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40" r:id="rId14"/>
    <p:sldId id="426" r:id="rId15"/>
    <p:sldId id="439" r:id="rId16"/>
    <p:sldId id="431" r:id="rId17"/>
    <p:sldId id="429" r:id="rId18"/>
    <p:sldId id="441" r:id="rId19"/>
    <p:sldId id="435" r:id="rId20"/>
    <p:sldId id="433" r:id="rId21"/>
    <p:sldId id="436" r:id="rId22"/>
    <p:sldId id="437" r:id="rId23"/>
    <p:sldId id="443" r:id="rId24"/>
    <p:sldId id="438" r:id="rId25"/>
    <p:sldId id="444" r:id="rId26"/>
    <p:sldId id="434" r:id="rId27"/>
    <p:sldId id="349" r:id="rId28"/>
    <p:sldId id="412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41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12-Mar-16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3.png"/><Relationship Id="rId10" Type="http://schemas.openxmlformats.org/officeDocument/2006/relationships/image" Target="../media/image4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37547" y="3914957"/>
            <a:ext cx="116974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сметки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91" y="3733800"/>
            <a:ext cx="4524360" cy="25453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area);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8100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76" y="655228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10" y="2852000"/>
            <a:ext cx="3782401" cy="18724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pPr lvl="0"/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/>
              <a:t>к</a:t>
            </a:r>
            <a:r>
              <a:rPr lang="bg-BG" dirty="0" smtClean="0"/>
              <a:t>онвертор </a:t>
            </a:r>
            <a:r>
              <a:rPr lang="bg-BG" dirty="0"/>
              <a:t>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 smtClean="0"/>
              <a:t>EUR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828800"/>
            <a:ext cx="5638802" cy="23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1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8077200" cy="45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</a:t>
            </a:r>
            <a:r>
              <a:rPr lang="bg-BG" dirty="0" smtClean="0"/>
              <a:t>към </a:t>
            </a:r>
            <a:r>
              <a:rPr lang="en-US" dirty="0"/>
              <a:t>EUR</a:t>
            </a:r>
            <a:r>
              <a:rPr lang="bg-BG" dirty="0"/>
              <a:t> </a:t>
            </a:r>
            <a:r>
              <a:rPr lang="bg-BG" dirty="0" smtClean="0"/>
              <a:t>за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425368"/>
            <a:ext cx="10668000" cy="48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3827929"/>
            <a:ext cx="5602866" cy="24788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8212" y="1143000"/>
            <a:ext cx="5415892" cy="2553891"/>
          </a:xfrm>
          <a:prstGeom prst="wedgeRoundRectCallout">
            <a:avLst>
              <a:gd name="adj1" fmla="val -71955"/>
              <a:gd name="adj2" fmla="val 6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"BGN to EUR"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1143000"/>
            <a:ext cx="3703419" cy="2553891"/>
          </a:xfrm>
          <a:prstGeom prst="wedgeRoundRectCallout">
            <a:avLst>
              <a:gd name="adj1" fmla="val -7793"/>
              <a:gd name="adj2" fmla="val 9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04012" y="3917323"/>
            <a:ext cx="4730092" cy="2553891"/>
          </a:xfrm>
          <a:prstGeom prst="wedgeRoundRectCallout">
            <a:avLst>
              <a:gd name="adj1" fmla="val -76955"/>
              <a:gd name="adj2" fmla="val 1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1" y="1152564"/>
            <a:ext cx="10944002" cy="52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        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numericUpDownAmount_KeyUp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KeyEventArgs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ConvertCurrency(); 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от </a:t>
            </a:r>
            <a:r>
              <a:rPr lang="en-US" dirty="0" smtClean="0"/>
              <a:t>BGN </a:t>
            </a:r>
            <a:r>
              <a:rPr lang="bg-BG" dirty="0" smtClean="0"/>
              <a:t>към </a:t>
            </a:r>
            <a:r>
              <a:rPr lang="en-US" dirty="0" smtClean="0"/>
              <a:t>EUR – </a:t>
            </a:r>
            <a:r>
              <a:rPr lang="bg-BG" dirty="0" smtClean="0"/>
              <a:t>логика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526060"/>
            <a:ext cx="10668000" cy="41269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amountEUR = amountBGN *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bg-BG" sz="3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amountBGN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BGN = " +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Math.Round(amountEUR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+ " EUR";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6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от </a:t>
            </a:r>
            <a:r>
              <a:rPr lang="en-US" dirty="0"/>
              <a:t>BGN</a:t>
            </a:r>
            <a:r>
              <a:rPr lang="bg-BG" dirty="0"/>
              <a:t> към </a:t>
            </a:r>
            <a:r>
              <a:rPr lang="en-US" dirty="0"/>
              <a:t>EUR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741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4" y="887250"/>
            <a:ext cx="6857998" cy="31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* a);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 smtClean="0"/>
              <a:t> от азбуката</a:t>
            </a:r>
            <a:r>
              <a:rPr lang="en-US" dirty="0" smtClean="0"/>
              <a:t> (</a:t>
            </a:r>
            <a:r>
              <a:rPr lang="bg-BG" dirty="0" smtClean="0"/>
              <a:t>символ)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 smtClean="0"/>
              <a:t> от седмицата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double.Parse(Console.ReadLine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("Centimeters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100" y="2304279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5859">
            <a:off x="3426084" y="3338615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1569</Words>
  <Application>Microsoft Office PowerPoint</Application>
  <PresentationFormat>Custom</PresentationFormat>
  <Paragraphs>280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Графично приложение: конвертор от BGN към EUR</vt:lpstr>
      <vt:lpstr>Конвертор за валути</vt:lpstr>
      <vt:lpstr>Нареждане на контролите в редактора</vt:lpstr>
      <vt:lpstr>Настройки на отделните контроли</vt:lpstr>
      <vt:lpstr>Обработка на събития</vt:lpstr>
      <vt:lpstr>Събития по контролите</vt:lpstr>
      <vt:lpstr>Конвертиране от BGN към EUR – логика</vt:lpstr>
      <vt:lpstr>Графично приложение: конвертор от BGN към EUR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2016-03-12T12:46:23Z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