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3" r:id="rId16"/>
    <p:sldId id="433" r:id="rId17"/>
    <p:sldId id="454" r:id="rId18"/>
    <p:sldId id="451" r:id="rId19"/>
    <p:sldId id="452" r:id="rId20"/>
    <p:sldId id="441" r:id="rId21"/>
    <p:sldId id="427" r:id="rId22"/>
    <p:sldId id="428" r:id="rId23"/>
    <p:sldId id="429" r:id="rId24"/>
    <p:sldId id="417" r:id="rId25"/>
    <p:sldId id="442" r:id="rId26"/>
    <p:sldId id="422" r:id="rId27"/>
    <p:sldId id="423" r:id="rId28"/>
    <p:sldId id="443" r:id="rId29"/>
    <p:sldId id="446" r:id="rId30"/>
    <p:sldId id="447" r:id="rId31"/>
    <p:sldId id="444" r:id="rId32"/>
    <p:sldId id="448" r:id="rId33"/>
    <p:sldId id="449" r:id="rId34"/>
    <p:sldId id="349" r:id="rId35"/>
    <p:sldId id="412" r:id="rId36"/>
    <p:sldId id="413" r:id="rId37"/>
    <p:sldId id="414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41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12-Mar-16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indeavr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2.png"/><Relationship Id="rId10" Type="http://schemas.openxmlformats.org/officeDocument/2006/relationships/image" Target="../media/image3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Console.WriteLine("Inside");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&amp;&amp;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&amp;&amp;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079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|| onRightSide ||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Точка и правоъгълник – графично (</a:t>
            </a:r>
            <a:r>
              <a:rPr lang="en-US" dirty="0" smtClean="0"/>
              <a:t>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|| day == "friday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/>
                <a:gridCol w="1767273"/>
                <a:gridCol w="2386947"/>
                <a:gridCol w="2826883"/>
                <a:gridCol w="1688530"/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(comission 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Console.WriteLine("error");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2; -3; 12; 3; 8; 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this.numericUpDownY.Value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4305794"/>
            <a:chOff x="912812" y="2059460"/>
            <a:chExt cx="10363200" cy="4305794"/>
          </a:xfrm>
        </p:grpSpPr>
        <p:sp>
          <p:nvSpPr>
            <p:cNvPr id="10" name="Rectangle 9"/>
            <p:cNvSpPr/>
            <p:nvPr/>
          </p:nvSpPr>
          <p:spPr>
            <a:xfrm>
              <a:off x="1446212" y="3069608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43057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Console.WriteLine("condition2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/>
                <a:gridCol w="1436284"/>
                <a:gridCol w="1135329"/>
                <a:gridCol w="1349250"/>
                <a:gridCol w="1266642"/>
                <a:gridCol w="1439744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 == "coffee")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"varna") // TODO: finish this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2097</Words>
  <Application>Microsoft Office PowerPoint</Application>
  <PresentationFormat>Custom</PresentationFormat>
  <Paragraphs>445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2016-03-12T13:16:07Z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