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200900" cy="72009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28" y="-132"/>
      </p:cViewPr>
      <p:guideLst>
        <p:guide orient="horz" pos="2269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40068" y="2236951"/>
            <a:ext cx="6120765" cy="154352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80135" y="4080511"/>
            <a:ext cx="5040630" cy="18402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5B0D-2AB2-4BEB-984B-6439393381C1}" type="datetimeFigureOut">
              <a:rPr lang="es-UY" smtClean="0"/>
              <a:t>20/01/2020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78E8-0B15-45AD-A308-CE595063036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1443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5B0D-2AB2-4BEB-984B-6439393381C1}" type="datetimeFigureOut">
              <a:rPr lang="es-UY" smtClean="0"/>
              <a:t>20/01/2020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78E8-0B15-45AD-A308-CE595063036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0589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220653" y="240032"/>
            <a:ext cx="1620203" cy="512063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60046" y="240032"/>
            <a:ext cx="4740593" cy="512063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5B0D-2AB2-4BEB-984B-6439393381C1}" type="datetimeFigureOut">
              <a:rPr lang="es-UY" smtClean="0"/>
              <a:t>20/01/2020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78E8-0B15-45AD-A308-CE595063036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2991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5B0D-2AB2-4BEB-984B-6439393381C1}" type="datetimeFigureOut">
              <a:rPr lang="es-UY" smtClean="0"/>
              <a:t>20/01/2020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78E8-0B15-45AD-A308-CE595063036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3442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8821" y="4627250"/>
            <a:ext cx="6120765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8821" y="3052053"/>
            <a:ext cx="6120765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5B0D-2AB2-4BEB-984B-6439393381C1}" type="datetimeFigureOut">
              <a:rPr lang="es-UY" smtClean="0"/>
              <a:t>20/01/2020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78E8-0B15-45AD-A308-CE595063036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8677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60046" y="1400179"/>
            <a:ext cx="3180398" cy="39604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660457" y="1400179"/>
            <a:ext cx="3180398" cy="39604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5B0D-2AB2-4BEB-984B-6439393381C1}" type="datetimeFigureOut">
              <a:rPr lang="es-UY" smtClean="0"/>
              <a:t>20/01/2020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78E8-0B15-45AD-A308-CE595063036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4080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60045" y="288372"/>
            <a:ext cx="648081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60045" y="1611869"/>
            <a:ext cx="3181648" cy="6717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60045" y="2283621"/>
            <a:ext cx="3181648" cy="41488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657964" y="1611869"/>
            <a:ext cx="3182898" cy="6717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657964" y="2283621"/>
            <a:ext cx="3182898" cy="41488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5B0D-2AB2-4BEB-984B-6439393381C1}" type="datetimeFigureOut">
              <a:rPr lang="es-UY" smtClean="0"/>
              <a:t>20/01/2020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78E8-0B15-45AD-A308-CE595063036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6149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5B0D-2AB2-4BEB-984B-6439393381C1}" type="datetimeFigureOut">
              <a:rPr lang="es-UY" smtClean="0"/>
              <a:t>20/01/2020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78E8-0B15-45AD-A308-CE595063036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3260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5B0D-2AB2-4BEB-984B-6439393381C1}" type="datetimeFigureOut">
              <a:rPr lang="es-UY" smtClean="0"/>
              <a:t>20/01/2020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78E8-0B15-45AD-A308-CE595063036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5408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60051" y="286707"/>
            <a:ext cx="2369046" cy="1220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15353" y="286707"/>
            <a:ext cx="4025503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60051" y="1506859"/>
            <a:ext cx="2369046" cy="4925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5B0D-2AB2-4BEB-984B-6439393381C1}" type="datetimeFigureOut">
              <a:rPr lang="es-UY" smtClean="0"/>
              <a:t>20/01/2020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78E8-0B15-45AD-A308-CE595063036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7489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11427" y="5040631"/>
            <a:ext cx="4320540" cy="5950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411427" y="643415"/>
            <a:ext cx="432054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411427" y="5635709"/>
            <a:ext cx="4320540" cy="8451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5B0D-2AB2-4BEB-984B-6439393381C1}" type="datetimeFigureOut">
              <a:rPr lang="es-UY" smtClean="0"/>
              <a:t>20/01/2020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78E8-0B15-45AD-A308-CE595063036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3153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60045" y="288372"/>
            <a:ext cx="648081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60045" y="1680209"/>
            <a:ext cx="6480810" cy="47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60045" y="6674176"/>
            <a:ext cx="168021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D5B0D-2AB2-4BEB-984B-6439393381C1}" type="datetimeFigureOut">
              <a:rPr lang="es-UY" smtClean="0"/>
              <a:t>20/01/2020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460308" y="6674176"/>
            <a:ext cx="228028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160645" y="6674176"/>
            <a:ext cx="168021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A78E8-0B15-45AD-A308-CE595063036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0244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3"/>
          <a:stretch/>
        </p:blipFill>
        <p:spPr>
          <a:xfrm>
            <a:off x="-21831" y="-12468"/>
            <a:ext cx="7222730" cy="81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UY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5" y="117453"/>
            <a:ext cx="6577931" cy="6960986"/>
          </a:xfrm>
        </p:spPr>
      </p:pic>
    </p:spTree>
    <p:extLst>
      <p:ext uri="{BB962C8B-B14F-4D97-AF65-F5344CB8AC3E}">
        <p14:creationId xmlns:p14="http://schemas.microsoft.com/office/powerpoint/2010/main" val="72401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a</a:t>
            </a:r>
            <a:endParaRPr lang="es-UY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73" y="198073"/>
            <a:ext cx="5046861" cy="6729149"/>
          </a:xfrm>
        </p:spPr>
      </p:pic>
    </p:spTree>
    <p:extLst>
      <p:ext uri="{BB962C8B-B14F-4D97-AF65-F5344CB8AC3E}">
        <p14:creationId xmlns:p14="http://schemas.microsoft.com/office/powerpoint/2010/main" val="124141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UY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13"/>
          <a:stretch/>
        </p:blipFill>
        <p:spPr>
          <a:xfrm>
            <a:off x="481603" y="198076"/>
            <a:ext cx="6247712" cy="6804756"/>
          </a:xfrm>
        </p:spPr>
      </p:pic>
    </p:spTree>
    <p:extLst>
      <p:ext uri="{BB962C8B-B14F-4D97-AF65-F5344CB8AC3E}">
        <p14:creationId xmlns:p14="http://schemas.microsoft.com/office/powerpoint/2010/main" val="372476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UY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8" y="500508"/>
            <a:ext cx="6407515" cy="6157662"/>
          </a:xfrm>
        </p:spPr>
      </p:pic>
    </p:spTree>
    <p:extLst>
      <p:ext uri="{BB962C8B-B14F-4D97-AF65-F5344CB8AC3E}">
        <p14:creationId xmlns:p14="http://schemas.microsoft.com/office/powerpoint/2010/main" val="289676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UY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2211" b="6218"/>
          <a:stretch/>
        </p:blipFill>
        <p:spPr>
          <a:xfrm>
            <a:off x="34996" y="59054"/>
            <a:ext cx="7116241" cy="70784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softEdge rad="63500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839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</Words>
  <Application>Microsoft Office PowerPoint</Application>
  <PresentationFormat>Personalizado</PresentationFormat>
  <Paragraphs>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a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Mendez</dc:creator>
  <cp:lastModifiedBy>Jorge Mendez</cp:lastModifiedBy>
  <cp:revision>9</cp:revision>
  <dcterms:created xsi:type="dcterms:W3CDTF">2020-01-16T03:40:29Z</dcterms:created>
  <dcterms:modified xsi:type="dcterms:W3CDTF">2020-01-21T06:57:27Z</dcterms:modified>
</cp:coreProperties>
</file>