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ousin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OgJsX1lLjbNnvtetFEilCXIWg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usine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Cousine-italic.fntdata"/><Relationship Id="rId16" Type="http://schemas.openxmlformats.org/officeDocument/2006/relationships/font" Target="fonts/Cousine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ousin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fdff00d32_2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2fdff00d3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7a9b62f06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7a9b62f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74cf612fc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174cf612f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793adb87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3793adb8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/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3" name="Google Shape;13;p41"/>
          <p:cNvSpPr/>
          <p:nvPr/>
        </p:nvSpPr>
        <p:spPr>
          <a:xfrm rot="5400000">
            <a:off x="4527177" y="744699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" name="Google Shape;14;p41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41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6" name="Google Shape;16;p41"/>
          <p:cNvSpPr/>
          <p:nvPr/>
        </p:nvSpPr>
        <p:spPr>
          <a:xfrm rot="-5400000">
            <a:off x="4525702" y="-1293868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sp>
      <p:sp>
        <p:nvSpPr>
          <p:cNvPr id="17" name="Google Shape;17;p41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2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" type="body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2"/>
          <p:cNvSpPr txBox="1"/>
          <p:nvPr>
            <p:ph idx="2" type="body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2" name="Google Shape;22;p4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3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/>
          <p:nvPr/>
        </p:nvSpPr>
        <p:spPr>
          <a:xfrm rot="5400000">
            <a:off x="4527177" y="-550510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" name="Google Shape;27;p44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44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9" name="Google Shape;29;p44"/>
          <p:cNvSpPr/>
          <p:nvPr/>
        </p:nvSpPr>
        <p:spPr>
          <a:xfrm rot="-5400000">
            <a:off x="4525702" y="-2134011"/>
            <a:ext cx="92588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sp>
      <p:sp>
        <p:nvSpPr>
          <p:cNvPr id="30" name="Google Shape;30;p44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4"/>
          <p:cNvSpPr txBox="1"/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32" name="Google Shape;32;p44"/>
          <p:cNvSpPr txBox="1"/>
          <p:nvPr>
            <p:ph idx="1" type="subTitle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4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5"/>
          <p:cNvSpPr txBox="1"/>
          <p:nvPr>
            <p:ph idx="1" type="body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36" name="Google Shape;36;p45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7" name="Google Shape;37;p45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5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39;p45"/>
            <p:cNvCxnSpPr>
              <a:endCxn id="37" idx="1"/>
            </p:cNvCxnSpPr>
            <p:nvPr/>
          </p:nvCxnSpPr>
          <p:spPr>
            <a:xfrm>
              <a:off x="3890221" y="1267892"/>
              <a:ext cx="211800" cy="212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45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41" name="Google Shape;41;p45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42" name="Google Shape;42;p45"/>
            <p:cNvCxnSpPr>
              <a:stCxn id="37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45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44" name="Google Shape;44;p4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" type="body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47"/>
          <p:cNvSpPr txBox="1"/>
          <p:nvPr>
            <p:ph idx="2" type="body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" name="Google Shape;53;p47"/>
          <p:cNvSpPr txBox="1"/>
          <p:nvPr>
            <p:ph idx="3" type="body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47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8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0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0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b="0" i="0" sz="2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Google Shape;9;p40"/>
          <p:cNvSpPr txBox="1"/>
          <p:nvPr>
            <p:ph idx="1" type="body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b="0" i="0" sz="24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1.jp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2007800" y="1647250"/>
            <a:ext cx="4921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500"/>
              <a:t>Команда: Mental</a:t>
            </a:r>
            <a:endParaRPr sz="3500"/>
          </a:p>
        </p:txBody>
      </p:sp>
      <p:sp>
        <p:nvSpPr>
          <p:cNvPr id="66" name="Google Shape;66;p1"/>
          <p:cNvSpPr txBox="1"/>
          <p:nvPr>
            <p:ph type="ctrTitle"/>
          </p:nvPr>
        </p:nvSpPr>
        <p:spPr>
          <a:xfrm>
            <a:off x="1003200" y="3646350"/>
            <a:ext cx="7137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100"/>
              <a:t>Кейс IT: </a:t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100"/>
              <a:t>Разработка системы поиска по электронному архиву</a:t>
            </a:r>
            <a:endParaRPr sz="3100"/>
          </a:p>
        </p:txBody>
      </p:sp>
      <p:sp>
        <p:nvSpPr>
          <p:cNvPr id="67" name="Google Shape;67;p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>
            <p:ph type="ctrTitle"/>
          </p:nvPr>
        </p:nvSpPr>
        <p:spPr>
          <a:xfrm>
            <a:off x="438100" y="848600"/>
            <a:ext cx="7899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500"/>
              <a:t>Хакатон для молодых учёных 25.06.22-25.06.22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fdff00d32_2_2"/>
          <p:cNvSpPr txBox="1"/>
          <p:nvPr>
            <p:ph type="title"/>
          </p:nvPr>
        </p:nvSpPr>
        <p:spPr>
          <a:xfrm>
            <a:off x="321450" y="180225"/>
            <a:ext cx="64494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Цель: быстрый доступ к инструкциям/лёгкий поиск по ним</a:t>
            </a:r>
            <a:endParaRPr/>
          </a:p>
        </p:txBody>
      </p:sp>
      <p:sp>
        <p:nvSpPr>
          <p:cNvPr id="74" name="Google Shape;74;g12fdff00d32_2_2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g12fdff00d32_2_2"/>
          <p:cNvPicPr preferRelativeResize="0"/>
          <p:nvPr/>
        </p:nvPicPr>
        <p:blipFill rotWithShape="1">
          <a:blip r:embed="rId3">
            <a:alphaModFix/>
          </a:blip>
          <a:srcRect b="65767" l="0" r="0" t="0"/>
          <a:stretch/>
        </p:blipFill>
        <p:spPr>
          <a:xfrm>
            <a:off x="6978200" y="180228"/>
            <a:ext cx="2006050" cy="6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12fdff00d32_2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25" y="894101"/>
            <a:ext cx="7383749" cy="41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7a9b62f06_0_6"/>
          <p:cNvSpPr txBox="1"/>
          <p:nvPr>
            <p:ph type="title"/>
          </p:nvPr>
        </p:nvSpPr>
        <p:spPr>
          <a:xfrm>
            <a:off x="444505" y="5087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Механики при разработки решения: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CSS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g137a9b62f06_0_6"/>
          <p:cNvSpPr txBox="1"/>
          <p:nvPr>
            <p:ph idx="12" type="sldNum"/>
          </p:nvPr>
        </p:nvSpPr>
        <p:spPr>
          <a:xfrm>
            <a:off x="8563332" y="46564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g137a9b62f06_0_6"/>
          <p:cNvPicPr preferRelativeResize="0"/>
          <p:nvPr/>
        </p:nvPicPr>
        <p:blipFill rotWithShape="1">
          <a:blip r:embed="rId3">
            <a:alphaModFix/>
          </a:blip>
          <a:srcRect b="65767" l="0" r="0" t="0"/>
          <a:stretch/>
        </p:blipFill>
        <p:spPr>
          <a:xfrm>
            <a:off x="7018375" y="195128"/>
            <a:ext cx="2006050" cy="6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137a9b62f06_0_6"/>
          <p:cNvSpPr txBox="1"/>
          <p:nvPr/>
        </p:nvSpPr>
        <p:spPr>
          <a:xfrm>
            <a:off x="4793600" y="1312525"/>
            <a:ext cx="3000000" cy="2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Фреймворк ReactJS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Spring Boot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Elasticsearch</a:t>
            </a:r>
            <a:endParaRPr sz="2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85" name="Google Shape;85;g137a9b62f06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950" y="2571725"/>
            <a:ext cx="1385675" cy="106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37a9b62f06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8950" y="1356200"/>
            <a:ext cx="1385675" cy="11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37a9b62f06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373" y="3821600"/>
            <a:ext cx="837249" cy="1181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137a9b62f06_0_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9325" y="1593400"/>
            <a:ext cx="1488850" cy="9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137a9b62f06_0_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750" y="2614475"/>
            <a:ext cx="1553975" cy="7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37a9b62f06_0_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56706" y="3585750"/>
            <a:ext cx="1878134" cy="9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4cf612fc_0_65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/>
              <a:t>Демонстрация</a:t>
            </a:r>
            <a:endParaRPr b="1"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96" name="Google Shape;96;g1174cf612fc_0_65"/>
          <p:cNvSpPr txBox="1"/>
          <p:nvPr>
            <p:ph idx="1" type="body"/>
          </p:nvPr>
        </p:nvSpPr>
        <p:spPr>
          <a:xfrm>
            <a:off x="1126800" y="1687575"/>
            <a:ext cx="6387600" cy="28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Представляет: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Маркович Владимир</a:t>
            </a:r>
            <a:endParaRPr/>
          </a:p>
        </p:txBody>
      </p:sp>
      <p:sp>
        <p:nvSpPr>
          <p:cNvPr id="97" name="Google Shape;97;g1174cf612fc_0_65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g1174cf612fc_0_65"/>
          <p:cNvPicPr preferRelativeResize="0"/>
          <p:nvPr/>
        </p:nvPicPr>
        <p:blipFill rotWithShape="1">
          <a:blip r:embed="rId3">
            <a:alphaModFix/>
          </a:blip>
          <a:srcRect b="65767" l="0" r="0" t="0"/>
          <a:stretch/>
        </p:blipFill>
        <p:spPr>
          <a:xfrm>
            <a:off x="6978200" y="180228"/>
            <a:ext cx="2006050" cy="6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793adb87d_0_0"/>
          <p:cNvSpPr txBox="1"/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Дорожная карта “функционал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”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104" name="Google Shape;104;g13793adb87d_0_0"/>
          <p:cNvSpPr txBox="1"/>
          <p:nvPr>
            <p:ph idx="1" type="body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1-раздельный вход админ/пользователь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2-*подгрузка документа(докумен=название инструмента)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3-выбор необходимой инструкции по названию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4-скачать документ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5-чтение документа онлайн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6-использование оглавления и переход через него к </a:t>
            </a:r>
            <a:r>
              <a:rPr lang="en" sz="1100"/>
              <a:t>нужной</a:t>
            </a:r>
            <a:r>
              <a:rPr lang="en" sz="1100"/>
              <a:t> странице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7-поиск по ключевым словам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8-возможность задать вопрос в тех поддержку текстом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9-*получение вопроса и возможность ответить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10-*формирование раздела наиболее частые вопросы/ответы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11-анализ совместимости </a:t>
            </a:r>
            <a:r>
              <a:rPr lang="en" sz="1100"/>
              <a:t>требований</a:t>
            </a:r>
            <a:r>
              <a:rPr lang="en" sz="1100"/>
              <a:t> программы с компьютером пользователя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12-оценка загруженности компьютера и функциональной нагрузки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13-поиск обновлений</a:t>
            </a:r>
            <a:endParaRPr sz="1100"/>
          </a:p>
        </p:txBody>
      </p:sp>
      <p:sp>
        <p:nvSpPr>
          <p:cNvPr id="105" name="Google Shape;105;g13793adb87d_0_0"/>
          <p:cNvSpPr txBox="1"/>
          <p:nvPr>
            <p:ph idx="12" type="sldNum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g13793adb87d_0_0"/>
          <p:cNvSpPr txBox="1"/>
          <p:nvPr/>
        </p:nvSpPr>
        <p:spPr>
          <a:xfrm>
            <a:off x="6380850" y="4500025"/>
            <a:ext cx="22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*раздел для администрации</a:t>
            </a:r>
            <a:endParaRPr/>
          </a:p>
        </p:txBody>
      </p:sp>
      <p:pic>
        <p:nvPicPr>
          <p:cNvPr id="107" name="Google Shape;107;g13793adb87d_0_0"/>
          <p:cNvPicPr preferRelativeResize="0"/>
          <p:nvPr/>
        </p:nvPicPr>
        <p:blipFill rotWithShape="1">
          <a:blip r:embed="rId3">
            <a:alphaModFix/>
          </a:blip>
          <a:srcRect b="65767" l="0" r="0" t="0"/>
          <a:stretch/>
        </p:blipFill>
        <p:spPr>
          <a:xfrm>
            <a:off x="6978200" y="180228"/>
            <a:ext cx="2006050" cy="6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3793adb87d_0_0"/>
          <p:cNvSpPr txBox="1"/>
          <p:nvPr/>
        </p:nvSpPr>
        <p:spPr>
          <a:xfrm>
            <a:off x="6248550" y="18986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Текущий функционал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09" name="Google Shape;109;g13793adb87d_0_0"/>
          <p:cNvSpPr txBox="1"/>
          <p:nvPr/>
        </p:nvSpPr>
        <p:spPr>
          <a:xfrm>
            <a:off x="6521500" y="37789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Будущий </a:t>
            </a:r>
            <a:r>
              <a:rPr lang="en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функционал</a:t>
            </a:r>
            <a:endParaRPr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idx="4294967295" type="ctrTitle"/>
          </p:nvPr>
        </p:nvSpPr>
        <p:spPr>
          <a:xfrm>
            <a:off x="0" y="10275"/>
            <a:ext cx="9242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</a:pPr>
            <a:r>
              <a:rPr b="1" i="0" lang="en" sz="3900" u="none" cap="none" strike="noStrik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Знакомьтесь с нашей командой</a:t>
            </a:r>
            <a:endParaRPr b="1" i="0" sz="3900" u="none" cap="none" strike="noStrike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8689401" y="3933437"/>
            <a:ext cx="598974" cy="598352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6834900" y="1227500"/>
            <a:ext cx="210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Васин Кирилл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Python + Project Manager, Figma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2099075" y="1042700"/>
            <a:ext cx="261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Завьялов Олег. Разработчик ПО. Параллельные вычисления, веб-разработка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6956" r="35884" t="12494"/>
          <a:stretch/>
        </p:blipFill>
        <p:spPr>
          <a:xfrm>
            <a:off x="4648225" y="910125"/>
            <a:ext cx="2106874" cy="19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 txBox="1"/>
          <p:nvPr/>
        </p:nvSpPr>
        <p:spPr>
          <a:xfrm>
            <a:off x="2320600" y="3091750"/>
            <a:ext cx="2411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Маркович Владимир.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Аналитик данных (Data scientist). Разработка на Python и SQL</a:t>
            </a:r>
            <a:endParaRPr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6937950" y="4531800"/>
            <a:ext cx="24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#Выступление команды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00" y="2999650"/>
            <a:ext cx="1901450" cy="19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575" y="877600"/>
            <a:ext cx="1558500" cy="20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