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7025-5EA2-6DDE-AACA-E914E0F5E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2F0B2-8099-3932-E1B8-39E6866F2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B371-AD1E-6623-2E2E-9ADCF6BC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EA25-75B6-4759-BF65-C579E0D03F3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717B-C1CE-0A9E-EF99-B97FF9D6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93AF-BF5C-FBCD-D1F3-DFBF105C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30-4A66-4A39-9907-CA288B2F9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70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5A34-19C4-B58C-0C4D-0382FC3D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EF2AB-8310-D944-3862-3024E1EBA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E5362-92A9-3BFA-E4F5-AE5F050B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EA25-75B6-4759-BF65-C579E0D03F3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107FD-1D6E-FCEF-EB7D-61684D5C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B79C-173B-963B-604A-93E16F08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30-4A66-4A39-9907-CA288B2F9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8CE43-D15E-394B-C3DE-9D413C20D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81C18-FEE6-9DC5-CC74-980E54B9E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CC94-4229-AF8F-A120-DB748D0B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EA25-75B6-4759-BF65-C579E0D03F3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70AE-CD29-FBB0-58F9-B8C00D40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B4F1-7094-FD4C-0BEE-91755A56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30-4A66-4A39-9907-CA288B2F9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1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DB9A-36A7-9327-5B9A-68504BDF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4484-96BE-D3C3-C571-16835FAD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950CF-DC06-DC99-1DF3-45433201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EA25-75B6-4759-BF65-C579E0D03F3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FB72-5A54-C9F8-165C-0F2A1914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9674-9D5F-FFC9-BE74-CF8A1211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30-4A66-4A39-9907-CA288B2F9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3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8528-9EDD-85CB-096E-95D508A1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5EA4F-350F-9E83-31CA-8CBF301C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86DD-AF92-C06C-EC5D-9B632516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EA25-75B6-4759-BF65-C579E0D03F3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39F88-9ADD-9C38-B224-AE0102EC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2D61E-F7E8-2A05-2C14-53060639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30-4A66-4A39-9907-CA288B2F9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7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7E61-1DC9-649F-9AA3-75D33085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3D3A-C9F4-DD38-1F28-CC550683E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3C9DA-26D0-19E5-502F-79D99FE62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04EE3-E30E-8C54-036C-79BC5940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EA25-75B6-4759-BF65-C579E0D03F3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0B12E-996E-4E90-3DE3-63496EC7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8174B-6E97-2785-C946-38CA9E5D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30-4A66-4A39-9907-CA288B2F9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6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D167-7A3D-D3E3-DED4-74A4D1B4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A1D62-29EB-089A-E62A-3C542574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C6B9D-DE8B-38CF-FCC6-E6D71AD32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74266-2FC0-9A61-7092-5B740A96D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35102-02A2-BF44-699D-CB9135FF4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76F79-0FB4-CAD8-C076-F0E64A5D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EA25-75B6-4759-BF65-C579E0D03F3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CC9DD-1487-7756-02D3-506B5A7E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C1E32-0530-80E7-BE47-E388892D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30-4A66-4A39-9907-CA288B2F9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4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94ED-BD86-F323-3E00-698520B3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08405-CA30-FB1C-D23E-C1CB7E07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EA25-75B6-4759-BF65-C579E0D03F3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55103-07C6-9901-6ED6-FB3FD194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3E16A-BB8C-5EE1-4C1A-5DA66167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30-4A66-4A39-9907-CA288B2F9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28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1312C-E7FF-7219-2D07-C36F5ADC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EA25-75B6-4759-BF65-C579E0D03F3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B3E4A-9821-0039-F63F-C9452EE8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1D320-0D3B-7E37-606B-31F4D30A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30-4A66-4A39-9907-CA288B2F9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31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66E-61E6-8D14-1866-2D99A54F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63FC-90C6-1AF8-E363-CF314AD8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27AC5-F7CD-6EAA-878D-FE924B4B7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B66A0-648C-B957-D94E-954378C0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EA25-75B6-4759-BF65-C579E0D03F3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EEA0-3187-09E8-2894-0B962AF2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C87EF-5034-82F6-AA50-74BE726A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30-4A66-4A39-9907-CA288B2F9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4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6613-A7C5-33D3-5516-1566C328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140EF-B316-128A-F4B7-085031292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E491F-CD02-2AA8-8A8C-3BB26FEB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B4EFC-4B30-ACDA-D885-F91FE2AD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EA25-75B6-4759-BF65-C579E0D03F3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F1943-60FF-2CE4-B7CA-45BD665F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597AD-5299-B00C-735C-C11DD210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A830-4A66-4A39-9907-CA288B2F9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78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BEC99-ACAD-CB92-9703-4E81C7C7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1AA5-4382-1BB0-98F2-D8389095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6BD86-A9EC-38C8-654E-BB568B944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DEA25-75B6-4759-BF65-C579E0D03F3C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89341-92F1-0837-30FA-F2C0679BA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5ED42-5CC2-5E31-41CB-DFD2883D4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1A830-4A66-4A39-9907-CA288B2F9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3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BEB9-82D2-7368-8C18-4B1385630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 for Lead Conversion at X Education Company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2CCD6-73A4-77E1-9985-6A05FFE7E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Predicting Customer Lead Conversion and Strategic Insights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VINEETH MENON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76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6B1E-AA57-106D-62C0-1BC6C507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AF1C-5F00-1850-E380-FF3349F8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logistic regression model was created to predict the likelihood of customer leads being converted into successful sales.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helps X Education Company streamline its sales strategies, especially during key periods, such as intern hiring phases and target achievement phases.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5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4DAA-E23A-7CB9-2F9E-4F6943D0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Variables Contributing to Lead Conversion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6646-BACB-5B7E-0810-1D4B793D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Whether the customer has opted out of emails.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spent on the website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more time spent, the higher the probability of conversion.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occupation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Certain occupations have a higher likelihood of conversion.</a:t>
            </a:r>
          </a:p>
        </p:txBody>
      </p:sp>
    </p:spTree>
    <p:extLst>
      <p:ext uri="{BB962C8B-B14F-4D97-AF65-F5344CB8AC3E}">
        <p14:creationId xmlns:p14="http://schemas.microsoft.com/office/powerpoint/2010/main" val="23064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049E-382C-45B4-6843-1562078E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A198-2AFF-F228-BD4B-4EA0FA7D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dummy variables linked to "Current occupation" are important for lead conversion.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occupation groups should be prioritized to increase the probability of conversion.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44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2080-B9FC-A4A8-DFE7-9F023242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Aggressive Lead Conversion Strategy (During Intern Hiring)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B886-CFF8-B656-F00F-DE8A8CD9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Leads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 on customers predicted with a high probability of conversion.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Interns Efficiently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Distribute leads effectively among interns.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Campaign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a well-organized calling campaign using tools for lead selection and progress monitoring.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68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E779-A022-7E9F-3190-0EAD58CE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Achievement Phase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0729-E331-97CA-668E-14551EA19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Prioritization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Only focus on leads with a high probability of conversion.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Outreach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Minimize phone calls unless absolutely necessary.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Evaluate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Continuously adjust based on lead conversion performance.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4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725E-B5C3-A074-6857-701CD99D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4D9F-2909-84F9-1F12-9FF96AEB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logistic regression model provides valuable insights for lead conversion.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prioritizing key variables and optimizing outreach strategies, X Education Company can maximize conversion rates and reduce unnecessary effort.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strategies should be implemented depending on the company's business cycle (intern hiring or post-target achievement).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2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Logistic Regression Model for Lead Conversion at X Education Company</vt:lpstr>
      <vt:lpstr>Objective of the Model</vt:lpstr>
      <vt:lpstr>Top Variables Contributing to Lead Conversion</vt:lpstr>
      <vt:lpstr>Focus on Dummy Variables</vt:lpstr>
      <vt:lpstr>Aggressive Lead Conversion Strategy (During Intern Hiring)</vt:lpstr>
      <vt:lpstr>Target Achievement Phase Strategy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Vineeth Menon</dc:creator>
  <cp:lastModifiedBy>Vineeth Menon</cp:lastModifiedBy>
  <cp:revision>1</cp:revision>
  <dcterms:created xsi:type="dcterms:W3CDTF">2024-09-17T05:38:20Z</dcterms:created>
  <dcterms:modified xsi:type="dcterms:W3CDTF">2024-09-17T05:57:46Z</dcterms:modified>
</cp:coreProperties>
</file>