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rchivo Light"/>
      <p:regular r:id="rId29"/>
      <p:bold r:id="rId30"/>
      <p:italic r:id="rId31"/>
      <p:boldItalic r:id="rId32"/>
    </p:embeddedFont>
    <p:embeddedFont>
      <p:font typeface="Orbitron Medium"/>
      <p:regular r:id="rId33"/>
      <p:bold r:id="rId34"/>
    </p:embeddedFont>
    <p:embeddedFont>
      <p:font typeface="Cuprum"/>
      <p:regular r:id="rId35"/>
      <p:bold r:id="rId36"/>
      <p:italic r:id="rId37"/>
      <p:boldItalic r:id="rId38"/>
    </p:embeddedFont>
    <p:embeddedFont>
      <p:font typeface="Orbitron"/>
      <p:regular r:id="rId39"/>
      <p:bold r:id="rId40"/>
    </p:embeddedFont>
    <p:embeddedFont>
      <p:font typeface="PT Sans"/>
      <p:regular r:id="rId41"/>
      <p:bold r:id="rId42"/>
      <p:italic r:id="rId43"/>
      <p:boldItalic r:id="rId44"/>
    </p:embeddedFont>
    <p:embeddedFont>
      <p:font typeface="Archiv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rbitron-bold.fntdata"/><Relationship Id="rId20" Type="http://schemas.openxmlformats.org/officeDocument/2006/relationships/slide" Target="slides/slide16.xml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22" Type="http://schemas.openxmlformats.org/officeDocument/2006/relationships/slide" Target="slides/slide18.xml"/><Relationship Id="rId44" Type="http://schemas.openxmlformats.org/officeDocument/2006/relationships/font" Target="fonts/PT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PTSans-italic.fntdata"/><Relationship Id="rId24" Type="http://schemas.openxmlformats.org/officeDocument/2006/relationships/slide" Target="slides/slide20.xml"/><Relationship Id="rId46" Type="http://schemas.openxmlformats.org/officeDocument/2006/relationships/font" Target="fonts/Archivo-bold.fntdata"/><Relationship Id="rId23" Type="http://schemas.openxmlformats.org/officeDocument/2006/relationships/slide" Target="slides/slide19.xml"/><Relationship Id="rId45" Type="http://schemas.openxmlformats.org/officeDocument/2006/relationships/font" Target="fonts/Archiv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Archivo-boldItalic.fntdata"/><Relationship Id="rId25" Type="http://schemas.openxmlformats.org/officeDocument/2006/relationships/slide" Target="slides/slide21.xml"/><Relationship Id="rId47" Type="http://schemas.openxmlformats.org/officeDocument/2006/relationships/font" Target="fonts/Archiv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chiv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chivoLight-italic.fntdata"/><Relationship Id="rId30" Type="http://schemas.openxmlformats.org/officeDocument/2006/relationships/font" Target="fonts/ArchivoLight-bold.fntdata"/><Relationship Id="rId11" Type="http://schemas.openxmlformats.org/officeDocument/2006/relationships/slide" Target="slides/slide7.xml"/><Relationship Id="rId33" Type="http://schemas.openxmlformats.org/officeDocument/2006/relationships/font" Target="fonts/OrbitronMedium-regular.fntdata"/><Relationship Id="rId10" Type="http://schemas.openxmlformats.org/officeDocument/2006/relationships/slide" Target="slides/slide6.xml"/><Relationship Id="rId32" Type="http://schemas.openxmlformats.org/officeDocument/2006/relationships/font" Target="fonts/Archivo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Cuprum-regular.fntdata"/><Relationship Id="rId12" Type="http://schemas.openxmlformats.org/officeDocument/2006/relationships/slide" Target="slides/slide8.xml"/><Relationship Id="rId34" Type="http://schemas.openxmlformats.org/officeDocument/2006/relationships/font" Target="fonts/OrbitronMedium-bold.fntdata"/><Relationship Id="rId15" Type="http://schemas.openxmlformats.org/officeDocument/2006/relationships/slide" Target="slides/slide11.xml"/><Relationship Id="rId37" Type="http://schemas.openxmlformats.org/officeDocument/2006/relationships/font" Target="fonts/Cuprum-italic.fntdata"/><Relationship Id="rId14" Type="http://schemas.openxmlformats.org/officeDocument/2006/relationships/slide" Target="slides/slide10.xml"/><Relationship Id="rId36" Type="http://schemas.openxmlformats.org/officeDocument/2006/relationships/font" Target="fonts/Cuprum-bold.fntdata"/><Relationship Id="rId17" Type="http://schemas.openxmlformats.org/officeDocument/2006/relationships/slide" Target="slides/slide13.xml"/><Relationship Id="rId39" Type="http://schemas.openxmlformats.org/officeDocument/2006/relationships/font" Target="fonts/Orbitron-regular.fntdata"/><Relationship Id="rId16" Type="http://schemas.openxmlformats.org/officeDocument/2006/relationships/slide" Target="slides/slide12.xml"/><Relationship Id="rId38" Type="http://schemas.openxmlformats.org/officeDocument/2006/relationships/font" Target="fonts/Cuprum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3" name="Google Shape;13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2e8caa8c56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4" name="Google Shape;1494;g2e8caa8c56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e8caa8c56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0" name="Google Shape;1500;g2e8caa8c56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2e8caa8c561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6" name="Google Shape;1506;g2e8caa8c5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2e8caa8c56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5" name="Google Shape;1515;g2e8caa8c56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e8caa8c561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4" name="Google Shape;1524;g2e8caa8c56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2e8caa8c56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0" name="Google Shape;1530;g2e8caa8c56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e8caa8c56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7" name="Google Shape;1537;g2e8caa8c56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e8caa8c56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8" name="Google Shape;1548;g2e8caa8c56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e8caa8c561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4" name="Google Shape;1554;g2e8caa8c5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2e8caa8c56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2" name="Google Shape;1562;g2e8caa8c56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0dca17ea5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0" name="Google Shape;1380;g20dca17ea5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2e8caa8c561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9" name="Google Shape;1569;g2e8caa8c561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2e8caa8c561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6" name="Google Shape;1576;g2e8caa8c561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2e8caa8c56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3" name="Google Shape;1583;g2e8caa8c56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2e8caa8c561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0" name="Google Shape;1590;g2e8caa8c561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e8caa8c561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7" name="Google Shape;1597;g2e8caa8c5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20dca17ea5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5" name="Google Shape;1405;g20dca17ea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2e8caa8c561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2" name="Google Shape;1442;g2e8caa8c561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e8caa8c561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9" name="Google Shape;1449;g2e8caa8c561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2e8caa8c56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9" name="Google Shape;1459;g2e8caa8c5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e8caa8c561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7" name="Google Shape;1467;g2e8caa8c56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e8caa8c56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1" name="Google Shape;1481;g2e8caa8c56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2e8caa8c56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8" name="Google Shape;1488;g2e8caa8c56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5"/>
            <a:chOff x="6656577" y="3252597"/>
            <a:chExt cx="232368" cy="973685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8" cy="4176917"/>
            <a:chOff x="3047674" y="939549"/>
            <a:chExt cx="4182178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1" name="Google Shape;471;p11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72" name="Google Shape;472;p11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473" name="Google Shape;473;p1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1"/>
          <p:cNvGrpSpPr/>
          <p:nvPr/>
        </p:nvGrpSpPr>
        <p:grpSpPr>
          <a:xfrm>
            <a:off x="280137" y="93801"/>
            <a:ext cx="8677907" cy="4873927"/>
            <a:chOff x="280137" y="93801"/>
            <a:chExt cx="8677907" cy="4873927"/>
          </a:xfrm>
        </p:grpSpPr>
        <p:sp>
          <p:nvSpPr>
            <p:cNvPr id="481" name="Google Shape;481;p11"/>
            <p:cNvSpPr/>
            <p:nvPr/>
          </p:nvSpPr>
          <p:spPr>
            <a:xfrm>
              <a:off x="7601469" y="93801"/>
              <a:ext cx="462359" cy="462382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2" name="Google Shape;482;p11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483" name="Google Shape;483;p11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7" name="Google Shape;487;p11"/>
            <p:cNvSpPr/>
            <p:nvPr/>
          </p:nvSpPr>
          <p:spPr>
            <a:xfrm>
              <a:off x="860780" y="296472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8" name="Google Shape;488;p11"/>
            <p:cNvGrpSpPr/>
            <p:nvPr/>
          </p:nvGrpSpPr>
          <p:grpSpPr>
            <a:xfrm>
              <a:off x="8602321" y="2462062"/>
              <a:ext cx="355723" cy="1888212"/>
              <a:chOff x="124471" y="1153724"/>
              <a:chExt cx="355723" cy="1888212"/>
            </a:xfrm>
          </p:grpSpPr>
          <p:sp>
            <p:nvSpPr>
              <p:cNvPr id="489" name="Google Shape;489;p1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11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11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>
              <a:off x="7450012" y="4632477"/>
              <a:ext cx="456233" cy="335251"/>
              <a:chOff x="8353512" y="4107552"/>
              <a:chExt cx="456233" cy="335251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1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509" name="Google Shape;509;p1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1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7" name="Google Shape;517;p12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2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12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2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12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525" name="Google Shape;525;p12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2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2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12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531" name="Google Shape;531;p1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12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6" name="Google Shape;536;p12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3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42" name="Google Shape;542;p1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3" name="Google Shape;543;p1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13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551" name="Google Shape;551;p13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13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555" name="Google Shape;555;p13"/>
            <p:cNvSpPr/>
            <p:nvPr/>
          </p:nvSpPr>
          <p:spPr>
            <a:xfrm>
              <a:off x="5188437" y="47118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13"/>
          <p:cNvGrpSpPr/>
          <p:nvPr/>
        </p:nvGrpSpPr>
        <p:grpSpPr>
          <a:xfrm>
            <a:off x="8566483" y="404987"/>
            <a:ext cx="355723" cy="1888212"/>
            <a:chOff x="124471" y="1153724"/>
            <a:chExt cx="355723" cy="1888212"/>
          </a:xfrm>
        </p:grpSpPr>
        <p:sp>
          <p:nvSpPr>
            <p:cNvPr id="559" name="Google Shape;559;p13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13"/>
          <p:cNvGrpSpPr/>
          <p:nvPr/>
        </p:nvGrpSpPr>
        <p:grpSpPr>
          <a:xfrm>
            <a:off x="149052" y="264134"/>
            <a:ext cx="232368" cy="973685"/>
            <a:chOff x="6656577" y="3252597"/>
            <a:chExt cx="232368" cy="973685"/>
          </a:xfrm>
        </p:grpSpPr>
        <p:sp>
          <p:nvSpPr>
            <p:cNvPr id="565" name="Google Shape;565;p13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3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578" name="Google Shape;578;p1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4"/>
          <p:cNvSpPr txBox="1"/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4" name="Google Shape;584;p14"/>
          <p:cNvSpPr txBox="1"/>
          <p:nvPr>
            <p:ph idx="1" type="subTitle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5" name="Google Shape;585;p1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86" name="Google Shape;586;p1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1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594" name="Google Shape;594;p1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14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599" name="Google Shape;599;p14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14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04" name="Google Shape;604;p14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8" name="Google Shape;608;p14"/>
          <p:cNvGrpSpPr/>
          <p:nvPr/>
        </p:nvGrpSpPr>
        <p:grpSpPr>
          <a:xfrm>
            <a:off x="8566483" y="404987"/>
            <a:ext cx="355723" cy="1888212"/>
            <a:chOff x="124471" y="1153724"/>
            <a:chExt cx="355723" cy="1888212"/>
          </a:xfrm>
        </p:grpSpPr>
        <p:sp>
          <p:nvSpPr>
            <p:cNvPr id="609" name="Google Shape;609;p14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14"/>
          <p:cNvGrpSpPr/>
          <p:nvPr/>
        </p:nvGrpSpPr>
        <p:grpSpPr>
          <a:xfrm>
            <a:off x="194827" y="3591559"/>
            <a:ext cx="232368" cy="973685"/>
            <a:chOff x="6656577" y="3252597"/>
            <a:chExt cx="232368" cy="973685"/>
          </a:xfrm>
        </p:grpSpPr>
        <p:sp>
          <p:nvSpPr>
            <p:cNvPr id="615" name="Google Shape;615;p14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4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28" name="Google Shape;628;p14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/>
          <p:nvPr>
            <p:ph hasCustomPrompt="1" type="title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3" name="Google Shape;633;p15"/>
          <p:cNvSpPr txBox="1"/>
          <p:nvPr>
            <p:ph idx="1" type="subTitle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34" name="Google Shape;634;p15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635" name="Google Shape;635;p1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15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43" name="Google Shape;643;p15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15"/>
          <p:cNvGrpSpPr/>
          <p:nvPr/>
        </p:nvGrpSpPr>
        <p:grpSpPr>
          <a:xfrm>
            <a:off x="706662" y="4516977"/>
            <a:ext cx="456233" cy="335251"/>
            <a:chOff x="8353512" y="4107552"/>
            <a:chExt cx="456233" cy="335251"/>
          </a:xfrm>
        </p:grpSpPr>
        <p:sp>
          <p:nvSpPr>
            <p:cNvPr id="648" name="Google Shape;648;p15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15"/>
          <p:cNvGrpSpPr/>
          <p:nvPr/>
        </p:nvGrpSpPr>
        <p:grpSpPr>
          <a:xfrm>
            <a:off x="196508" y="2739893"/>
            <a:ext cx="232368" cy="974454"/>
            <a:chOff x="2546733" y="2525280"/>
            <a:chExt cx="232368" cy="974454"/>
          </a:xfrm>
        </p:grpSpPr>
        <p:sp>
          <p:nvSpPr>
            <p:cNvPr id="652" name="Google Shape;652;p15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15"/>
          <p:cNvGrpSpPr/>
          <p:nvPr/>
        </p:nvGrpSpPr>
        <p:grpSpPr>
          <a:xfrm>
            <a:off x="4713835" y="193704"/>
            <a:ext cx="3968915" cy="1092688"/>
            <a:chOff x="4713835" y="193704"/>
            <a:chExt cx="3968915" cy="1092688"/>
          </a:xfrm>
        </p:grpSpPr>
        <p:sp>
          <p:nvSpPr>
            <p:cNvPr id="665" name="Google Shape;665;p15"/>
            <p:cNvSpPr/>
            <p:nvPr/>
          </p:nvSpPr>
          <p:spPr>
            <a:xfrm flipH="1">
              <a:off x="6808929" y="1130852"/>
              <a:ext cx="48874" cy="48874"/>
            </a:xfrm>
            <a:custGeom>
              <a:rect b="b" l="l" r="r" t="t"/>
              <a:pathLst>
                <a:path extrusionOk="0" h="2170" w="217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 flipH="1">
              <a:off x="6695483" y="1227023"/>
              <a:ext cx="60135" cy="59369"/>
            </a:xfrm>
            <a:custGeom>
              <a:rect b="b" l="l" r="r" t="t"/>
              <a:pathLst>
                <a:path extrusionOk="0" h="2636" w="267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5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rect b="b" l="l" r="r" t="t"/>
              <a:pathLst>
                <a:path extrusionOk="0" h="5405" w="6372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8" name="Google Shape;668;p15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669" name="Google Shape;669;p1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3" name="Google Shape;673;p15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4" name="Google Shape;674;p1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5" name="Google Shape;675;p1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6" name="Google Shape;676;p1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1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1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1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80" name="Google Shape;680;p15"/>
          <p:cNvGrpSpPr/>
          <p:nvPr/>
        </p:nvGrpSpPr>
        <p:grpSpPr>
          <a:xfrm>
            <a:off x="2574719" y="4105346"/>
            <a:ext cx="2873150" cy="840725"/>
            <a:chOff x="2574719" y="4105346"/>
            <a:chExt cx="2873150" cy="840725"/>
          </a:xfrm>
        </p:grpSpPr>
        <p:sp>
          <p:nvSpPr>
            <p:cNvPr id="681" name="Google Shape;681;p15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rect b="b" l="l" r="r" t="t"/>
              <a:pathLst>
                <a:path extrusionOk="0" h="4704" w="5372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rect b="b" l="l" r="r" t="t"/>
              <a:pathLst>
                <a:path extrusionOk="0" h="3942" w="4504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5"/>
            <p:cNvSpPr/>
            <p:nvPr/>
          </p:nvSpPr>
          <p:spPr>
            <a:xfrm flipH="1">
              <a:off x="2650598" y="4625774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5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rect b="b" l="l" r="r" t="t"/>
              <a:pathLst>
                <a:path extrusionOk="0" h="12607" w="4371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2785080" y="4213319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rect b="b" l="l" r="r" t="t"/>
              <a:pathLst>
                <a:path extrusionOk="0" h="4242" w="4771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5377981" y="4700959"/>
              <a:ext cx="9775" cy="130000"/>
            </a:xfrm>
            <a:custGeom>
              <a:rect b="b" l="l" r="r" t="t"/>
              <a:pathLst>
                <a:path extrusionOk="0" h="5772" w="434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5318612" y="4761072"/>
              <a:ext cx="129257" cy="9797"/>
            </a:xfrm>
            <a:custGeom>
              <a:rect b="b" l="l" r="r" t="t"/>
              <a:pathLst>
                <a:path extrusionOk="0" h="435" w="5739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5231472" y="4848999"/>
              <a:ext cx="95315" cy="97072"/>
            </a:xfrm>
            <a:custGeom>
              <a:rect b="b" l="l" r="r" t="t"/>
              <a:pathLst>
                <a:path extrusionOk="0" h="4310" w="4232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6"/>
          <p:cNvSpPr txBox="1"/>
          <p:nvPr>
            <p:ph idx="1" type="body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2" name="Google Shape;692;p1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93" name="Google Shape;693;p16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694" name="Google Shape;694;p1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1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702" name="Google Shape;702;p16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16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707" name="Google Shape;707;p16"/>
            <p:cNvSpPr/>
            <p:nvPr/>
          </p:nvSpPr>
          <p:spPr>
            <a:xfrm>
              <a:off x="274480" y="332747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174946" y="342515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74318" y="356930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16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713" name="Google Shape;713;p1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16"/>
          <p:cNvGrpSpPr/>
          <p:nvPr/>
        </p:nvGrpSpPr>
        <p:grpSpPr>
          <a:xfrm>
            <a:off x="8652612" y="4730718"/>
            <a:ext cx="229482" cy="220255"/>
            <a:chOff x="250712" y="1297681"/>
            <a:chExt cx="229482" cy="220255"/>
          </a:xfrm>
        </p:grpSpPr>
        <p:sp>
          <p:nvSpPr>
            <p:cNvPr id="718" name="Google Shape;718;p16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721" name="Google Shape;721;p16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7"/>
          <p:cNvSpPr txBox="1"/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7" name="Google Shape;727;p17"/>
          <p:cNvSpPr txBox="1"/>
          <p:nvPr>
            <p:ph idx="1" type="subTitle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17"/>
          <p:cNvSpPr txBox="1"/>
          <p:nvPr>
            <p:ph idx="2" type="title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9" name="Google Shape;729;p17"/>
          <p:cNvSpPr txBox="1"/>
          <p:nvPr>
            <p:ph idx="3" type="subTitle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17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31" name="Google Shape;731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732" name="Google Shape;732;p1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17"/>
          <p:cNvGrpSpPr/>
          <p:nvPr/>
        </p:nvGrpSpPr>
        <p:grpSpPr>
          <a:xfrm>
            <a:off x="8689233" y="737268"/>
            <a:ext cx="232368" cy="974454"/>
            <a:chOff x="2546733" y="2525280"/>
            <a:chExt cx="232368" cy="974454"/>
          </a:xfrm>
        </p:grpSpPr>
        <p:sp>
          <p:nvSpPr>
            <p:cNvPr id="740" name="Google Shape;740;p17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17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753" name="Google Shape;753;p17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17"/>
          <p:cNvSpPr/>
          <p:nvPr/>
        </p:nvSpPr>
        <p:spPr>
          <a:xfrm>
            <a:off x="305569" y="34090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7"/>
          <p:cNvSpPr/>
          <p:nvPr/>
        </p:nvSpPr>
        <p:spPr>
          <a:xfrm>
            <a:off x="8656805" y="3631260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9" name="Google Shape;759;p17"/>
          <p:cNvGrpSpPr/>
          <p:nvPr/>
        </p:nvGrpSpPr>
        <p:grpSpPr>
          <a:xfrm>
            <a:off x="218646" y="488887"/>
            <a:ext cx="355723" cy="1888212"/>
            <a:chOff x="124471" y="1153724"/>
            <a:chExt cx="355723" cy="1888212"/>
          </a:xfrm>
        </p:grpSpPr>
        <p:sp>
          <p:nvSpPr>
            <p:cNvPr id="760" name="Google Shape;760;p17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17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766" name="Google Shape;766;p1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17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771" name="Google Shape;771;p17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2" name="Google Shape;772;p1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773" name="Google Shape;773;p1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8"/>
          <p:cNvSpPr txBox="1"/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9" name="Google Shape;779;p18"/>
          <p:cNvSpPr txBox="1"/>
          <p:nvPr>
            <p:ph idx="1" type="subTitle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0" name="Google Shape;780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81" name="Google Shape;781;p1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789" name="Google Shape;789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790" name="Google Shape;790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1" name="Google Shape;791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792" name="Google Shape;792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96" name="Google Shape;796;p18"/>
            <p:cNvGrpSpPr/>
            <p:nvPr/>
          </p:nvGrpSpPr>
          <p:grpSpPr>
            <a:xfrm>
              <a:off x="8682758" y="1527568"/>
              <a:ext cx="232368" cy="974454"/>
              <a:chOff x="2546733" y="2525280"/>
              <a:chExt cx="232368" cy="974454"/>
            </a:xfrm>
          </p:grpSpPr>
          <p:sp>
            <p:nvSpPr>
              <p:cNvPr id="797" name="Google Shape;797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9" name="Google Shape;809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810" name="Google Shape;810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4" name="Google Shape;814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815" name="Google Shape;815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9" name="Google Shape;819;p18"/>
            <p:cNvSpPr/>
            <p:nvPr/>
          </p:nvSpPr>
          <p:spPr>
            <a:xfrm>
              <a:off x="8656805" y="36312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0" name="Google Shape;820;p18"/>
            <p:cNvGrpSpPr/>
            <p:nvPr/>
          </p:nvGrpSpPr>
          <p:grpSpPr>
            <a:xfrm>
              <a:off x="218646" y="488887"/>
              <a:ext cx="355723" cy="1888212"/>
              <a:chOff x="124471" y="1153724"/>
              <a:chExt cx="355723" cy="1888212"/>
            </a:xfrm>
          </p:grpSpPr>
          <p:sp>
            <p:nvSpPr>
              <p:cNvPr id="821" name="Google Shape;821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6" name="Google Shape;826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827" name="Google Shape;827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9"/>
          <p:cNvSpPr txBox="1"/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3" name="Google Shape;833;p19"/>
          <p:cNvSpPr txBox="1"/>
          <p:nvPr>
            <p:ph idx="1" type="subTitle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4" name="Google Shape;834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835" name="Google Shape;835;p1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843" name="Google Shape;843;p1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7" name="Google Shape;847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848" name="Google Shape;848;p1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851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852" name="Google Shape;852;p19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19"/>
          <p:cNvSpPr/>
          <p:nvPr/>
        </p:nvSpPr>
        <p:spPr>
          <a:xfrm>
            <a:off x="418330" y="2739372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7" name="Google Shape;857;p19"/>
          <p:cNvGrpSpPr/>
          <p:nvPr/>
        </p:nvGrpSpPr>
        <p:grpSpPr>
          <a:xfrm>
            <a:off x="8566483" y="404987"/>
            <a:ext cx="355723" cy="1888212"/>
            <a:chOff x="124471" y="1153724"/>
            <a:chExt cx="355723" cy="1888212"/>
          </a:xfrm>
        </p:grpSpPr>
        <p:sp>
          <p:nvSpPr>
            <p:cNvPr id="858" name="Google Shape;858;p19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p19"/>
          <p:cNvGrpSpPr/>
          <p:nvPr/>
        </p:nvGrpSpPr>
        <p:grpSpPr>
          <a:xfrm>
            <a:off x="194827" y="3591559"/>
            <a:ext cx="232368" cy="973685"/>
            <a:chOff x="6656577" y="3252597"/>
            <a:chExt cx="232368" cy="973685"/>
          </a:xfrm>
        </p:grpSpPr>
        <p:sp>
          <p:nvSpPr>
            <p:cNvPr id="864" name="Google Shape;864;p1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877" name="Google Shape;877;p19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0"/>
          <p:cNvSpPr txBox="1"/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83" name="Google Shape;883;p20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884" name="Google Shape;884;p20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Google Shape;887;p20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888" name="Google Shape;888;p20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20"/>
          <p:cNvGrpSpPr/>
          <p:nvPr/>
        </p:nvGrpSpPr>
        <p:grpSpPr>
          <a:xfrm>
            <a:off x="8584171" y="1398312"/>
            <a:ext cx="355723" cy="1888212"/>
            <a:chOff x="124471" y="1153724"/>
            <a:chExt cx="355723" cy="1888212"/>
          </a:xfrm>
        </p:grpSpPr>
        <p:sp>
          <p:nvSpPr>
            <p:cNvPr id="893" name="Google Shape;893;p2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Google Shape;898;p20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899" name="Google Shape;899;p2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" name="Google Shape;59;p3"/>
          <p:cNvSpPr txBox="1"/>
          <p:nvPr>
            <p:ph idx="2" type="title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3"/>
          <p:cNvSpPr txBox="1"/>
          <p:nvPr>
            <p:ph idx="1" type="subTitle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3"/>
          <p:cNvSpPr txBox="1"/>
          <p:nvPr>
            <p:ph idx="3" type="title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" name="Google Shape;62;p3"/>
          <p:cNvSpPr txBox="1"/>
          <p:nvPr>
            <p:ph idx="4" type="title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3"/>
          <p:cNvSpPr txBox="1"/>
          <p:nvPr>
            <p:ph idx="5" type="subTitle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3"/>
          <p:cNvSpPr txBox="1"/>
          <p:nvPr>
            <p:ph idx="6" type="title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3"/>
          <p:cNvSpPr txBox="1"/>
          <p:nvPr>
            <p:ph idx="7" type="title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3"/>
          <p:cNvSpPr txBox="1"/>
          <p:nvPr>
            <p:ph idx="8" type="subTitle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3"/>
          <p:cNvSpPr txBox="1"/>
          <p:nvPr>
            <p:ph idx="9" type="title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" name="Google Shape;68;p3"/>
          <p:cNvSpPr txBox="1"/>
          <p:nvPr>
            <p:ph idx="13" type="title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" name="Google Shape;69;p3"/>
          <p:cNvSpPr txBox="1"/>
          <p:nvPr>
            <p:ph idx="14" type="subTitle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3"/>
          <p:cNvSpPr txBox="1"/>
          <p:nvPr>
            <p:ph idx="15" type="title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" name="Google Shape;71;p3"/>
          <p:cNvSpPr txBox="1"/>
          <p:nvPr>
            <p:ph idx="16" type="title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3"/>
          <p:cNvSpPr txBox="1"/>
          <p:nvPr>
            <p:ph idx="17" type="subTitle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3"/>
          <p:cNvSpPr txBox="1"/>
          <p:nvPr>
            <p:ph idx="18" type="title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3"/>
          <p:cNvSpPr txBox="1"/>
          <p:nvPr>
            <p:ph idx="19" type="title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" name="Google Shape;75;p3"/>
          <p:cNvSpPr txBox="1"/>
          <p:nvPr>
            <p:ph idx="20" type="subTitle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3"/>
          <p:cNvSpPr txBox="1"/>
          <p:nvPr>
            <p:ph idx="21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" name="Google Shape;77;p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78" name="Google Shape;78;p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3"/>
          <p:cNvGrpSpPr/>
          <p:nvPr/>
        </p:nvGrpSpPr>
        <p:grpSpPr>
          <a:xfrm>
            <a:off x="194827" y="164749"/>
            <a:ext cx="8680796" cy="4879924"/>
            <a:chOff x="194827" y="164749"/>
            <a:chExt cx="8680796" cy="4879924"/>
          </a:xfrm>
        </p:grpSpPr>
        <p:grpSp>
          <p:nvGrpSpPr>
            <p:cNvPr id="86" name="Google Shape;86;p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87" name="Google Shape;87;p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" name="Google Shape;97;p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98" name="Google Shape;98;p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2" name="Google Shape;102;p3"/>
            <p:cNvGrpSpPr/>
            <p:nvPr/>
          </p:nvGrpSpPr>
          <p:grpSpPr>
            <a:xfrm>
              <a:off x="2976937" y="164749"/>
              <a:ext cx="5898686" cy="4879924"/>
              <a:chOff x="1223999" y="393649"/>
              <a:chExt cx="5898686" cy="4879924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3"/>
            <p:cNvGrpSpPr/>
            <p:nvPr/>
          </p:nvGrpSpPr>
          <p:grpSpPr>
            <a:xfrm>
              <a:off x="194827" y="3591559"/>
              <a:ext cx="232368" cy="973685"/>
              <a:chOff x="6656577" y="3252597"/>
              <a:chExt cx="232368" cy="973685"/>
            </a:xfrm>
          </p:grpSpPr>
          <p:sp>
            <p:nvSpPr>
              <p:cNvPr id="112" name="Google Shape;112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1"/>
          <p:cNvSpPr txBox="1"/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5" name="Google Shape;905;p21"/>
          <p:cNvSpPr txBox="1"/>
          <p:nvPr>
            <p:ph idx="1" type="subTitle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06" name="Google Shape;906;p21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907" name="Google Shape;907;p21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908" name="Google Shape;908;p21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1" name="Google Shape;911;p2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912" name="Google Shape;912;p2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2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2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2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6" name="Google Shape;916;p21"/>
            <p:cNvGrpSpPr/>
            <p:nvPr/>
          </p:nvGrpSpPr>
          <p:grpSpPr>
            <a:xfrm>
              <a:off x="8426712" y="4401252"/>
              <a:ext cx="456233" cy="335251"/>
              <a:chOff x="8353512" y="4107552"/>
              <a:chExt cx="456233" cy="335251"/>
            </a:xfrm>
          </p:grpSpPr>
          <p:sp>
            <p:nvSpPr>
              <p:cNvPr id="917" name="Google Shape;917;p21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21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0" name="Google Shape;920;p2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921" name="Google Shape;921;p2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2" name="Google Shape;922;p2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923" name="Google Shape;923;p2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2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2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2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27" name="Google Shape;927;p21"/>
            <p:cNvGrpSpPr/>
            <p:nvPr/>
          </p:nvGrpSpPr>
          <p:grpSpPr>
            <a:xfrm>
              <a:off x="8682758" y="1527568"/>
              <a:ext cx="232368" cy="974454"/>
              <a:chOff x="2546733" y="2525280"/>
              <a:chExt cx="232368" cy="974454"/>
            </a:xfrm>
          </p:grpSpPr>
          <p:sp>
            <p:nvSpPr>
              <p:cNvPr id="928" name="Google Shape;928;p21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21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21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21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21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21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2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42" name="Google Shape;942;p2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943" name="Google Shape;943;p2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0" name="Google Shape;950;p22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51" name="Google Shape;951;p2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5" name="Google Shape;955;p22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956" name="Google Shape;956;p2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0" name="Google Shape;960;p22"/>
          <p:cNvGrpSpPr/>
          <p:nvPr/>
        </p:nvGrpSpPr>
        <p:grpSpPr>
          <a:xfrm>
            <a:off x="8353512" y="4107552"/>
            <a:ext cx="456233" cy="335251"/>
            <a:chOff x="8353512" y="4107552"/>
            <a:chExt cx="456233" cy="335251"/>
          </a:xfrm>
        </p:grpSpPr>
        <p:sp>
          <p:nvSpPr>
            <p:cNvPr id="961" name="Google Shape;961;p22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22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965" name="Google Shape;965;p22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6" name="Google Shape;966;p2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967" name="Google Shape;967;p2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1" name="Google Shape;971;p22"/>
          <p:cNvGrpSpPr/>
          <p:nvPr/>
        </p:nvGrpSpPr>
        <p:grpSpPr>
          <a:xfrm>
            <a:off x="8682758" y="1527568"/>
            <a:ext cx="232368" cy="974454"/>
            <a:chOff x="2546733" y="2525280"/>
            <a:chExt cx="232368" cy="974454"/>
          </a:xfrm>
        </p:grpSpPr>
        <p:sp>
          <p:nvSpPr>
            <p:cNvPr id="972" name="Google Shape;972;p22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22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985" name="Google Shape;985;p22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3"/>
          <p:cNvSpPr txBox="1"/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0" name="Google Shape;990;p23"/>
          <p:cNvSpPr txBox="1"/>
          <p:nvPr>
            <p:ph idx="1" type="subTitle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23"/>
          <p:cNvSpPr txBox="1"/>
          <p:nvPr>
            <p:ph idx="2" type="title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2" name="Google Shape;992;p23"/>
          <p:cNvSpPr txBox="1"/>
          <p:nvPr>
            <p:ph idx="3" type="subTitle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23"/>
          <p:cNvSpPr txBox="1"/>
          <p:nvPr>
            <p:ph idx="4" type="title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4" name="Google Shape;994;p23"/>
          <p:cNvSpPr txBox="1"/>
          <p:nvPr>
            <p:ph idx="5" type="subTitle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23"/>
          <p:cNvSpPr txBox="1"/>
          <p:nvPr>
            <p:ph idx="6" type="title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6" name="Google Shape;996;p23"/>
          <p:cNvSpPr txBox="1"/>
          <p:nvPr>
            <p:ph idx="7" type="subTitle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23"/>
          <p:cNvSpPr txBox="1"/>
          <p:nvPr>
            <p:ph idx="8" type="title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8" name="Google Shape;998;p23"/>
          <p:cNvSpPr txBox="1"/>
          <p:nvPr>
            <p:ph idx="9" type="subTitle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9" name="Google Shape;999;p23"/>
          <p:cNvSpPr txBox="1"/>
          <p:nvPr>
            <p:ph idx="13" type="title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0" name="Google Shape;1000;p23"/>
          <p:cNvSpPr txBox="1"/>
          <p:nvPr>
            <p:ph idx="14" type="subTitle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1" name="Google Shape;1001;p23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02" name="Google Shape;1002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03" name="Google Shape;1003;p2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0" name="Google Shape;1010;p23"/>
          <p:cNvGrpSpPr/>
          <p:nvPr/>
        </p:nvGrpSpPr>
        <p:grpSpPr>
          <a:xfrm>
            <a:off x="218646" y="467609"/>
            <a:ext cx="8696480" cy="4569350"/>
            <a:chOff x="218646" y="467609"/>
            <a:chExt cx="8696480" cy="4569350"/>
          </a:xfrm>
        </p:grpSpPr>
        <p:grpSp>
          <p:nvGrpSpPr>
            <p:cNvPr id="1011" name="Google Shape;1011;p23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12" name="Google Shape;1012;p2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3" name="Google Shape;1013;p2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4" name="Google Shape;1014;p2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5" name="Google Shape;1015;p2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6" name="Google Shape;1016;p2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7" name="Google Shape;1017;p2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18" name="Google Shape;1018;p23"/>
            <p:cNvGrpSpPr/>
            <p:nvPr/>
          </p:nvGrpSpPr>
          <p:grpSpPr>
            <a:xfrm>
              <a:off x="8682758" y="1527568"/>
              <a:ext cx="232368" cy="974454"/>
              <a:chOff x="2546733" y="2525280"/>
              <a:chExt cx="232368" cy="974454"/>
            </a:xfrm>
          </p:grpSpPr>
          <p:sp>
            <p:nvSpPr>
              <p:cNvPr id="1019" name="Google Shape;1019;p23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1" name="Google Shape;1031;p23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6" name="Google Shape;1036;p23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7" name="Google Shape;1037;p23"/>
            <p:cNvGrpSpPr/>
            <p:nvPr/>
          </p:nvGrpSpPr>
          <p:grpSpPr>
            <a:xfrm>
              <a:off x="218646" y="488887"/>
              <a:ext cx="355723" cy="1888212"/>
              <a:chOff x="124471" y="1153724"/>
              <a:chExt cx="355723" cy="1888212"/>
            </a:xfrm>
          </p:grpSpPr>
          <p:sp>
            <p:nvSpPr>
              <p:cNvPr id="1038" name="Google Shape;1038;p23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23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23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23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23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3" name="Google Shape;1043;p23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044" name="Google Shape;1044;p2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2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2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4"/>
          <p:cNvSpPr txBox="1"/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0" name="Google Shape;1050;p24"/>
          <p:cNvSpPr txBox="1"/>
          <p:nvPr>
            <p:ph idx="2" type="title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1" name="Google Shape;1051;p24"/>
          <p:cNvSpPr txBox="1"/>
          <p:nvPr>
            <p:ph idx="1" type="subTitle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2" name="Google Shape;1052;p24"/>
          <p:cNvSpPr txBox="1"/>
          <p:nvPr>
            <p:ph idx="3" type="subTitle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3" name="Google Shape;1053;p24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54" name="Google Shape;105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55" name="Google Shape;1055;p2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2" name="Google Shape;1062;p24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063" name="Google Shape;1063;p24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064" name="Google Shape;1064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8" name="Google Shape;1068;p24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2" name="Google Shape;1072;p24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073" name="Google Shape;1073;p24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7" name="Google Shape;1077;p24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078" name="Google Shape;1078;p24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2" name="Google Shape;1082;p24"/>
            <p:cNvSpPr/>
            <p:nvPr/>
          </p:nvSpPr>
          <p:spPr>
            <a:xfrm>
              <a:off x="1471030" y="40605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3" name="Google Shape;1083;p24"/>
            <p:cNvGrpSpPr/>
            <p:nvPr/>
          </p:nvGrpSpPr>
          <p:grpSpPr>
            <a:xfrm>
              <a:off x="8566483" y="404987"/>
              <a:ext cx="355723" cy="1888212"/>
              <a:chOff x="124471" y="1153724"/>
              <a:chExt cx="355723" cy="1888212"/>
            </a:xfrm>
          </p:grpSpPr>
          <p:sp>
            <p:nvSpPr>
              <p:cNvPr id="1084" name="Google Shape;1084;p24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9" name="Google Shape;1089;p24"/>
            <p:cNvGrpSpPr/>
            <p:nvPr/>
          </p:nvGrpSpPr>
          <p:grpSpPr>
            <a:xfrm>
              <a:off x="220727" y="2508884"/>
              <a:ext cx="232368" cy="973685"/>
              <a:chOff x="6656577" y="3252597"/>
              <a:chExt cx="232368" cy="973685"/>
            </a:xfrm>
          </p:grpSpPr>
          <p:sp>
            <p:nvSpPr>
              <p:cNvPr id="1090" name="Google Shape;1090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5"/>
          <p:cNvSpPr txBox="1"/>
          <p:nvPr>
            <p:ph type="title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4" name="Google Shape;1104;p25"/>
          <p:cNvSpPr txBox="1"/>
          <p:nvPr>
            <p:ph idx="1" type="subTitle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05" name="Google Shape;1105;p25"/>
          <p:cNvSpPr txBox="1"/>
          <p:nvPr>
            <p:ph idx="2" type="title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6" name="Google Shape;1106;p25"/>
          <p:cNvSpPr txBox="1"/>
          <p:nvPr>
            <p:ph idx="3" type="subTitle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07" name="Google Shape;1107;p25"/>
          <p:cNvSpPr txBox="1"/>
          <p:nvPr>
            <p:ph idx="4" type="title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8" name="Google Shape;1108;p25"/>
          <p:cNvSpPr txBox="1"/>
          <p:nvPr>
            <p:ph idx="5" type="subTitle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09" name="Google Shape;1109;p25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10" name="Google Shape;1110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11" name="Google Shape;1111;p2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Google Shape;1118;p25"/>
          <p:cNvGrpSpPr/>
          <p:nvPr/>
        </p:nvGrpSpPr>
        <p:grpSpPr>
          <a:xfrm>
            <a:off x="151608" y="193697"/>
            <a:ext cx="8800605" cy="4799168"/>
            <a:chOff x="151608" y="193697"/>
            <a:chExt cx="8800605" cy="4799168"/>
          </a:xfrm>
        </p:grpSpPr>
        <p:grpSp>
          <p:nvGrpSpPr>
            <p:cNvPr id="1119" name="Google Shape;1119;p25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20" name="Google Shape;1120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4" name="Google Shape;1124;p25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25" name="Google Shape;1125;p2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29" name="Google Shape;112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3" name="Google Shape;1133;p25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4" name="Google Shape;1134;p25"/>
            <p:cNvGrpSpPr/>
            <p:nvPr/>
          </p:nvGrpSpPr>
          <p:grpSpPr>
            <a:xfrm>
              <a:off x="151608" y="1402587"/>
              <a:ext cx="355723" cy="1888212"/>
              <a:chOff x="124471" y="1153724"/>
              <a:chExt cx="355723" cy="1888212"/>
            </a:xfrm>
          </p:grpSpPr>
          <p:sp>
            <p:nvSpPr>
              <p:cNvPr id="1135" name="Google Shape;113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0" name="Google Shape;1140;p25"/>
            <p:cNvGrpSpPr/>
            <p:nvPr/>
          </p:nvGrpSpPr>
          <p:grpSpPr>
            <a:xfrm>
              <a:off x="8719827" y="646259"/>
              <a:ext cx="232368" cy="973685"/>
              <a:chOff x="6656577" y="3252597"/>
              <a:chExt cx="232368" cy="973685"/>
            </a:xfrm>
          </p:grpSpPr>
          <p:sp>
            <p:nvSpPr>
              <p:cNvPr id="1141" name="Google Shape;1141;p2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3" name="Google Shape;1153;p25"/>
            <p:cNvGrpSpPr/>
            <p:nvPr/>
          </p:nvGrpSpPr>
          <p:grpSpPr>
            <a:xfrm>
              <a:off x="5669774" y="4743018"/>
              <a:ext cx="229482" cy="220255"/>
              <a:chOff x="250712" y="2821681"/>
              <a:chExt cx="229482" cy="220255"/>
            </a:xfrm>
          </p:grpSpPr>
          <p:sp>
            <p:nvSpPr>
              <p:cNvPr id="1154" name="Google Shape;1154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6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8" name="Google Shape;1158;p26"/>
          <p:cNvSpPr txBox="1"/>
          <p:nvPr>
            <p:ph idx="1" type="subTitle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9" name="Google Shape;1159;p26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/>
              </a:rPr>
              <a:t>Freepik</a:t>
            </a:r>
            <a:endParaRPr b="1" i="0" sz="10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60" name="Google Shape;1160;p26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61" name="Google Shape;1161;p2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8" name="Google Shape;1168;p26"/>
          <p:cNvGrpSpPr/>
          <p:nvPr/>
        </p:nvGrpSpPr>
        <p:grpSpPr>
          <a:xfrm>
            <a:off x="209583" y="304468"/>
            <a:ext cx="232368" cy="974454"/>
            <a:chOff x="2546733" y="2525280"/>
            <a:chExt cx="232368" cy="974454"/>
          </a:xfrm>
        </p:grpSpPr>
        <p:sp>
          <p:nvSpPr>
            <p:cNvPr id="1169" name="Google Shape;1169;p26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1" name="Google Shape;1181;p26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182" name="Google Shape;1182;p26"/>
            <p:cNvSpPr/>
            <p:nvPr/>
          </p:nvSpPr>
          <p:spPr>
            <a:xfrm>
              <a:off x="3741330" y="-1809651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641796" y="-1711968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841168" y="-1567819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88762" y="2505656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232524" y="26401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26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188" name="Google Shape;1188;p26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9" name="Google Shape;1189;p26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190" name="Google Shape;1190;p26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6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6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6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27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6" name="Google Shape;1196;p27"/>
          <p:cNvSpPr txBox="1"/>
          <p:nvPr>
            <p:ph idx="1" type="body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197" name="Google Shape;1197;p27"/>
          <p:cNvSpPr txBox="1"/>
          <p:nvPr>
            <p:ph idx="2" type="body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1198" name="Google Shape;1198;p27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1199" name="Google Shape;1199;p2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6" name="Google Shape;1206;p27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7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8" name="Google Shape;1208;p27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1209" name="Google Shape;1209;p27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4" name="Google Shape;1214;p27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1215" name="Google Shape;1215;p2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27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220" name="Google Shape;1220;p27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4" name="Google Shape;1224;p27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225" name="Google Shape;1225;p27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5"/>
            <a:chOff x="6656577" y="3252597"/>
            <a:chExt cx="232368" cy="973685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8" cy="4176917"/>
            <a:chOff x="3047674" y="939549"/>
            <a:chExt cx="4182178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50"/>
            <a:chOff x="218646" y="467609"/>
            <a:chExt cx="8696480" cy="4569350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4"/>
              <a:chOff x="2546733" y="2525280"/>
              <a:chExt cx="232368" cy="974454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3" cy="1888212"/>
              <a:chOff x="124471" y="1153724"/>
              <a:chExt cx="355723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p4"/>
          <p:cNvSpPr txBox="1"/>
          <p:nvPr>
            <p:ph idx="2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8" name="Google Shape;128;p4"/>
          <p:cNvGrpSpPr/>
          <p:nvPr/>
        </p:nvGrpSpPr>
        <p:grpSpPr>
          <a:xfrm>
            <a:off x="107062" y="345649"/>
            <a:ext cx="5576778" cy="4450079"/>
            <a:chOff x="107062" y="345649"/>
            <a:chExt cx="5576778" cy="4450079"/>
          </a:xfrm>
        </p:grpSpPr>
        <p:grpSp>
          <p:nvGrpSpPr>
            <p:cNvPr id="129" name="Google Shape;129;p4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130" name="Google Shape;130;p4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4"/>
            <p:cNvGrpSpPr/>
            <p:nvPr/>
          </p:nvGrpSpPr>
          <p:grpSpPr>
            <a:xfrm>
              <a:off x="198627" y="452709"/>
              <a:ext cx="232368" cy="973685"/>
              <a:chOff x="6656577" y="3252597"/>
              <a:chExt cx="232368" cy="973685"/>
            </a:xfrm>
          </p:grpSpPr>
          <p:sp>
            <p:nvSpPr>
              <p:cNvPr id="135" name="Google Shape;135;p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4"/>
            <p:cNvGrpSpPr/>
            <p:nvPr/>
          </p:nvGrpSpPr>
          <p:grpSpPr>
            <a:xfrm>
              <a:off x="107062" y="345649"/>
              <a:ext cx="4182178" cy="4176917"/>
              <a:chOff x="3047674" y="939549"/>
              <a:chExt cx="4182178" cy="4176917"/>
            </a:xfrm>
          </p:grpSpPr>
          <p:sp>
            <p:nvSpPr>
              <p:cNvPr id="148" name="Google Shape;148;p4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4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157" name="Google Shape;157;p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30" cy="4799168"/>
            <a:chOff x="151608" y="193697"/>
            <a:chExt cx="8393630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3" cy="1888212"/>
              <a:chOff x="124471" y="1153724"/>
              <a:chExt cx="355723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2" cy="220255"/>
              <a:chOff x="250712" y="2821681"/>
              <a:chExt cx="229482" cy="220255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5"/>
            <a:chOff x="6656577" y="3252597"/>
            <a:chExt cx="232368" cy="973685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67" name="Google Shape;167;p5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68" name="Google Shape;168;p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76" name="Google Shape;176;p5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81" name="Google Shape;181;p5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4175362" y="164749"/>
            <a:ext cx="4700261" cy="4838912"/>
            <a:chOff x="2422424" y="393649"/>
            <a:chExt cx="4700261" cy="4838912"/>
          </a:xfrm>
        </p:grpSpPr>
        <p:sp>
          <p:nvSpPr>
            <p:cNvPr id="185" name="Google Shape;185;p5"/>
            <p:cNvSpPr/>
            <p:nvPr/>
          </p:nvSpPr>
          <p:spPr>
            <a:xfrm>
              <a:off x="6778918" y="3936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679383" y="4913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878756" y="6354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037876" y="4802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914418" y="4456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422424" y="5163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778912" y="46879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6"/>
          <p:cNvSpPr txBox="1"/>
          <p:nvPr>
            <p:ph idx="1" type="subTitle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96" name="Google Shape;196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97" name="Google Shape;197;p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205" name="Google Shape;205;p6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6"/>
          <p:cNvGrpSpPr/>
          <p:nvPr/>
        </p:nvGrpSpPr>
        <p:grpSpPr>
          <a:xfrm rot="10800000">
            <a:off x="216552" y="304483"/>
            <a:ext cx="232368" cy="973685"/>
            <a:chOff x="6656577" y="3252597"/>
            <a:chExt cx="232368" cy="973685"/>
          </a:xfrm>
        </p:grpSpPr>
        <p:sp>
          <p:nvSpPr>
            <p:cNvPr id="209" name="Google Shape;209;p6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6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222" name="Google Shape;222;p6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3598396" y="4410499"/>
            <a:ext cx="354818" cy="402748"/>
            <a:chOff x="8117146" y="4166124"/>
            <a:chExt cx="354818" cy="402748"/>
          </a:xfrm>
        </p:grpSpPr>
        <p:sp>
          <p:nvSpPr>
            <p:cNvPr id="225" name="Google Shape;225;p6"/>
            <p:cNvSpPr/>
            <p:nvPr/>
          </p:nvSpPr>
          <p:spPr>
            <a:xfrm>
              <a:off x="8216680" y="41661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8117146" y="42638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8316518" y="44079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7"/>
          <p:cNvSpPr txBox="1"/>
          <p:nvPr>
            <p:ph idx="2" type="title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7"/>
          <p:cNvSpPr txBox="1"/>
          <p:nvPr>
            <p:ph idx="1" type="subTitle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7"/>
          <p:cNvSpPr txBox="1"/>
          <p:nvPr>
            <p:ph idx="3" type="title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7"/>
          <p:cNvSpPr txBox="1"/>
          <p:nvPr>
            <p:ph idx="4" type="subTitle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7"/>
          <p:cNvSpPr txBox="1"/>
          <p:nvPr>
            <p:ph idx="5" type="title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7"/>
          <p:cNvSpPr txBox="1"/>
          <p:nvPr>
            <p:ph idx="6" type="subTitle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6" name="Google Shape;236;p7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237" name="Google Shape;237;p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7"/>
          <p:cNvGrpSpPr/>
          <p:nvPr/>
        </p:nvGrpSpPr>
        <p:grpSpPr>
          <a:xfrm>
            <a:off x="194837" y="164743"/>
            <a:ext cx="8803210" cy="4879930"/>
            <a:chOff x="194837" y="164743"/>
            <a:chExt cx="8803210" cy="4879930"/>
          </a:xfrm>
        </p:grpSpPr>
        <p:sp>
          <p:nvSpPr>
            <p:cNvPr id="245" name="Google Shape;245;p7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7"/>
            <p:cNvGrpSpPr/>
            <p:nvPr/>
          </p:nvGrpSpPr>
          <p:grpSpPr>
            <a:xfrm rot="5400000">
              <a:off x="887951" y="4372133"/>
              <a:ext cx="232368" cy="973685"/>
              <a:chOff x="6656577" y="3252597"/>
              <a:chExt cx="232368" cy="973685"/>
            </a:xfrm>
          </p:grpSpPr>
          <p:sp>
            <p:nvSpPr>
              <p:cNvPr id="247" name="Google Shape;247;p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7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265" name="Google Shape;265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0" name="Google Shape;270;p7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271" name="Google Shape;271;p7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5" name="Google Shape;275;p7"/>
            <p:cNvGrpSpPr/>
            <p:nvPr/>
          </p:nvGrpSpPr>
          <p:grpSpPr>
            <a:xfrm>
              <a:off x="8092971" y="4166124"/>
              <a:ext cx="354818" cy="402748"/>
              <a:chOff x="8117146" y="4166124"/>
              <a:chExt cx="354818" cy="402748"/>
            </a:xfrm>
          </p:grpSpPr>
          <p:sp>
            <p:nvSpPr>
              <p:cNvPr id="276" name="Google Shape;276;p7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9" name="Google Shape;279;p7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976937" y="4824418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120699" y="4958953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094897" y="4644716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7"/>
            <p:cNvGrpSpPr/>
            <p:nvPr/>
          </p:nvGrpSpPr>
          <p:grpSpPr>
            <a:xfrm>
              <a:off x="8680877" y="2751434"/>
              <a:ext cx="232368" cy="973685"/>
              <a:chOff x="6656577" y="3252597"/>
              <a:chExt cx="232368" cy="973685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" name="Google Shape;299;p8"/>
          <p:cNvSpPr txBox="1"/>
          <p:nvPr>
            <p:ph idx="1" type="subTitle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8"/>
          <p:cNvSpPr txBox="1"/>
          <p:nvPr>
            <p:ph idx="2" type="title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8"/>
          <p:cNvSpPr txBox="1"/>
          <p:nvPr>
            <p:ph idx="3" type="subTitle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8"/>
          <p:cNvSpPr txBox="1"/>
          <p:nvPr>
            <p:ph idx="4" type="title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8"/>
          <p:cNvSpPr txBox="1"/>
          <p:nvPr>
            <p:ph idx="5" type="subTitle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8"/>
          <p:cNvSpPr txBox="1"/>
          <p:nvPr>
            <p:ph idx="6" type="title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8"/>
          <p:cNvSpPr txBox="1"/>
          <p:nvPr>
            <p:ph idx="7" type="subTitle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8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7" name="Google Shape;307;p8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308" name="Google Shape;308;p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8"/>
          <p:cNvGrpSpPr/>
          <p:nvPr/>
        </p:nvGrpSpPr>
        <p:grpSpPr>
          <a:xfrm>
            <a:off x="208785" y="164743"/>
            <a:ext cx="8789262" cy="4888442"/>
            <a:chOff x="208785" y="164743"/>
            <a:chExt cx="8789262" cy="4888442"/>
          </a:xfrm>
        </p:grpSpPr>
        <p:sp>
          <p:nvSpPr>
            <p:cNvPr id="316" name="Google Shape;316;p8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7" name="Google Shape;317;p8"/>
            <p:cNvGrpSpPr/>
            <p:nvPr/>
          </p:nvGrpSpPr>
          <p:grpSpPr>
            <a:xfrm rot="5400000">
              <a:off x="3021502" y="4450158"/>
              <a:ext cx="232368" cy="973685"/>
              <a:chOff x="6656577" y="3252597"/>
              <a:chExt cx="232368" cy="973685"/>
            </a:xfrm>
          </p:grpSpPr>
          <p:sp>
            <p:nvSpPr>
              <p:cNvPr id="318" name="Google Shape;318;p8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" name="Google Shape;330;p8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331" name="Google Shape;331;p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5" name="Google Shape;335;p8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336" name="Google Shape;336;p8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" name="Google Shape;339;p8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1" name="Google Shape;341;p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342" name="Google Shape;342;p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6" name="Google Shape;346;p8"/>
            <p:cNvGrpSpPr/>
            <p:nvPr/>
          </p:nvGrpSpPr>
          <p:grpSpPr>
            <a:xfrm>
              <a:off x="6001721" y="4397524"/>
              <a:ext cx="354818" cy="402748"/>
              <a:chOff x="8117146" y="4166124"/>
              <a:chExt cx="354818" cy="402748"/>
            </a:xfrm>
          </p:grpSpPr>
          <p:sp>
            <p:nvSpPr>
              <p:cNvPr id="347" name="Google Shape;347;p8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" name="Google Shape;350;p8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81287" y="46061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425049" y="47406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99247" y="44264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" name="Google Shape;355;p8"/>
            <p:cNvGrpSpPr/>
            <p:nvPr/>
          </p:nvGrpSpPr>
          <p:grpSpPr>
            <a:xfrm>
              <a:off x="8680877" y="2751434"/>
              <a:ext cx="232368" cy="973685"/>
              <a:chOff x="6656577" y="3252597"/>
              <a:chExt cx="232368" cy="973685"/>
            </a:xfrm>
          </p:grpSpPr>
          <p:sp>
            <p:nvSpPr>
              <p:cNvPr id="356" name="Google Shape;356;p8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"/>
          <p:cNvSpPr txBox="1"/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0" name="Google Shape;370;p9"/>
          <p:cNvSpPr txBox="1"/>
          <p:nvPr>
            <p:ph idx="1" type="subTitle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9"/>
          <p:cNvSpPr txBox="1"/>
          <p:nvPr>
            <p:ph idx="2" type="title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9"/>
          <p:cNvSpPr txBox="1"/>
          <p:nvPr>
            <p:ph idx="3" type="subTitle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9"/>
          <p:cNvSpPr txBox="1"/>
          <p:nvPr>
            <p:ph idx="4" type="title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4" name="Google Shape;374;p9"/>
          <p:cNvSpPr txBox="1"/>
          <p:nvPr>
            <p:ph idx="5" type="subTitle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9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6" name="Google Shape;376;p9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377" name="Google Shape;377;p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9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385" name="Google Shape;385;p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9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389" name="Google Shape;389;p9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9"/>
          <p:cNvGrpSpPr/>
          <p:nvPr/>
        </p:nvGrpSpPr>
        <p:grpSpPr>
          <a:xfrm>
            <a:off x="8566483" y="404987"/>
            <a:ext cx="355723" cy="1888212"/>
            <a:chOff x="124471" y="1153724"/>
            <a:chExt cx="355723" cy="1888212"/>
          </a:xfrm>
        </p:grpSpPr>
        <p:sp>
          <p:nvSpPr>
            <p:cNvPr id="394" name="Google Shape;394;p9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9"/>
          <p:cNvGrpSpPr/>
          <p:nvPr/>
        </p:nvGrpSpPr>
        <p:grpSpPr>
          <a:xfrm>
            <a:off x="169027" y="1732884"/>
            <a:ext cx="232368" cy="973685"/>
            <a:chOff x="6656577" y="3252597"/>
            <a:chExt cx="232368" cy="973685"/>
          </a:xfrm>
        </p:grpSpPr>
        <p:sp>
          <p:nvSpPr>
            <p:cNvPr id="400" name="Google Shape;400;p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9"/>
          <p:cNvGrpSpPr/>
          <p:nvPr/>
        </p:nvGrpSpPr>
        <p:grpSpPr>
          <a:xfrm>
            <a:off x="3043824" y="4730918"/>
            <a:ext cx="229482" cy="220255"/>
            <a:chOff x="250712" y="2821681"/>
            <a:chExt cx="229482" cy="220255"/>
          </a:xfrm>
        </p:grpSpPr>
        <p:sp>
          <p:nvSpPr>
            <p:cNvPr id="413" name="Google Shape;413;p9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416" name="Google Shape;416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"/>
          <p:cNvSpPr txBox="1"/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2" name="Google Shape;422;p10"/>
          <p:cNvSpPr txBox="1"/>
          <p:nvPr>
            <p:ph idx="1" type="subTitle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3" name="Google Shape;423;p10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424" name="Google Shape;424;p1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0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432" name="Google Shape;432;p1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10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437" name="Google Shape;437;p10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10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441" name="Google Shape;441;p1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10"/>
          <p:cNvGrpSpPr/>
          <p:nvPr/>
        </p:nvGrpSpPr>
        <p:grpSpPr>
          <a:xfrm>
            <a:off x="8353512" y="4107552"/>
            <a:ext cx="456233" cy="335251"/>
            <a:chOff x="8353512" y="4107552"/>
            <a:chExt cx="456233" cy="335251"/>
          </a:xfrm>
        </p:grpSpPr>
        <p:sp>
          <p:nvSpPr>
            <p:cNvPr id="446" name="Google Shape;446;p10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10"/>
          <p:cNvGrpSpPr/>
          <p:nvPr/>
        </p:nvGrpSpPr>
        <p:grpSpPr>
          <a:xfrm>
            <a:off x="8682758" y="1527568"/>
            <a:ext cx="232368" cy="974454"/>
            <a:chOff x="2546733" y="2525280"/>
            <a:chExt cx="232368" cy="974454"/>
          </a:xfrm>
        </p:grpSpPr>
        <p:sp>
          <p:nvSpPr>
            <p:cNvPr id="450" name="Google Shape;450;p10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10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463" name="Google Shape;463;p1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4" name="Google Shape;464;p1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465" name="Google Shape;465;p1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i="0" sz="3500" u="none" cap="none" strike="noStrik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i="0" sz="3500" u="none" cap="none" strike="noStrik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i="0" sz="3500" u="none" cap="none" strike="noStrik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i="0" sz="3500" u="none" cap="none" strike="noStrik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i="0" sz="3500" u="none" cap="none" strike="noStrik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i="0" sz="3500" u="none" cap="none" strike="noStrik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i="0" sz="3500" u="none" cap="none" strike="noStrik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i="0" sz="3500" u="none" cap="none" strike="noStrik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 b="0" i="0" sz="1400" u="none" cap="none" strike="noStrik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2"/>
          <p:cNvSpPr txBox="1"/>
          <p:nvPr>
            <p:ph idx="1" type="subTitle"/>
          </p:nvPr>
        </p:nvSpPr>
        <p:spPr>
          <a:xfrm>
            <a:off x="5013575" y="3990925"/>
            <a:ext cx="42588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Francesco Bianchi 1942637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Valerio Massimo Camaiani 1935012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76" name="Google Shape;1376;p32"/>
          <p:cNvSpPr txBox="1"/>
          <p:nvPr>
            <p:ph type="ctrTitle"/>
          </p:nvPr>
        </p:nvSpPr>
        <p:spPr>
          <a:xfrm>
            <a:off x="1853838" y="797185"/>
            <a:ext cx="54363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>
                <a:solidFill>
                  <a:schemeClr val="accent1"/>
                </a:solidFill>
              </a:rPr>
              <a:t>Benchmarking</a:t>
            </a:r>
            <a:r>
              <a:rPr lang="en" sz="4500">
                <a:solidFill>
                  <a:schemeClr val="accent1"/>
                </a:solidFill>
              </a:rPr>
              <a:t> </a:t>
            </a:r>
            <a:r>
              <a:rPr lang="en" sz="3200"/>
              <a:t>Solana DLT</a:t>
            </a:r>
            <a:endParaRPr sz="2700">
              <a:solidFill>
                <a:schemeClr val="accent1"/>
              </a:solidFill>
            </a:endParaRPr>
          </a:p>
        </p:txBody>
      </p:sp>
      <p:sp>
        <p:nvSpPr>
          <p:cNvPr id="1377" name="Google Shape;1377;p32"/>
          <p:cNvSpPr txBox="1"/>
          <p:nvPr/>
        </p:nvSpPr>
        <p:spPr>
          <a:xfrm>
            <a:off x="1853850" y="2759000"/>
            <a:ext cx="51969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Dependable Distributed Systems 2023/2024</a:t>
            </a:r>
            <a:endParaRPr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1"/>
          <p:cNvSpPr txBox="1"/>
          <p:nvPr>
            <p:ph type="title"/>
          </p:nvPr>
        </p:nvSpPr>
        <p:spPr>
          <a:xfrm>
            <a:off x="720000" y="30765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Payer Contract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97" name="Google Shape;14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63" y="1335675"/>
            <a:ext cx="64674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Client Side Benchmarking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03" name="Google Shape;1503;p42"/>
          <p:cNvSpPr txBox="1"/>
          <p:nvPr/>
        </p:nvSpPr>
        <p:spPr>
          <a:xfrm>
            <a:off x="825400" y="810125"/>
            <a:ext cx="7826100" cy="42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rbitron"/>
              <a:buChar char="●"/>
            </a:pPr>
            <a:r>
              <a:rPr b="1" lang="en"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Interaction</a:t>
            </a:r>
            <a:r>
              <a:rPr b="1" lang="en"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:</a:t>
            </a: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bitron"/>
              <a:buChar char="○"/>
            </a:pP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@coral-xyz/anchor: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bitron"/>
              <a:buChar char="■"/>
            </a:pP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high-level abstraction but limited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bitron"/>
              <a:buChar char="○"/>
            </a:pP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@solana/web3.js: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bitron"/>
              <a:buChar char="■"/>
            </a:pP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low level sdk for advanced features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bitron"/>
              <a:buChar char="○"/>
            </a:pP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borsh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bitron"/>
              <a:buChar char="■"/>
            </a:pP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Rust standard serialization library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rbitron"/>
              <a:buChar char="●"/>
            </a:pPr>
            <a:r>
              <a:rPr b="1" lang="en"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Black Box Approach</a:t>
            </a: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 : Our benchmarking approach treats the blockchain as a black box, focusing on client-side metrics.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rbitron"/>
              <a:buChar char="●"/>
            </a:pPr>
            <a:r>
              <a:rPr b="1" lang="en"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Commitment levels</a:t>
            </a:r>
            <a:r>
              <a:rPr b="1" lang="en"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: </a:t>
            </a:r>
            <a:endParaRPr b="1" sz="20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bitron"/>
              <a:buChar char="○"/>
            </a:pP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Processed: Received and executed on the node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bitron"/>
              <a:buChar char="○"/>
            </a:pP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Confirmed: Included in a block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bitron"/>
              <a:buChar char="○"/>
            </a:pP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Finalized:  Appended to the blockchain.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3"/>
          <p:cNvSpPr/>
          <p:nvPr/>
        </p:nvSpPr>
        <p:spPr>
          <a:xfrm flipH="1">
            <a:off x="2872985" y="4165977"/>
            <a:ext cx="318558" cy="112522"/>
          </a:xfrm>
          <a:custGeom>
            <a:rect b="b" l="l" r="r" t="t"/>
            <a:pathLst>
              <a:path extrusionOk="0" h="4996" w="14144">
                <a:moveTo>
                  <a:pt x="13918" y="0"/>
                </a:moveTo>
                <a:cubicBezTo>
                  <a:pt x="13894" y="0"/>
                  <a:pt x="13869" y="5"/>
                  <a:pt x="13844" y="13"/>
                </a:cubicBezTo>
                <a:lnTo>
                  <a:pt x="167" y="4583"/>
                </a:lnTo>
                <a:cubicBezTo>
                  <a:pt x="101" y="4583"/>
                  <a:pt x="34" y="4616"/>
                  <a:pt x="34" y="4683"/>
                </a:cubicBezTo>
                <a:cubicBezTo>
                  <a:pt x="34" y="4716"/>
                  <a:pt x="1" y="4750"/>
                  <a:pt x="34" y="4850"/>
                </a:cubicBezTo>
                <a:cubicBezTo>
                  <a:pt x="85" y="4952"/>
                  <a:pt x="155" y="4995"/>
                  <a:pt x="230" y="4995"/>
                </a:cubicBezTo>
                <a:cubicBezTo>
                  <a:pt x="254" y="4995"/>
                  <a:pt x="277" y="4991"/>
                  <a:pt x="301" y="4983"/>
                </a:cubicBezTo>
                <a:lnTo>
                  <a:pt x="13977" y="380"/>
                </a:lnTo>
                <a:cubicBezTo>
                  <a:pt x="14111" y="346"/>
                  <a:pt x="14144" y="213"/>
                  <a:pt x="14111" y="113"/>
                </a:cubicBezTo>
                <a:cubicBezTo>
                  <a:pt x="14061" y="38"/>
                  <a:pt x="13992" y="0"/>
                  <a:pt x="13918" y="0"/>
                </a:cubicBezTo>
                <a:close/>
              </a:path>
            </a:pathLst>
          </a:custGeom>
          <a:solidFill>
            <a:srgbClr val="0906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9" name="Google Shape;15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06" y="371906"/>
            <a:ext cx="1832684" cy="1262517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43"/>
          <p:cNvSpPr txBox="1"/>
          <p:nvPr/>
        </p:nvSpPr>
        <p:spPr>
          <a:xfrm>
            <a:off x="305300" y="1471975"/>
            <a:ext cx="4539300" cy="25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92F7FF"/>
                </a:solidFill>
                <a:latin typeface="Orbitron"/>
                <a:ea typeface="Orbitron"/>
                <a:cs typeface="Orbitron"/>
                <a:sym typeface="Orbitron"/>
              </a:rPr>
              <a:t>Scope And Goals</a:t>
            </a:r>
            <a:endParaRPr b="1" sz="3800">
              <a:solidFill>
                <a:srgbClr val="92F7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11" name="Google Shape;1511;p43"/>
          <p:cNvSpPr/>
          <p:nvPr/>
        </p:nvSpPr>
        <p:spPr>
          <a:xfrm>
            <a:off x="4726550" y="1037100"/>
            <a:ext cx="4160400" cy="3069300"/>
          </a:xfrm>
          <a:prstGeom prst="roundRect">
            <a:avLst>
              <a:gd fmla="val 8047" name="adj"/>
            </a:avLst>
          </a:prstGeom>
          <a:solidFill>
            <a:schemeClr val="accent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43"/>
          <p:cNvSpPr txBox="1"/>
          <p:nvPr>
            <p:ph idx="4294967295" type="body"/>
          </p:nvPr>
        </p:nvSpPr>
        <p:spPr>
          <a:xfrm>
            <a:off x="4875650" y="1318318"/>
            <a:ext cx="3858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Transaction Types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Read vs. Write Operations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Compute Intensity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Scheduler Performance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Conflict Scenarios 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4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Transaction Types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18" name="Google Shape;1518;p44"/>
          <p:cNvSpPr txBox="1"/>
          <p:nvPr/>
        </p:nvSpPr>
        <p:spPr>
          <a:xfrm>
            <a:off x="653125" y="1214725"/>
            <a:ext cx="369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Raw Transactions</a:t>
            </a:r>
            <a:endParaRPr/>
          </a:p>
        </p:txBody>
      </p:sp>
      <p:sp>
        <p:nvSpPr>
          <p:cNvPr id="1519" name="Google Shape;1519;p44"/>
          <p:cNvSpPr txBox="1"/>
          <p:nvPr>
            <p:ph idx="3" type="subTitle"/>
          </p:nvPr>
        </p:nvSpPr>
        <p:spPr>
          <a:xfrm>
            <a:off x="313450" y="2581550"/>
            <a:ext cx="38058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High Efficiency: </a:t>
            </a:r>
            <a:r>
              <a:rPr lang="en"/>
              <a:t>Optimized for speed with direct account transfers.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Simplicity: </a:t>
            </a:r>
            <a:r>
              <a:rPr lang="en"/>
              <a:t>Straightforward SOL exchanges without contract code.</a:t>
            </a:r>
            <a:endParaRPr/>
          </a:p>
        </p:txBody>
      </p:sp>
      <p:sp>
        <p:nvSpPr>
          <p:cNvPr id="1520" name="Google Shape;1520;p44"/>
          <p:cNvSpPr txBox="1"/>
          <p:nvPr>
            <p:ph idx="3" type="subTitle"/>
          </p:nvPr>
        </p:nvSpPr>
        <p:spPr>
          <a:xfrm>
            <a:off x="4839775" y="2528050"/>
            <a:ext cx="36360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Complexity: </a:t>
            </a:r>
            <a:r>
              <a:rPr lang="en"/>
              <a:t>Involves executing contract code, adding layers to transactions.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Variable Performance: </a:t>
            </a:r>
            <a:r>
              <a:rPr lang="en"/>
              <a:t>Potentially slower due to the complexity of operations.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21" name="Google Shape;1521;p44"/>
          <p:cNvSpPr txBox="1"/>
          <p:nvPr/>
        </p:nvSpPr>
        <p:spPr>
          <a:xfrm>
            <a:off x="4839775" y="1214725"/>
            <a:ext cx="3483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 Smart Contract Calls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5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Read VS Writes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27" name="Google Shape;15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246450"/>
            <a:ext cx="72199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6"/>
          <p:cNvSpPr txBox="1"/>
          <p:nvPr>
            <p:ph idx="1" type="body"/>
          </p:nvPr>
        </p:nvSpPr>
        <p:spPr>
          <a:xfrm>
            <a:off x="104950" y="1246650"/>
            <a:ext cx="31815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Compute Units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Low vs High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sp>
        <p:nvSpPr>
          <p:cNvPr id="1533" name="Google Shape;1533;p4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Compute Intensity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34" name="Google Shape;15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75" y="1246650"/>
            <a:ext cx="5552751" cy="300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7"/>
          <p:cNvSpPr txBox="1"/>
          <p:nvPr>
            <p:ph idx="6" type="title"/>
          </p:nvPr>
        </p:nvSpPr>
        <p:spPr>
          <a:xfrm>
            <a:off x="720000" y="285225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Schedulers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0" name="Google Shape;1540;p47"/>
          <p:cNvSpPr txBox="1"/>
          <p:nvPr>
            <p:ph idx="2" type="title"/>
          </p:nvPr>
        </p:nvSpPr>
        <p:spPr>
          <a:xfrm>
            <a:off x="1628206" y="1110200"/>
            <a:ext cx="2208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000">
                <a:solidFill>
                  <a:schemeClr val="dk1"/>
                </a:solidFill>
              </a:rPr>
              <a:t>Old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541" name="Google Shape;1541;p47"/>
          <p:cNvSpPr txBox="1"/>
          <p:nvPr>
            <p:ph idx="2" type="title"/>
          </p:nvPr>
        </p:nvSpPr>
        <p:spPr>
          <a:xfrm>
            <a:off x="5311650" y="1110200"/>
            <a:ext cx="2906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000">
                <a:solidFill>
                  <a:schemeClr val="dk1"/>
                </a:solidFill>
              </a:rPr>
              <a:t>New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542" name="Google Shape;1542;p47"/>
          <p:cNvSpPr txBox="1"/>
          <p:nvPr>
            <p:ph idx="2" type="title"/>
          </p:nvPr>
        </p:nvSpPr>
        <p:spPr>
          <a:xfrm>
            <a:off x="822976" y="2518000"/>
            <a:ext cx="395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ThreadLocalMultiIterator</a:t>
            </a:r>
            <a:endParaRPr/>
          </a:p>
        </p:txBody>
      </p:sp>
      <p:sp>
        <p:nvSpPr>
          <p:cNvPr id="1543" name="Google Shape;1543;p47"/>
          <p:cNvSpPr txBox="1"/>
          <p:nvPr>
            <p:ph idx="5" type="subTitle"/>
          </p:nvPr>
        </p:nvSpPr>
        <p:spPr>
          <a:xfrm>
            <a:off x="750744" y="3130500"/>
            <a:ext cx="350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rbitron Medium"/>
              <a:buChar char="●"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A queue for each thread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sp>
        <p:nvSpPr>
          <p:cNvPr id="1544" name="Google Shape;1544;p47"/>
          <p:cNvSpPr txBox="1"/>
          <p:nvPr>
            <p:ph idx="2" type="title"/>
          </p:nvPr>
        </p:nvSpPr>
        <p:spPr>
          <a:xfrm>
            <a:off x="5041519" y="2518000"/>
            <a:ext cx="350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CentralScheduler</a:t>
            </a:r>
            <a:endParaRPr/>
          </a:p>
        </p:txBody>
      </p:sp>
      <p:sp>
        <p:nvSpPr>
          <p:cNvPr id="1545" name="Google Shape;1545;p47"/>
          <p:cNvSpPr txBox="1"/>
          <p:nvPr>
            <p:ph idx="5" type="subTitle"/>
          </p:nvPr>
        </p:nvSpPr>
        <p:spPr>
          <a:xfrm>
            <a:off x="4776669" y="3163100"/>
            <a:ext cx="350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rbitron Medium"/>
              <a:buChar char="●"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A central orchestrator 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rbitron Medium"/>
              <a:buChar char="●"/>
            </a:pPr>
            <a:r>
              <a:rPr lang="en">
                <a:latin typeface="Orbitron Medium"/>
                <a:ea typeface="Orbitron Medium"/>
                <a:cs typeface="Orbitron Medium"/>
                <a:sym typeface="Orbitron Medium"/>
              </a:rPr>
              <a:t>Worker threads</a:t>
            </a:r>
            <a:endParaRPr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8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Conflicting Transactions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51" name="Google Shape;155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75" y="1017600"/>
            <a:ext cx="6581262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49"/>
          <p:cNvSpPr txBox="1"/>
          <p:nvPr/>
        </p:nvSpPr>
        <p:spPr>
          <a:xfrm>
            <a:off x="529570" y="2085014"/>
            <a:ext cx="38619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92F7FF"/>
                </a:solidFill>
                <a:latin typeface="Orbitron"/>
                <a:ea typeface="Orbitron"/>
                <a:cs typeface="Orbitron"/>
                <a:sym typeface="Orbitron"/>
              </a:rPr>
              <a:t>Results Analysis</a:t>
            </a:r>
            <a:endParaRPr b="1" sz="4500">
              <a:solidFill>
                <a:srgbClr val="92F7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57" name="Google Shape;1557;p49"/>
          <p:cNvSpPr txBox="1"/>
          <p:nvPr/>
        </p:nvSpPr>
        <p:spPr>
          <a:xfrm>
            <a:off x="1429725" y="1243225"/>
            <a:ext cx="206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04.</a:t>
            </a:r>
            <a:endParaRPr b="1" sz="65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58" name="Google Shape;1558;p49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fmla="val 8047" name="adj"/>
            </a:avLst>
          </a:prstGeom>
          <a:solidFill>
            <a:schemeClr val="accent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49"/>
          <p:cNvSpPr txBox="1"/>
          <p:nvPr>
            <p:ph idx="4294967295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Raw Transactions vs. Smart Contract Calls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Read vs. Write Operations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Low vs. High Compute Intensity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Scheduler Performance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Conflict Scenarios 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0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Transaction Types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65" name="Google Shape;15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250" y="3102928"/>
            <a:ext cx="6094574" cy="11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p50"/>
          <p:cNvSpPr txBox="1"/>
          <p:nvPr>
            <p:ph idx="4294967295" type="body"/>
          </p:nvPr>
        </p:nvSpPr>
        <p:spPr>
          <a:xfrm>
            <a:off x="502275" y="838050"/>
            <a:ext cx="79905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Raw transactions are way faster than the program call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Processing and Confirmation times are almost the same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33"/>
          <p:cNvGrpSpPr/>
          <p:nvPr/>
        </p:nvGrpSpPr>
        <p:grpSpPr>
          <a:xfrm>
            <a:off x="1059611" y="1499659"/>
            <a:ext cx="749796" cy="717499"/>
            <a:chOff x="1317586" y="1856572"/>
            <a:chExt cx="749796" cy="717499"/>
          </a:xfrm>
        </p:grpSpPr>
        <p:sp>
          <p:nvSpPr>
            <p:cNvPr id="1383" name="Google Shape;1383;p3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5" name="Google Shape;1385;p33"/>
          <p:cNvGrpSpPr/>
          <p:nvPr/>
        </p:nvGrpSpPr>
        <p:grpSpPr>
          <a:xfrm>
            <a:off x="1059611" y="2642559"/>
            <a:ext cx="749796" cy="717499"/>
            <a:chOff x="1317586" y="1856572"/>
            <a:chExt cx="749796" cy="717499"/>
          </a:xfrm>
        </p:grpSpPr>
        <p:sp>
          <p:nvSpPr>
            <p:cNvPr id="1386" name="Google Shape;1386;p3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8" name="Google Shape;1388;p33"/>
          <p:cNvGrpSpPr/>
          <p:nvPr/>
        </p:nvGrpSpPr>
        <p:grpSpPr>
          <a:xfrm>
            <a:off x="5015236" y="1485359"/>
            <a:ext cx="749796" cy="717499"/>
            <a:chOff x="1317586" y="1856572"/>
            <a:chExt cx="749796" cy="717499"/>
          </a:xfrm>
        </p:grpSpPr>
        <p:sp>
          <p:nvSpPr>
            <p:cNvPr id="1389" name="Google Shape;1389;p3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33"/>
          <p:cNvGrpSpPr/>
          <p:nvPr/>
        </p:nvGrpSpPr>
        <p:grpSpPr>
          <a:xfrm>
            <a:off x="5015236" y="2629334"/>
            <a:ext cx="749796" cy="717499"/>
            <a:chOff x="1317586" y="1856572"/>
            <a:chExt cx="749796" cy="717499"/>
          </a:xfrm>
        </p:grpSpPr>
        <p:sp>
          <p:nvSpPr>
            <p:cNvPr id="1392" name="Google Shape;1392;p33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4" name="Google Shape;1394;p33"/>
          <p:cNvSpPr txBox="1"/>
          <p:nvPr>
            <p:ph idx="8" type="title"/>
          </p:nvPr>
        </p:nvSpPr>
        <p:spPr>
          <a:xfrm>
            <a:off x="2174175" y="2699200"/>
            <a:ext cx="216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Testing Environment</a:t>
            </a:r>
            <a:endParaRPr/>
          </a:p>
        </p:txBody>
      </p:sp>
      <p:sp>
        <p:nvSpPr>
          <p:cNvPr id="1395" name="Google Shape;1395;p33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96" name="Google Shape;1396;p33"/>
          <p:cNvSpPr txBox="1"/>
          <p:nvPr>
            <p:ph type="title"/>
          </p:nvPr>
        </p:nvSpPr>
        <p:spPr>
          <a:xfrm>
            <a:off x="2174175" y="159453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Introduction</a:t>
            </a:r>
            <a:endParaRPr/>
          </a:p>
        </p:txBody>
      </p:sp>
      <p:sp>
        <p:nvSpPr>
          <p:cNvPr id="1397" name="Google Shape;1397;p33"/>
          <p:cNvSpPr txBox="1"/>
          <p:nvPr>
            <p:ph idx="2" type="title"/>
          </p:nvPr>
        </p:nvSpPr>
        <p:spPr>
          <a:xfrm>
            <a:off x="6129798" y="2667475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Results Analysis</a:t>
            </a:r>
            <a:endParaRPr/>
          </a:p>
        </p:txBody>
      </p:sp>
      <p:sp>
        <p:nvSpPr>
          <p:cNvPr id="1398" name="Google Shape;1398;p33"/>
          <p:cNvSpPr txBox="1"/>
          <p:nvPr>
            <p:ph idx="4" type="title"/>
          </p:nvPr>
        </p:nvSpPr>
        <p:spPr>
          <a:xfrm>
            <a:off x="6129800" y="15802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Scope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and Goals</a:t>
            </a:r>
            <a:endParaRPr/>
          </a:p>
        </p:txBody>
      </p:sp>
      <p:sp>
        <p:nvSpPr>
          <p:cNvPr id="1399" name="Google Shape;1399;p33"/>
          <p:cNvSpPr txBox="1"/>
          <p:nvPr/>
        </p:nvSpPr>
        <p:spPr>
          <a:xfrm>
            <a:off x="1106456" y="1527981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01.</a:t>
            </a:r>
            <a:endParaRPr b="1" i="0" sz="1900" u="none" cap="none" strike="noStrike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00" name="Google Shape;1400;p33"/>
          <p:cNvSpPr txBox="1"/>
          <p:nvPr/>
        </p:nvSpPr>
        <p:spPr>
          <a:xfrm>
            <a:off x="1119406" y="2685974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0</a:t>
            </a:r>
            <a:r>
              <a:rPr b="1" i="0" lang="en" sz="1900" u="none" cap="none" strike="noStrik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r>
              <a:rPr b="1" lang="en" sz="19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.</a:t>
            </a:r>
            <a:endParaRPr b="1" i="0" sz="1900" u="none" cap="none" strike="noStrike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01" name="Google Shape;1401;p33"/>
          <p:cNvSpPr txBox="1"/>
          <p:nvPr/>
        </p:nvSpPr>
        <p:spPr>
          <a:xfrm>
            <a:off x="5075031" y="1524763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03.</a:t>
            </a:r>
            <a:endParaRPr b="1" i="0" sz="1900" u="none" cap="none" strike="noStrike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02" name="Google Shape;1402;p33"/>
          <p:cNvSpPr txBox="1"/>
          <p:nvPr/>
        </p:nvSpPr>
        <p:spPr>
          <a:xfrm>
            <a:off x="5075037" y="2670603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04.</a:t>
            </a:r>
            <a:endParaRPr b="1" i="0" sz="1900" u="none" cap="none" strike="noStrike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51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Read VS Writes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72" name="Google Shape;15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299" y="2055975"/>
            <a:ext cx="6331750" cy="16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51"/>
          <p:cNvSpPr txBox="1"/>
          <p:nvPr>
            <p:ph idx="4294967295" type="body"/>
          </p:nvPr>
        </p:nvSpPr>
        <p:spPr>
          <a:xfrm>
            <a:off x="227150" y="1166675"/>
            <a:ext cx="29904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Writes are slightly </a:t>
            </a:r>
            <a:b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</a:b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slower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Solana </a:t>
            </a:r>
            <a:b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</a:b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locking is </a:t>
            </a:r>
            <a:b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</a:b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very </a:t>
            </a:r>
            <a:b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</a:b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optimized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52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Compute Intensity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79" name="Google Shape;1579;p52"/>
          <p:cNvSpPr txBox="1"/>
          <p:nvPr>
            <p:ph idx="4294967295" type="body"/>
          </p:nvPr>
        </p:nvSpPr>
        <p:spPr>
          <a:xfrm>
            <a:off x="502275" y="838050"/>
            <a:ext cx="79905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Increased cost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Minimal Finalization impact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High CU limit impact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1580" name="Google Shape;158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623" y="2804850"/>
            <a:ext cx="6237499" cy="15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53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Schedulers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86" name="Google Shape;1586;p53"/>
          <p:cNvSpPr txBox="1"/>
          <p:nvPr>
            <p:ph idx="4294967295" type="body"/>
          </p:nvPr>
        </p:nvSpPr>
        <p:spPr>
          <a:xfrm>
            <a:off x="227150" y="1166675"/>
            <a:ext cx="29904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Minimal </a:t>
            </a:r>
            <a:b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</a:b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difference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Central</a:t>
            </a:r>
            <a:b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</a:b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scheduler</a:t>
            </a:r>
            <a:b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</a:b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has</a:t>
            </a:r>
            <a:b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</a:b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higher </a:t>
            </a:r>
            <a:b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</a:b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variance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pic>
        <p:nvPicPr>
          <p:cNvPr id="1587" name="Google Shape;15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500" y="2293100"/>
            <a:ext cx="6064026" cy="11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5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Conflicting Transactions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93" name="Google Shape;15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349" y="1283738"/>
            <a:ext cx="5703076" cy="32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54"/>
          <p:cNvSpPr txBox="1"/>
          <p:nvPr>
            <p:ph idx="1" type="body"/>
          </p:nvPr>
        </p:nvSpPr>
        <p:spPr>
          <a:xfrm>
            <a:off x="227150" y="1166675"/>
            <a:ext cx="29904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Optimized rescheduling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Not leveraging</a:t>
            </a:r>
            <a:b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</a:b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multiple</a:t>
            </a:r>
            <a:b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</a:b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threads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9" name="Google Shape;159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17" y="236562"/>
            <a:ext cx="5175954" cy="1499746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55"/>
          <p:cNvSpPr txBox="1"/>
          <p:nvPr>
            <p:ph idx="1" type="subTitle"/>
          </p:nvPr>
        </p:nvSpPr>
        <p:spPr>
          <a:xfrm>
            <a:off x="1442725" y="1398725"/>
            <a:ext cx="2835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QUESTIONS?</a:t>
            </a:r>
            <a:endParaRPr sz="3200"/>
          </a:p>
        </p:txBody>
      </p:sp>
      <p:grpSp>
        <p:nvGrpSpPr>
          <p:cNvPr id="1601" name="Google Shape;1601;p55"/>
          <p:cNvGrpSpPr/>
          <p:nvPr/>
        </p:nvGrpSpPr>
        <p:grpSpPr>
          <a:xfrm>
            <a:off x="5206548" y="934734"/>
            <a:ext cx="3846326" cy="4130080"/>
            <a:chOff x="5284520" y="991441"/>
            <a:chExt cx="3846326" cy="4130080"/>
          </a:xfrm>
        </p:grpSpPr>
        <p:grpSp>
          <p:nvGrpSpPr>
            <p:cNvPr id="1602" name="Google Shape;1602;p55"/>
            <p:cNvGrpSpPr/>
            <p:nvPr/>
          </p:nvGrpSpPr>
          <p:grpSpPr>
            <a:xfrm>
              <a:off x="5290060" y="4283843"/>
              <a:ext cx="3840787" cy="837678"/>
              <a:chOff x="5290060" y="4283843"/>
              <a:chExt cx="3840787" cy="837678"/>
            </a:xfrm>
          </p:grpSpPr>
          <p:sp>
            <p:nvSpPr>
              <p:cNvPr id="1603" name="Google Shape;1603;p55"/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rect b="b" l="l" r="r" t="t"/>
                <a:pathLst>
                  <a:path extrusionOk="0" h="10208" w="139033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55"/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rect b="b" l="l" r="r" t="t"/>
                <a:pathLst>
                  <a:path extrusionOk="0" h="6106" w="139033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55"/>
              <p:cNvSpPr/>
              <p:nvPr/>
            </p:nvSpPr>
            <p:spPr>
              <a:xfrm>
                <a:off x="6700889" y="4283843"/>
                <a:ext cx="1159256" cy="387054"/>
              </a:xfrm>
              <a:custGeom>
                <a:rect b="b" l="l" r="r" t="t"/>
                <a:pathLst>
                  <a:path extrusionOk="0" h="14011" w="41964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6" name="Google Shape;1606;p55"/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1607" name="Google Shape;1607;p55"/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rect b="b" l="l" r="r" t="t"/>
                <a:pathLst>
                  <a:path extrusionOk="0" h="31608" w="19765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55"/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rect b="b" l="l" r="r" t="t"/>
                <a:pathLst>
                  <a:path extrusionOk="0" h="29025" w="12294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55"/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rect b="b" l="l" r="r" t="t"/>
                <a:pathLst>
                  <a:path extrusionOk="0" h="37457" w="21688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55"/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rect b="b" l="l" r="r" t="t"/>
                <a:pathLst>
                  <a:path extrusionOk="0" h="6580" w="2036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55"/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rect b="b" l="l" r="r" t="t"/>
                <a:pathLst>
                  <a:path extrusionOk="0" h="4258" w="4133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55"/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rect b="b" l="l" r="r" t="t"/>
                <a:pathLst>
                  <a:path extrusionOk="0" h="10203" w="5298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55"/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rect b="b" l="l" r="r" t="t"/>
                <a:pathLst>
                  <a:path extrusionOk="0" h="43336" w="41563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55"/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rect b="b" l="l" r="r" t="t"/>
                <a:pathLst>
                  <a:path extrusionOk="0" h="2977" w="1667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55"/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rect b="b" l="l" r="r" t="t"/>
                <a:pathLst>
                  <a:path extrusionOk="0" h="6440" w="5549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55"/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rect b="b" l="l" r="r" t="t"/>
                <a:pathLst>
                  <a:path extrusionOk="0" h="13982" w="16168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55"/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rect b="b" l="l" r="r" t="t"/>
                <a:pathLst>
                  <a:path extrusionOk="0" h="6265" w="7555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55"/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rect b="b" l="l" r="r" t="t"/>
                <a:pathLst>
                  <a:path extrusionOk="0" h="11948" w="13269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55"/>
              <p:cNvSpPr/>
              <p:nvPr/>
            </p:nvSpPr>
            <p:spPr>
              <a:xfrm>
                <a:off x="1384837" y="2761457"/>
                <a:ext cx="683650" cy="713000"/>
              </a:xfrm>
              <a:custGeom>
                <a:rect b="b" l="l" r="r" t="t"/>
                <a:pathLst>
                  <a:path extrusionOk="0" h="28520" w="27346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55"/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rect b="b" l="l" r="r" t="t"/>
                <a:pathLst>
                  <a:path extrusionOk="0" h="3222" w="4582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55"/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rect b="b" l="l" r="r" t="t"/>
                <a:pathLst>
                  <a:path extrusionOk="0" h="8615" w="6998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55"/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rect b="b" l="l" r="r" t="t"/>
                <a:pathLst>
                  <a:path extrusionOk="0" h="19556" w="23835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55"/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rect b="b" l="l" r="r" t="t"/>
                <a:pathLst>
                  <a:path extrusionOk="0" h="16142" w="18594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55"/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rect b="b" l="l" r="r" t="t"/>
                <a:pathLst>
                  <a:path extrusionOk="0" h="2541" w="237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55"/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rect b="b" l="l" r="r" t="t"/>
                <a:pathLst>
                  <a:path extrusionOk="0" h="7829" w="6523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55"/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rect b="b" l="l" r="r" t="t"/>
                <a:pathLst>
                  <a:path extrusionOk="0" h="1831" w="1953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55"/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rect b="b" l="l" r="r" t="t"/>
                <a:pathLst>
                  <a:path extrusionOk="0" h="2980" w="2119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55"/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rect b="b" l="l" r="r" t="t"/>
                <a:pathLst>
                  <a:path extrusionOk="0" h="3213" w="6329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55"/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rect b="b" l="l" r="r" t="t"/>
                <a:pathLst>
                  <a:path extrusionOk="0" h="11541" w="17729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55"/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rect b="b" l="l" r="r" t="t"/>
                <a:pathLst>
                  <a:path extrusionOk="0" h="11876" w="18065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55"/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rect b="b" l="l" r="r" t="t"/>
                <a:pathLst>
                  <a:path extrusionOk="0" h="1283" w="460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55"/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rect b="b" l="l" r="r" t="t"/>
                <a:pathLst>
                  <a:path extrusionOk="0" h="1283" w="9284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55"/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rect b="b" l="l" r="r" t="t"/>
                <a:pathLst>
                  <a:path extrusionOk="0" h="1283" w="9618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55"/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rect b="b" l="l" r="r" t="t"/>
                <a:pathLst>
                  <a:path extrusionOk="0" h="1283" w="4266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55"/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rect b="b" l="l" r="r" t="t"/>
                <a:pathLst>
                  <a:path extrusionOk="0" h="1284" w="6942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55"/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rect b="b" l="l" r="r" t="t"/>
                <a:pathLst>
                  <a:path extrusionOk="0" h="1284" w="6942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55"/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rect b="b" l="l" r="r" t="t"/>
                <a:pathLst>
                  <a:path extrusionOk="0" h="1284" w="11318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55"/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rect b="b" l="l" r="r" t="t"/>
                <a:pathLst>
                  <a:path extrusionOk="0" h="1284" w="2566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55"/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rect b="b" l="l" r="r" t="t"/>
                <a:pathLst>
                  <a:path extrusionOk="0" h="5939" w="5911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55"/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rect b="b" l="l" r="r" t="t"/>
                <a:pathLst>
                  <a:path extrusionOk="0" h="3373" w="2928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55"/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rect b="b" l="l" r="r" t="t"/>
                <a:pathLst>
                  <a:path extrusionOk="0" h="6579" w="1090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55"/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rect b="b" l="l" r="r" t="t"/>
                <a:pathLst>
                  <a:path extrusionOk="0" h="6858" w="11123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55"/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rect b="b" l="l" r="r" t="t"/>
                <a:pathLst>
                  <a:path extrusionOk="0" h="6579" w="1090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55"/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rect b="b" l="l" r="r" t="t"/>
                <a:pathLst>
                  <a:path extrusionOk="0" h="6858" w="11151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55"/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rect b="b" l="l" r="r" t="t"/>
                <a:pathLst>
                  <a:path extrusionOk="0" h="6580" w="1090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55"/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rect b="b" l="l" r="r" t="t"/>
                <a:pathLst>
                  <a:path extrusionOk="0" h="6858" w="11123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55"/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rect b="b" l="l" r="r" t="t"/>
                <a:pathLst>
                  <a:path extrusionOk="0" h="6580" w="1090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55"/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rect b="b" l="l" r="r" t="t"/>
                <a:pathLst>
                  <a:path extrusionOk="0" h="6858" w="11151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55"/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rect b="b" l="l" r="r" t="t"/>
                <a:pathLst>
                  <a:path extrusionOk="0" h="6607" w="1090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55"/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rect b="b" l="l" r="r" t="t"/>
                <a:pathLst>
                  <a:path extrusionOk="0" h="6859" w="11123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55"/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rect b="b" l="l" r="r" t="t"/>
                <a:pathLst>
                  <a:path extrusionOk="0" h="6607" w="1090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55"/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rect b="b" l="l" r="r" t="t"/>
                <a:pathLst>
                  <a:path extrusionOk="0" h="6859" w="11151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55"/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rect b="b" l="l" r="r" t="t"/>
                <a:pathLst>
                  <a:path extrusionOk="0" h="810" w="10426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55"/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rect b="b" l="l" r="r" t="t"/>
                <a:pathLst>
                  <a:path extrusionOk="0" h="809" w="7499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55"/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rect b="b" l="l" r="r" t="t"/>
                <a:pathLst>
                  <a:path extrusionOk="0" h="809" w="1729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55"/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rect b="b" l="l" r="r" t="t"/>
                <a:pathLst>
                  <a:path extrusionOk="0" h="810" w="10426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55"/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rect b="b" l="l" r="r" t="t"/>
                <a:pathLst>
                  <a:path extrusionOk="0" h="809" w="5437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55"/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rect b="b" l="l" r="r" t="t"/>
                <a:pathLst>
                  <a:path extrusionOk="0" h="810" w="11876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55"/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rect b="b" l="l" r="r" t="t"/>
                <a:pathLst>
                  <a:path extrusionOk="0" h="781" w="6134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55"/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rect b="b" l="l" r="r" t="t"/>
                <a:pathLst>
                  <a:path extrusionOk="0" h="781" w="1813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55"/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rect b="b" l="l" r="r" t="t"/>
                <a:pathLst>
                  <a:path extrusionOk="0" h="25841" w="17674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55"/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rect b="b" l="l" r="r" t="t"/>
                <a:pathLst>
                  <a:path extrusionOk="0" h="26204" w="18037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55"/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rect b="b" l="l" r="r" t="t"/>
                <a:pathLst>
                  <a:path extrusionOk="0" h="809" w="828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55"/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rect b="b" l="l" r="r" t="t"/>
                <a:pathLst>
                  <a:path extrusionOk="0" h="782" w="10148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55"/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rect b="b" l="l" r="r" t="t"/>
                <a:pathLst>
                  <a:path extrusionOk="0" h="809" w="6998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55"/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rect b="b" l="l" r="r" t="t"/>
                <a:pathLst>
                  <a:path extrusionOk="0" h="809" w="6998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55"/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rect b="b" l="l" r="r" t="t"/>
                <a:pathLst>
                  <a:path extrusionOk="0" h="809" w="1812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55"/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rect b="b" l="l" r="r" t="t"/>
                <a:pathLst>
                  <a:path extrusionOk="0" h="8782" w="12378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55"/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rect b="b" l="l" r="r" t="t"/>
                <a:pathLst>
                  <a:path extrusionOk="0" h="9144" w="1274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55"/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rect b="b" l="l" r="r" t="t"/>
                <a:pathLst>
                  <a:path extrusionOk="0" h="4127" w="9563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55"/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rect b="b" l="l" r="r" t="t"/>
                <a:pathLst>
                  <a:path extrusionOk="0" h="1590" w="1617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55"/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rect b="b" l="l" r="r" t="t"/>
                <a:pathLst>
                  <a:path extrusionOk="0" h="31974" w="32002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55"/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rect b="b" l="l" r="r" t="t"/>
                <a:pathLst>
                  <a:path extrusionOk="0" h="10008" w="14329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55"/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rect b="b" l="l" r="r" t="t"/>
                <a:pathLst>
                  <a:path extrusionOk="0" h="22580" w="1196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55"/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rect b="b" l="l" r="r" t="t"/>
                <a:pathLst>
                  <a:path extrusionOk="0" h="23918" w="17423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55"/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rect b="b" l="l" r="r" t="t"/>
                <a:pathLst>
                  <a:path extrusionOk="0" h="15974" w="1458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55"/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rect b="b" l="l" r="r" t="t"/>
                <a:pathLst>
                  <a:path extrusionOk="0" h="12490" w="7973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55"/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rect b="b" l="l" r="r" t="t"/>
                <a:pathLst>
                  <a:path extrusionOk="0" h="16559" w="2008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55"/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rect b="b" l="l" r="r" t="t"/>
                <a:pathLst>
                  <a:path extrusionOk="0" h="7416" w="58205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55"/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rect b="b" l="l" r="r" t="t"/>
                <a:pathLst>
                  <a:path extrusionOk="0" h="3569" w="3597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55"/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rect b="b" l="l" r="r" t="t"/>
                <a:pathLst>
                  <a:path extrusionOk="0" h="2538" w="2537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55"/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rect b="b" l="l" r="r" t="t"/>
                <a:pathLst>
                  <a:path extrusionOk="0" h="1534" w="1534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55"/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rect b="b" l="l" r="r" t="t"/>
                <a:pathLst>
                  <a:path extrusionOk="0" h="2120" w="2119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55"/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rect b="b" l="l" r="r" t="t"/>
                <a:pathLst>
                  <a:path extrusionOk="0" h="2092" w="2092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55"/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rect b="b" l="l" r="r" t="t"/>
                <a:pathLst>
                  <a:path extrusionOk="0" h="2342" w="2343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55"/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rect b="b" l="l" r="r" t="t"/>
                <a:pathLst>
                  <a:path extrusionOk="0" h="1144" w="1143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55"/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rect b="b" l="l" r="r" t="t"/>
                <a:pathLst>
                  <a:path extrusionOk="0" h="1924" w="1924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55"/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rect b="b" l="l" r="r" t="t"/>
                <a:pathLst>
                  <a:path extrusionOk="0" h="977" w="976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55"/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rect b="b" l="l" r="r" t="t"/>
                <a:pathLst>
                  <a:path extrusionOk="0" h="837" w="837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55"/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rect b="b" l="l" r="r" t="t"/>
                <a:pathLst>
                  <a:path extrusionOk="0" h="3263" w="3262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55"/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rect b="b" l="l" r="r" t="t"/>
                <a:pathLst>
                  <a:path extrusionOk="0" h="2175" w="2203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55"/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rect b="b" l="l" r="r" t="t"/>
                <a:pathLst>
                  <a:path extrusionOk="0" h="2008" w="2036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55"/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rect b="b" l="l" r="r" t="t"/>
                <a:pathLst>
                  <a:path extrusionOk="0" h="1032" w="1033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55"/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rect b="b" l="l" r="r" t="t"/>
                <a:pathLst>
                  <a:path extrusionOk="0" h="2789" w="2789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55"/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rect b="b" l="l" r="r" t="t"/>
                <a:pathLst>
                  <a:path extrusionOk="0" h="3179" w="3179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55"/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rect b="b" l="l" r="r" t="t"/>
                <a:pathLst>
                  <a:path extrusionOk="0" h="1673" w="1674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55"/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rect b="b" l="l" r="r" t="t"/>
                <a:pathLst>
                  <a:path extrusionOk="0" h="1673" w="1674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55"/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rect b="b" l="l" r="r" t="t"/>
                <a:pathLst>
                  <a:path extrusionOk="0" h="2454" w="2426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55"/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rect b="b" l="l" r="r" t="t"/>
                <a:pathLst>
                  <a:path extrusionOk="0" h="2817" w="2816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55"/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rect b="b" l="l" r="r" t="t"/>
                <a:pathLst>
                  <a:path extrusionOk="0" h="2927" w="2928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55"/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rect b="b" l="l" r="r" t="t"/>
                <a:pathLst>
                  <a:path extrusionOk="0" h="1088" w="106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55"/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rect b="b" l="l" r="r" t="t"/>
                <a:pathLst>
                  <a:path extrusionOk="0" h="1646" w="1646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55"/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rect b="b" l="l" r="r" t="t"/>
                <a:pathLst>
                  <a:path extrusionOk="0" h="1701" w="1701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55"/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rect b="b" l="l" r="r" t="t"/>
                <a:pathLst>
                  <a:path extrusionOk="0" h="3067" w="3067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55"/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rect b="b" l="l" r="r" t="t"/>
                <a:pathLst>
                  <a:path extrusionOk="0" h="2092" w="2092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55"/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rect b="b" l="l" r="r" t="t"/>
                <a:pathLst>
                  <a:path extrusionOk="0" h="2789" w="2788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55"/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rect b="b" l="l" r="r" t="t"/>
                <a:pathLst>
                  <a:path extrusionOk="0" h="1144" w="1144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55"/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rect b="b" l="l" r="r" t="t"/>
                <a:pathLst>
                  <a:path extrusionOk="0" h="2091" w="2091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55"/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rect b="b" l="l" r="r" t="t"/>
                <a:pathLst>
                  <a:path extrusionOk="0" h="1673" w="1673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55"/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rect b="b" l="l" r="r" t="t"/>
                <a:pathLst>
                  <a:path extrusionOk="0" h="1088" w="1088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55"/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rect b="b" l="l" r="r" t="t"/>
                <a:pathLst>
                  <a:path extrusionOk="0" h="698" w="697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12" name="Google Shape;1712;p55"/>
          <p:cNvSpPr txBox="1"/>
          <p:nvPr>
            <p:ph idx="1" type="subTitle"/>
          </p:nvPr>
        </p:nvSpPr>
        <p:spPr>
          <a:xfrm>
            <a:off x="947750" y="3333650"/>
            <a:ext cx="42588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Francesco Bianchi 1942637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Valerio Massimo Camaiani 1935012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34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fmla="val 8047" name="adj"/>
            </a:avLst>
          </a:prstGeom>
          <a:solidFill>
            <a:schemeClr val="accent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34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solana DLT</a:t>
            </a:r>
            <a:endParaRPr sz="1900"/>
          </a:p>
        </p:txBody>
      </p:sp>
      <p:sp>
        <p:nvSpPr>
          <p:cNvPr id="1409" name="Google Shape;1409;p34"/>
          <p:cNvSpPr/>
          <p:nvPr/>
        </p:nvSpPr>
        <p:spPr>
          <a:xfrm>
            <a:off x="1035863" y="487768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0" name="Google Shape;1410;p34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411" name="Google Shape;1411;p34"/>
            <p:cNvSpPr/>
            <p:nvPr/>
          </p:nvSpPr>
          <p:spPr>
            <a:xfrm>
              <a:off x="7289663" y="4044216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7308447" y="3996131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7433897" y="4044036"/>
              <a:ext cx="209639" cy="188175"/>
            </a:xfrm>
            <a:custGeom>
              <a:rect b="b" l="l" r="r" t="t"/>
              <a:pathLst>
                <a:path extrusionOk="0" h="8355" w="9308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7705879" y="4044689"/>
              <a:ext cx="208108" cy="187612"/>
            </a:xfrm>
            <a:custGeom>
              <a:rect b="b" l="l" r="r" t="t"/>
              <a:pathLst>
                <a:path extrusionOk="0" h="8330" w="924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7979347" y="4043856"/>
              <a:ext cx="206621" cy="187793"/>
            </a:xfrm>
            <a:custGeom>
              <a:rect b="b" l="l" r="r" t="t"/>
              <a:pathLst>
                <a:path extrusionOk="0" h="8338" w="9174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6" name="Google Shape;1416;p34"/>
          <p:cNvGrpSpPr/>
          <p:nvPr/>
        </p:nvGrpSpPr>
        <p:grpSpPr>
          <a:xfrm>
            <a:off x="3236861" y="3957497"/>
            <a:ext cx="749796" cy="717499"/>
            <a:chOff x="7847861" y="3178722"/>
            <a:chExt cx="749796" cy="717499"/>
          </a:xfrm>
        </p:grpSpPr>
        <p:sp>
          <p:nvSpPr>
            <p:cNvPr id="1417" name="Google Shape;1417;p34"/>
            <p:cNvSpPr/>
            <p:nvPr/>
          </p:nvSpPr>
          <p:spPr>
            <a:xfrm>
              <a:off x="7847861" y="321403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7886937" y="317872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7944032" y="3221560"/>
              <a:ext cx="596531" cy="595788"/>
            </a:xfrm>
            <a:custGeom>
              <a:rect b="b" l="l" r="r" t="t"/>
              <a:pathLst>
                <a:path extrusionOk="0" h="26453" w="26486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8146126" y="3430411"/>
              <a:ext cx="394437" cy="387680"/>
            </a:xfrm>
            <a:custGeom>
              <a:rect b="b" l="l" r="r" t="t"/>
              <a:pathLst>
                <a:path extrusionOk="0" h="17213" w="17513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8067230" y="3344758"/>
              <a:ext cx="349369" cy="349369"/>
            </a:xfrm>
            <a:custGeom>
              <a:rect b="b" l="l" r="r" t="t"/>
              <a:pathLst>
                <a:path extrusionOk="0" h="15512" w="15512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2" name="Google Shape;1422;p34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423" name="Google Shape;1423;p34"/>
            <p:cNvSpPr/>
            <p:nvPr/>
          </p:nvSpPr>
          <p:spPr>
            <a:xfrm>
              <a:off x="-4813275" y="4215950"/>
              <a:ext cx="676350" cy="502900"/>
            </a:xfrm>
            <a:custGeom>
              <a:rect b="b" l="l" r="r" t="t"/>
              <a:pathLst>
                <a:path extrusionOk="0" h="20116" w="27054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-4758225" y="4164250"/>
              <a:ext cx="675500" cy="502050"/>
            </a:xfrm>
            <a:custGeom>
              <a:rect b="b" l="l" r="r" t="t"/>
              <a:pathLst>
                <a:path extrusionOk="0" h="20082" w="2702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-4558075" y="4261950"/>
              <a:ext cx="281875" cy="306175"/>
            </a:xfrm>
            <a:custGeom>
              <a:rect b="b" l="l" r="r" t="t"/>
              <a:pathLst>
                <a:path extrusionOk="0" h="12247" w="11275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6" name="Google Shape;1426;p34"/>
          <p:cNvSpPr txBox="1"/>
          <p:nvPr>
            <p:ph type="title"/>
          </p:nvPr>
        </p:nvSpPr>
        <p:spPr>
          <a:xfrm>
            <a:off x="522745" y="2119102"/>
            <a:ext cx="38619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1"/>
                </a:solidFill>
              </a:rPr>
              <a:t>Introduction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27" name="Google Shape;1427;p34"/>
          <p:cNvSpPr txBox="1"/>
          <p:nvPr>
            <p:ph idx="4294967295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000"/>
              <a:t>01.</a:t>
            </a:r>
            <a:endParaRPr sz="6000"/>
          </a:p>
        </p:txBody>
      </p:sp>
      <p:grpSp>
        <p:nvGrpSpPr>
          <p:cNvPr id="1428" name="Google Shape;1428;p34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429" name="Google Shape;1429;p34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0" name="Google Shape;1430;p34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431" name="Google Shape;1431;p34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34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34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34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35" name="Google Shape;1435;p34"/>
          <p:cNvGrpSpPr/>
          <p:nvPr/>
        </p:nvGrpSpPr>
        <p:grpSpPr>
          <a:xfrm>
            <a:off x="1476318" y="221824"/>
            <a:ext cx="609540" cy="583574"/>
            <a:chOff x="3105300" y="593625"/>
            <a:chExt cx="256800" cy="245850"/>
          </a:xfrm>
        </p:grpSpPr>
        <p:sp>
          <p:nvSpPr>
            <p:cNvPr id="1436" name="Google Shape;1436;p3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35"/>
          <p:cNvSpPr txBox="1"/>
          <p:nvPr>
            <p:ph type="title"/>
          </p:nvPr>
        </p:nvSpPr>
        <p:spPr>
          <a:xfrm>
            <a:off x="758600" y="1413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Solana</a:t>
            </a:r>
            <a:endParaRPr/>
          </a:p>
        </p:txBody>
      </p:sp>
      <p:pic>
        <p:nvPicPr>
          <p:cNvPr id="1445" name="Google Shape;14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600" y="901850"/>
            <a:ext cx="7052799" cy="35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35"/>
          <p:cNvSpPr txBox="1"/>
          <p:nvPr/>
        </p:nvSpPr>
        <p:spPr>
          <a:xfrm>
            <a:off x="3416275" y="4516800"/>
            <a:ext cx="3752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Solana Market Cap</a:t>
            </a:r>
            <a:endParaRPr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6"/>
          <p:cNvSpPr txBox="1"/>
          <p:nvPr>
            <p:ph type="title"/>
          </p:nvPr>
        </p:nvSpPr>
        <p:spPr>
          <a:xfrm>
            <a:off x="758600" y="1413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Solana</a:t>
            </a:r>
            <a:endParaRPr/>
          </a:p>
        </p:txBody>
      </p:sp>
      <p:sp>
        <p:nvSpPr>
          <p:cNvPr id="1452" name="Google Shape;1452;p36"/>
          <p:cNvSpPr txBox="1"/>
          <p:nvPr/>
        </p:nvSpPr>
        <p:spPr>
          <a:xfrm>
            <a:off x="635200" y="1136550"/>
            <a:ext cx="22641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Proof of History</a:t>
            </a:r>
            <a:endParaRPr b="1" i="0" sz="2000" u="none" cap="none" strike="noStrike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53" name="Google Shape;1453;p36"/>
          <p:cNvSpPr txBox="1"/>
          <p:nvPr/>
        </p:nvSpPr>
        <p:spPr>
          <a:xfrm>
            <a:off x="3439950" y="989100"/>
            <a:ext cx="22641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Scalability and speed</a:t>
            </a:r>
            <a:endParaRPr b="1" i="0" sz="2000" u="none" cap="none" strike="noStrike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54" name="Google Shape;1454;p36"/>
          <p:cNvSpPr txBox="1"/>
          <p:nvPr/>
        </p:nvSpPr>
        <p:spPr>
          <a:xfrm>
            <a:off x="1496375" y="2764200"/>
            <a:ext cx="25632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Rust</a:t>
            </a:r>
            <a:endParaRPr b="1" i="0" sz="2000" u="none" cap="none" strike="noStrike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55" name="Google Shape;1455;p36"/>
          <p:cNvSpPr txBox="1"/>
          <p:nvPr/>
        </p:nvSpPr>
        <p:spPr>
          <a:xfrm>
            <a:off x="4824300" y="2537700"/>
            <a:ext cx="24327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Priority fees</a:t>
            </a:r>
            <a:endParaRPr b="1" i="0" sz="2000" u="none" cap="none" strike="noStrike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56" name="Google Shape;1456;p36"/>
          <p:cNvSpPr txBox="1"/>
          <p:nvPr/>
        </p:nvSpPr>
        <p:spPr>
          <a:xfrm>
            <a:off x="6244700" y="1356000"/>
            <a:ext cx="22641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Gas-less environment</a:t>
            </a:r>
            <a:endParaRPr b="1" i="0" sz="2000" u="none" cap="none" strike="noStrike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" name="Google Shape;14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614" y="981395"/>
            <a:ext cx="1897220" cy="13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37"/>
          <p:cNvSpPr txBox="1"/>
          <p:nvPr/>
        </p:nvSpPr>
        <p:spPr>
          <a:xfrm>
            <a:off x="-114625" y="2100300"/>
            <a:ext cx="44373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92F7FF"/>
                </a:solidFill>
                <a:latin typeface="Orbitron"/>
                <a:ea typeface="Orbitron"/>
                <a:cs typeface="Orbitron"/>
                <a:sym typeface="Orbitron"/>
              </a:rPr>
              <a:t>Testing Environment</a:t>
            </a:r>
            <a:endParaRPr b="1" sz="4500">
              <a:solidFill>
                <a:srgbClr val="92F7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63" name="Google Shape;1463;p37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fmla="val 8047" name="adj"/>
            </a:avLst>
          </a:prstGeom>
          <a:solidFill>
            <a:schemeClr val="accent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37"/>
          <p:cNvSpPr txBox="1"/>
          <p:nvPr>
            <p:ph idx="4294967295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Blockchain Environment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Programs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Raw Transactions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Custom program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Client Environment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8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Blockchain Framework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70" name="Google Shape;1470;p38"/>
          <p:cNvSpPr txBox="1"/>
          <p:nvPr>
            <p:ph type="title"/>
          </p:nvPr>
        </p:nvSpPr>
        <p:spPr>
          <a:xfrm>
            <a:off x="6470548" y="2974313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Solana SDK</a:t>
            </a:r>
            <a:endParaRPr/>
          </a:p>
        </p:txBody>
      </p:sp>
      <p:sp>
        <p:nvSpPr>
          <p:cNvPr id="1471" name="Google Shape;1471;p38"/>
          <p:cNvSpPr txBox="1"/>
          <p:nvPr>
            <p:ph idx="2" type="title"/>
          </p:nvPr>
        </p:nvSpPr>
        <p:spPr>
          <a:xfrm>
            <a:off x="713100" y="2964500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Solana CLI</a:t>
            </a:r>
            <a:endParaRPr/>
          </a:p>
        </p:txBody>
      </p:sp>
      <p:sp>
        <p:nvSpPr>
          <p:cNvPr id="1472" name="Google Shape;1472;p38"/>
          <p:cNvSpPr txBox="1"/>
          <p:nvPr>
            <p:ph idx="5" type="subTitle"/>
          </p:nvPr>
        </p:nvSpPr>
        <p:spPr>
          <a:xfrm>
            <a:off x="6470557" y="3577000"/>
            <a:ext cx="194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Exposes tools to interact with the network</a:t>
            </a:r>
            <a:endParaRPr/>
          </a:p>
        </p:txBody>
      </p:sp>
      <p:sp>
        <p:nvSpPr>
          <p:cNvPr id="1473" name="Google Shape;1473;p38"/>
          <p:cNvSpPr txBox="1"/>
          <p:nvPr>
            <p:ph idx="5" type="subTitle"/>
          </p:nvPr>
        </p:nvSpPr>
        <p:spPr>
          <a:xfrm>
            <a:off x="673057" y="3577000"/>
            <a:ext cx="194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Providing the local validator node </a:t>
            </a:r>
            <a:endParaRPr/>
          </a:p>
        </p:txBody>
      </p:sp>
      <p:sp>
        <p:nvSpPr>
          <p:cNvPr id="1474" name="Google Shape;1474;p38"/>
          <p:cNvSpPr txBox="1"/>
          <p:nvPr>
            <p:ph idx="4" type="title"/>
          </p:nvPr>
        </p:nvSpPr>
        <p:spPr>
          <a:xfrm>
            <a:off x="3591825" y="2964500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Anchor</a:t>
            </a:r>
            <a:endParaRPr/>
          </a:p>
        </p:txBody>
      </p:sp>
      <p:sp>
        <p:nvSpPr>
          <p:cNvPr id="1475" name="Google Shape;1475;p38"/>
          <p:cNvSpPr txBox="1"/>
          <p:nvPr>
            <p:ph idx="5" type="subTitle"/>
          </p:nvPr>
        </p:nvSpPr>
        <p:spPr>
          <a:xfrm>
            <a:off x="3591832" y="3577000"/>
            <a:ext cx="194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Rust </a:t>
            </a:r>
            <a:r>
              <a:rPr lang="en"/>
              <a:t>framework</a:t>
            </a:r>
            <a:r>
              <a:rPr lang="en"/>
              <a:t> to simplify the </a:t>
            </a:r>
            <a:r>
              <a:rPr lang="en"/>
              <a:t>development</a:t>
            </a:r>
            <a:r>
              <a:rPr lang="en"/>
              <a:t> and testing of solana smart contracts</a:t>
            </a:r>
            <a:endParaRPr/>
          </a:p>
        </p:txBody>
      </p:sp>
      <p:pic>
        <p:nvPicPr>
          <p:cNvPr id="1476" name="Google Shape;14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499" y="1870750"/>
            <a:ext cx="921000" cy="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7" name="Google Shape;147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713" y="1844950"/>
            <a:ext cx="1379672" cy="10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8" name="Google Shape;147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5625" y="1779925"/>
            <a:ext cx="1034750" cy="10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9"/>
          <p:cNvSpPr txBox="1"/>
          <p:nvPr>
            <p:ph idx="1" type="body"/>
          </p:nvPr>
        </p:nvSpPr>
        <p:spPr>
          <a:xfrm>
            <a:off x="433600" y="1101450"/>
            <a:ext cx="41385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Raw Transactions</a:t>
            </a:r>
            <a:endParaRPr b="1" sz="32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Basic Functionality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Efficiency Testing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sp>
        <p:nvSpPr>
          <p:cNvPr id="1484" name="Google Shape;1484;p39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Programs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5" name="Google Shape;1485;p39"/>
          <p:cNvSpPr txBox="1"/>
          <p:nvPr>
            <p:ph idx="2" type="body"/>
          </p:nvPr>
        </p:nvSpPr>
        <p:spPr>
          <a:xfrm>
            <a:off x="4572000" y="1217525"/>
            <a:ext cx="41751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Custom </a:t>
            </a:r>
            <a:endParaRPr b="1" sz="32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Program</a:t>
            </a:r>
            <a:endParaRPr b="1" sz="32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556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Program overhead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55600" lvl="0" marL="457200" marR="50800" rtl="0" algn="l"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Simulated Load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556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More scenarios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556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bitron Medium"/>
              <a:buChar char="●"/>
            </a:pPr>
            <a:r>
              <a:rPr lang="en" sz="2000">
                <a:latin typeface="Orbitron Medium"/>
                <a:ea typeface="Orbitron Medium"/>
                <a:cs typeface="Orbitron Medium"/>
                <a:sym typeface="Orbitron Medium"/>
              </a:rPr>
              <a:t>Test CUs limit</a:t>
            </a:r>
            <a:endParaRPr sz="2000"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/>
          <p:nvPr>
            <p:ph type="title"/>
          </p:nvPr>
        </p:nvSpPr>
        <p:spPr>
          <a:xfrm>
            <a:off x="720000" y="307650"/>
            <a:ext cx="7704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accent1"/>
                </a:solidFill>
              </a:rPr>
              <a:t>Custom program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91" name="Google Shape;14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1274525"/>
            <a:ext cx="60864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