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Uso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Hoja1!$A$2:$A$8</c:f>
              <c:strCache>
                <c:ptCount val="7"/>
                <c:pt idx="0">
                  <c:v>Windows 95</c:v>
                </c:pt>
                <c:pt idx="1">
                  <c:v>Windows 98</c:v>
                </c:pt>
                <c:pt idx="2">
                  <c:v>Windows xp</c:v>
                </c:pt>
                <c:pt idx="3">
                  <c:v>Windows Vista</c:v>
                </c:pt>
                <c:pt idx="4">
                  <c:v>Windows 7</c:v>
                </c:pt>
                <c:pt idx="5">
                  <c:v>Windows 8</c:v>
                </c:pt>
                <c:pt idx="6">
                  <c:v>Windows 10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0.02</c:v>
                </c:pt>
                <c:pt idx="1">
                  <c:v>0.06</c:v>
                </c:pt>
                <c:pt idx="2">
                  <c:v>0.2</c:v>
                </c:pt>
                <c:pt idx="3">
                  <c:v>0.12</c:v>
                </c:pt>
                <c:pt idx="4">
                  <c:v>0.55000000000000004</c:v>
                </c:pt>
                <c:pt idx="5">
                  <c:v>0.01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Uso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Hoja1!$A$2:$A$8</c:f>
              <c:strCache>
                <c:ptCount val="7"/>
                <c:pt idx="0">
                  <c:v>Cheetah</c:v>
                </c:pt>
                <c:pt idx="1">
                  <c:v>Puma</c:v>
                </c:pt>
                <c:pt idx="2">
                  <c:v>Jaguar</c:v>
                </c:pt>
                <c:pt idx="3">
                  <c:v>Panther</c:v>
                </c:pt>
                <c:pt idx="4">
                  <c:v>Tiger</c:v>
                </c:pt>
                <c:pt idx="5">
                  <c:v>Leopard</c:v>
                </c:pt>
                <c:pt idx="6">
                  <c:v>Snow Leopard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0.2</c:v>
                </c:pt>
                <c:pt idx="1">
                  <c:v>0.1</c:v>
                </c:pt>
                <c:pt idx="2">
                  <c:v>0.15</c:v>
                </c:pt>
                <c:pt idx="3">
                  <c:v>0.3</c:v>
                </c:pt>
                <c:pt idx="4">
                  <c:v>0.05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29264"/>
        <c:axId val="120932008"/>
      </c:lineChart>
      <c:catAx>
        <c:axId val="12092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20932008"/>
        <c:crosses val="autoZero"/>
        <c:auto val="1"/>
        <c:lblAlgn val="ctr"/>
        <c:lblOffset val="100"/>
        <c:noMultiLvlLbl val="0"/>
      </c:catAx>
      <c:valAx>
        <c:axId val="12093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2092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Hoja1!$A$2:$A$6</c:f>
              <c:strCache>
                <c:ptCount val="5"/>
                <c:pt idx="0">
                  <c:v>Fedora</c:v>
                </c:pt>
                <c:pt idx="1">
                  <c:v>Debian</c:v>
                </c:pt>
                <c:pt idx="2">
                  <c:v>Kubuntu</c:v>
                </c:pt>
                <c:pt idx="3">
                  <c:v>Ubuntu</c:v>
                </c:pt>
                <c:pt idx="4">
                  <c:v>PCLinuXOS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0.15</c:v>
                </c:pt>
                <c:pt idx="1">
                  <c:v>0.1</c:v>
                </c:pt>
                <c:pt idx="2">
                  <c:v>0.1</c:v>
                </c:pt>
                <c:pt idx="3">
                  <c:v>0.5</c:v>
                </c:pt>
                <c:pt idx="4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Uso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Hoja1!$A$2:$A$6</c:f>
              <c:strCache>
                <c:ptCount val="5"/>
                <c:pt idx="0">
                  <c:v>Solaris 10</c:v>
                </c:pt>
                <c:pt idx="1">
                  <c:v>Solaris 8</c:v>
                </c:pt>
                <c:pt idx="2">
                  <c:v>Solaris 2.6</c:v>
                </c:pt>
                <c:pt idx="3">
                  <c:v>Solaris 2.1</c:v>
                </c:pt>
                <c:pt idx="4">
                  <c:v>Solaris 2.0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0.3</c:v>
                </c:pt>
                <c:pt idx="1">
                  <c:v>0.15</c:v>
                </c:pt>
                <c:pt idx="2">
                  <c:v>0.17</c:v>
                </c:pt>
                <c:pt idx="3">
                  <c:v>0.35</c:v>
                </c:pt>
                <c:pt idx="4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635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607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8395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2692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8508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6806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1881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7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0571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9747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707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2868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9603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9070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6097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386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8421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33BA-2D8A-463D-9240-0436F0B979DB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353F25-4E26-4595-A6AE-E76692E669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96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Programas Base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8401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Microsoft Windows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7" y="2119312"/>
            <a:ext cx="8592855" cy="21019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5" y="4221271"/>
            <a:ext cx="2976236" cy="22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43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Encuesta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714336738"/>
              </p:ext>
            </p:extLst>
          </p:nvPr>
        </p:nvGraphicFramePr>
        <p:xfrm>
          <a:off x="1819058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354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Mac Os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2" y="1805705"/>
            <a:ext cx="6352262" cy="4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4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Encuesta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977468026"/>
              </p:ext>
            </p:extLst>
          </p:nvPr>
        </p:nvGraphicFramePr>
        <p:xfrm>
          <a:off x="1994422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2011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Linux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Resultado de imagen para versiones de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33" y="2334509"/>
            <a:ext cx="7791189" cy="28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8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Encuesta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411011432"/>
              </p:ext>
            </p:extLst>
          </p:nvPr>
        </p:nvGraphicFramePr>
        <p:xfrm>
          <a:off x="1894214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131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Solaris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61" y="2065867"/>
            <a:ext cx="5235504" cy="39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Encuesta</a:t>
            </a:r>
            <a:endParaRPr lang="es-G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4200749842"/>
              </p:ext>
            </p:extLst>
          </p:nvPr>
        </p:nvGraphicFramePr>
        <p:xfrm>
          <a:off x="1731375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834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16</Words>
  <Application>Microsoft Office PowerPoint</Application>
  <PresentationFormat>Panorámica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Celestial</vt:lpstr>
      <vt:lpstr>Programas Base</vt:lpstr>
      <vt:lpstr>Microsoft Windows</vt:lpstr>
      <vt:lpstr>Encuesta</vt:lpstr>
      <vt:lpstr>Mac Os</vt:lpstr>
      <vt:lpstr>Encuesta</vt:lpstr>
      <vt:lpstr>Linux</vt:lpstr>
      <vt:lpstr>Encuesta</vt:lpstr>
      <vt:lpstr>Solaris</vt:lpstr>
      <vt:lpstr>Encuesta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Base</dc:title>
  <dc:creator>estudiante de Liceo Compu-market</dc:creator>
  <cp:lastModifiedBy>estudiante de Liceo Compu-market</cp:lastModifiedBy>
  <cp:revision>6</cp:revision>
  <dcterms:created xsi:type="dcterms:W3CDTF">2017-05-22T20:41:45Z</dcterms:created>
  <dcterms:modified xsi:type="dcterms:W3CDTF">2017-05-23T22:00:43Z</dcterms:modified>
</cp:coreProperties>
</file>