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8EC79A0-36C5-4DDC-9815-13BF7CCD48A1}"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86D05FD-A2A2-4FF6-9999-49C1E287B532}" type="slidenum">
              <a:rPr lang="es-GT" smtClean="0"/>
              <a:t>‹Nº›</a:t>
            </a:fld>
            <a:endParaRPr lang="es-G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1022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18EC79A0-36C5-4DDC-9815-13BF7CCD48A1}" type="datetimeFigureOut">
              <a:rPr lang="es-GT" smtClean="0"/>
              <a:t>23/05/2017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086D05FD-A2A2-4FF6-9999-49C1E287B532}" type="slidenum">
              <a:rPr lang="es-GT" smtClean="0"/>
              <a:t>‹Nº›</a:t>
            </a:fld>
            <a:endParaRPr lang="es-GT"/>
          </a:p>
        </p:txBody>
      </p:sp>
    </p:spTree>
    <p:extLst>
      <p:ext uri="{BB962C8B-B14F-4D97-AF65-F5344CB8AC3E}">
        <p14:creationId xmlns:p14="http://schemas.microsoft.com/office/powerpoint/2010/main" val="2438993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8EC79A0-36C5-4DDC-9815-13BF7CCD48A1}"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86D05FD-A2A2-4FF6-9999-49C1E287B532}" type="slidenum">
              <a:rPr lang="es-GT" smtClean="0"/>
              <a:t>‹Nº›</a:t>
            </a:fld>
            <a:endParaRPr lang="es-GT"/>
          </a:p>
        </p:txBody>
      </p:sp>
    </p:spTree>
    <p:extLst>
      <p:ext uri="{BB962C8B-B14F-4D97-AF65-F5344CB8AC3E}">
        <p14:creationId xmlns:p14="http://schemas.microsoft.com/office/powerpoint/2010/main" val="2850210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8EC79A0-36C5-4DDC-9815-13BF7CCD48A1}"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86D05FD-A2A2-4FF6-9999-49C1E287B532}" type="slidenum">
              <a:rPr lang="es-GT" smtClean="0"/>
              <a:t>‹Nº›</a:t>
            </a:fld>
            <a:endParaRPr lang="es-G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13094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8EC79A0-36C5-4DDC-9815-13BF7CCD48A1}"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86D05FD-A2A2-4FF6-9999-49C1E287B532}" type="slidenum">
              <a:rPr lang="es-GT" smtClean="0"/>
              <a:t>‹Nº›</a:t>
            </a:fld>
            <a:endParaRPr lang="es-GT"/>
          </a:p>
        </p:txBody>
      </p:sp>
    </p:spTree>
    <p:extLst>
      <p:ext uri="{BB962C8B-B14F-4D97-AF65-F5344CB8AC3E}">
        <p14:creationId xmlns:p14="http://schemas.microsoft.com/office/powerpoint/2010/main" val="181178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8EC79A0-36C5-4DDC-9815-13BF7CCD48A1}"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86D05FD-A2A2-4FF6-9999-49C1E287B532}" type="slidenum">
              <a:rPr lang="es-GT" smtClean="0"/>
              <a:t>‹Nº›</a:t>
            </a:fld>
            <a:endParaRPr lang="es-G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07207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8EC79A0-36C5-4DDC-9815-13BF7CCD48A1}"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86D05FD-A2A2-4FF6-9999-49C1E287B532}" type="slidenum">
              <a:rPr lang="es-GT" smtClean="0"/>
              <a:t>‹Nº›</a:t>
            </a:fld>
            <a:endParaRPr lang="es-GT"/>
          </a:p>
        </p:txBody>
      </p:sp>
    </p:spTree>
    <p:extLst>
      <p:ext uri="{BB962C8B-B14F-4D97-AF65-F5344CB8AC3E}">
        <p14:creationId xmlns:p14="http://schemas.microsoft.com/office/powerpoint/2010/main" val="925835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8EC79A0-36C5-4DDC-9815-13BF7CCD48A1}"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86D05FD-A2A2-4FF6-9999-49C1E287B532}" type="slidenum">
              <a:rPr lang="es-GT" smtClean="0"/>
              <a:t>‹Nº›</a:t>
            </a:fld>
            <a:endParaRPr lang="es-GT"/>
          </a:p>
        </p:txBody>
      </p:sp>
    </p:spTree>
    <p:extLst>
      <p:ext uri="{BB962C8B-B14F-4D97-AF65-F5344CB8AC3E}">
        <p14:creationId xmlns:p14="http://schemas.microsoft.com/office/powerpoint/2010/main" val="4030969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8EC79A0-36C5-4DDC-9815-13BF7CCD48A1}"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86D05FD-A2A2-4FF6-9999-49C1E287B532}" type="slidenum">
              <a:rPr lang="es-GT" smtClean="0"/>
              <a:t>‹Nº›</a:t>
            </a:fld>
            <a:endParaRPr lang="es-GT"/>
          </a:p>
        </p:txBody>
      </p:sp>
    </p:spTree>
    <p:extLst>
      <p:ext uri="{BB962C8B-B14F-4D97-AF65-F5344CB8AC3E}">
        <p14:creationId xmlns:p14="http://schemas.microsoft.com/office/powerpoint/2010/main" val="3305811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8EC79A0-36C5-4DDC-9815-13BF7CCD48A1}"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86D05FD-A2A2-4FF6-9999-49C1E287B532}" type="slidenum">
              <a:rPr lang="es-GT" smtClean="0"/>
              <a:t>‹Nº›</a:t>
            </a:fld>
            <a:endParaRPr lang="es-GT"/>
          </a:p>
        </p:txBody>
      </p:sp>
    </p:spTree>
    <p:extLst>
      <p:ext uri="{BB962C8B-B14F-4D97-AF65-F5344CB8AC3E}">
        <p14:creationId xmlns:p14="http://schemas.microsoft.com/office/powerpoint/2010/main" val="234731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8EC79A0-36C5-4DDC-9815-13BF7CCD48A1}"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86D05FD-A2A2-4FF6-9999-49C1E287B532}" type="slidenum">
              <a:rPr lang="es-GT" smtClean="0"/>
              <a:t>‹Nº›</a:t>
            </a:fld>
            <a:endParaRPr lang="es-GT"/>
          </a:p>
        </p:txBody>
      </p:sp>
    </p:spTree>
    <p:extLst>
      <p:ext uri="{BB962C8B-B14F-4D97-AF65-F5344CB8AC3E}">
        <p14:creationId xmlns:p14="http://schemas.microsoft.com/office/powerpoint/2010/main" val="4114885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8EC79A0-36C5-4DDC-9815-13BF7CCD48A1}" type="datetimeFigureOut">
              <a:rPr lang="es-GT" smtClean="0"/>
              <a:t>23/05/2017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86D05FD-A2A2-4FF6-9999-49C1E287B532}" type="slidenum">
              <a:rPr lang="es-GT" smtClean="0"/>
              <a:t>‹Nº›</a:t>
            </a:fld>
            <a:endParaRPr lang="es-GT"/>
          </a:p>
        </p:txBody>
      </p:sp>
    </p:spTree>
    <p:extLst>
      <p:ext uri="{BB962C8B-B14F-4D97-AF65-F5344CB8AC3E}">
        <p14:creationId xmlns:p14="http://schemas.microsoft.com/office/powerpoint/2010/main" val="3494844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8EC79A0-36C5-4DDC-9815-13BF7CCD48A1}" type="datetimeFigureOut">
              <a:rPr lang="es-GT" smtClean="0"/>
              <a:t>23/05/2017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086D05FD-A2A2-4FF6-9999-49C1E287B532}" type="slidenum">
              <a:rPr lang="es-GT" smtClean="0"/>
              <a:t>‹Nº›</a:t>
            </a:fld>
            <a:endParaRPr lang="es-GT"/>
          </a:p>
        </p:txBody>
      </p:sp>
    </p:spTree>
    <p:extLst>
      <p:ext uri="{BB962C8B-B14F-4D97-AF65-F5344CB8AC3E}">
        <p14:creationId xmlns:p14="http://schemas.microsoft.com/office/powerpoint/2010/main" val="2354727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8EC79A0-36C5-4DDC-9815-13BF7CCD48A1}" type="datetimeFigureOut">
              <a:rPr lang="es-GT" smtClean="0"/>
              <a:t>23/05/2017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086D05FD-A2A2-4FF6-9999-49C1E287B532}" type="slidenum">
              <a:rPr lang="es-GT" smtClean="0"/>
              <a:t>‹Nº›</a:t>
            </a:fld>
            <a:endParaRPr lang="es-GT"/>
          </a:p>
        </p:txBody>
      </p:sp>
    </p:spTree>
    <p:extLst>
      <p:ext uri="{BB962C8B-B14F-4D97-AF65-F5344CB8AC3E}">
        <p14:creationId xmlns:p14="http://schemas.microsoft.com/office/powerpoint/2010/main" val="3895667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C79A0-36C5-4DDC-9815-13BF7CCD48A1}" type="datetimeFigureOut">
              <a:rPr lang="es-GT" smtClean="0"/>
              <a:t>23/05/2017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086D05FD-A2A2-4FF6-9999-49C1E287B532}" type="slidenum">
              <a:rPr lang="es-GT" smtClean="0"/>
              <a:t>‹Nº›</a:t>
            </a:fld>
            <a:endParaRPr lang="es-GT"/>
          </a:p>
        </p:txBody>
      </p:sp>
    </p:spTree>
    <p:extLst>
      <p:ext uri="{BB962C8B-B14F-4D97-AF65-F5344CB8AC3E}">
        <p14:creationId xmlns:p14="http://schemas.microsoft.com/office/powerpoint/2010/main" val="503619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8EC79A0-36C5-4DDC-9815-13BF7CCD48A1}" type="datetimeFigureOut">
              <a:rPr lang="es-GT" smtClean="0"/>
              <a:t>23/05/2017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86D05FD-A2A2-4FF6-9999-49C1E287B532}" type="slidenum">
              <a:rPr lang="es-GT" smtClean="0"/>
              <a:t>‹Nº›</a:t>
            </a:fld>
            <a:endParaRPr lang="es-GT"/>
          </a:p>
        </p:txBody>
      </p:sp>
    </p:spTree>
    <p:extLst>
      <p:ext uri="{BB962C8B-B14F-4D97-AF65-F5344CB8AC3E}">
        <p14:creationId xmlns:p14="http://schemas.microsoft.com/office/powerpoint/2010/main" val="1315637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8EC79A0-36C5-4DDC-9815-13BF7CCD48A1}" type="datetimeFigureOut">
              <a:rPr lang="es-GT" smtClean="0"/>
              <a:t>23/05/2017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86D05FD-A2A2-4FF6-9999-49C1E287B532}" type="slidenum">
              <a:rPr lang="es-GT" smtClean="0"/>
              <a:t>‹Nº›</a:t>
            </a:fld>
            <a:endParaRPr lang="es-GT"/>
          </a:p>
        </p:txBody>
      </p:sp>
    </p:spTree>
    <p:extLst>
      <p:ext uri="{BB962C8B-B14F-4D97-AF65-F5344CB8AC3E}">
        <p14:creationId xmlns:p14="http://schemas.microsoft.com/office/powerpoint/2010/main" val="904234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8EC79A0-36C5-4DDC-9815-13BF7CCD48A1}" type="datetimeFigureOut">
              <a:rPr lang="es-GT" smtClean="0"/>
              <a:t>23/05/2017</a:t>
            </a:fld>
            <a:endParaRPr lang="es-G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G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86D05FD-A2A2-4FF6-9999-49C1E287B532}" type="slidenum">
              <a:rPr lang="es-GT" smtClean="0"/>
              <a:t>‹Nº›</a:t>
            </a:fld>
            <a:endParaRPr lang="es-GT"/>
          </a:p>
        </p:txBody>
      </p:sp>
    </p:spTree>
    <p:extLst>
      <p:ext uri="{BB962C8B-B14F-4D97-AF65-F5344CB8AC3E}">
        <p14:creationId xmlns:p14="http://schemas.microsoft.com/office/powerpoint/2010/main" val="22859075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s.wikipedia.org/wiki/Sakura-s%C5%8D_no_Pet_na_Kanojo#cite_note-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S</a:t>
            </a:r>
            <a:r>
              <a:rPr lang="pt-BR" dirty="0" smtClean="0"/>
              <a:t>akurasou no pet na kanojo</a:t>
            </a:r>
            <a:endParaRPr lang="es-GT" dirty="0"/>
          </a:p>
        </p:txBody>
      </p:sp>
      <p:sp>
        <p:nvSpPr>
          <p:cNvPr id="3" name="Subtítulo 2"/>
          <p:cNvSpPr>
            <a:spLocks noGrp="1"/>
          </p:cNvSpPr>
          <p:nvPr>
            <p:ph type="subTitle" idx="1"/>
          </p:nvPr>
        </p:nvSpPr>
        <p:spPr>
          <a:xfrm>
            <a:off x="684212" y="3843867"/>
            <a:ext cx="6400800" cy="2256308"/>
          </a:xfrm>
        </p:spPr>
        <p:txBody>
          <a:bodyPr>
            <a:noAutofit/>
          </a:bodyPr>
          <a:lstStyle/>
          <a:p>
            <a:r>
              <a:rPr lang="es-GT" sz="1400" b="1" dirty="0">
                <a:solidFill>
                  <a:schemeClr val="tx1">
                    <a:lumMod val="95000"/>
                  </a:schemeClr>
                </a:solidFill>
              </a:rPr>
              <a:t>Sakura-sō no Pet na Kanojo</a:t>
            </a:r>
            <a:r>
              <a:rPr lang="es-GT" sz="1400" dirty="0">
                <a:solidFill>
                  <a:schemeClr val="tx1">
                    <a:lumMod val="95000"/>
                  </a:schemeClr>
                </a:solidFill>
              </a:rPr>
              <a:t> (</a:t>
            </a:r>
            <a:r>
              <a:rPr lang="ja-JP" altLang="es-GT" sz="1400" dirty="0">
                <a:solidFill>
                  <a:schemeClr val="tx1">
                    <a:lumMod val="95000"/>
                  </a:schemeClr>
                </a:solidFill>
              </a:rPr>
              <a:t>さくら荘のペットな彼女 </a:t>
            </a:r>
            <a:r>
              <a:rPr lang="es-GT" sz="1400" dirty="0">
                <a:solidFill>
                  <a:schemeClr val="tx1">
                    <a:lumMod val="95000"/>
                  </a:schemeClr>
                </a:solidFill>
              </a:rPr>
              <a:t>Sakura-sou no Petto na Kanojo, lit. La Chica Mascota de los Dormitorios Sakura) es una serie de novelas ligeras escritas por Hajime Kamoshida, con ilustraciones por Kēji Mizoguchi. ASCII Media Works publicó 13 volúmenes entre enero de 2010 y marzo de 2014. Una adaptación a manga ilustrada por Hōki Kusano fue serializada por ASCII Media Works en la revista Dengeki G's Magazine y Dengeki G's Comic. Un CD drama fue publicado el 28 de junio de 2012.</a:t>
            </a:r>
            <a:r>
              <a:rPr lang="es-GT" sz="1400" baseline="30000" dirty="0">
                <a:solidFill>
                  <a:schemeClr val="tx1">
                    <a:lumMod val="95000"/>
                  </a:schemeClr>
                </a:solidFill>
                <a:hlinkClick r:id="rId2"/>
              </a:rPr>
              <a:t>1</a:t>
            </a:r>
            <a:r>
              <a:rPr lang="es-GT" sz="1400" dirty="0">
                <a:solidFill>
                  <a:schemeClr val="tx1">
                    <a:lumMod val="95000"/>
                  </a:schemeClr>
                </a:solidFill>
              </a:rPr>
              <a:t> Una adaptación a anime de 24 episodios por J.C.Staff se emitió entre octubre de 2012 y marzo de 2013. Fue licenciado por Sentai Filmworks en Norte América.</a:t>
            </a:r>
          </a:p>
        </p:txBody>
      </p:sp>
    </p:spTree>
    <p:extLst>
      <p:ext uri="{BB962C8B-B14F-4D97-AF65-F5344CB8AC3E}">
        <p14:creationId xmlns:p14="http://schemas.microsoft.com/office/powerpoint/2010/main" val="26178732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Click="0" advTm="10000">
        <p15:prstTrans prst="origami"/>
      </p:transition>
    </mc:Choice>
    <mc:Fallback>
      <p:transition spd="slow" advClick="0" advTm="10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530258" y="1155743"/>
            <a:ext cx="6701424" cy="4700999"/>
          </a:xfrm>
          <a:prstGeom prst="rect">
            <a:avLst/>
          </a:prstGeom>
        </p:spPr>
      </p:pic>
    </p:spTree>
    <p:extLst>
      <p:ext uri="{BB962C8B-B14F-4D97-AF65-F5344CB8AC3E}">
        <p14:creationId xmlns:p14="http://schemas.microsoft.com/office/powerpoint/2010/main" val="10310783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5000">
        <p15:prstTrans prst="airplane"/>
      </p:transition>
    </mc:Choice>
    <mc:Fallback>
      <p:transition spd="slow"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78279" y="263047"/>
            <a:ext cx="8768220" cy="707886"/>
          </a:xfrm>
          <a:prstGeom prst="rect">
            <a:avLst/>
          </a:prstGeom>
          <a:noFill/>
        </p:spPr>
        <p:txBody>
          <a:bodyPr wrap="square" rtlCol="0">
            <a:spAutoFit/>
          </a:bodyPr>
          <a:lstStyle/>
          <a:p>
            <a:pPr algn="ctr"/>
            <a:r>
              <a:rPr lang="es-GT" sz="4000" dirty="0" smtClean="0"/>
              <a:t>Personajes:</a:t>
            </a:r>
            <a:endParaRPr lang="es-GT" dirty="0"/>
          </a:p>
        </p:txBody>
      </p:sp>
      <p:sp>
        <p:nvSpPr>
          <p:cNvPr id="3" name="Rectángulo 2"/>
          <p:cNvSpPr/>
          <p:nvPr/>
        </p:nvSpPr>
        <p:spPr>
          <a:xfrm>
            <a:off x="742152" y="970933"/>
            <a:ext cx="1672253" cy="369332"/>
          </a:xfrm>
          <a:prstGeom prst="rect">
            <a:avLst/>
          </a:prstGeom>
        </p:spPr>
        <p:txBody>
          <a:bodyPr wrap="none">
            <a:spAutoFit/>
          </a:bodyPr>
          <a:lstStyle/>
          <a:p>
            <a:r>
              <a:rPr lang="es-GT" b="1" i="0" dirty="0" smtClean="0">
                <a:solidFill>
                  <a:srgbClr val="222222"/>
                </a:solidFill>
                <a:effectLst/>
                <a:latin typeface="Arial" panose="020B0604020202020204" pitchFamily="34" charset="0"/>
              </a:rPr>
              <a:t>Sorata Kanda</a:t>
            </a:r>
            <a:endParaRPr lang="es-GT" dirty="0"/>
          </a:p>
        </p:txBody>
      </p:sp>
      <p:sp>
        <p:nvSpPr>
          <p:cNvPr id="4" name="Rectángulo 3"/>
          <p:cNvSpPr/>
          <p:nvPr/>
        </p:nvSpPr>
        <p:spPr>
          <a:xfrm>
            <a:off x="9786989" y="970933"/>
            <a:ext cx="1762021" cy="369332"/>
          </a:xfrm>
          <a:prstGeom prst="rect">
            <a:avLst/>
          </a:prstGeom>
        </p:spPr>
        <p:txBody>
          <a:bodyPr wrap="none">
            <a:spAutoFit/>
          </a:bodyPr>
          <a:lstStyle/>
          <a:p>
            <a:r>
              <a:rPr lang="es-GT" b="1" i="0" dirty="0" smtClean="0">
                <a:solidFill>
                  <a:srgbClr val="222222"/>
                </a:solidFill>
                <a:effectLst/>
                <a:latin typeface="Arial" panose="020B0604020202020204" pitchFamily="34" charset="0"/>
              </a:rPr>
              <a:t>Mashiro Shīna</a:t>
            </a:r>
            <a:endParaRPr lang="es-GT" dirty="0"/>
          </a:p>
        </p:txBody>
      </p:sp>
      <p:pic>
        <p:nvPicPr>
          <p:cNvPr id="1026" name="Picture 2" descr="Mashiro Shii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685" y="2425210"/>
            <a:ext cx="2617938" cy="23158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rata Kan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279" y="2425210"/>
            <a:ext cx="2617937" cy="2315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1553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5000">
        <p15:prstTrans prst="airplane"/>
      </p:transition>
    </mc:Choice>
    <mc:Fallback>
      <p:transition spd="slow"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63749" y="1177540"/>
            <a:ext cx="1971437" cy="369332"/>
          </a:xfrm>
          <a:prstGeom prst="rect">
            <a:avLst/>
          </a:prstGeom>
        </p:spPr>
        <p:txBody>
          <a:bodyPr wrap="none">
            <a:spAutoFit/>
          </a:bodyPr>
          <a:lstStyle/>
          <a:p>
            <a:r>
              <a:rPr lang="es-GT" b="1" i="0" dirty="0" smtClean="0">
                <a:solidFill>
                  <a:srgbClr val="222222"/>
                </a:solidFill>
                <a:effectLst/>
                <a:latin typeface="Arial" panose="020B0604020202020204" pitchFamily="34" charset="0"/>
              </a:rPr>
              <a:t>Nanami Aoyama</a:t>
            </a:r>
            <a:endParaRPr lang="es-GT" dirty="0"/>
          </a:p>
        </p:txBody>
      </p:sp>
      <p:sp>
        <p:nvSpPr>
          <p:cNvPr id="3" name="Rectángulo 2"/>
          <p:cNvSpPr/>
          <p:nvPr/>
        </p:nvSpPr>
        <p:spPr>
          <a:xfrm>
            <a:off x="8549748" y="1177540"/>
            <a:ext cx="2056973" cy="369332"/>
          </a:xfrm>
          <a:prstGeom prst="rect">
            <a:avLst/>
          </a:prstGeom>
        </p:spPr>
        <p:txBody>
          <a:bodyPr wrap="none">
            <a:spAutoFit/>
          </a:bodyPr>
          <a:lstStyle/>
          <a:p>
            <a:r>
              <a:rPr lang="es-GT" b="1" i="0" dirty="0" smtClean="0">
                <a:solidFill>
                  <a:srgbClr val="222222"/>
                </a:solidFill>
                <a:effectLst/>
                <a:latin typeface="Arial" panose="020B0604020202020204" pitchFamily="34" charset="0"/>
              </a:rPr>
              <a:t>Misaki Kamīgusa</a:t>
            </a:r>
            <a:endParaRPr lang="es-GT" dirty="0"/>
          </a:p>
        </p:txBody>
      </p:sp>
      <p:pic>
        <p:nvPicPr>
          <p:cNvPr id="4" name="Imagen 3"/>
          <p:cNvPicPr>
            <a:picLocks noChangeAspect="1"/>
          </p:cNvPicPr>
          <p:nvPr/>
        </p:nvPicPr>
        <p:blipFill>
          <a:blip r:embed="rId2"/>
          <a:stretch>
            <a:fillRect/>
          </a:stretch>
        </p:blipFill>
        <p:spPr>
          <a:xfrm>
            <a:off x="2036725" y="2368763"/>
            <a:ext cx="2660535" cy="2353550"/>
          </a:xfrm>
          <a:prstGeom prst="rect">
            <a:avLst/>
          </a:prstGeom>
        </p:spPr>
      </p:pic>
      <p:pic>
        <p:nvPicPr>
          <p:cNvPr id="5" name="Imagen 4"/>
          <p:cNvPicPr>
            <a:picLocks noChangeAspect="1"/>
          </p:cNvPicPr>
          <p:nvPr/>
        </p:nvPicPr>
        <p:blipFill>
          <a:blip r:embed="rId3"/>
          <a:stretch>
            <a:fillRect/>
          </a:stretch>
        </p:blipFill>
        <p:spPr>
          <a:xfrm>
            <a:off x="7027101" y="2374676"/>
            <a:ext cx="2655518" cy="2349112"/>
          </a:xfrm>
          <a:prstGeom prst="rect">
            <a:avLst/>
          </a:prstGeom>
        </p:spPr>
      </p:pic>
    </p:spTree>
    <p:extLst>
      <p:ext uri="{BB962C8B-B14F-4D97-AF65-F5344CB8AC3E}">
        <p14:creationId xmlns:p14="http://schemas.microsoft.com/office/powerpoint/2010/main" val="31596977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5000">
        <p15:prstTrans prst="airplane"/>
      </p:transition>
    </mc:Choice>
    <mc:Fallback>
      <p:transition spd="slow"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36036" y="1014701"/>
            <a:ext cx="1300356" cy="369332"/>
          </a:xfrm>
          <a:prstGeom prst="rect">
            <a:avLst/>
          </a:prstGeom>
        </p:spPr>
        <p:txBody>
          <a:bodyPr wrap="none">
            <a:spAutoFit/>
          </a:bodyPr>
          <a:lstStyle/>
          <a:p>
            <a:r>
              <a:rPr lang="es-GT" b="1" i="0" dirty="0" smtClean="0">
                <a:solidFill>
                  <a:srgbClr val="222222"/>
                </a:solidFill>
                <a:effectLst/>
                <a:latin typeface="Arial" panose="020B0604020202020204" pitchFamily="34" charset="0"/>
              </a:rPr>
              <a:t>Jin Mitaka</a:t>
            </a:r>
            <a:endParaRPr lang="es-GT" dirty="0"/>
          </a:p>
        </p:txBody>
      </p:sp>
      <p:sp>
        <p:nvSpPr>
          <p:cNvPr id="3" name="Rectángulo 2"/>
          <p:cNvSpPr/>
          <p:nvPr/>
        </p:nvSpPr>
        <p:spPr>
          <a:xfrm>
            <a:off x="8361088" y="1014701"/>
            <a:ext cx="2484398" cy="369332"/>
          </a:xfrm>
          <a:prstGeom prst="rect">
            <a:avLst/>
          </a:prstGeom>
        </p:spPr>
        <p:txBody>
          <a:bodyPr wrap="none">
            <a:spAutoFit/>
          </a:bodyPr>
          <a:lstStyle/>
          <a:p>
            <a:r>
              <a:rPr lang="es-GT" b="1" i="0" dirty="0" smtClean="0">
                <a:solidFill>
                  <a:srgbClr val="222222"/>
                </a:solidFill>
                <a:effectLst/>
                <a:latin typeface="Arial" panose="020B0604020202020204" pitchFamily="34" charset="0"/>
              </a:rPr>
              <a:t>Ryūnosuke Akasaka </a:t>
            </a:r>
            <a:endParaRPr lang="es-GT" dirty="0"/>
          </a:p>
        </p:txBody>
      </p:sp>
      <p:pic>
        <p:nvPicPr>
          <p:cNvPr id="4" name="Imagen 3"/>
          <p:cNvPicPr>
            <a:picLocks noChangeAspect="1"/>
          </p:cNvPicPr>
          <p:nvPr/>
        </p:nvPicPr>
        <p:blipFill>
          <a:blip r:embed="rId2"/>
          <a:stretch>
            <a:fillRect/>
          </a:stretch>
        </p:blipFill>
        <p:spPr>
          <a:xfrm>
            <a:off x="1485605" y="2179529"/>
            <a:ext cx="2690372" cy="2379945"/>
          </a:xfrm>
          <a:prstGeom prst="rect">
            <a:avLst/>
          </a:prstGeom>
        </p:spPr>
      </p:pic>
      <p:pic>
        <p:nvPicPr>
          <p:cNvPr id="5" name="Imagen 4"/>
          <p:cNvPicPr>
            <a:picLocks noChangeAspect="1"/>
          </p:cNvPicPr>
          <p:nvPr/>
        </p:nvPicPr>
        <p:blipFill>
          <a:blip r:embed="rId3"/>
          <a:stretch>
            <a:fillRect/>
          </a:stretch>
        </p:blipFill>
        <p:spPr>
          <a:xfrm>
            <a:off x="7290147" y="2176477"/>
            <a:ext cx="2693822" cy="2382997"/>
          </a:xfrm>
          <a:prstGeom prst="rect">
            <a:avLst/>
          </a:prstGeom>
        </p:spPr>
      </p:pic>
    </p:spTree>
    <p:extLst>
      <p:ext uri="{BB962C8B-B14F-4D97-AF65-F5344CB8AC3E}">
        <p14:creationId xmlns:p14="http://schemas.microsoft.com/office/powerpoint/2010/main" val="7440182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5000">
        <p15:prstTrans prst="airplane"/>
      </p:transition>
    </mc:Choice>
    <mc:Fallback>
      <p:transition spd="slow"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71383" y="927019"/>
            <a:ext cx="2031325" cy="369332"/>
          </a:xfrm>
          <a:prstGeom prst="rect">
            <a:avLst/>
          </a:prstGeom>
        </p:spPr>
        <p:txBody>
          <a:bodyPr wrap="none">
            <a:spAutoFit/>
          </a:bodyPr>
          <a:lstStyle/>
          <a:p>
            <a:r>
              <a:rPr lang="es-GT" b="1" i="0" dirty="0" smtClean="0">
                <a:solidFill>
                  <a:srgbClr val="222222"/>
                </a:solidFill>
                <a:effectLst/>
                <a:latin typeface="Arial" panose="020B0604020202020204" pitchFamily="34" charset="0"/>
              </a:rPr>
              <a:t>Chihiro Sengoku</a:t>
            </a:r>
            <a:endParaRPr lang="es-GT" dirty="0"/>
          </a:p>
        </p:txBody>
      </p:sp>
      <p:sp>
        <p:nvSpPr>
          <p:cNvPr id="3" name="Rectángulo 2"/>
          <p:cNvSpPr/>
          <p:nvPr/>
        </p:nvSpPr>
        <p:spPr>
          <a:xfrm>
            <a:off x="8876289" y="927019"/>
            <a:ext cx="1804725" cy="369332"/>
          </a:xfrm>
          <a:prstGeom prst="rect">
            <a:avLst/>
          </a:prstGeom>
        </p:spPr>
        <p:txBody>
          <a:bodyPr wrap="none">
            <a:spAutoFit/>
          </a:bodyPr>
          <a:lstStyle/>
          <a:p>
            <a:r>
              <a:rPr lang="es-GT" b="1" i="0" dirty="0" smtClean="0">
                <a:solidFill>
                  <a:srgbClr val="222222"/>
                </a:solidFill>
                <a:effectLst/>
                <a:latin typeface="Arial" panose="020B0604020202020204" pitchFamily="34" charset="0"/>
              </a:rPr>
              <a:t>Rita Ainsworth</a:t>
            </a:r>
            <a:endParaRPr lang="es-GT" dirty="0"/>
          </a:p>
        </p:txBody>
      </p:sp>
      <p:pic>
        <p:nvPicPr>
          <p:cNvPr id="4" name="Imagen 3"/>
          <p:cNvPicPr>
            <a:picLocks noChangeAspect="1"/>
          </p:cNvPicPr>
          <p:nvPr/>
        </p:nvPicPr>
        <p:blipFill>
          <a:blip r:embed="rId2"/>
          <a:stretch>
            <a:fillRect/>
          </a:stretch>
        </p:blipFill>
        <p:spPr>
          <a:xfrm>
            <a:off x="1347540" y="2165754"/>
            <a:ext cx="2705944" cy="2393720"/>
          </a:xfrm>
          <a:prstGeom prst="rect">
            <a:avLst/>
          </a:prstGeom>
        </p:spPr>
      </p:pic>
      <p:pic>
        <p:nvPicPr>
          <p:cNvPr id="5" name="Imagen 4"/>
          <p:cNvPicPr>
            <a:picLocks noChangeAspect="1"/>
          </p:cNvPicPr>
          <p:nvPr/>
        </p:nvPicPr>
        <p:blipFill>
          <a:blip r:embed="rId3"/>
          <a:stretch>
            <a:fillRect/>
          </a:stretch>
        </p:blipFill>
        <p:spPr>
          <a:xfrm>
            <a:off x="7315200" y="1812547"/>
            <a:ext cx="2267211" cy="3100134"/>
          </a:xfrm>
          <a:prstGeom prst="rect">
            <a:avLst/>
          </a:prstGeom>
        </p:spPr>
      </p:pic>
    </p:spTree>
    <p:extLst>
      <p:ext uri="{BB962C8B-B14F-4D97-AF65-F5344CB8AC3E}">
        <p14:creationId xmlns:p14="http://schemas.microsoft.com/office/powerpoint/2010/main" val="11001788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5000">
        <p15:prstTrans prst="airplane"/>
      </p:transition>
    </mc:Choice>
    <mc:Fallback>
      <p:transition spd="slow" advTm="5000">
        <p:fade/>
      </p:transition>
    </mc:Fallback>
  </mc:AlternateContent>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TotalTime>
  <Words>28</Words>
  <Application>Microsoft Office PowerPoint</Application>
  <PresentationFormat>Panorámica</PresentationFormat>
  <Paragraphs>11</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メイリオ</vt:lpstr>
      <vt:lpstr>Arial</vt:lpstr>
      <vt:lpstr>Century Gothic</vt:lpstr>
      <vt:lpstr>Wingdings 3</vt:lpstr>
      <vt:lpstr>Sector</vt:lpstr>
      <vt:lpstr>Sakurasou no pet na kanojo</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Sakurasou no pet na kanojo</dc:title>
  <dc:creator>estudiante de Liceo Compu-market</dc:creator>
  <cp:lastModifiedBy>estudiante de Liceo Compu-market</cp:lastModifiedBy>
  <cp:revision>4</cp:revision>
  <dcterms:created xsi:type="dcterms:W3CDTF">2017-05-19T21:42:07Z</dcterms:created>
  <dcterms:modified xsi:type="dcterms:W3CDTF">2017-05-23T21:41:07Z</dcterms:modified>
</cp:coreProperties>
</file>