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8D0E644-EF2B-44FE-9E12-EF712BFAA03D}" type="datetimeFigureOut">
              <a:rPr lang="es-GT" smtClean="0"/>
              <a:t>09/05/2017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B306138-22C0-4247-9C97-72FCCF6BBDC4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Code Master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325434"/>
          </a:xfrm>
        </p:spPr>
        <p:txBody>
          <a:bodyPr>
            <a:normAutofit fontScale="92500" lnSpcReduction="20000"/>
          </a:bodyPr>
          <a:lstStyle/>
          <a:p>
            <a:r>
              <a:rPr lang="es-GT" b="1" dirty="0" smtClean="0"/>
              <a:t>Scrum Master</a:t>
            </a:r>
          </a:p>
          <a:p>
            <a:r>
              <a:rPr lang="es-GT" sz="1800" dirty="0" smtClean="0"/>
              <a:t>Víctor Guzmán    Julisa Palacios</a:t>
            </a:r>
          </a:p>
          <a:p>
            <a:r>
              <a:rPr lang="es-GT" sz="1900" b="1" dirty="0" smtClean="0"/>
              <a:t>                                                         </a:t>
            </a:r>
            <a:r>
              <a:rPr lang="es-GT" sz="1400" dirty="0" smtClean="0"/>
              <a:t>Juliipalaciiosseminario.wordpress.com</a:t>
            </a:r>
            <a:endParaRPr lang="es-GT" sz="1900" dirty="0" smtClean="0"/>
          </a:p>
          <a:p>
            <a:r>
              <a:rPr lang="es-GT" sz="2200" b="1" dirty="0" smtClean="0"/>
              <a:t>Frontend</a:t>
            </a:r>
          </a:p>
          <a:p>
            <a:r>
              <a:rPr lang="es-GT" sz="1800" dirty="0" smtClean="0"/>
              <a:t>Katherine Rosales   Patricia Xitumul</a:t>
            </a:r>
          </a:p>
          <a:p>
            <a:r>
              <a:rPr lang="es-GT" sz="1300" smtClean="0"/>
              <a:t>                                                 patty926.wordpress.com</a:t>
            </a:r>
            <a:endParaRPr lang="es-GT" sz="1700" dirty="0" smtClean="0"/>
          </a:p>
          <a:p>
            <a:r>
              <a:rPr lang="es-GT" sz="2200" b="1" dirty="0" smtClean="0"/>
              <a:t>Backend</a:t>
            </a:r>
          </a:p>
          <a:p>
            <a:r>
              <a:rPr lang="es-GT" sz="1800" dirty="0" smtClean="0"/>
              <a:t>Lisett Salazar   Heidy Gómez</a:t>
            </a:r>
            <a:endParaRPr lang="es-GT" sz="1800" dirty="0"/>
          </a:p>
        </p:txBody>
      </p:sp>
    </p:spTree>
    <p:extLst>
      <p:ext uri="{BB962C8B-B14F-4D97-AF65-F5344CB8AC3E}">
        <p14:creationId xmlns:p14="http://schemas.microsoft.com/office/powerpoint/2010/main" val="15229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749" y="2247900"/>
            <a:ext cx="3902502" cy="3878263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Pagina Actual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092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800" y="2247900"/>
            <a:ext cx="3744415" cy="3878263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Pagina Mejorada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138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Diseño de Pagina</a:t>
            </a:r>
          </a:p>
          <a:p>
            <a:r>
              <a:rPr lang="es-GT" dirty="0" smtClean="0"/>
              <a:t>Menú mas corto</a:t>
            </a:r>
          </a:p>
          <a:p>
            <a:r>
              <a:rPr lang="es-GT" dirty="0" smtClean="0"/>
              <a:t>Sistema de búsqueda</a:t>
            </a:r>
          </a:p>
          <a:p>
            <a:r>
              <a:rPr lang="es-GT" dirty="0" smtClean="0"/>
              <a:t>Otros Colores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Cambios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143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08902"/>
              </p:ext>
            </p:extLst>
          </p:nvPr>
        </p:nvGraphicFramePr>
        <p:xfrm>
          <a:off x="971600" y="1484784"/>
          <a:ext cx="6480720" cy="3312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842"/>
                <a:gridCol w="1619842"/>
                <a:gridCol w="1620518"/>
                <a:gridCol w="1620518"/>
              </a:tblGrid>
              <a:tr h="5052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200">
                          <a:effectLst/>
                        </a:rPr>
                        <a:t>Miembro del Grupo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Trabajo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Medio Trabajo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No Trabajo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8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Víctor Guzmán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X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8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Julisa Palacios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X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7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Katherine Rosales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X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8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Patricia Xitumul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X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7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Heidy Gómez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X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 dirty="0">
                          <a:effectLst/>
                        </a:rPr>
                        <a:t> </a:t>
                      </a:r>
                      <a:endParaRPr lang="es-GT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8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Lisett Salazar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X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effectLst/>
                        </a:rPr>
                        <a:t> </a:t>
                      </a:r>
                      <a:endParaRPr lang="es-GT" sz="110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 dirty="0">
                          <a:effectLst/>
                        </a:rPr>
                        <a:t> </a:t>
                      </a:r>
                      <a:endParaRPr lang="es-GT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0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32</TotalTime>
  <Words>64</Words>
  <Application>Microsoft Office PowerPoint</Application>
  <PresentationFormat>Presentación en pantalla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Cartoné</vt:lpstr>
      <vt:lpstr>Code Master</vt:lpstr>
      <vt:lpstr>Pagina Actual</vt:lpstr>
      <vt:lpstr>Pagina Mejorada</vt:lpstr>
      <vt:lpstr>Cambios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Master</dc:title>
  <dc:creator>G.A_</dc:creator>
  <cp:lastModifiedBy>G.A_</cp:lastModifiedBy>
  <cp:revision>7</cp:revision>
  <dcterms:created xsi:type="dcterms:W3CDTF">2017-05-06T12:55:55Z</dcterms:created>
  <dcterms:modified xsi:type="dcterms:W3CDTF">2017-05-10T01:37:28Z</dcterms:modified>
</cp:coreProperties>
</file>