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56" r:id="rId2"/>
    <p:sldId id="258" r:id="rId3"/>
    <p:sldId id="296" r:id="rId4"/>
  </p:sldIdLst>
  <p:sldSz cx="9144000" cy="5143500" type="screen16x9"/>
  <p:notesSz cx="6858000" cy="9144000"/>
  <p:embeddedFontLst>
    <p:embeddedFont>
      <p:font typeface="Montroc Laser" pitchFamily="2" charset="0"/>
      <p:regular r:id="rId6"/>
    </p:embeddedFont>
    <p:embeddedFont>
      <p:font typeface="Nunito Light" pitchFamily="2" charset="0"/>
      <p:regular r:id="rId7"/>
      <p: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Sor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5DFA6-E6FA-4AEC-AEC4-B40FC848440F}">
  <a:tblStyle styleId="{40A5DFA6-E6FA-4AEC-AEC4-B40FC8484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94294B-12FA-45F9-9B51-35B0EADEDE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308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2:57:10.163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35" units="cm"/>
      <inkml:brushProperty name="height" value="0.035" units="cm"/>
      <inkml:brushProperty name="color" value="#E71225"/>
    </inkml:brush>
    <inkml:brush xml:id="br2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2028 7593 11048,'0'0'0,"-1"1"160,2 0 3440,-1-2-3040,0 0-16,1 0-9,3-4-7,1-2-32,-1 2 16,0-1 32,1 1-24,-1 0 0,3-1-264,-4 3-16,0-1 0,0 0-8,0 0 8,1 0 8,0-1-8,1 1 0,-1-1 16,0 1-32,1-1 8,-1 1 0,1-1 0,1 1 24,1-1 0,0 0 0,-2 0 0,1 0-24,0-1 16,0 0-16,0-1 8,0-1-32,1 1 8,-2 0 0,3 0 0,0 0-40,0-1 8,-1 1-8,0 0 16,1 0-32,0 1 8,0-1-8,0 0 16,-1-2-40,1 1 0,0-1 8,-1 2 0,1 0-24,0-1 0,0 1-8,0 1 8,0 0-8,-1-1 16,0 2 0,-1-1-8,1 0 0,-1-1 0,0 0-8,1 1 8,-1 0-32,1-1 0,-1 2 8,1 0 0,-1 0-24,0 0 8,0 1-8,-1-1 8,0 1-8,1 1 0,-2-2 0,1 1 0,0 0-8,0 0 8,-1 0 0,1 0 0,0 0-24,-2 1 16,1-1 0,1 1 0,0-1-8,-2 1-8,1 0 8,1-1 8,-2 1-24,0 1 0,0 0 8,0 0-8,-1 1 0,0-3-8,1 3 8,-2-1 0,1 0-8,0 1 0,0-1 0,-1 0 32,2 1-32,-2 0-8,0 0 16,1 0-24,-1 1 40,2-2 0,-1 0-8,-1 0 0,1 2 0,-1-2-8,0 1 16,2 0-16,-1 0 16,-1 1 0,0-2 16,0 2-8,0-1 8,0 1-8,-1-1-16,1 0 16,0 1 0,0 0 120,0 0-120,-1-1-40,0 1 0,1 0-8,-1 0 16,0-1-16,0 1 8,1 0-16,0-2 16,0 2-24,-1-1 8,1 1 0,-1-1 0,2 0 0,-2 1 0,1 0-8,1 0 8,0-1-8,-1 0 0,1 1 0,-1 0 0,2-1 0,-2 1 0,1 0 0,1 0 0,-1-1 0,-1 1 0,2-1 16,-2 1-16,1-1 0,-1 1 0,1 0 8,0-1-8,1 1 8,-1 0-8,1-1 8,-1 1-8,2 0 8,-2-1-8,0 1 8,1 0-8,0 0 0,-1-1 0,1 0 8,0 1-8,0 0 0,0 0 0,0 0 8,2 0-8,0 0 0,0-1 0,0 1 16,-1 0-16,1-1 8,-1 0-8,1 1 8,0 0-8,0 0 8,0 0-8,0-1 8,1 1-8,-1 1 8,0-1-8,-1-1 8,-1 1-8</inkml:trace>
  <inkml:trace contextRef="#ctx0" brushRef="#br0">2954 7093 32759,'1'0'0,"5"0"0,0 0 0,0 0 0,-1 0 0,1 0 0,-1 0 0,1 0 0,1 0 0,0 0 0,0 0 0,0 0 0,0 0 0,0-1 0,0 1 0,-2-1 0,0 1 0,1 0 0,-1-1 0,0 1 0,1 0 0,-2 0 0,1 0 0,1 0 0,0 0 0,1 0 0,0 0 0,-2 0 0,2 0 0,-1 0 0,1 0 0,-2 0 0,0 0 0,1 0 0,-1 0 0,1 0 0,0 0 0,-1 0 0,1 0 0,1 0 0,0 0 0,0 0 0,0 0 0,-1 0 0,0 0 0,-1 0 0,2 0 0,-2 0 0,0 0 0,0 0 0,-1 0 0,2 0 0,0 0 0,-1 0 0,0 0 0,2 0 0,0 0 0,-1 0 0,2 0 0,-4 0 0,1 0 0,-1-2-8,1 2 8,1 0 0,-2 0 0,1 0 0,0 0 0,-1 0 0,1 0 0,-1 0 0,1 0 0,-1 0 0,1 0 0,0 0 0,-1-1 0,3 1 0,0 0 0,-1 0 0,0 0 0,-2 0 0,0 0 8,0 0-8,-2 0 0,1 0 0,1 0 0,-1 0 0,0 0 0,0 0 0,-1 0 0,0 0 0,0 0 0,1 0 0,-2 0 0,2 0 0,-2 1 0,1 1 0,-1-2-32</inkml:trace>
  <inkml:trace contextRef="#ctx0" brushRef="#br0">2020 7642 10448,'-1'0'144,"2"1"152,0-1 120,0 0 128,-1-1-48,1 1-72,-1 0-72,1 0-80,0-1 56,2 1 64,-1 0 48,2-2 56,0 1 8,0 1 16,-1-1-33,2 0-31,-1 0 16,2 0 0,0 0-8,0 0-16,1 1-208,-4 0-48,1 0 16,0 0 0,1 0 0,-1-1-32,0 1 8,2 1-8,-1-1 8,0-1 16,0 1 8,1 0 0,-1 0 0,-1-1-24,2 0 16,-1 1 0,0 0-8,-1 0-24,1-1-8,0 1 0,1 1 0,1-1 0,0 0 16,0 0-8,1 0 0,-1 0-16,-1 0 16,0 1-16,1 0 8,-1-1-32,-1 0-8,1 0 8,-1 0 0,2 0-8,-1 0 16,1 0-8,0 0 8,0 0-32,2 0 8,-2 0-8,1 0 16,-2 0-32,1 0 8,-1 0 8,0-1-8,0 0 0,0 1 8,0 0-8,2 0 0,-1 0 0,1 0-8,0 1 0,-1-1 0,1-1-8,-1 1 16,-1 0-16,1 0 8,-1-1-8,0 1 0,-1 0 0,1-1 0,0 1-16,0 1 8,2-1-8,-1 0 8,0 0-16,1-1 8,0 1 0,-1 0-8,-2 0-8,0 0 8,2 0-8,-1 0 8,0 0 0,-1 0 0,0 0-8,2 0 16,-1 0-16,0 0 8,0 0-16,0 0 16,1 0-8,-1 0-8,0 0 8,0 0 0,-1 0 0,1 0 0,0 0-8,-2 0 8,1 0-16,0-1 16,-1 1 0,2 0-8,0 0 0,-1-1 0,1 1 0,0 0 0,2 0-8,-2 0 0,0 0 8,0-1-8,-2 1 0,1 0-8,-1 0 0,0 0 8,1 0-16,-1 0 8,0 0 0,1 0 0,-1 0-8,1-1 16,0 1-16,0 0 8,0 0-8,0 0 16,0 1-8,2-1 8,-2 0-16,1 0 8,-1 0 8,-1 0-8,1 0-8,-2 1 8,0-1 0,1 0 0,-1 0-8,2 0 16,-2 0-8,2 0 0,-2 1-8,1 0 0,0-1-8,0 0 8,0 0-16,0 0 8,1 0 0,0 0 8,0 0-16,-1 0 0,1 0 0,-1 1 8,0-1-8,-1-1 0,1 1 0,1 0 8,-2 0-8,0 0 0,0 0 0,0 0 0,0 0 0,-1 0 0,1 0 0,-1 0 0,0 0 0,1 0 0,-1 0 0,1 0 0,1 0 0,-2 0 0,1 0 0,0-1 8,1 1-8,-2-1 8,2 0-8,-1 1 8,0 1 0,-1 0 0,1-1 8,0 0-8,0 0 8,0 0 0,-1 0 0,1 0 16,-2 0-24,2 0 8,-2 0 0,2 0 8,0 0-16,-1 0 0,1-1 0,-2 0 8,2 1-8,-1 0 0,0 0 8,-1 0-8,1 0-8,0 0 8,-1 0-8,0-1 8,0 1 8,1 0-8,-2 0 16</inkml:trace>
  <inkml:trace contextRef="#ctx0" brushRef="#br0">2988 7639 15976,'0'0'0,"0"-1"1671,0 1-383,1-1 208,-1 0-656,2-3-640,1-1-96,2-2-104,-1 2 0,2-1-72,-1 0 0,-1 0-120,3 0 0,-1 1 48,1-1 8,-2-2 104,-1 5 16,0-1-8,0 1 24,1-1 0,-1 0 0,-1 1 0,0-3 8,0 1 8,0 0-8,1-1 8,-1 1 24,0 0 8,1-2 0,-1 3 0,2-1 56,0 0-8,-1 0 0,1 1 16,0-1 16,0 0-8,-1 0 8,1 0 8,0 0 0,0 0 8,0 0-8,0 0 0,0-1 24,-2 1-8,1-1 0,1 0 8,-1 0-8,0 1 0,1 0 0,0 0 0,0 0-8,1 1 8,-1 0 0,1-1 0,-1 0-16,0 0 0,0 0 0,0 0 0,0 0-16,1-1 8,-2 1 0,1 0 0,-1-1-32,1 1 8,-1 0 8,0 0-8,0 0-24,1 1 8,-1 0-8,1 0 8,0 0 8,0-2 8,-1 2-8,1-1 0,0 0 16,0 2 0,0-3 0,-1 1 0,1 0-8,-1-1-8,0 1 0,1-1 16,-1 0-16,-1 1 16,1 0-16,0 1 8,-1 1-8,1-1 0,-1 1-8,0 0 16,1 0-24,-1-1 8,0 0 0,1 1 0,-1-1-16,1 1 0,-1-1 0,0 0 0,1 0-16,-2 0 0,1-1-8,0 2 8,0-1-8,0 0-8,-1 1 8,0 0 8,1 0-24,-1 0 8,1 0-8,0 0 8,-1 0-16,1-1 0,-1 1 8,0 1 0,-1 0 0,1 1-8,0-1 0,-2 2 16,3-1-24,-3 0 16,2 0-8,0-1 0,0 0-8,0-1 8,0 1-8,0 1 8,-1 0 0,1-1-8,-1 1 0,0-1 8,1 0 0,1 0 0,-2 0-8,1 1 16,0-1-16,0 1 8,0 0 8,0 0-8,-1-1 0,0 1 8,0 0-8,1-1 24,1-1 0,-1 1 0,0 1-8,-1 1-8,-1-1 32</inkml:trace>
  <inkml:trace contextRef="#ctx0" brushRef="#br0">2046 7579 8840,'0'0'152,"0"0"1592,0 1-1600,1 0-120,-1 0-8,-1-1-24,0 1 8,1 0-56,-1 0 16,0 0 8,-2 1 8,1 0 32,0 1 48,0 0 32,-1-1 104,1 0 72,0 0 184,0 1 168,0-2 32,-1 1 48,2 0-24,-1 0-24,2-1-56,-2 0-56,1 0-33,-1 1-47,1-1-32,-2 1-48,1 0-32,0 0-40,1 0 0,0-1-8,-2 1-24,2-1-40,-1 0 0,2 0 8,-1-1-32,0 2-8,0-1-8,0 0-16,1-1 16,-1 1 16,0 0-16,0-1 8,1 1-24,-1 1 8,1-2-16,0 0-8,0 1 1432,0-1-1456,1 0-8,1-1-8,2 1 0,3 0-64,-3-1-8</inkml:trace>
  <inkml:trace contextRef="#ctx0" brushRef="#br0">2761 7134 16559,'-1'1'80,"0"1"40,-1 0 0,0 0 56,0 0-8,1 0 0,-1 0 16,0 1 0,0 0 16,0-2-8,1 2 0,-2-1-16,1 0 0,0 0-8,0 0 16,-1 0-8,1 1 8,0-1-8,0 1 8,-2-1-24,3 1 8,-2 0-8,1 1 16,-1-1-24,0-1 0,1 1 0,-1 1 8,1-2-16,-1 1 8,1-1 0,-1 1 0,0 0-16,0-1 0,1 1 0,-1 0 0,0 0-8,1 0 8,-1 1 0,1-1 8,-1 0-8,0 0 0,1 0 0,-2-1 0,1 2-16,0-1 0,0 0-8,0 0 8,0-1-16,0 2 16,0-1-16,-1 0 16,1 1-16,1-1 8,-1 0-8,0 1 16,0 0-32,0-1 8,0 0 8,0 0-8,0 0-16,-1 0 0,0 0 0,0 1 8,2-1-16,-1 1 8,0 0-8,0-1 8,0 0-8,0 1 0,0-1 0,-1 1 0,1-1 0,-1 0 0,2 0 0,-3 1 0,3-2-24,-1 2 8,-1-1 0,2 1 8,-1-1-8,0 2 8,0-2 0,0 0 8,-1 0-24,2 0 0,-3 0 0,2 0 8,-1 1-32,1-1 16,0 0-8,0 0 8,0 1-24,0-1 0,0 1 0,0-1 16,0 1-24,0-1 8,0-1 0,-1 1 8,1 1-16,-1-1 0,1-1 0,-1 1 0,1 1 0,0-1 8,0 0 0,0 1 0,0-1-8,1-1 8,-1 2-8,0-1 16,0 0-16,0-1 0,0 1 0,0 0 0,0 0 0,0-1 8,0 2 0,-1-2 0,1 2 0,0-1 8,0-1 0,1 1 0,-1 0-16,1 1 8,-1-2 8,1 1-8,-1 0-8,0-1 0,0 0 0,0 1 8,0-1 0,0 1-8,1-1 0,-2 0 8,2 1-8,0 0 8,-1 0 0,1 0 0,-1 0-8,1 0 0,0 0 0,-1-1 0,0 1 0,0-2 8,1 1-8,-1 0 8,0 0-8,1-1 8,0 1-8,-1 0 16,1 1-8,-1 0 0,1-1 0,0 1 8,0-1-16,0 1 8,0-1 0,0 1 0,0-1 0,1-1 0,-1 1-8,0 0 8,0 0-8,0-1 16,0 1-16,-1-1 8,2 1-8,-2-1 0,1 1 0,0-1 16,0 1-16,0-1 0,0 1 0,0-1 0,1 1-8,-1 0 0,1 0 0,0-1 8,-1 1-8,1-1 0,0 0 0,0 0 0,0 0-8,1 0 8</inkml:trace>
  <inkml:trace contextRef="#ctx0" brushRef="#br0">3080 7096 13672,'0'0'392,"1"0"408,-1 0 96,0 1 783,0-1-1319,-2 1-152,1 0-136,1 0-40,-2 2-24,0-1 0,-1 1-8,1 0 8,0-1 16,-2 1 24,2 0 56,-2 0 72,1-1 88,0 2-128,1-3 32,0 0 0,1 2 8,0-2-8,-1 1-8,1-1 8,-1 2 8,0-1-8,1-1-8,-2 1 0,1 0 8,0 1-8,0 0-24,0-1 8,0 0-16,0 1 16,1-1-32,-2 0 0,2 0 8,-2 0 0,1 0 40,-1 0 0,0 1 0,1-1 0,0 1 24,-1-1-8,0 0 8,1 2 0,0-2-32,0 0 16,0 1-16,1 0 8,-1-1-24,-1 0 8,1 1 0,0-1 0,0 1-48,-1-1 8,1 0 8,-1 1-8,0-1-24,0 1 8,1-1-8,-1 0 0,1 1-32,0-1 16,-1 0-8,0 1 8,1 0 8,-1-1 0,0 1 0,1 0 8,-1-1 8,2 1 16,-2-1-16,1 1 8,-1-1-16,0 0 0,0 1 0,0 0 0,1-1-8,-1 1 16,0 0-8,0 0 0,1 0-8,-1 0 8,1 0-8,0-1 8,-1 1-16,1-1 0,-1 1-8,0-1 16,0 1-8,1-1 0,-1 1 0,0 0 8,0 0-24,0 0 0,0-1 8,0 1 0,1 1-16,-1-2 8,0 1 0,2 0-8,-2 0 0,0 0-8,0 0 8,1-1-8,-1 1 0,0 0 0,0-1 8,1 2-8,-2-1 8,1-1 0,0 1 0,1 0 0,-1 0-8,1 0 0,-1-1 8,1 1-8,-1 0-8,1-1 16,0 0-8,-1 1 8,1-1-16,-2 1 16,2-1-8,-1 1 8,0-1-16,0 1 0,0 0 8,0 0 0,0-1-8,1 1 0,0-1 0,-1 1 8,1-1-16,-1 1 0,0-1 0,1 1 16,0-1-16,-1 1 8,1-1 8,-1 0-8,0 1-8,0-1 16,1 1-16,0-1 8,-2 1 0,2 1-8,0-2 0,-1 0 8,0 1 8,1-1-8,0 0 8,0 2-8,-1-3 0,1 1 16,0 1-8,-1-1 8,0 1-32,1 0 8,-1-1 0,1 0 8,0 1-24,-1 0 8,1-1 0,-1 1 0,1-1-8,0 0 0,0 0 0,0 1 8,0-1-8,0 0 0,0 1 0,0-1 0,-1 0 0,1 0 0,0 0 0,-1 1 0,1-2 0,-1 2 0,1-1 0,0 0 0,0 0 0,0 0 0,0 1 0,0-1 0,0 1 0,1-1 0,-1-1 0,0 2 8,-1-1-8,2 0 0,-1 0 0,0 0 8,0-1-8,1 2 8,-1-2-8,0 1 16,0 0-16,0 1 0,0-1 0,-1 0 8,1 0-8,0 0 0,0 0 0,1 0 8,-2-1-8,1 1 0,0-1 0,1 1 8,-1 0-8,0 1 0,0-2 0,1 0 0,-1 1 0,1 0 0,-1-1 0,0 1 0,2 0 0,-3-1 0,2 0 0,0 1 0,-1-1 0,1 1 0,-1-1 0,1 0 0,0 1 0,-1-2 0,1 2 0,-1-1 0,1 0 0,1-1 0,-1 1 0,1-1 0</inkml:trace>
  <inkml:trace contextRef="#ctx0" brushRef="#br0">2185 7433 13056,'0'0'2560,"1"0"-1273,-1 0-527,1 0-392,0 0-352,2 0-8,-1 0-40,0-1-8,0 1 8,0 0-8,-1 0 0,1-1-8,0 1 8,0 0-8,0 0 8,1 0 8,0-1-8,0 1 16,0 0 8,0 0 8,0 0-8,0 0 0,0-1 16,1 0 0,0 1 0,0 0 0,-1 0 0,1-1 0,1 1 0,-1 0 16,1-1-8,0 1 8,1 0 0,-1-1 0,0 0 24,0 1 0,0-1 0,1 0 8,0 0-16,-1 1 8,2 0-8,-2-1 16,1 1 80,0-1 8,0 1 0,0 0 0,0 0 56,1-1 0,0 0 0,-1 1 0,1 0 8,-2-1 0,2 1 0,-1 0 0,1-1-16,-1 0 0,0 0 0,0 1 0,1-1-32,-1 1 8,0 0-8,0-1 0,1 1-40,-2-1 16,2 1-8,-1-1 0,0 0-16,2 1 0,-3 0-8,2-1 16,-1 1-16,1-1 8,-1 1-8,0-1 8,1 1 24,-1-1 0,-1 1 0,2 0-8,0-1 8,-1 1 8,0 0 0,1 0-8,-1-1 0,1 0 0,-1 1 0,0 0-8,1 0-8,0 0-8,0 0 8,-1 0 0,1-1-16,-1 1 0,0 0 0,0 0 8,1 0-56,-1 0 16,1-1 0,-1 1 0,0 0-8,1 0 0,-1 1 8,1-1 0,-1 0-8,0 0 8,1-1 0,-2 1-8,2 1 0,-1-1 8,1 0 0,-1 0 0,0-1-16,0 1 8,-1 0 0,2 0 8,-1 0-24,1 0 16,0 0 0,-1 0 0,-1 0-8,2 0 8,-1 0 0,0 0 8,-1 0-24,2 0 16,-1 1 0,0-1-8,1 0 8,-1 0 0,-1 0 0,2 0 8,-1 0-24,0 0 16,0 0 0,0 0-8,0 0-8,0 1 0,0-1 0,0 0 8,0 0-16,-1 0 8,1 0-8,-1 0 16,1 0-24,0 0 8,0 1 0,-2-1 0,2-1-8,-1 1 0,1 0 0,-1 0 8,1 0-16,-1 0 8,1 0 8,-1 0-8,-1 0-8,2 0 16,-2 0-16,1-1 8,-1 1-8,1 0 16,-1 0-16,1 0 8,-1 0 0,2 0-8,-2 0 0,0 0 16,0-1-16,-1 1 0,0 0 0,1 0 8,0 0-8,0 0 0,-1 0 0,1 0 8,-1 0-8,0 0 0,1 0 0,-1 0 16,-1-1-8,0 1 0,1 0 8,0 0 0,-1 0 0,0-1-8,1 1 0,-1 0 8,-1 0-8,1 1 0,1-1 8,-1 0-8,0 0-8,0 0 16,0 0-8,0 0 0,1 0 0,-1 0-8,0 0 0,-1 0 16,1 0-16,0 0 0,0 0 0,-1 0 16,1 0-24,-1 0 8,0 0-8,0 0 8,0 0 0,-1 0 0,2 0 8,-2 0-24</inkml:trace>
  <inkml:trace contextRef="#ctx0" brushRef="#br0">2390 7241 8536,'0'0'216,"0"1"216,0-1 840,1 0-672,-1 0-112,1 0-112,2-1-240,-2 1-8,1 0 8,0 0-48,0-1 8,-1 1-8,1 0 0,0 0-24,-2 0 8,2-1 0,0 0 0,0 1-8,0-1 8,0 1-8,0 0 8,1 0 88,-1 0 8,1 0-8,0 0 16,1-1 48,-1 1 0,1 0 0,-1 0 0,1 0-24,-1 0 0,1 0 0,-1-1 8,1 1 32,0 0 0,-1 0 8,2 0-1,-1 0-23,1 0 8,1 0 8,-1 0-8,-1 0-24,0 0-8,1 0 8,-1 0 8,2 0-32,-1 0-8,1 1 0,-1-1 16,0-1-32,1 1 16,-1 0-16,1 0 8,0-1-40,0 1-8,1 0 8,0 0 8,-1 0-16,-1-1-8,1 1 8,1 0 8,0-1-40,0 1 0,0 0 0,-1 0 16,2-1-16,-2 1 8,0 0-8,1-1 16,0 1-16,-1 0 8,1-1 8,0 1-8,0 0 0,0 0 8,0 0-8,0-1 0,-1 1 0,1 0-8,0 0 0,-1-1 8,1 1-16,0 0 16,1 0-8,-1-1 0,0 1-16,0 0 0,1-1 0,-2 1 0,0 0-8,1 0 0,0 0 0,0 0-8,0 0 0,0 0 0,1 0 0,-1 0-8,0 0 8,0 0 0,0 0 0,0 0 0,-1 0-8,1 0 8,0 0-8,0 0 8,0 0-8,0 0 8,0 0-16,-1 0 16,1 1-16,-1-1 8,0 0 0,1 1-8,0-1 0,0 0 0,-1 0 8,1 0 0,0 0-24,0 0 16,0 1-8,-1-1 0,0 0 0,0 0 0,1 0 8,-1 0-8,1 0 0,0 0-8,-1 1 0,0-1 8,0 0-16,-1 0 8,0 0 0,2 1 0,-1-1-8,0 0 0,0 0 8,0 0-8,-1 0 0,0 1 0,0-1 8,1 0 0,-1 0-8,2 1 8,-1-1-8,-1 0 0,0 0 0,0 0 8,0 1-8,0-1 8,0 0-8,1 0 8,-2 0-8,1 0 0,0 0-8,-1 0 16,1 0-8,-1 0 0,0 1-8,0-1 8,1 0 8,-1 1-8,0-1-8,0 0 8,0 0 0,-1 0 8,1 0-8,-2 0 0,2 1 0,-1-1 8,0 0-16,-1 0 8,1 0 0,0 0 8,0 0-8,-1 0 8,0 1-8,0-1 16,1 0-16,-2 0 0,1 0 0,-1 0 16,0 0-16,0 1 0,0-1 8,0 0 0,0 0-16,-1 0 0,1 0 24,0 0-16,0 0-8,-1 1 8,1-1-8,0 0 16,0 1-8,0-1 0,0 0 0,-1 0 8,2 0-8,-1 0 8,-1 0 16,1 0-24,0 0-8,0 0 0,-1 0 0,1 1 8,0-1 0,-1 0-8,1 1 0,0-1 8,0 0 0,-1 0 8,1 0-8,0 0 0,0 0 48,0 0-16,1 0-16,-1 0 16,-1 0 0,1 0 0,0 0-16,1 0 16,-2 0 0,0 0 32,0 0-56,2 0 16,-2 1-8,0-1 8,1 0-16,-1 0 8,1 0 56,-1 0-64,1 0-8,-1 0 16,1 0-24</inkml:trace>
  <inkml:trace contextRef="#ctx0" brushRef="#br1">2498 7160 4120,'0'0'0,"-1"0"56,2 0 80,0 0 64,0 0 48,2-1-120,-1 0 320,0 1 0,0-1 0,1 0 16,0 0-104,-1 0 8,0-1 0,1 1 0,0-1-216,0 0 0,0 1 0,1-1 8,0 1-40,0-1-8,0 1 8,1-1 0,-2 0 16,1 1 8,0-1-8,0 1 8,1-1 0,0 1 0,-1 0 0,0 0 8,0-1 224,0 1 8,-1-1 0,0 1 0,0 0 56,0 0 0,1 0 0,-2 0 8,0 0-72,1 0 8,-2 1-8,1-1 16,0 0-152,-1 1 8,0-1 8,0 1 184,-1 0-65,0 0 57</inkml:trace>
  <inkml:trace contextRef="#ctx0" brushRef="#br1">2470 7188 9240,'0'0'0,"0"-1"184,0 2 176,1-1 120,-1-1 112,2 1-296,-1-1-160,1 0 8,1 0-8,-2-1 8,2 2-120,-1-3 16,1 2-8,0 0 8,1-1-40,0 0 0,-1 1 0,2-1 0,-1 0 8,1 1 0,0-1 0,0 0 0,0-1-8,1 1 0,0 0 0,0 0 0,-1-1 8,1 1 8,0-1-8,0 1 0,0 0 24,0-1 8,-1 1-8,1 1 8,0-1 80,-1 0 8,1 0 0,-1 0 0,0 0 152,-1 1 24,0-1-24,1 1 16,0-1 32,-1 0 0,0 1 0,0-1 0,-1 1-8,0 0-8,0 0 0,0 0 16,-1-1-65,1 1 9,0 0 0,-1 1-8,0-1-72,0 0 0,0 0 8,0 1 0,-1 0-24,-1 0 16,1 0-16,0 0 472,-2 0-384,0 0-160,1 1 8</inkml:trace>
  <inkml:trace contextRef="#ctx0" brushRef="#br1">2422 7220 11448,'0'0'0,"0"-1"360,1 2 368,-1-1-64,2-1-368,-1 1 0,1-2 0,0 2-192,1-1-8,0 0 0,-1 0 16,1 0-112,0-1 0,0 1 0,-1 0 0,1-1-56,1 1 0,-1-1 8,1 1 0,0 0-104,1-1 8,-1 1-8,2-1 8,-1 0 80,-1-1 0,2 1 0,-2 0 8,2-1 40,-1 0 16,1 1-8,0 0 8,0-1 0,0 1 8,1 0 8,-1-1-8,0 1 96,0 0 16,-1 0-16,0 0 16,2 0 72,-1 0 8,-1 0 0,2-1 8,-1 0 32,1 1 0,-1-1 8,-1 1-8,2 0-24,0-1 8,-2 1 0,0 0-1,1 0-23,0 0 0,-1 1 8,0-1 0,-1 0-40,1 0 16,-1 1-8,0-1 8,0 0-40,-1 1 8,1 0-8,-1 0 8,0 0-32,-1-1 16,0 2-28</inkml:trace>
  <inkml:trace contextRef="#ctx0" brushRef="#br1">2445 7226 11760,'0'0'0,"1"0"240,-1 0 264,2-1 160,0 0 160,0 0-400,0 0-160,0 0 16,-1 0 0,1 1 0,0-1-248,0 0 16,0 0-16,1 1 16,-1-1-48,1 0 0,0-1 0,0 2 0,0-2-8,0 0 8,0 1 0,1 0 0,-1 0-8,1-1 0,0 1-8,0-1 16,0 1-8,1-1 0,0 0 0,-1 1 8,1-1-8,0 0 8,1 0-8,-1 0 8,1-1 0,-2 1 0,1-1 0,0 1 0,1 0 0,0 0 0,0-1 0,0 1 0,0 1 32,-1-1 8,0 0-8,1-1 8,-1 1 56,0 0 16,0 0-16,2-1 8,-2 2 64,0-2-9,0 1 1,0 0 8,0 0 16,-1 0 0,1 0 0,-1 1 0,0-1-32,1 0 16,-1 0-16,0 1 8,0 0 32,-1-1 0,1 0 8,0 1 0</inkml:trace>
  <inkml:trace contextRef="#ctx0" brushRef="#br1">2486 7234 12664,'0'-1'0,"0"1"352,0 1 1208,1-1-552,0-1-512,0 0-352,2 1 16,-2-1-9,1 0 1,0 0-152,1 0 0,0 0 0,0 0 8,-1 0-24,1-1-8,1 1 8,-2 0 8,2-1-112,-1 0 9,0 0-9,1 0 16,0 0-64,0 0 16,1 0 0,0 1 0,0-1 136,-2 0 0,3-1 0,-1 1 0,1 0 16,-1 0 16,1 0-16,0 0 8,-1-1 32,1 1 8,-1 0-8,1-1 16,0 1 56,-1-1-8,1 1 8,0 0-8,-1 0 24,1-1 8,0 2-9,-1 0 9,0-1 0,0 0 8,0 1 0,0-1 0,-1 0 8,1 1 8,-1-1-8,1 1 16,-1 0 16,0-1 16,0 1-8,-1-1 8,0 1-32,1 0 16,0 0-16,-1-1 16,0 2 0,-1-2 16,1 2-8,0-1 0,-1 0 0,0 0-8,1 1 8</inkml:trace>
  <inkml:trace contextRef="#ctx0" brushRef="#br1">2536 7230 11656,'0'0'0,"0"0"368,0 1 368,1-1 0,-1 0-16,1-1-232,1 0-360,0 1 0,-1 0 8,1-1-136,0 0 0,0 0 0,1 0 8,-1 0-32,1-1-8,-1 1 8,0 0 8,2 0-40,-1-1 8,0 2 0,2-2 0,-2 1-8,1-1 8,0-1-8,0 2 8,0-1 40,0 0 8,0 1 0,0 0 0,1-1 0,-1 1 8,0-1 0,0 1 8,1-1 56,0 1 8,-1-1 0,0 0 0,1 1 16,-1-1 16,1 0-16,-1 0 8,-1 1 88,1-2 8,-1 2-16,1-1 16,-1 1 24,1 0 7,-1 0-7,-1 0 8,1 1-8,-1-2 8,0 1-8,-1 1 0,1 0-48,-1-1 8,0 1-8,0 0 136,0 0 216,-1 0 176,0 1-648,-1-1-8</inkml:trace>
  <inkml:trace contextRef="#ctx0" brushRef="#br1">2582 7230 9440,'0'0'0,"1"0"432,-1 0-32,1 0 104,-1 0-80,2-1-264,-1 1 0,1 0 8,0-2-168,0 1 8,0 0-8,1 0 8,0 0-40,0 0 16,0 0-8,0-1 8,1 1-88,-1 0 16,0-1-8,0 1 0,0-1 72,1-1 0,0 2-8,-1-1 16,1 1 24,0 0 0,0-1 8,0 1-8,-1 0 152,1-1 0,-1 1 0,1 0 16,-1-1 128,0 1 8,0 0 0,0 0 8,0 0-16,-1 0 8,1 0-8,-1 0 8,-1 0-56,0 1-8,1-1 8,-1 0 0,0 1-56,-1-1 0,2 1 472</inkml:trace>
  <inkml:trace contextRef="#ctx0" brushRef="#br1">2631 7225 9440,'0'0'488,"1"0"0,2-1-144,-1 1-8,1-1 0,-1 0-144,0 0 0,1 0 0,-1 0 8,0 0-128,1 0 8,-1-1 0,0 1 0,0 1-8,1-2 0,-1 1 0,0 0 0,1 0-32,0 0 16,-2 0-8,2 0 8,-1 1-8,0-1 16,0 0 0,0 1 0,0-1 40,-1 1 16,1-1-16</inkml:trace>
  <inkml:trace contextRef="#ctx0" brushRef="#br1">2370 7266 8032,'0'0'184,"0"0"200,1 0 40,1-1-168,-1 1-16,1-1 16,0 0-56,0 0 16,1 0-8,-1 0 8,1 0-88,-1 0 8,2-1-8,-1 1 8,0 0-56,1-1 0,-1 1 8,1-1-8,-2 1 0,1-1 0,0 1 0,0 0 0,0 0 8,0-1 16,0 2-8,-1-2 0,1 2 0,-1-1-8,-1 1 0,1-1 8,-1 1-24,0 0 8,0 0 8</inkml:trace>
  <inkml:trace contextRef="#ctx0" brushRef="#br1">2308 7310 7232,'0'0'0,"0"0"488,1 0-24,0-1 136,1 0-296,0 1-72,0-2 8,1 1-8,0 0 0,0-1-96,0 1 0,1-1-8,-1 1 8,1-1-56,-1 1 8,0-1-8,1 0 8,0 1 16,0-1 16,1 1-8,0-1 8,-1 0 16,0 0 0,1 0 0,0 0-8,0 1 56,0-1-8,0 1 8,0-2 0,0 1 32,-1 1 0,1-1 0,0 0 8,0 1 32,0-1-8,0 0 0,-1 0 16,0 1-32,0-1 8,-1 0 0,1 0 0,0 1 0,0 0 8,0 0-8,-1 0 7,0-1-31,-1 2 0,0-2 0,1 2 8,-1-2-40,-1 2 0,0-1 0,1 1 0,-2 0-104,1 0 8,-1 0 0</inkml:trace>
  <inkml:trace contextRef="#ctx0" brushRef="#br1">2292 7338 10448,'0'-1'0,"0"2"160,0-1 160,0 1 144,1-1 136,-1 0-240,0-1-240,3 1-56,-2-1-64,1 0 0,0 0 0,1 0 0,-1 1-32,-1-2-8,1 2 8,0-2 0,0 1-24,1 0-8,-1 0 0,1 0 8,0-1-8,0 1 8,1 0 0,-1-1 0,0 0 40,1 0-8,-1 1 8,1-1 0,0 0 16,0 1 0,0-1 0,0 0 0,1 1 24,-1-1 8,1 0-8,-1 0 16,1 0 136,0 0 0,0 0 8,-1 0 0,1 0 136,-1 0-8,1-1 0,0 1 16,1 0 8,-1 0 8,0 0 0,0 0-8,-1 0-40,1 0 8,-1 1-8,0-1 15,1 1-55,0-1 8,0 1-8,0 0 8,-1-1-48,0 0 8,-1 0-8,1 1 8,0 0-48,0-1 16,0 1-16,-1 0 16,0 0-40,-1 0 0,1-1 0,-1 1 0,0 0-40,0 0 0,0 1 0,-1-1 0,0 0-40,-1 1 8,1 0-8,0 0 64,-1 0-24,0 0 48,0 0-112,-1 0-24,0 2-8</inkml:trace>
  <inkml:trace contextRef="#ctx0" brushRef="#br1">2243 7378 10752,'0'0'144,"1"0"496,-1 0-232,0 0-128,1 0-120,1-1-80,-1 0-80,1 1 0,0-1 0,0 0 0,0 1-56,0-1 8,1 0-8,0 0 0,-1 0-48,0 0 0,1 0 8,0 0 0,0-1 16,-1 2 0,1-2-8,0 0 24,1 1 48,0-1 8,0 1 0,0-1 0,0 0 8,-1 0 8,1-1-8,1 2 8,-1-1 72,1 0 0,0 0 8,0 0 0,-1 0 80,1 0 0,0 0 8,0 0-8,1-1 40,0 1 8,-1 0-8,0 0 8,1-1-24,-1 1 16,0-1 0,0 1 0,1-1 40,0 2 16,0-2-16,0 0 16,-1 1-16,2 0 0,-2 0 8,0 0 0,1-1-17,-2 1 1,1 0 0,1 0 0,-1 0-40,0-1 0,0 1 0,1 0-8,-1 0-32,1 1 8,-2-1-8,1 0 0,0 0-24,-1 1 8,0-1-8,0 1 8,1-1-32,-2 1 16,1 0 0,0-1-8,0 1-16,0-1 0,-1 1 8,0 0-8,0 0 24,-1-1 0,0 2-8,0-1 16,0 0-16,1 0 0,-2 0 0,1 1 8,0-1-40,-1 1 8,0 0 8,0-1-8,0 1-32,-1 0 80,0 0 192,0 1-336,-1-1 0,0 1 8,0 0-16,0 0 0,0 0 0</inkml:trace>
  <inkml:trace contextRef="#ctx0" brushRef="#br1">2206 7420 10544,'0'0'152,"0"0"152,1 0 88,-1 0 88,1-1-128,2-1-232,-2 2-16,1-2 16,-1 1-104,1 0 8,0 0-8,0 0 16,1 0-32,-1 0 0,0-1 0,1 2 0,-1-2-8,1 1 8,1 0 0,-1-1 0,0 1 0,-1-1 0,1 0 0,1 0 0,0 1 0,0-2 0,0 1 0,0 0 8,0 0-8,0-1 8,1 1 0,0-1 0,-1 1 24,2 0-8,1 0 0,-3 0 8,1-1 56,1 1 0,-1-2 0,0 2 16,1-1 72,-1 1 16,1-2-8,0 2 8,0 0 0,0-1 8,1 1 0,-2-1 8,2 1 32,-2-1 8,2 0 0,-1 0 0,0 1-48,0-1 8,0 0-8,0 0 7,1 0-15,-1 1-8,0-1 8,1 1 8,-1 0-32,0-1 0,0 0 8,-1 1 0,1 0-32,-2-1 0,1 1 0,0 0 8,0 0-24,1 0 0,-1 0 0,0 0 8,0 0-24,-1 0-8,0 0 0,1 0 16,-1 1-16,1-1 8,-1 1-8,0-1 8,0 1 16,0-1-8,-1 0 8,1 1 8,-1 0 0,2-1 0,-2 1-8,1 0 8,-2-1-24,0 1 0,1 0 8,-1 0-8,0 0-8,0 0 0,0 0 0,0 0 0,-1 0-8,1 0 8,0 1-8,0-2 16,-1 2-32,1 0 0,-1 0 0,0-1 8,1 1-24,-2-1 8,1 1 0,-1 0 0,1 0-32,0 0 64,-1 0-16,1 0 40,-1 0-112,1 0 0,-1 1-16</inkml:trace>
  <inkml:trace contextRef="#ctx0" brushRef="#br1">2246 7429 11760,'0'0'640,"0"1"816,1-1-944,-1-1-296,0 1-104,1-1-112,2 0 0,-2 0-64,1 0 0,-1 0 0,1 0 8,0 0-88,0-1 0,0 2 0,0-2 16,0 2-32,2-2 8,-2 1 0,1 0 0,0 0 56,0-1 0,1 1-8,0-1 16,1 0 0,0 0 8,0 1 0,0-1-8,0 0 88,0-1 0,0 1 0,1-1 16,-1 1 88,0-2 8,2 2-8,-2-1 0,3 1 168,-2-1 8,1 0 0,0 0-8,-1 1-16,1-1-8,0 0 8,0 0 0,-1 0 16,0-1 8,2 1 0,-2 0-8,1 1-25,0-2-7,-1 2 0,1-1 0,0-1-32,0 1 8,0 0 0,0 1 0,-1-1-32,0 1-8,1-2 0,-1 2 16,-1 0-40,1-1 0,-1 1 0,1-1 0,1 0-32,-2 1 8,1 0-16,0-1 16,0 1-24,0 0 16,-1 0 0,0 0-8,0-1 0,0 1-8,-1 1 8,1-2 0,0 2-32,0-2 8,0 2 8,-2-1-8,0 1-24,0-1 0,-1 0-8,2 2 8,-1-2-24,0 1 0,-1 1 0,0-1 8,1 0-32,-1 0 8,-1 1 0,1-1 8,-1 1-32,0-1 0,0 1 0</inkml:trace>
  <inkml:trace contextRef="#ctx0" brushRef="#br1">2321 7422 10752,'0'0'0,"0"0"224,1 0 232,1-1-224,1-1 128,-1 2 0,1-2 0,-1 1 8,1 0-208,-1 0 16,2-1-16,-2 1 8,2-1-168,-2 1 8,2-1 0,-1 0 0,1 1-40,1-1 8,-1 1-16,1-2 16,-1 2-72,-1-2 8,2 1 0,0 0 0,0 0 32,1 0 0,-1-1 8,1 1-8,-1 0 40,1-1 8,-2 1-8,2 0 8,-1 0 8,1 0 8,0 0 8,0-1-8,-1 1 56,2-1-8,-2 1 8,1-1 8,-1 1 72,1-1 8,-1 1-8,0 0 8,0 0 40,1 0 8,-1 0-8,0 0 8,0 0 40,-1 0 0,1 0 8,-1 0-8,0 1 0,-1-1 16,1 0-9,-1 1 9,0 0-24,-1 0 0,1-1 0,0 1 8,0 0-40,-1 0 0,1 0 0,-1 0-8,0 0-56,0 1 0,-1-1 0,0 1 0,0 0-40,0 0 104,-1-1 72</inkml:trace>
  <inkml:trace contextRef="#ctx0" brushRef="#br1">2390 7422 10752,'0'-1'0,"0"2"224,1-1 232,-1 0 88,2-1-240,-1 1 0,1-1 0,0-1-200,1 2 8,-1-2-8,1 1 16,-1 0-112,1 0 8,-1-1 8,1 1-8,0 0-16,0-1 0,1 1 0,0-1 0,-1 1 0,1-1 0,0 1 0,1 0 0,-2-1 0,2-1 0,-1 2 0,0-2 0,0 2 0,1-1 8,0 0 0,-1 0 0,1 0 0,-1 0 0,-1 0 8,2 0 0,-1 1 16,1 0 8,-1-1-8,1 1 16,-2-1 48,0 1 8,0 0-8,0 0 0,0-1 48,0 0 8,0 2-8,0-1 8,-1 0 24,0 0-8,0 0 0,-1 1 8,1-1-24,-1 1 0,0-1 0,-1 1 0,1-1-24,0 1 120,-1 0 103</inkml:trace>
  <inkml:trace contextRef="#ctx0" brushRef="#br1">2470 7404 9648,'0'0'184,"0"0"208,1-1 136,1 1-200,-1 0 8,1-1-8,0-1-136,0 1 8,1 0-8,0-1 8,0 2-120,0-1 8,0-1 8,0 1-8,1-1-48,-1 1 16,1-1 0</inkml:trace>
  <inkml:trace contextRef="#ctx0" brushRef="#br1">2702 7213 10848,'0'0'0,"0"0"1592,1 0-1600,0 0 8,2-1-120,-2 1 64,2-2 8,-2 2-48,2-1 8,-1-1 0,0 2 0,1-1 0,0 0-8,-1 0 8,1-1 8,0 1 64,0 0 8,0 0 0,1-1-8,0 1 16,0 0 0,1-1 0,0 1 0,-1-1 24,0 0-8,0 0 0,1 0 0,0 0 40,1 1 8,-1-2 0,0 1 0,1 0 16,0 1 0,1-2 0,-1 1 8,0 0 0,0 0 16,0-1-8,0 1 0,1 0 80,-1 0 0,0 0 8,1-1-8,0 1-16,0 0 16,-4 0-92</inkml:trace>
  <inkml:trace contextRef="#ctx0" brushRef="#br1">2898 7141 13812,'2'0'52,"4"-2"164,-1 0-37</inkml:trace>
  <inkml:trace contextRef="#ctx0" brushRef="#br1">2913 7136 14337,'2'-1'109</inkml:trace>
  <inkml:trace contextRef="#ctx0" brushRef="#br1">2923 7132 14788,'2'0'87</inkml:trace>
  <inkml:trace contextRef="#ctx0" brushRef="#br1">2954 7122 16112,'4'-1'200,"1"-2"-1,-1 1-31,0 1-8,0-1 0,1 0 8,-2 1-16,1-1 0,1 1 0,-1 0 8,-1-1-32,0 1 8,-1 0 0,1 0 0,-1 0-48,0 1 0,0-1 8,-1 0-8,1 1-24,-1 0-8,0-1 8,0 1 48,-1 0-40,0 1-8</inkml:trace>
  <inkml:trace contextRef="#ctx0" brushRef="#br1">2723 7223 9144,'0'0'0,"0"0"144,0 0 160,1 0 600,-1 0-568,0 0-192,2-1-72,0 1-72,-1-1 0,1 1 0,0-1 8,0 0-40,0 1-8,0-1 8,0 0-8,1 1-88,0-2 8,0 2-8,0-1 0,0-1 80,0 0-8,0 1 0,1-1 0,0 1 48,0-1 8,1 1 0,-1-1 0,1 0 8,0 0 0,1 0 8,-1 0-8,1 1 56,1-2 8,-1 1-8,0 0 8,0 0 40,0 0 8,0-1-8,1 0 8,-1 1-8,0 0 16,0-1 0,2 1-8,-2 0 8,1 0 8,0 0 0,0-1 0,0 1-32,0 0 16,-1 0-16,1-1 16,0 1-24,0-1 0,-1 1 8,0 0-8,0 0 88,0 0 0,0 0 8,0 1-8,-1-1-24,2 0 8,-2 0-8,1 1 0,-2-1-32,1 1 8,-1-1-8,0 0 8,1 1 0,-1 0 0,-1 0 0,0-1 8,0 1 0,0 0 8,-2 1-8,2 0 8,-2-1 0,0 1 8,1 0 0</inkml:trace>
  <inkml:trace contextRef="#ctx0" brushRef="#br1">2795 7216 9344,'0'0'0,"0"0"208,1-1 216,1 0-208,0 0 88,0 0 8,0 0-8,1 0 8,0 0-104,0 0 8,1 0-8,-1 0 8,1-1-176,-1 1 16,0 0 0,1-1-8,0 1-48,0 0 0,0-1 0,1 1 8,-1-1-16,1 1 8,0-1-8,0 0 8,-1 0 0,2 1 8,-1-1-8,0 0 8,0-1 32,0 3 8,0-2-16,-1 0 16,2 0 48,-1 1 8,1-1 0,-2 0 0,1 1 32,-1 0 0,0 0 0,1-1 0,-1 1 40,1-1 16,0 1-8,-1 0 8,-1-1 24,1 1 0,-1 0 0,1-1 8,0 1-8,0-1 8,0 1-8,-1 0 8,1 0-56,-2 0 7,1 0 9,0 0-8,-2 1-72,1-1-8,0 0 0,0 1 16,-1 0-72,0 0 8,0 0 0</inkml:trace>
  <inkml:trace contextRef="#ctx0" brushRef="#br1">2837 7221 10040,'0'0'624,"1"0"-256,1-1-200,-1 0 0,1 0 8,0 1-32,2-1 0,-2 0 0,1 0 8,-1 0-144,1 0 8,0 0-8,-1-1 8,1 1-24,0 0 8,1-1 0,-1 0 0,1 1-24,1 0 8,-1-1-16,1 1 16,-1-1 8,0 1 8,1 0-8,0-1 8,0 0 0,-1 0 0,1 1 0,-1-1 0,-1 1 0,1-1 0,0 1 0,0-1 8,-1 0 0,1 1 8,0 0 0,0 0 8,-2 0 8,0-1 8,2 1-8,-1 0 8,-2 1-32,2-1 8,-1 0-8,-1 1 8,1-1-16,0 1 0,-1 0 0</inkml:trace>
  <inkml:trace contextRef="#ctx0" brushRef="#br1">2894 7220 5824,'0'0'0,"1"0"40,1-1 64,0-1-56,-1 2 24,1 0 16,0-1-8,0 0 0,0 0-16,0 0-8,1 1 8,-1-1 8,1 0-8,1 0 0,-1 0 0,0 0 0,0 0 24,0 0 8,-1-1 8,1 1-8,-1 0 40,1 1 8,0-1-8,0 0 8,0 1 0,0-1 8,0 1-8,-1-1 8,-1 0 0,2 1 0,-2-1 0</inkml:trace>
  <inkml:trace contextRef="#ctx0" brushRef="#br1">2943 7217 5624,'1'0'0,"-1"-1"144,3 0 0,-1 0 0,0 1 0,-1-1 16,2 0 8,0 0 0</inkml:trace>
  <inkml:trace contextRef="#ctx0" brushRef="#br1">3066 7122 1400,'0'0'48,"0"0"64,1 0 80,-1 0 104,2-1-136,0 1 24,1-2 8,-1 2-8,1-2 16,-1 1-64,1 0 8,0 0 0,1-1 0,-1 2 0,1-2 8,-1 0 0,0 1 0,1 0-8,-2-1 0,2 1 0,-1 0 8,1 0-40,0 0 8,0 0 0,-1 0 0,1 0-32,-2-1 16,1 2-16,0-1 8,0 0 0,0 0 0,-1 0-8,1 1 16,0-1-24,-1 1 8,1 0 0</inkml:trace>
  <inkml:trace contextRef="#ctx0" brushRef="#br1">3040 7156 3712,'0'0'0,"-1"0"48,1 1 40,0-1 48,0 0 528,0 0-656,1 0 8,1-1-8,-1 1 0,1-2 8,0 2-8,0-1 0,0 0 0,0 0 8,1 0 0,0 1 8,-1-1-8,1 0 8,-1-1 8,2 2-8,-2-2 32,1 1-8,-1 0 8,2-1 8,-1 1 168,1-1 16,0 1-8,0 0 0,0-1 64,1 1 0,-1-1 8,1 1-8,-1 0 8,2-1 0,-3 1 8,3-1-8,-2 0-64,0 0 8,0 0-8,2 0 16,-2 1-72,1-1 16,-1 1 0,1-1 0,-1 0-48,0 1 0,0-1 0,-1 2 8,1-2-48,0 1 8,-1 0 0,0 1-8,0-2-16,0 1 0,0 1 8,-1 0-8,0-1-24,-1 1 0,1 0 0</inkml:trace>
  <inkml:trace contextRef="#ctx0" brushRef="#br1">3003 7199 6520,'0'-1'0,"0"2"112,0-1 512,1 0-472,0-1-104,0 1 0,1-1 0,0 1-48,0-1 0,0 0 0,1 1 16,-1-2-48,0 2 8,1-1-8,0 0 16,1-1-48,-2 1 0,1-1 8,1 1 0,-1-1 16,1 1 16,-1-1-8,2 0 0,-1 0 24,1 1 0,0-1 0,0 0 0,-1 0 16,1 0 8,0 0 0,1 1 8,-1-2 96,1 2 8,-1-1 0,2 0 0,-1 0 104,0 0-8,1 0 0,0-1 8,0 1-8,0 0 8,-1 0-8,1 0 8,-2-1-32,2 0 0,-1 2-8,1-2 8,-1 2-48,1-2 8,0 1-8,-1 1 16,0-1-48,0-1 8,0 1 0,0 1-8,-1-1-16,0 1 0,0-2 8,0 2-8,0-1-24,0 0 0,-2 1 0,2 0 8,-1 0-40,-2 0 16,1 1-8</inkml:trace>
  <inkml:trace contextRef="#ctx0" brushRef="#br1">3009 7223 8336,'0'0'0,"0"1"104,0-1 112,1 0 96,-1 0 80,0 0-40,1-1-40,2 0-152,-2 0-104,2 0 8,-1 1-8,0-1 0,1 0-48,-1 0 16,1 0-8,0 0 0,0 0-16,0 0 0,-1-1 0,2 1 8,-1-1 16,0 1-8,1-1 0,0 1 0,0-1 24,1 1-8,0-1 8,-1 0 0,1 1 16,1-2 0,0 1 0,-1 0-8,1 0 16,0 0 0,-1-1 0,2 0 8,-1 1 16,1-1 8,1 1 8,0 0-8,-1-1-8,2 1 8,-2-1-8,1 1 8,0-1 0,0 0 8,0 1-8,1-1 8,-1 0-24,0 1 0,0-1 0,-1 1 8,1-1-24,0 1 8,0 0 0,-1 0 0,0 0 16,0 0 8,-1 0 8,0 0-8,0 0 16,0 0-8,-1 0 0,0 0 16,1 0 8,0 1-8,-1-1 8,-1 0 0,1 1-24,-2-1 16,1 1-16,0 0 16,-1 0-64,1 0-8,-1 0 8,0 0 0,-1 1-32,1-1 16,-2 1-16,1 0 16,-1-1-24,0 1 8,-1 0 0,1 0 0,-1-1-8</inkml:trace>
  <inkml:trace contextRef="#ctx0" brushRef="#br1">3085 7217 7936,'0'0'0,"0"0"120,1 0 152,1 0-136,0-1 160,0 0 0,0 0 0,0 0 8,0 1-56,0-2 8,1 1-8,0 0 16,0 0-152,0-1 8,0 1 0,0-1-8,2 1-40,-1 0 0,0-1 0,1 1 8,0-1-32,-1 0 8,2 0-16,-2 0 16,2 0-16,0 0 16,0 0-8,1 0 8,0-1-16,-1 1 8,1 0-8,0 0 8,0-1 8,1 1 8,-1-1-16,-1 1 16,2 0 72,-1 0 0,0 0 0,0 0 0,0 0 48,0-1 8,0 0-8,0 1 8,0 0 16,0-1 8,-1 1-16,1 0 16,-1 1-72,0-1 8,0 0-8,-1 0 8,1 0-8,-2 1 0,1-1 0,1 0 0,-2 1-48,1-1 16,0 0-8,-1 1 8,-1 0-40,0-1 0,0 1 0,-1 0 8,1 0-8,-1 0 8,0 0-9,0 1 9,1-1 16,-1 1 16,0 0-16,-1-1 16,0 1-32,0 0 8,0 0 0</inkml:trace>
  <inkml:trace contextRef="#ctx0" brushRef="#br1">3123 7230 9344,'0'0'176,"0"1"-32,1-1 40,1-1-96,0 1-80,1-1 8,-1 1 0,0-1 8,1 0-40,-1 1 8,0-1 0,0 0 8,1 0-64,0-1 16,0 1-8,0 0 0,1 0-24,-1-1 0,1 2 0,-1-2 0,1 0 72,0 0 8,1 0 0,-1 0 0,0 0 8,2 1 8,-2-1 0,0 0 8,1 1 56,0-1 0,0 1 0,0-1 0,0 1 56,1-1 8,0 0-8,-1 0 8,1 0-16,-1 0 16,1 0-8,-1-1 8,1 1 8,-1 1 8,1-1-8,0 0 16,-1 0-40,2 0 16,-2 1-8,2-1 8,-2 0 48,0 1 0,1-1 8,-1 0 0,0 0-32,0 1 16,0-1-8,0 0 0,0 0-8,0 1-8,0-1 0,-1 0 8,1 1-16,-2-1 16,0 2-16,1-2 8,0 1-32,-1 0-8,0 1 8,0-1 0,0 0-64,-1 0 8,1 1-8,-2 0 0,1-1-32,-1 1 0,0 0 8</inkml:trace>
  <inkml:trace contextRef="#ctx0" brushRef="#br1">3204 7230 7528,'0'0'896,"1"0"-352,1-1-280,-1 1-152,1 0 0,0-1 0,0 0 0,0 0-112,0 0 0,1 0 0,-1 1 8,1-1-32,0 0 0,0-1-8,1 1 16,-1 0-40,1 0 8,-1-1-8,1 0 8,-1 1 0,1-1-8,0 1 0,0 0 0,1-1 16,0 0-8,-1 1 8,1 0-8,0-1 32,0 0-8,0 1 8,0 0 0,-1 0 16,0-1 0,1 0 0,0 1 0,0-1 32,-1 1 8,1 0-8,-1-1 8,0 0 56,-1 1 8,1-1-8,0 1 0,-1 0 64,-1 0 8,2 1-8,-1-1 0,0 0-24,0 1 8,-1-1-8,0 1 8,0-1-40,0 1 8,-2 0-8</inkml:trace>
  <inkml:trace contextRef="#ctx0" brushRef="#br1">3259 7229 6728,'0'-1'0,"0"2"64,0 0 64,1-1 80,-1 0 64,2-1-128,-1 0-32,1 1-8,0-1 8,0 0-8,0 0-88,0 1 8,0-1-8,1 1 0,-1-1-16,0 0 0,1-1 0,0 2 0,0-1-24,1 0-8,-1 0 8,1 0 8,-1-1-16,1 1 16,-1 0 0,0 0 0,0 0-8,1 0 16,-1 0 0,1-1 0,-1 2 16,2-2 0,-1 2 0,-1-1 16,0 0 56,0 0 8,0 0 0,-1 0 0,1 1 88,-1 0 0,1-1 0,0 0 0,-1 1-24,0 0 8,-1 0-8</inkml:trace>
  <inkml:trace contextRef="#ctx0" brushRef="#br1">3305 7232 5624,'0'0'128,"0"1"136,0-1 24,1 0 24,0 0-16,0 0-152,1 0-16,-1-1 16,1 1-80,0-1 0,0 1 0,0-1 0,1 1-40,-1-1 16,1 0-8,0 0 8,-1 0-24,1 1 8,0-1 8,1 0-8,-2 0 0,1 0 8,1 0-8,-2 1 0,1-1 0,-1 0-8,1 0 0</inkml:trace>
  <inkml:trace contextRef="#ctx0" brushRef="#br1">2714 7204 6728,'0'-1'0,"0"1"408,2-1-264,0 1 72,2 0-8,-2-2 8,1 2 8,-1-1-128,2 0 0,0-1-8,-1 2 16,1-2-80,-1 0 8,1 2 0,1-2 0,-2 0-24,1 1 8,0 0-8,0-2 0,1 2-8,-1 0 0,0-2 0,1 2 0,-1 0-8,1 0 0,-1-1-8,-1 2 8,1-2 0,-1 1 8,-1 0-8</inkml:trace>
  <inkml:trace contextRef="#ctx0" brushRef="#br1">2623 7295 4216,'0'0'0,"1"-1"96,0 1 8,0 0-8,2-1 0,-2 0 80,2 0-8,-1 0 0,1 0 16,0 0-24,0 0 0,-1 0 0,2-1 8,-1 1-120,0 0 16,0-1 0,1 1 0,0-1-56,1 1 8,-1-1-8,0 1 16,0 0-16,1-2 0,0 2 0,0-1 0,0 0 0,0 1 8,0 0 8,0-1-8,-1 0 16,1 1 16,0-1 0,0 0-8,0 1 40,0-1 0,0 0 8,0 0 0,0 1 8,-1-1 0,0 0 8,0 1 0,0-1 56,1 1 16,-1 1-8,0-2 0,-2 2 40,0-1 0,0 0 0</inkml:trace>
  <inkml:trace contextRef="#ctx0" brushRef="#br1">2600 7339 6328,'0'0'0,"0"0"80,0 1 80,0-1 0,1 0-16,0-1-32,2 0-80,-2 1 8,1-2-8,0 2-32,0-2 8,0 1-8,1 0 8,-1-1-8,0 1 0,1 0 0,0-1 0,0 1-16,1-1 8,0 1 0,-1-1 0,1 0-16,0 0 16,0 0-8,1 0 8,-1 1 0,0-2 0,1 1 0,0 0-8,0 0 16,0 0 0,0 0 0,1 0 0,0 0 16,0-1-8,0 1 0,-1 0 0,2 0 24,-2 0 16,0-1-8,1 1 0,0 0 120,0-1 16,0 0-8,0 2 0,-1-1-24,2 1 0,-2-1 0,1 1 0,-1-1 64,-1 1 0,0 0 0,0-1-8,1 1 8,-1 1 8,0-2 0,0 2 0,-2-1-40,0 0 16,0 1-16,0 0 16,-1-1-72,1 1-8,-2 0 8,0 0 72,0 1-48,0-1-72,-1 0-32,1 1 0,-2 0 8</inkml:trace>
  <inkml:trace contextRef="#ctx0" brushRef="#br1">2556 7382 7528,'0'0'0,"1"0"96,1-1 104,0 0-88,1 0-24,-1 0 8,2-1-8,0 2 16,-1-2-64,1 1 8,1 0-8,0-1 8,-1 0-40,1 0 0,0 0 0,1-1 8,0-1 0,-1 1 8,0 0 8,2 0-8,0-1 32,0 2 8,0-1-8,0 0 8,1 0 48,-1 0 0,0 0 0,1-1 0,0 1 24,-1 0 0,0-1 0,0 2 8,0-1 72,-2-1 0,2 1 0,0 0 8,-1 0-8,1-1 8,0 2-8,0-1 8,-1 0-8,1 0 8,-1 0 0,1 1 0,-1-1 40,0 1 8,0-1 0,0 1 0,-1 0-24,0 0-8,-1 0 0,1 0 16,0 1-56,-1-1 0,0 1 0,0 0 8,-1-1-48,0 1 0,-1 0 0,0 0 16,0 0-56,0 1 8,0-1 0,-1 1 7,0-1-23,1 1 8,-2 1-8,0-1 88,1 0-40,-2 0-16,0 0-80,0 1 0,0 0 8,-1 0-40,0 0 8,0 1-8,1-1 8,-2 0-24,2 1 0,-2-1 8</inkml:trace>
  <inkml:trace contextRef="#ctx0" brushRef="#br1">2556 7403 9848,'0'0'120,"1"0"152,-1 0 120,1 0 128,2-1-248,-1 0-152,0 0-8,0 1 8,1-2-8,0 1-72,0 0 8,-1 0-8,2-1 8,-1 0-32,0 1 0,0-1 0,1 0 16,0 0-24,1 0 0,-1 0 0,1 0 0,-1-1-8,2 1 8,-1 0 8,0-1-8,1 1-8,0 0 0,0 0 0,1-1 8,-1 1-8,1-1 8,-1 0 0,0 0 0,0 0 24,1 1 0,-1-1 8,0 0-8,1 1 48,0-1 0,1 0 0,-2 0 0,0 0 64,2 0 8,-1 1-8,0-1 8,0 0 48,-1 0 0,0 0 0,0 1 0,-1 0 64,1-1 8,-2 2-16,2-2 16,0 1-96,-1 0 16,0 0-16,0 0 16,-1 0-48,0 1 0,-1 0 0,1-1-1,0 1-47,-1-1 8,0 1 0,0 0 0,-1 1-40,0-1 8,0 1 0,-1-1 0,0 0-48,0 0 16,-1 1-16,1 0 208,-1 1-184,-1 0-32,0 0 8</inkml:trace>
  <inkml:trace contextRef="#ctx0" brushRef="#br1">2635 7396 8240,'0'0'0,"1"0"96,0 0 120,1-1-112,0 0 80,0 0-8,1 1 8,-1-3-8,0 3-32,0-1 0,1-1 0,0 1 8,0 0-104,1-1-8,-2 0 8,2 1 0,0-1-48,0 0 0,0 0 0,0 0 0,0 0 0,1 0 0,-1 0 0,1 0 0,0-1 0,0 2 8,1-2-8,-2 1 8,1 0 32,1-1 16,-2 1 0,2 0 0,-1 0 120,0 0 8,0 0-8,0-1 0,0 2 96,1-1 0,-2 0-8,1 0 16,-1 1 24,1-1 16,-1 0-8,0 1 0,0-1-80,0 1 8,1-1-8,-2 1 8,0 0-16,0 0 0,0 0 0,-1-1 8,0 2-40,0-1-8,-1 0 8,1 1 0,-1-2-64,-1 2 16,1 0-1,-1 0 49,1 0-8</inkml:trace>
  <inkml:trace contextRef="#ctx0" brushRef="#br2">2948 7259 8136,'0'0'0,"-1"0"144,1 0 152,1 0 1176,0 0-1344,0 0-88,2-1 0,-2 1 8,1-1-8,1 0-40,0 0 0,-1 1 0,2-2 0,-1 2 0,-1-1 16,1 0-8,0 0 0,-1 0 16,1 0 16,0 0-16,-1 0 8,1 1 32,0-2 8,1 1 0,-2 0 0,1 0 16,0 1 16,-1-1-16,0 0 8,1 0 0,-2 1 0,1-1-8,0 0 16,-1 1-16,1 0 0,-1-1 0,0 1 0,1 0-40,-1 0 8,0 0-16</inkml:trace>
  <inkml:trace contextRef="#ctx0" brushRef="#br2">2905 7291 5920,'0'0'88,"0"0"320,0-1-176,1 1-16,-1 0-16,2 0-48,-1-2-112,1 1 8,-1 1 0,1-1-32,0 0 8,0 1-8,-1-1 16,2 1-8,-2-1 8,2 0-8,-1 1 0,1-1 16,0 0-8,0 1 8,0-2 0,-1 2 80,1-1 8,0-1-8,0 2 8,0-1 56,1 0 0,0 0 0,-1-1 0,1 1 16,1 0-8,-1 0 8,-1 1 0,0-2-24,1 1 8,-1 1-8,1-2 16,0 2-48,1-1 8,-1-1 0,0 2 0,-1-1-16,1-1 0,-1 1-8,1 0 8,1 0 16,-1 1 16,0-1-8,0 0 0,-1 0-24,0 0 8,0 0 0,0 0 0,0 0-24,-1 0 16,2 0-8,-1 1 8,-2-1-40,2 1 0,0-1 8,0 0 0,-2-1-48,0 2 0,0 0-8,0-1 8,0 1-16,-1-1-8,1 1 8,0 0 88</inkml:trace>
  <inkml:trace contextRef="#ctx0" brushRef="#br2">2879 7328 7024,'0'0'0,"1"0"528,0 0-392,-1-1-64,2 1-24,-1 0-48,2-2 0,-1 1-48,-1 1 16,2-1-16,-1 0 16,2 1 0,-3-1 8,3 0 0,-1 0-8,0 0 32,-1 0 0,2 0 0,-1 0 0,0-2 16,1 2 8,0 0-8,1 0 8,0-1 48,0 0 8,-1 0 0,2 1 8,-1-1 8,1-1 8,0 1 8,0 1-8,0-1 32,-1 0 0,2 0 0,-1 0 0,0 1-8,0-1 16,1 0 0,-1 0 0,1 0 32,0-1-8,-1 1 0,0 0 8,1 0-8,-1 0 8,0 0 8,0 0-8,0 0-16,-1 1 8,0-1-8,0 0 8,0 0-24,0 1 0,-1 0 0,1 0 0,-1 0-40,0-1 8,0 1-8,-1 0 8,0 0-32,1 0 0,-2 1 0,0 0 8,0-1-32,-1 1 8,1-1 0</inkml:trace>
  <inkml:trace contextRef="#ctx0" brushRef="#br2">2847 7366 7232,'1'0'0,"-1"-1"56,1 1 48,0 0 80,1 0-64,-1-2 8,2 1 0,0 0-64,0 0-8,1 0 8,-1-1 0,0 1-56,0 0 0,1-1 8,-1 1 0,1 0-24,1-1 8,0 0-8,-2 0 8,2 0-56,0 0 0,-1 0 0,2 0 8,-1-1-32,1 1-8,1 0 8,0 0 8,0-1 32,0 1 0,0-1 8,0 1-8,0-1 40,0 0 0,1 1 0,0-1 0,-1 0 40,1 0-8,-1 0 8,1 0-8,0 1 88,0-1-8,-1 1 8,1-1 0,0 1 24,-1 0 8,1 0 0,-1-1 0,0 1-32,-1 0 16,1 0 0,-1 0 0,0 0-16,0 0 0,-1 0 8,-1 1 0,0-1-64,0 0-8,1 1 8,-2 0 8,1 0-24,-2 0-8,1 1 8,0-1 8,-1 1 16,0-1 0,0 1 0,-1 0 0,-1 0 16,1 0 88,0-1 8,-2 2-96,0-1 0</inkml:trace>
  <inkml:trace contextRef="#ctx0" brushRef="#br2">2860 7387 6520,'0'0'432,"1"1"-144,0-2-136,1 0 0,0 1 0,0-2-96,0 1 0,1 0 0,-1 0 0,1-1-56,0 1 0,0-1 0,1 0 16,0 1-40,1-1 8,0 0 0,0 0 0,-1-1-80,0 1 16,0 0 0,1 0 0,1-1 48,0 2-8,1-2 8,-2 2 0,2-2 24,0-1 8,0 2-8,0-1 8,1 1 0,-1-2 0,2 1 0,-1 0 0,-1 0 48,2 1 0,-1-2 8,0 2 0,1-1 64,1-1 16,-2 1 0,0 0 0,1 0 64,0-1-8,0 1 8,0 1 0,0-2 16,-1 2 0,0-1 0,0 0 8,-1 0-32,1 0 16,-1 0 0,0 1 0,-1-1-24,1 1 16,-2 0 0,2 0-8,-2 1-40,1-1 16,-2 0-8,1 2 0,-1-2 72,-2 1 8,2 0 0,-2 1 0,1-1 0,0 0 8,-1 1-8,-1 0 8,1 0 24</inkml:trace>
  <inkml:trace contextRef="#ctx0" brushRef="#br2">2930 7384 7432,'0'0'0,"0"-1"88,1 1 112,1 0-104,1-2 120,1 1 0,-1-1 0,0 2 8,0-1-120,1-1 8,-1 0-8,1 0 8,1 0-104,0 0 0,1 0 0,0 0 8,0 0-24,0 0 8,0 0 0,0-1 0,1 1-40,-1-1 0,1 1-8,-1-1 16,1 1-64,1-1 0,0 0 8,0 0 0,1-1 0,-1 2-8,1-1 8,-1 0 0,1 0 56,0 0-8,0 0 8,0 0 0,-1 0 32,1 0 8,0 0-8,-1 0 8,0 0 56,1 0 0,-1 1 0,0 0 0,0-1 88,-1 1 0,-1-1 0,1 2 0,-1-2 32,1 2 0,-2-1 8,0 0-8,0 0-8,-2 1 0,1-1 8,-1 1-8,0-1-32,0 2 8,0 0-8,-1-1 8,-1 1-32,-1 0 120</inkml:trace>
  <inkml:trace contextRef="#ctx0" brushRef="#br2">3001 7374 6824,'-1'0'0,"1"0"176,0 0 184,1 0-256,1-1-88,-1 0 0,0 0 0,2 0-32,0 0 0,-1 0 8,1 0 0,0-1-80,1 1 0,-1 0-8,1-1 16,0 0-96,1 1 0,0-2-8,1 2 16,-1-1 48,1 0 8,-1 0-8,1 0 0,-1-1 64,1 0 0,1 2-8,-1-2 8,1 0 48,1 0 8,-1 1-8,1 0 8,0-1 48,-1 1 0,1 0 0,-1-1 8,1 0 128,-1 0 8,1 1-8,0-1 8,-1 0 96,1 0 0,-2 0 0,1 1 8,-1 0-32,1 0 8,-1-1 0,0 2 0,0-2-40,-1 1 0,0 1-8,-1-1 8,1 1-72,-1 0 0,-2-1 8,2 2 0,-2-1-104,-1 0 0,1 1-8</inkml:trace>
  <inkml:trace contextRef="#ctx0" brushRef="#br2">3049 7378 5824,'-1'0'0,"0"0"56,2 0 224,0 0-64,0-1-104,1 1-80,0-2 8,1 1-8,-1 0 16,1 0-48,0-1 0,0 1 0,1 0 0,-1-1-8,1 0 8,1-1 0,0 2 0,-1-1-8,1 0 8,1 0-8,-1 0 8,1 0-24,1 0 16,-2-1 0,1 0 0,0 1 0,1 0 8,0-2 0,1 2 0,-1 0 24,0-1 16,1 1-8,-1-1 8,-1 1 128,2 0 0,-1 0 8,-1 0-8,0-1 88,0 1 8,0 0 0,0 0 0,0 0 0,-1 0-8,-1 0 8,1 0 8,-1 1-72,0 0 16,1 0-8,-2 1 8,-1-1-56,0 0 16,0 1-8,-1 0 0,0 0-64,0 0 104</inkml:trace>
  <inkml:trace contextRef="#ctx0" brushRef="#br2">3082 7383 7024,'0'0'0,"1"-1"128,1 0 8,0 0 0,1 1-8,-1-2 8,1 1 0,2-1 0,-2 0 0,1 0-88,1 1 16,-2-1-8,2-1 8,-1 2-64,1-2 0,0 2 0,-1-1 8,0 0-16,0 1 8,1-1-8,-1 0 8,1 1-56,0 0 0,-1-1 8,0 1 0,0-1-16,0 1 8,-1 0 0,1-1 0,-1 2 0,-1-1 8,1-1 0,0 2 0,0-1-8,0 0 16,0 0-8,0 1 8,-1 0 0,0-1 8,-1 0-8</inkml:trace>
  <inkml:trace contextRef="#ctx0" brushRef="#br2">3132 7386 3408,'1'0'0,"-1"0"8,2 0 8,-1-1 8,2 0-8,0 0 16,0 0 8,0-1-8,1 0 8,-1 1-8,2-1 8,-2 0-8,1 0 8,1 0-32,-1 0 8,1 0-8,-1 1 8,0-2 0,-1 3 0,1-2 0</inkml:trace>
  <inkml:trace contextRef="#ctx0" brushRef="#br2">2154 7474 2504,'0'0'8,"1"0"24,0 0 32,1-1-8,-1 0 0,1 0-8,0 0 32,1 1 0,-1-2 8,2 1 0,-1 0 8,1 0 16,0 0-16,-1-1 8,1 1 16,0-1 0,0 0-8,1 1 8,-1-1-8,2 0 8,-1 0 0,0 0-8,0 0 72,0 1-8,-1-1 0,1 0 8,0 0 16,-1 0-8,0 1 8,0-1 0,0 2-24,-2-2 8,1 1-8</inkml:trace>
  <inkml:trace contextRef="#ctx0" brushRef="#br2">2114 7533 4008,'0'0'0,"1"-1"64,2 1 8,-1-1-8,0 0 8,1 0 40,-1 0 16,1 0 0,0 0 0,1-1-40,2 1 0,-3-1 0,3 0 16,-2 0-88,1 0 8,0-1-8,1 0 16,0 1-32,1-1 0,0 1 0,0-2 0,0 1-24,1 0 16,-1 0 0,1 0 0,0 0 8,1-1 0,-1 1 0,0 0 0,0-1 16,0 1 8,0 0-8,-1-1 0,2 1 48,-2 1 8,0 0 0,-1-1 0,0 0 80,0 1 8,-1 0-8,0 0 8,0 0 88,-1 0-8,0 1 0,0 0 8,-1 0-64,-1 1 16,-1-1 0,0 1 120,-1 1-192,0-1-8</inkml:trace>
  <inkml:trace contextRef="#ctx0" brushRef="#br2">2090 7576 4912,'3'-2'0,"0"0"0,-1 1 0,0 1 72,0-1 0,0 0 0,2 0 8,0-1 104,2-1 8,0 0-16,0 1 16,0-2-104,1 1 8,1 0 0,0-2 8,1 1-72,-2 1 8,2-1-8,-1 0 16,1 0-24,-1 1 16,1-1-8,0-1 8,0 1 8,0 0 16,0 1-8,1-2 8,0 1 32,-1 1 16,0-2-16,1 2 8,-1-1 112,0 0 8,0 0-8,-1 0 8,0 1 32,0 0-8,1 0 8,-3 1-8,1-1-24,-1 1 0,-1-1 0,0 2 8,-1-1 0,-1 1-8,0-1 0,-1 0 0,0 1-8,0 1 0,-1-1-8,0 1 216,-1 0-24,-1 1-200,1-1-32,-1 0-8,-1 1 0,0 1 8,0-1-16,-1 1 0,0 1 8</inkml:trace>
  <inkml:trace contextRef="#ctx0" brushRef="#br2">2072 7618 7232,'0'0'0,"1"0"488,1 0-176,0-1-168,-1 1 0,1-1 8,1-1-136,0 0 0,0 1 8,1-1-8,0 0-48,1 0 8,-1-1 0,1 1-8,0 0-144,0-1 8,0 0-16,2 1 16,-2-1-72,2 0-8,0 0 8,0-1 8,0 1 24,1-1 8,0 1 8,0 0-8,-1-2 40,1 2-8,0-1 8,1 0 0,-1 1 136,2-2-8,-1 1 8,-1 1 8,0-2 16,2 2 0,-2-1 0,0 0 8,1 1 24,-1-2 16,1 2-16,-1-1 16,-1 2 64,0-1-8,0 0 0,-1 0 16,1 1 72,-1-1 0,-1 1 8,1 0 0,-1 0-8,0 0 8,-1 1 0,0-1-8,0 0-8,-2 1-8,0-1 8,0 2 0,-1-1 24,1 0 0,-2 1 544,0 0-576,-2 2-8,0-2-64,1 2 8,-2-1-8</inkml:trace>
  <inkml:trace contextRef="#ctx0" brushRef="#br2">2119 7609 5016,'0'0'0,"1"-1"40,1 0 8,0 0 0,1 0-8,-1 0 64,2-1 0,-1 1 8,1-1-8,0 0-72,-1 0 8,2 0-8,-1 0 8,2-1-40,-2 1 0,2 0 0,-1-1 0,1 0-56,-1 0 16,0-1-8,1 2 0,0-1-112,1 1 0,-1-2 0,-1 1 0,2 0 88,-1 1 0,1-2 0,-1 2 8,0-1-8,-1 0 0,1-1 0,-1 2 0,2-1 56,-2 1-8,2 0 8,-2 0 8,-1 0 8,0 0 0,1 1 0,-2 0 0,1-1 0,-1 1 8,-1 1 0</inkml:trace>
  <inkml:trace contextRef="#ctx0" brushRef="#br2">2148 7616 1800,'0'0'0,"1"-1"40,2 0-8,-2 0 8,2 0 0,-1 0 32,2-1 8,-1 0-8,1 0 8,1-1-40,0 1 0,0-1 8,0 1 0,0-1-32,0 1 0,1-2 0,-1 2 16,1-1-32,0-2 0,0 2 0,0-1 8,2 1 0,-1 0 0,-1 0 0,1 0 0,-1-1 64,1 1 0,-1 0 0,1 0 8,-2-1 40,0 2 8,0-1-16,0 0 16,0 1 112,0 0 16,-1 0-8,1 0 8,-2 0-16,0 0 8,0 0 8,-2 2-8,1-2-56,0 2-8,-1 0 8,0-1 136,-2 1-192,0 1 0</inkml:trace>
  <inkml:trace contextRef="#ctx0" brushRef="#br2">2174 7613 5016,'1'-1'0,"1"1"0,0-1 24,0-1 16,0 1-16,1 0 16,0-1 40,1-1 8,0 2-8,1-1 8,-1-1-24,1 1 0,1-1 0,-2 2 0,1-2-48,1 0 8,-2 0-8,2 1 16,-2-1-16,2 0 8,-1 1 0,0-1 0,0 2 0,1-2 8,-1 1-8,-1 0 0,0 0 16,0 1 8,-1 0-8,0-1 8,0 1 24,0-1 8,-1 2 0,0-1 0,0 1 16,-1 0 16,1-1-16,-1 1 96,-1 1-112,-1-1 0</inkml:trace>
  <inkml:trace contextRef="#ctx0" brushRef="#br2">2230 7603 4120,'3'-1'0,"0"-2"0,-2 3 0,1-1 24,0 1 8,0-1 0,1 0 0,0 0 48,1 0 16,-1-1-8,1 0 0,-1 0 8,1 1 8,0-1-8,0 0 0,-1 1-48,1-1 8,0 1 0,-1 0-8,-1-1-40,0 2 16,0-2-8</inkml:trace>
  <inkml:trace contextRef="#ctx0" brushRef="#br2">2234 7619 3408,'0'0'0,"1"-1"0,1 1 16,0 0 16,0-1-8,0 0 0,1 0 32,0-1 8,0 1-8,0-1 0,0 1 32,1-1-8,0 0 0,-1-1 0,2 1-48,-1 0 8,0 0-8</inkml:trace>
  <inkml:trace contextRef="#ctx0" brushRef="#br2">2491 7440 1896,'0'0'0,"1"-1"0,2 0 16,-2 0-16,1 0 8,0-1 0,0 2 0,1-1 0,0-1 0,0 0 0,0 1 0,1-1 8,0 0 0,-1 1-8,2 0 8,-1-2-8,-1 1 8,2 0 0,-2 0 0,1 1 0,0-1 0,0 0 8,0 0-8,0 1 0,-1-1 0,0 1 8,0-1-8,0 1 0</inkml:trace>
  <inkml:trace contextRef="#ctx0" brushRef="#br2">2399 7513 1200,'0'0'0,"2"-1"0,-1 1 0,1-1 0,1-1 0,-1 1 0,1 0 0,2-1 0,-2 1 0,2-1 0,-1 0-8,1-1 8,0 1 0,-1-1 0,2 1 0,1-1 0,0 0 0,-1-1 0,1 1 24,0 0 0,-1-1 8,2 1 0,-1 0 96,0 0 8,0 1-8,-1-1 0,1-1 88,-1 1 8,1 0-8,-1 0 8,1-1 32,-1 1-8,1 1 8,0-1 0,-1 1 72,1 0 0,-2-1 8,0 2-8,0-2 56,0 1 8,-1 1-8,1-1 0,-1 0-56,-1 1 0,1 0 8,-2 0-8,2 0-48,-3 1 0,0-1 0,0 1-8,-1 0 96,0 1-176</inkml:trace>
  <inkml:trace contextRef="#ctx0" brushRef="#br2">2391 7558 5720,'0'0'0,"1"0"136,0 0-80,0-1 8,1 1 8,0-1-8,0-1 8,1 1-48,-1 0 0,2-1 8,-1 1 0,0-2-32,2 0 8,-1 0-8,1 0 16,-1 1-40,1-1 8,0 0 0,0 0 8,0 0-24,2 0 16,-1-1-8,1 0 0,1 1 24,-1-1 0,1 1 0,-2-1 0,1 0 32,1 1 0,-1-1 0,1 0 0,0 0 80,-1 0 0,1 1 0,-1-2 0,0 2 104,1 0 0,-1 0 0,0-1 8,0 1 8,1-2 0,-1 2 8,-1 1-8,1-2-8,0 1 8,-1 0 0,0 1 0,-1 0-24,1 0 0,-1 0 0,-1 0 8,0 1-40,-2 0 8,0 0-8,-1 1 8,1-1-40,-2 1 160,1 0-152,-2 0-40,1 1 16,-2-1-8,1 1 0,-1 1-64,-2 0 8,1-1-8</inkml:trace>
  <inkml:trace contextRef="#ctx0" brushRef="#br2">2395 7580 6520,'3'-2'0,"0"1"0,0-1 0,-1 1 64,0 0 8,0-1 0,2 0 0,0 0 24,3-1 8,-1 0-8,0-1 0,1 0 0,0 1-8,1-2 0,-1 1 0,1 0-40,1 0 8,-2 1-8,2-2 8,-2 2-16,1-1-8,1-1 8,-1 1-8,1 0 40,0-1 8,-1 1 0,0 0 0,1 0 24,-1 0-8,0 0 0,0 1 16,0-1 32,1-1 0,-2 2 0,0 0 8,0 0 0,0-1 0,-1 1 0,1 0 0,-2 0 0,2 1 0,-2-1 0,-1 1 0,1 0 16,0 0-8,-2 1 0,2-1 8,-2 0-32,-1 2 8,0-2 0,0 1 0,-1 1-24,0 0 328,-2 1-360,0 0 0,-1 0 0,-1 0-24,0 0 0,-1 1 0,0 0 8,0-1-24,-1 1-8,1 1 8</inkml:trace>
  <inkml:trace contextRef="#ctx0" brushRef="#br2">2324 7625 7432,'0'0'0,"-3"1"64,3 1 72,0-2 320,0 0-256,1 0-128,1-1 0,-1 0 8,2 0-56,1-1 0,0 0-8,0 0 16,1 0-32,-1 0 8,0-1-8,1 0 8,-1 1-8,2-2 0,0 2 0,-1-1 0,1-1 0,1 2 0,-1-1 0,1-1 0,0 0 8,1 1 8,0-1 8,0 0-8,-1 1 48,1-1 8,0 0 0,0 1 0,0-2 48,0 3 16,-1-3-8,2 1 8,-2 0 8,1 0 8,0 0 0,0 1 0,-1-1 0,1 1 0,-1-1 0,0 0 8,0 0-24,1 1 0,0-1 0,-2 1 8,1 0-24,-1 0 8,1-1 0,-1 2 8,1-2 24,-1 1 8,1 0 8,-2 1-8,2-1 16,-3 1 8,0 0 0,0 1-8,0-1 8,0 0-8,-1 1 8,-1 0-8,0 0 16,-1 0 8,0 1-8,0-1 96,0 1-112</inkml:trace>
  <inkml:trace contextRef="#ctx0" brushRef="#br2">2458 7570 7832,'3'-2'0,"0"0"0,1 0 0,-2 1 112,-1 0-8,2 0 8,1-1-8,2 0 136,0-1 16,0 0-8,1 0 8,-1 0-56,2-2 16,-2 3 0,1-1 0,-1-1-152,2 1 0,-2 1 0,0-1 8,1 0-72,-1 0 8,-1-1-8,1 1 8,0 1-8,0 0 0,-1 0 0,-1-1 8,1 1 0,-1 1 8,0-1 0,-1 1 0,1-1 16,-2 1 16,0 1 0,0 0-8,-1 0 96,-2 0-72</inkml:trace>
  <inkml:trace contextRef="#ctx0" brushRef="#br2">2430 7605 6016,'0'0'0,"1"-1"56,1-1 0,-1 2 0,2-1-8,0-1 64,0 1 0,1-1 8,1 0 0,-2 0-40,2 0 0,-1 0 0,1-1 8,0 1-72,0-2 16,1 2-8,-1-2 8,1 1-32,-1 0 8,1-1-8,0 1 8,0-1-8,0 1 0,0 0 0,0 0 0,1-1 0,-2 1 0,1 0 0,-2 1 0,1-1 40,0 1 16,-1-1-8,0 1 0,1 0 96,0 0 8,-2 1-8,1-1 16,-1 1 32,-1-1 8,0 1 0,1 0 0,-2 1 24,0-1 8,0 1-8</inkml:trace>
  <inkml:trace contextRef="#ctx0" brushRef="#br2">2457 7611 6128,'0'0'0,"1"0"24,1-1 16,-1 0-8,1 1 8,0 0 0,0-1 8,1-1 0,0 1-8,1-1-40,-1 0 0,2 0 0,-2 0 8,2 0-16,0 0 8,0-1-8,0 1 8,0 0-64,0-1 0,0 1 8,1-1 0,-1-1-24,0 2 8,2-1 0,-3 1 0,2-1 16,0 1 8,-1-1 8,-1 1-8,2 0 48,-2 0 0,1 0 0,-1 1 0,0-1 72,-1 1 0,0-1 0,-1 1 8,1-1 120,-1 2 0,-1-1-8,1 0 208,-2 2-208,0 0 8</inkml:trace>
  <inkml:trace contextRef="#ctx0" brushRef="#br2">2536 7590 5016,'2'-1'0,"0"-1"0,0 1 0,-1 1 72,0 0 8,0-1-8,1 0 8,1 0 112,0 0-8,0 0 8,0-1-8,-1 0-40,1 1 0,0-1 0,0 1 0,-1 0-136,1 0 8,-1 1 0</inkml:trace>
  <inkml:trace contextRef="#ctx0" brushRef="#br2">2529 7614 2704,'0'0'0,"1"-1"0,1 0 16,0 0-16,1-1 8,-1 1 0,0-1 0,1 1 0,0-2 0,1 2 0,0-1 0,0 0 8,0 0-8,1 0-8,-1-1 0,1 1 0</inkml:trace>
  <inkml:trace contextRef="#ctx0" brushRef="#br2">2777 7437 896,'0'0'0,"1"-1"0,1 1 0,0-1 0,-1-1 0,2 2 0,-2-1 0,2 1 0,0-2 0,-1 2 0,2-2 0,-2 1 0,1 0 8,0-1 16,0 1 16,0 0-16,1 0 16,-1 0 40,1-1 8,0 0 0,-1 1 0,4-2 280,-4 2-176,0-1-8,0 1 32,0-1 0,0 1 0,0 0 0,0-1 128,0 2 8,0-1-16,0 1 16,-2 0-40,1-2 16,-1 2-16</inkml:trace>
  <inkml:trace contextRef="#ctx0" brushRef="#br2">2649 7527 3616,'0'0'0,"1"0"16,2 0 8,-1 0 8,-1-1-8,2 1 48,0-1 0,1-1 0,0 1 0,-1 0 0,1-1 8,0 0-8,0 0 8,0 0-24,2 0 0,0-1-8,-1 0 8,1 1 0,0 0 0,0-1-8,0 1 8,-1 0 16,1-1 0,0 0 0,1 0 8,-1 1-16,1-2 0,-1 1 0,2 0 8,0 0 24,0 0 0,-1 0 8,0 0-8,1 0 8,-1 1 16,0-1 0,0 0-8,0 0 96,-1 0 0,1 1 0,0-1 8,-1 0 48,0 1 8,0-1 0,0 0-8,0 1-8,0 1-8,-1-1 0,0 0 8,-2 0-32,1 1 0,-2 0 0,1-1 0,0 2-24,-1-1 8,-1 1-8,0-1 184,0 1-208,-2 1-8,-1 0 16,0-1-72,1 2 16,-2-1 0</inkml:trace>
  <inkml:trace contextRef="#ctx0" brushRef="#br2">2640 7562 7024,'0'0'0,"1"0"152,0 0 168,2 0-160,-1-1-40,0 1 8,1-1 0,0 0 8,0 0-112,0-1 16,2 1-8,-2-1 8,1 0-56,0 0 8,1 0 0,0-1 0,0 0-56,0 1 8,0 0 8,1-1-8,0 1-24,1-2 8,0 1 0,0 0 0,0 0 64,0 0 8,0 0 0,1 0 0,-1-1 16,1 0 0,0 1 8,0 0-8,0-1 56,1 1 8,0-1 0,0 0 0,0 0 88,-1 1 8,0-2-8,2 2 8,-1-1 32,0 1 0,0 0 0,0-1 8,-1 0-40,1 1 16,-2 0-8,1 0 8,-1 0-24,0 0 8,-1 1-8,1-1 0,-1 1 8,-1 0-8,2 1 0,-3-2 16,1 2 8,-1 0 16,0-1-8,0 1 8,-1 0 0,0 1-8,-2 0 8,1-1 8,-1 0-40,0 1 200,-1 0-64,0 1-176,-1 0-16,0-1 16,-1 2-48,-1 0 16,-1-1-8</inkml:trace>
  <inkml:trace contextRef="#ctx0" brushRef="#br2">2650 7584 7936,'0'0'0,"2"0"0,0 0 152,0-1 8,0 1-8,1-1 8,-1 0 8,3-1 16,-1 0-8,0 0 8,1 0-120,1 0 8,0-1 0,-1 0 0,1 1-72,0-2 0,1 2 0,0-2 8,0 1-32,1 0 8,-1-1 0,2 1 0,-1-1 8,1 0-8,-1 1 8,1 0 0,0-1 8,0 0 8,0 1 0,1-1 8,0 0 32,-1 0 8,2 0 0,-2 0 8,0 0 40,2 0 16,-2 1-8,1-1 8,-1 1 8,-1-2-8,1 1 8,-1 1 8,1 0-16,-1 0 8,-1 0 0,1 0 8,-1 0-32,-1 0 8,1 1-8,-2-1 8,2 0 16,-2 1 16,0 1-8,0-1 8,-1 0-16,-1 1 8,0-1-16,1 1 16,-2 1-8,0-1 0,0 1-8,-1-1 8,0 1 88,-2 1-104,0-1-8,1 0-24,-2 1 8,0-1-8,-1 1 16,0 1-40,-1 0 16,0 0 0</inkml:trace>
  <inkml:trace contextRef="#ctx0" brushRef="#br2">2656 7604 7024,'0'-1'0,"2"0"0,0 1 152,1-2 8,0 1 0,1 0 0,0-1 88,0 1 16,1-1-8,-1 1 8,2-2-152,0 0 16,0 1-8,1-1 0,-1 0-96,3-1 0,-2 0 0,1 1 8,0 0-32,1 0 0,0-1 0,0 0 0,0 1-8,0-2-8,0 2 8,0-1 0,1 0 0,0 0 0,-1 1 0,1-1 8,0 1-8,0-2 8,-1 2-8,2-1 8,-2 1 0,1-2 0,0 2 0,-1 0 0,2-1 0,-1 0 8,-1 0 0,0 0 0,0 1 24,0-1 8,0 0-8,0 1 16,-1 0 32,0 0 0,-2 1 0,1-2 16,-1 1 16,1 1 16,-1 0 0,0-1-8,-1 0 8,1 1 0,-1 1-8,0-1 16,-1 0 0,-1 0 0,1 0 0,-1 1 0,1 0-16,0 0 8,-1 0 0,0 0-8,-1-1 8,0 2 8,-1-1-8,0 0 8,0 1 192,-1 1-112,-1-1-120,0 1 8,-1-1-8,-2 2-16,0-1 0,1 1 0</inkml:trace>
  <inkml:trace contextRef="#ctx0" brushRef="#br2">2702 7615 7136,'1'0'0,"-1"0"192,2 0 216,0-1-200,0 1 16,0-1 8,1 0-8,0 0 8,0-1-120,1 1-8,0-1 8,1 1-8,-1-2-96,0 2 0,1-1 0,0-1 0,0 2-16,2-1 8,-2 0-8,2 0 8,-1-1-32,1 0 0,0 1 8,0-2 0,0 1 16,1 0-8,-1 0 8,1-1 8,0 1 0,1 0 8,-1-1-8,0 0 16,1 0 16,1 1 0,-1-1 8,0 0-8,1 0 24,-1 0 8,1 0-8,-1 1 8,1-1 56,-2 0 16,2 1 0,-2-1 0,0 1 96,0 0 0,0 0 0,0 0 8,-1 1 8,-1-1 0,0 1 8,0 0-8,0-1-40,-2 1 8,2 0-8,-2 1 8,1 0 8,-1 0 8,0-1 0,0 1 0,-2 0-56,1 1 0,-1-1 8,-1 1-8,0 0 24,-2 0-104</inkml:trace>
  <inkml:trace contextRef="#ctx0" brushRef="#br2">2797 7614 8032,'4'-3'0,"-2"1"0,1 1 0,-1 1 160,-1-2 0,2 2 0,1-2 8,1 0 152,1-1 16,1 0-8,-1 0 8,2 1-152,-1-2 8,0 1-8,2 0 8,-2 0-104,0-1 0,1 1 8,0 0-8,0 0-56,-1-1 16,1 1-16,0 0 16,0 0 0,-1 0-8,1 0 8,-1 0-8,1-1 16,0 1 0,-1 0 0,-1 0 0,1 1 0,0 0 8,-1 0 0,0 0 0,-1 1 0,0-1 8,1 1-16,-2 0 16,0-1 24,-1 1 0,0 0 0,-1 0 8,1 1-16,-2 0 8,1 0-8,-2 0 88,0 0-104,0 1 0</inkml:trace>
  <inkml:trace contextRef="#ctx0" brushRef="#br2">2895 7608 6728,'2'-1'0,"1"-1"0,0 2 0,-1 0 128,-1-1 0,2 1-8,0-1 8,1-1 160,0 0 0,1 0 0,0 0 0,1 0-88,0 0 16,-1 0 0,2-1 0,-2 1-104,1 1 0,-1-1 8,1-1-8,-2 1-88,1-1 0,-1 1 0,0 1 8,0 0-32,1-1 8,-2 2-8,0-1 8,-2 0-8,1 1 0,-1-1 0</inkml:trace>
  <inkml:trace contextRef="#ctx0" brushRef="#br2">2950 7614 6128,'1'-2'0,"2"2"0,-2-1 104,2 0 8,-1 0-8,1 0 16,2-2 104,-2 2 8,2-1-8,-1 1 8,0-1-8,1 1 8,-2-1-8,3 1 8,-2 0-112,0-1 8,1 1 0</inkml:trace>
  <inkml:trace contextRef="#ctx0" brushRef="#br0">2693 7102 96,'0'0'0,"-1"0"0,0 0 56,0-1 224,0 1 264,1 0 72,-2 0 80,0 0-80,2 0 424,0-1 2808,0 1-2624,0 0-56,4-2-56,-2 2-64,0 0-72,1-1-96,0 1-88,0 0-400,-2 0-64,0 0 16,2 0-8,-2 0-1,1 0-63,0 0 0,0 0-8,1 0 16,-2 0-32,1 0 16,1 0 0,-1 0-8,-1 0 0,1 0-8,0 0 0,-1 0 16,1 0-64,0 0 0,0 0 8,0 0 0,-2 0 0,2 0 0,0 0-8,0 0 8,-1 0-48,0 0 16,1 0-16,0 0 8,0 0-32,1 0 8,-2 0 0,2 0 0,-1 0-8,0 0 8,0 0 0,0 0 0,0 0-24,0 0 8,0 0 0,-1-2 8,1 2-32,-1 0 8,2 0-8,-2 0 8,1 0-24,0 0 8,0 0 0,-1 0 8,1 0-24,0 0 8,0 0 0,0 0 8,0 0-16,0-1 0,0 1 0,1 0 0,-2 0-16,1 0 8,-1 0 0,2 0 0,0 0-8,-2 0 8,1 0-16,-1 0 16,2 0 16,-2 0 0,1 0 0,-1 0 0,0 0-8,1 0 0,0 0 0,-1 0 16,1 0-8,0 0 0,-1 0 0,1 0 16,0 0-32,0 0 8,0 0 0,-1 0 0,1 0-24,0 0 8,0 0-16,0 0 16,0 0-16,0 0 8,0 0-16,0 0 16,-1 0-24,1 0 8,0 0-8,0 0 16,-1 0-24,2 0 16,-2 0-16,2 0 16,-1 0-24,-1 0 8,2 0 8,-1 0-8,0 0-8,0 0 0,0 0 8,0 0 0,0 0-16,0 0 8,0 0 8,0 0-8,0 0-8,0 0 8,-1 0-8,2 0 16,-2 0-16,1 0 0,-1 0 0,2 0 8,-1 0-8,0 0 8,0 0-8,1 0 0,-2 0 0,3 0 0,-3 0 0,2 0 0,-1 0-8,0 0 8,-1 0 8,1 0-8,-2 0-8,3 0 8,-2 0 0,0 0 0,1 0 0,-2 0 0,3 0 0,-3 0 0,1 0 8,0 0-8,0 0 0,1 0 8,-1 0-8,1 0 0,-2 0 0,2 0 16,-1 0-8,0 0 0,0 0 0,0 0 24,0 0 8,0 0-16,-1 0 32,2 0-40,-1 0 24,-1 0 32,2 0 8,-4 0-80,2 0-8,-1 0 0,-1 0 0,1 0 8,-1 0-16,-1 0 8,1 0 0</inkml:trace>
  <inkml:trace contextRef="#ctx0" brushRef="#br1">2845 7111 9040,'0'-1'0,"0"2"1336,-1-1-232,-3 0-448,2 1 0,1-1 0,-1 0-544,0 2 16,0-2 0,-1 0-8,3 1-120,-3-1 0,2 1 0,-2-1 0,1 2-144,1-1 0,-1 1 0,0-1 16,-1-1-200,1 1 16,0-1-16,1 1 16,-2-1 8,2 1 8,-2-1-8,1 0 8,1 0 64,0 2-8,-1-2 8,2 1 8,-1-1-128</inkml:trace>
  <inkml:trace contextRef="#ctx0" brushRef="#br1">2893 7105 3408,'0'0'0,"-1"-1"16,1 2 40,0-1 24,-3 0 40,1 1-64,0-1 32,-1 1-8,1 0 0,0 0 0,-1 0-16,2 0 8,-2 0-8,2-1 8,-1 2-24,-1-1 16,1 0-8,0-1 8,0 3-24,-1-3 8,0 3 0,0-2-8,-2 0 0,0 1 0,1-1 0,0 1 0,0-1-8,1 0 0,1 1 0,-2-2 0,2 2 8,-1 0-8,0-1 8,1 0 0,-1 0-16,0 0 16,1 0-16,0 0 16,2-1-24,-2 0 24,2 0-16</inkml:trace>
  <inkml:trace contextRef="#ctx0" brushRef="#br1">2923 7108 2904,'0'0'0,"-2"1"8,1-1 24,-2 2-16,2-1 0,-2-1 8,-1 2 0,2-1 0,-1 0-8,1 1 16,-3-1-16,3 1 8,-3-1 24,2-1-8,-1 2 8,1-1 0,-1 1 16,1-1 8,-1 0-16,1 0 16,-2 1 56,4-1 0,-3 1 0,1 0-8,0-2 32,-1 2 0,0-1 0,2 1 16,-2-1-16,1-1 8,1 2 0,-1-2 0,1 2-64,0-2 0,2 1 0,-1 1 8,0-2 8,0 0 304,0 0-288</inkml:trace>
  <inkml:trace contextRef="#ctx0" brushRef="#br1">2949 7108 4416,'0'0'16,"-1"0"40,-2 1-32,1 1 40,1-2 8,-2 1-8,-1-1 8,2 2-40,0-1 8,-2 0-8,2-1 8,-3 3-40,2-1 8,-1-1-8,0 0 8,-1 1-8,1 0 0,0 0 0,-2 0 0,0 0-8,0 0 8,1 0-8,-1 0 8,0 1-24,1 0 16,0-1 0,-1 1 0,1-2-8,0 2 8,-2-1-16,4 0 16,-1 0-16,1-1 0,0 2-8</inkml:trace>
  <inkml:trace contextRef="#ctx0" brushRef="#br1">2712 7383 96,'0'0'0</inkml:trace>
  <inkml:trace contextRef="#ctx0" brushRef="#br1">2704 7385 96,'0'0'984,"1"0"1040,2-2-1440,-1 2 64,1-1-8,0-1 8,-1 2 0,1-1-320,0-1 8,-1 2-8,1-2 8,1 0-104,-2 2 8,2-2 0,-2 2 0,2-2-48,0 0 0,0 0 0,-1 2 0,1-1-16,0-1 0,-2 0 8,2 0-8,-1 1-32,-1 0 8,1-1-8,0 0 8,-2 1 16,2 0 8,-1 0-8,0 0 0,1 1 0,-2-1-8,1 0 0,0-1 0,0 2-40,-2 0-8,1 0 8</inkml:trace>
  <inkml:trace contextRef="#ctx0" brushRef="#br1">2746 7387 7232,'0'0'80,"0"-2"80,1 2 160,3-2-88,-2 1-8,-1-1 8,2 2-56,-1-1 16,0 1-16,1-1 16,-1 0-128,-1-1 0,2 2 0,1-1 8,-4 0-56,3 0 8,0 0 8,-1-1-8,0 2 0,1-1 8,-1 0-8,1 0 0,-2 1-16,1-1 8,0 1-8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2:50:04.925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35" units="cm"/>
      <inkml:brushProperty name="height" value="0.035" units="cm"/>
      <inkml:brushProperty name="color" value="#E71225"/>
    </inkml:brush>
  </inkml:definitions>
  <inkml:trace contextRef="#ctx0" brushRef="#br0">9226 6964 10544,'-2'0'0,"0"-2"88,0-3 104,0 1 128,-4 0 136,0-2-96,2 4-96,0-3-88,-2 1-80,-2 0-16,-2-4-48,8 8 8,-4-4-8,0 1 0,4 1-8,-4 2 0,0-2 16,0 2 80,0-2 8,-2 0 0,0 2 8,-2-4 56,4 4 16,-2 0-8,0 0 8,0 0 56,2-2 16,2 2-8,-4 0 8,2 0 40,0 0 16,-2 0-8,2 0 7,0 2-55,-2-2 24,0 0-24,-2 4 16,4-2-56,-2 0 0,0 2 0,-2-1 8,2 1-24,-2-2 0,2 4 0,-2-2 8,4 0-32,0 1 0,-4 3 8,2-4 0,0 2 8,0 3 8,2-3-8,-4 0 8,2 3-32,0-3-8,0 0 8,0 1-8,0 1-32,2-2 16,0 0-16,-2 5 8,2-3-24,-2 3 8,2-3-16,0 5 16,2-5 24,-2 2-8,2 3 0,-4-5 0,4 5 24,0-5-8,0 1 0,-2 3 16,4-3-24,-2 1 8,0 0-8,0 3 0,2-1 0,-4-1-8,6 1 0,0 1 0,-4 0-32,4-3 0,-2 0-8,2 1 16,2 1-40,-2-1 8,4-1-8,-4 3 0,0-1-24,6 3 16,-4-2-16,2-5 8,0 5-32,0-5 8,-2 0 0,4 3 8,0-1-40,-2 3 16,4-1-8,-6 1 8,8-3-16,-2 1 0,-2 1 8,0-3-8,2 1-16,-2-4 8,2 1 8,0 3-8,4-4-8,2 3 0,-4-3 0,0 0 0,2 3 0,0-7 16,-4 6-16,4-4 8,-2 2-8,2 1 8,-2-3 8,4 0-8,-2 2-8,2-4 8,0 3 8,-2-3-8,-2 2-8,0-4 8,0 2-8,0-2 16,4 0-16,0 0 0,-4 0 0,4 0 8,0-2-8,-4 2 0,2-4 0,0 4 16,-4-2-16,2-5 0,0 3 0,0-2 0,0 2-8,0-3 8,0 1-8,2 2 8,-4-4 8,4 1-8,-4-1 0,2 2 0,-4-3-8,2 3 8,-2-2 0,4-3 0,-4 5 0,6-4 8,-6 1-8,2-3 0,2 3 0,-4-1 0,2-3 0,-2 1 8,0 1 0,2 1-8,0-1 0,-4 1 8,2 2-8,-4-1 0,2-3 0,0-1 8,-2 3-8,0-3 8,0 1-8,2-1 8,-4 3-8,2-3 8,-2 3-8,4-1 8,-2-1 0,-2-1 0,2 3 8,-2-3-8,0 3 0,0-1 8,0-3 0,0 3 0,-2 1 0,2-3 16,0 1-16,0 3 16,-2 1-16,-2-5 16,2 5-8,2-5 8,-4 5-16,2-2 8,-2-1 8,0 1-8,-2 1 8,2-1 8,0 4-8,0-3 8,-2 1-16,-4 0 16,4 1-8,0 1 8,-4-4-8,4 3 0,-2-1 0,0 2 0,2-1-8,-4 3-8,4-2 0,-2-2 8,0 3-16,2-1 0,-2 0 0,2 4 8,-2-5-16,-2 3 8,4 2-8,-2 0 8,0-2 0,0 2-8,2-2 0,-4 4 8,4 0-8,-2 0 0,2 0 0,0 0 8,-2 0-8,2 0 0,0 4 0</inkml:trace>
  <inkml:trace contextRef="#ctx0" brushRef="#br0">8534 8222 13672,'0'0'3951,"0"-2"-3767,-4-2-184,4-5-88,0 3 8,0 2-104,0-4 16,0 5 48,2-5 8,0 2 88,-2 2 16,0-5-8,2 3 8,-2 0 8,0-3 0,2 5 0,0-2 8,-2-5 16,2 5 16,2 0-16,-2-2 16,-2 1 48,4 1 0,0 0 0,-2-3 8,2 5 24,2-4 16,-2 2 0,0-1 0,-2 1 32,6-4 8,-4 1-8,0 3 8,0-4-16,2 1 16,0-3-8,0 5 0,-2-1 16,2-2 0,0 3 8,0-3 0,0 4-16,0-1 16,0-3-16,-2 4 16,2-3-32,0 3 8,2-5 0,-2 3 8,0 0 16,2-3 16,-2 3-8,6 2 8,-6-3-24,6-1 16,-6 4-8,2-5 0,0 5-16,4 2 0,-4-7-8,2 5 16,-2 0-24,2-1 0,0-1 0,-2 2 16,2 0-40,4-1 8,-4 1-16,2 0 16,0 2-32,-2-3 0,0 1 8,2 0 0,-4 4-16,4-5 16,-2 3-16,2 0 16,0 2-16,2 0 8,0-4-8,-4 6 0,2 0 8,-2-7-8,2 5 8,0 0-8,-2 2-24,2-2 16,-2 2-8,0 0 0,4 0-8,-2 0 0,0 0 0,0 2 8,-4-2-32,0 2 16,2-2-8,-2 2 8,2 2-16,0-1 8,2-3-8,-4 4 0,6-2-8,-2 0 0,-2 2-8,0 2 8,0-6-16,0 7 16,0-3-16,-2 0 16,2 2-24,-2-4 16,4 5-16,-2-3 16,4 4-16,-2-2 0,-2-3 8,0 5-8,0-2-8,-4 0 16,0 1-16,2-1 8,-2 2 0,4 1-8,-2-5 0,-2 4 0,2 1 8,2-3-8,-2 4 0,2-3 0,0 1 8,-2 0-8,0 3 0,-2-3 8,0 0 0,2 3-8,-2-5 0,0 5 0,2-5 0,-4 4 0,2-1 0,2-1 0,-2 0 8,0-1-8,0 3 0,0-1 0,0 3-8,2-1 16,0 1-8,-2-4 0,0 3-8,-4-5 16,6 3-16,-4-1 8,2 0-8,-6 3 8,6-5-8,-2 2 16,0 5-16,-2-7 0,2 5 0,-2-3 8,2 2-8,0-1 0,-4-3 8,4 2-8,-2-1 0,2-1 0,-4 0 0,2 0 8,2-3-8,-2 3 16,-2-2-16,0 0 8,0 0 0,0-2 8,0 3-8,0-3 0,4 0-8,-4 0 8</inkml:trace>
  <inkml:trace contextRef="#ctx0" brushRef="#br0">9872 6376 8744,'-2'0'224,"0"4"3760,4-4-3824,0 0 16,4 0 8,4 0 0,-6 3 24,6-3 72,-4 0 64,0 4 32,4-4-160,-10 0-8,8 0 8,-2 0-24,0 0 16,0 0 0,2 0 0,2-4-57,-2 4 1,0 0 0,4 0 8,-4-3-16,2 3 8,-4 0-8,4 0 8,-2 0-24,-2 0 8,0-4-16,2 4 16,2 0 8,-2 0 0,2 0 0,0 0 8,0-2-8,0 2 0,2 0 0,-2-2 8,-2 2-40,0 0-8,-2 0 8,2 0 0,2 0 0,-4-2-8,2 2 0,2 0 8,-2 0-24,2 0 16,-2 0-16,2 0 8,-2 0-16,0 0 8,2 0 8,-4 0-8,2-2-16,-2 2 0,0 0 0,0-2 0,2 2-16,-2 0 0,0 0 8,2 0 0,-2 0-8,2 0 0,0 0-8,0 0 8,2 2-8,-2-2 0,-2 2 0,2-2 8,-2-2-24,2 2 8,-4 0-8,4 0 16,-2 0-16,0 0 8,0 0-8,0 0 8,0 0-16,-4 0 0,4 0 8,0 0 0,0 0 0,-2 0-8,2 0 0,0 0 16,0 2-24,-2-2 16,0 0-8,2 0 0,-2 0-8,0 0 16,-2 0-8,0 0 8,4 0 16,-6 0-16,6 0 16,-4 0 8,2 0 0,-2 0 0,2 2-8</inkml:trace>
  <inkml:trace contextRef="#ctx0" brushRef="#br0">9852 6395 11152,'0'0'272,"0"2"1032,0 0-376,0 0-344,0 0-224,0 9-336,0-5-8,0 3-16,4-7 0,-4 6 0,0-4-8,0 2 8,0-3 0,0 5 0,0-6 0,0 2 0,0 0 0,0-2 0,2 7 8,-2-5 8,0 2 0,0 1 8,0-1 48,4-2-8,-4 0 8,2 2 0,-2 1 72,0-1 0,0-2 0,2 2 8,-2 1 48,0-3 8,2 4 0,-2-6 0,0 7-25,0-1 9,2 0-8,-2-1 8,0-1-24,0 2 0,2-6 8,-2 7-8,0-5-24,4 2 0,-4 0 0,0-1 8,0-1-32,-4-2-8,4 2 8,4 2 0,-4 1 24,0-1 16,0 4-24,0-3 24,0-1-24,0 2 8,0-1 0,0-3 8,0 4-8,0-2 16,0 3-24,2-3 24,-2 0-32,4 1 8,-4-1 0,0 0 0,0-2-8,0 0-8,0 3 8,0-5 0,0 4-32,0 0 16,0 1-8,0 1 0,0-4-8,0 2 0,2 3-8,-2-3 16,0 2-24,0-1 8,-2-1-8,2-2 8,2 7-16,-2-9 0,0 4 0,0 0 0,0-2-8,0 1 8,0 1 0,-2-2 0,2 0-16,0 0 8,0-2-8,0 5 8,0-1-8,0 0 0,0 3-8,0-3 8,0 2-8,2-1 8,-2 1-16,0-2 16,0-2-16,-2 5 8,2-3 0,2-2-8,-2 0 0,0 3 0,0-3 8,0-2 0,0 2-16,-2 0 16,2 0-16,2-1 16,-2 1-16,0-2 16,0 0-16,0 2 16,0 2-8,0-4-8,0 7 0,0-5 16,0 0-8,0-2-8,0 7 8,0-5 0,0-2-8,2 2 0,-2 2-8,2-1 16,-2-1-16,0-2 8,0 0-8,0 0 0,0 4 16,0-4-24,0-2 8,0 7 0,0-5 0,0 0-8,0 2 32,0 0-32,0-2 0,2 2 16,-2-1 0,2-1 0,-2 0-8,0 0 0,2 0-16,-2 2 8,2-4 8,0 0 0,2 0 8,-2 2-16,-2-2 0,4 4 0,-2-4 8,0 0-8,2 2 0,-2-2 16,4 0-16,-6 0 0,6 0 0,-2 3 8,0-3-8,0 0 0,2 0 0,0 2 16,-2-2-24,2 0 8,2 0-8,-2 0 8,0 0-8,0 0 8,0 0-8,0 0 0,2 0-8,-2 0 8,2 0-8,-2 0 8,2 0-8,-2 0 0,0-2 0,2 2 8,0 0-8,2 0 0,-4 0 0,2 0 0,2-3 0,0 3 0,2 0 0,-2 0 0,0 0 0,0-2 0,-2 2 0,-2 0 0,0 0 0,2 0 0,2 0 0,-2 0 0,0 0 0,0 0 0,4 0 0,-4 0 0,2 0-8,-2 0 8,0 0 0,0 0 0,-2 0-8,0 0 8,0 0 0,2 0 0,-2 0-8,0 0 0,0 0 0,0 0 8,0 0-16,2 0 8,0 0 0,-2 0 8,2 2-8,0-2 0,2 0 0,-4 0 8,0 0-8,2 0 0,-4 0-8,2 0 16,2 0-8,-6 0 0,4 0 0,-2 0 0,0 0 0,2 0 0,0 0 0,0 0 8,-2 0-8,4 0-8,-6 0 8,6 0 8,-2 0-8,0 0 0,-6 0 0,4 0 8,0 0-8,-2 0 0,2 0 0,0 0 8,-2 0-16,4 0 16,-4 0-8,0 0 8,0-2-8,4 2 8,-6 0-8,6 0 0,-4 0 8,0-4 0,0 4 0,4 0 0,-4 0 0,2-2 0,-2 2 0,2 0 0,-2 0 0,0 0 0,2 0 0,-4 0 0,2 0 0,2-4 0,0 4 0,-2-2 0,0 2 8,0 0-8,2 0 0,-4-2 0,2 2 8,4-2 8,-6 2 8,6-2-8,-2-1 8,-2 3 8,0-4 0,2 4 8,-2-2-8,-2-2 8,4 2-8,-2 0 8,-2 0 0,2-2-24,0-1 8,-2 3-8,0-4 0,2 4 0,-2-2 8,0 2-8,2-3 0,-2-1 8,0 4 0,0-2 0,0 2-8,0-2 16,0-5-8,0 7 0,0-4 8,0 2-8,0-3 8,0 5-8,0-4 0,0 2 8,0 0-8,0-3 0,0 3 0,0 0 0,-2-2 0,2 2 8,0-3-16,0 1 0,-2-2 0,2 6 16,0-5-16,0-1 0,0 4 8,0-5-8,0 3 0,-2 0 0,2-2 8,-2 3-8,2-1 0,0-2 0,0 1 8,0 1 0,0-2 0,-2 2 8,2-1-8,0 1 8,0 2 0,0-2-8,-4-5 8,4 7-8,0-2 0,0-3 8,0 3-8,0 0 0,0-5 0,0 3 0,-2 2 0,2-1 8,0 1-16,0-2 0,0 2 0,0 1 16,-4-1-16,4 0 0,0-3 8,0 3-8,-2 0-8,2 0 8,0-1-8,0 1 16,0-2-16,0 1 8,0 1 0,0-2 0,0 2 0,0 1 0,0-5-8,0 6 8,0 0-8,0-3 16,0-1-16,0 4 8,0-3-8,0 1 0,0 0 0,0 2 8,-2-5 0,2 7 0,0-4-8,0 0 8,0 0-8,0-1 16,0 3-8,0-2 0,0 2-8,0-3 0,0 5 0,0-4 16,0 2-16,0 0 8,0-3-8,0 7 8,0-6 0,0 2-8,0 0 0,0 0 0,0 1-8,0-1 8,0 0-8,0 2 8,0-2-8,0 0 0,0 2 0,0-5 8,0 5-8,0 0 0,0 0 0,0-2 0,0 2 0,-2-5 0,2 5 0,0-2 0,0 2 0,0 0 0,0 0 0,-2 0 0,2 0 0,0-2 0,0 1 0,0-3 0,0 4 0,0 0 0,0-2 0,0 0 0,-2 4 0,2-2 0,0-3 0,0 3 0,0 0 0,0 0 0,-4 0 0,4 0 0,0-2 0,0 4 0,0-2-8,0-3-24</inkml:trace>
  <inkml:trace contextRef="#ctx0" brushRef="#br0">10122 6380 12552,'0'0'1240,"0"5"968,-4-3-1561,4 2-543,0 2-56,0 0-64,0 1 8,0-1-80,2 2-8,-2-3 24,2-1 0,-2 2 9,0 0-1,2 1 16,-2-3 16,2 4-8,0-6 8,-2 4 8,0 1 8,0-1 0,4 0 0,-4-2 0,2 1 16,-2 1-8,0-4 8,0 4 0,0-2 8,0 1 8,2-1-8,-2 4 8,0 1 8,2-3 8,-2 4-8,2-3 40,-2 1 0,2 0 0,-2 1 7,0-3 25,0 0 0,0 5 8,4-3-8,-4-2 24,0 0-8,0-1 8,0 1 0,0 2 0,2 3 0,-2-5-8,0 0 16,0 3-8,0-1-8,0 2 8,0-1-8,4-1 16,-4 3 0,0-3-8,2-2 8,-2 3-8,0-1-8,2-2 8,-2 1 8,0 1-32,0 2 8,0-1 0,0-3 0,0 2-16,2 3 16,0-1-16,-2 1 8,0-3 0,0 0 0,0 3 0,2-3 8,-2 1-24,0-1 8,2-2 0,-2 0 0,-2 5 8,2-1 0,0-1-8,0 1 16,2 1-40,-2-1 24,0-2-8,0 1 0,0 1-8,0-1 0,2-3 0,-2 2 8,0 1-16,0-3 0,0 4-8,0-3 16,0 1-8,0 0 0,0-1 0,0-1 8,0 4-16,0-1 0,0-1 0,0-2 8,2 3-8,2-3 8,-4 0 0,0-2-8,0 1 0,0 1 8,0-2 0,0-2 48,0 0 0,0 0-48,0 0-24,0 1 56</inkml:trace>
  <inkml:trace contextRef="#ctx0" brushRef="#br0">10326 6366 13968,'0'0'384,"0"2"400,0 0 152,0 0 159,-2 2-239,2 3-248,0 1-192,0-2-200,0 0-72,2 1-72,0 3-32,-2-6-16,0 3-8,0 1 0,0-2 8,0 1-24,0 1 0,0-2 0,0-2 8,2 5-8,-2-3 0,0 0 0,0 1 16,2-1-16,-2-2 8,2 2-8,-2 1 8,0 1 0,0-2 8,0 0-8,0 3 16,4 1-8,-4-1 0,2-1 0,-2 2 16,0-1-8,0-1 16,0-2-16,4 3 8,-2 1 0,-2-4 0,0 1 8,0 1-8,0-2 16,2 1 8,-2 1-16,0 0 16,0 3 0,2-3-8,0 1 8,-2 1 8,0-2 0,2 1 8,-2 1 0,0-4 0,6 3 0,-6-3 0,0 2 0,0-1 8,0 1 0,0-2 0,4 7 0,-2-5 8,-2 1-8,0 1 8,2 1-8,-2-1 0,0-2-16,2-1 8,-2 3 0,0-4 0,0 1-16,2-1 16,-2 2 0,0-2 0,0 5-8,0-3 8,2 5 0,-2-5 0,4 1-16,-4 1 8,0 0 0,0 1-8,0-3 8,0 1 0,0-3 0,0 2 0,0-1 0,2 1 0,-2 2-8,0-3 16,4-1-16,-4 2 8,0 1-8,0 1 8,4-2-16,-4-1 8,2 1 0,-2-2-8,0 5 0,2-7 0,-2 2-8,2 1 16,-2-1-8,0-4 0,4 4 8,-4-6 0,0 6-16,0-3 16,0-1-8,0 0 8,0 4-24,0-6 0,0 6 8,0-4 8,0 0-24,0 1 40</inkml:trace>
  <inkml:trace contextRef="#ctx0" brushRef="#br0">9876 6629 10152,'0'0'4488,"2"0"-3448,0 0-920,2 0-120,2 0 0,4 0-168,-4-4 8,0 4-240,0 0 0,0 0 184,0 0 16,2 0 152,-4-2 0,2 2 8,2 0 0,-2 0 32,0 0 8,2 0-8,-2 0 8,2 0 0,-2 0 8,2 0-8,0 0 8,-2 0 32,0 0-8,2 0 8,2 0 0,-4-4 16,0 4 8,2 0-8,0 0 0,0 0 72,2 0 8,-4 0-8,4 0 8,2 0 16,-4 0 8,4 0-8,0 0 8,-4-2 24,2 2 0,-2 0 8,0 0-8,2 0 7,0-2-7,2 2 8,0-2 0,0 2-24,2 0 0,-4-3 0,0 3 8,-2 0-16,0-2 0,2 2 0,-2 0 8,0-4-48,2 4 8,0 0 0,2 0 8,-4 0-24,4 0 8,-4 0-8,2 0 16,-2 0-40,0 0 0,-2 0 8,2 0 0,2 0-24,-4 0 0,2 0 0,-2 0 8,2 0-8,0 0 0,-2 0 0,4 0 0,-4 0-8,4 0 8,-4 0 0,0 0 0,0 0-32,2 0 8,-4 0 0,2 0-8,-4-2-8,4 2-8,-4 0 0,0 0 16,0 0-24,4 0-8</inkml:trace>
  <inkml:trace contextRef="#ctx0" brushRef="#br0">9896 6884 9744,'0'-2'0,"0"4"136,0 0 1616,2-2-1672,0 0-72,0 0-8,2 0 0,2 0 0,4-2 0,-6 2 0,0 0 8,4-2-8,-4 2 8,2 0 48,-2-2 8,2 2 0,2 0 0,2-2 64,-2 2 16,0 0-8,2 0 8,-2-2 56,0 2 8,2-4 0,-2 4-8,0-2 64,2 2 8,0 0-8,0 0 8,0 0 40,2 0 0,0-5 8,0 5 0,0-2-88,2 2 0,-4-2 8,2 2-1,-2-2-31,0 2 8,0 0 0,0-2 0,2 2-24,2 0 8,-2 0 0,0 0-8,-2-2-8,2 2 0,-4 0 0,2-4 0,-2 4-32,4 0 0,-4 0 8,4-2 0,-2 2-16,2 0 8,-2 0 0,-2 0 0,4 0-32,-4 0 0,0 0 0,-2 0 8,2-4-32,-2 4 8,2 0 0,-2 0 0,0 0-8,0 0 16,2 0-16,-2 0 16,4-3-32,-2 3 0,0 0 0,-2 0 8,0 0-16,2 0 8,-2 0-8,-2 0 8,4 0-16,-4 0 0,-2 0 0,2 0 8,-2 0-24,4 0 0,-4 0 0,-2 0 8,4 0-16,-2 0 56,2 0 16</inkml:trace>
  <inkml:trace contextRef="#ctx0" brushRef="#br1">10198 6518 8536,'0'0'2888,"0"-4"-2520,0 2-32,0-2-16,2-4-16,0 1 64,0-1 64,0 2 16,-2 2 16,0-5 0,2 7 0,-2-4 16,0 2 0,4-1 447,-4 1-511,0 2 344,0 2 456,0 0-976,0 6-32,2 5-104,-2-5-8,4 0 16,-2 1-24,-2-5 0,0 2 0,2 4 0,-2-3-16,0-3 0,2 0 0,0 0 16,-2 0-16,0 0-8,2 2 8,2-2 56,-4 2-64,0 1 0,0-3 0,0 0-24,2 0 8,-2 2 0</inkml:trace>
  <inkml:trace contextRef="#ctx0" brushRef="#br1">10284 6500 12552,'0'0'2984</inkml:trace>
  <inkml:trace contextRef="#ctx0" brushRef="#br1">10328 6500 11048,'0'-2'0,"0"4"1104</inkml:trace>
  <inkml:trace contextRef="#ctx0" brushRef="#br1">10384 6498 6728,'0'0'520,"0"2"-304</inkml:trace>
  <inkml:trace contextRef="#ctx0" brushRef="#br1">10426 6458 4720,'0'-2'0,"2"2"32,0 0 24,0-2 16,0 2 80,2 0 80,-2-2 40,2-1 32,2-1 128,2 2 120,-2 2 0,0 0 8,-2 0 56,0 0 72,-2 2-40,2-2-56,-2 4 56,-2 1 56,0-1-40,0 4-40,-6-2-40,4 5-48,-2-1-112,0-3-120,2-3-56,-2 4-72,0-6-40,4 2-32,0 1-24,0-3-24,-2-2 0,2 2-24,-4-2 8,4 2 24,0 2-40,4-8 24,-2 4-16,2 0 8,0 0 0,6 0-8,-4 0-8,-2 4 0,0-4 16,-2 0 8,2 0-8,-2 0 8,2 2-1,-2-2 17,2 0 0,-2 0 0,0 4-24,2-4-8,2 0 8</inkml:trace>
  <inkml:trace contextRef="#ctx0" brushRef="#br1">10464 6608 8032,'0'-4'2832</inkml:trace>
  <inkml:trace contextRef="#ctx0" brushRef="#br1">10456 6700 4912,'0'0'48,"0"4"-48</inkml:trace>
  <inkml:trace contextRef="#ctx0" brushRef="#br1">10460 6755 1600,'0'-2'0,"0"4"0,-2-2 0,0 4 0</inkml:trace>
  <inkml:trace contextRef="#ctx0" brushRef="#br1">10466 6809 1800,'0'0'0,"0"2"0,-2 0 0,0-2 1232,4 2-600,0 0 128</inkml:trace>
  <inkml:trace contextRef="#ctx0" brushRef="#br1">10466 6878 4216,'0'0'120,"-2"4"400,2-2-216,0 0 208,2-2-400</inkml:trace>
  <inkml:trace contextRef="#ctx0" brushRef="#br1">10470 6959 3408,'0'0'48,"0"-4"24,2 4 40,0 0 32,0 0 16,2 0 0,0 0 8,4-2-24,-2 2-16,0 0 32,-6 2 8,2-2 56,2 0 48,-2 4 24,-2 1 16,0-1-8,0 2-16,-2-4-32,2 4-24,0-1-48,0-1-32,2 0-16,-2-2-32,0 2-16,4-2-16,-2 3-32,-2-3-24,4 2 0,2-2-16,-6 4 0,2-4 0,-2-2 0,0 7 0,0-3 0,0 0 0,0 0 32,0-2 32,0 2 40,0 1 40,-2-3 88,-2 0 80,2-2 80,2 0 96,-6 0-32,0 0-8,-4-4-224,4 4-16,2 0 0,-2-3-8</inkml:trace>
  <inkml:trace contextRef="#ctx0" brushRef="#br1">10404 6907 8640,'0'0'3488</inkml:trace>
  <inkml:trace contextRef="#ctx0" brushRef="#br1">10366 6863 7136,'0'-4'0,"-2"4"128,0 4 568,-2-8-120</inkml:trace>
  <inkml:trace contextRef="#ctx0" brushRef="#br1">10302 6824 6016,'-2'-2'0,"2"-1"56,0 1-8,-2 0 80</inkml:trace>
  <inkml:trace contextRef="#ctx0" brushRef="#br1">10282 6784 2504,'-2'0'8,"4"0"72</inkml:trace>
  <inkml:trace contextRef="#ctx0" brushRef="#br1">10212 6690 2400,'0'0'0,"0"-4"8,2 4 16,-2-7 4736,0 12-4000,0 1-80,-6 2-88,6 1-72,0-1-64,0-4-48,0-2-32,0 2-32,0-4-24,4 7-32,-2-5 320,0-2-320,0 4-32,0-4 0,4 0 32,0 2-32,0-2-48,2 0-24,-6-2-32</inkml:trace>
  <inkml:trace contextRef="#ctx0" brushRef="#br1">10262 6704 7024,'0'0'152,"0"-4"1256,0 8-880,0-1-120,0 1-104,0 4-104,0-2 0,4 3-24,-4-3 8,0 0-8,0-4-8,0 5 0</inkml:trace>
  <inkml:trace contextRef="#ctx0" brushRef="#br1">10198 6809 7936,'0'0'504,"0"2"-160,0 0 632</inkml:trace>
  <inkml:trace contextRef="#ctx0" brushRef="#br1">10152 6863 7136,'0'-4'0,"-4"8"80,4-2 80,0 1 152,-2-3 176,-2 0 1008</inkml:trace>
  <inkml:trace contextRef="#ctx0" brushRef="#br1">10102 6911 6424,'0'2'0,"-4"-2"72,4 3 80</inkml:trace>
  <inkml:trace contextRef="#ctx0" brushRef="#br1">10074 6955 5120,'-4'0'0,"4"2"1440</inkml:trace>
  <inkml:trace contextRef="#ctx0" brushRef="#br1">9976 6997 5624,'0'0'24,"-4"4"48,4-4 1872,0 2-1280,0 3 984,0-3-296,4 0-976,-4 0 288,2-4-376,0 2 0,2 0 0,-2 2-32,2-2-24,-2 2-8,4 0 0,-4 2-8,8 2-16,-10-1-8,8 1-16,-4-2-16,-4 2-16,2-4 16,0 9 8,-2-11-16,2 2 8,-2 2-8,0 0 144,-2 1-169,0-5-7,0 2 0,-2 2 0,2-4 0,-4 0 0,2 0-16</inkml:trace>
  <inkml:trace contextRef="#ctx0" brushRef="#br1">9982 6982 9944,'0'-2'0,"2"2"248,-2-2 256,2 2 16,2-4 24,-2 4-200,2-4-160,2 2-96,2 2-72,-2-4-8,0 4-16</inkml:trace>
  <inkml:trace contextRef="#ctx0" brushRef="#br0">9516 7256 4616,'0'0'0,"-2"0"160,2 4 144,-2-1 152,0 3 152,2-4-176,-2 2-168,4 2-96,-2 5-88,2-3-24,0-2-40,0-1-8,0 1-8,2-4 8,2 0-8,-4 0 0,4-2 0,-2-2 0,4 0 0,-2 0 8,0-4 16,-2-1 32,2 3 40,-2 0 64,-2 0 56,-2-2 24,-2-1 16,2-1-136,-4 2-8,2 1 0,2-1 8,-4 2-8,2 2 24,-2-2 0,2 2 0,2 2 8,-2 0 0,-2-5 8,4 5 0,-2-2 0,-4 2-8,4 0 8,0 0 0,0 0 0,0 0-72,-2 0 8,4 0-8</inkml:trace>
  <inkml:trace contextRef="#ctx0" brushRef="#br0">9604 7166 7528,'0'0'0,"-4"3"72,4-1 72,-2 2 96,2 2 104,-2-2-24,2-2-16,2 3 16,0-1-16,2 2 8,2 0 0,2-4 8,-2 0-16,-2-2-24,4-2-32,-4 2-8,2-4-24,-4 0-16,4-2-8,-4-1-24,2-1-16,-4 2 0,0 0-8,-4 1-8,4 1-8,-6-4-16,0 4 0,-2-1-8,0 5-8</inkml:trace>
  <inkml:trace contextRef="#ctx0" brushRef="#br0">9804 6328 8432,'0'0'176,"2"0"160,-4 0 104,-2 0 120,2-2-160,-8-2-264,6 4-8,0 0 8,-2 0-112,2 0 16,0 0-16,0 0 8,-4 0-32,2 0 0,2 0 0,-4 2 16,2 0-32,-2 0 16,6 2 0,-4-2 0,-2 3-8,4-1 8,-2 0 0,0 2 0,4-6 0,-2 7 0,0-1 0,0-2 0,-2 0 8,4-2 8,-2 5-8,2-3 8,0 0 0,-2 0 0,4-2 8,0 2 0,0-2-8,0-2 8,0 7-8,4-5 8,-4 0-8,0 0 8,2 0-8,0 2 8,0-4-16,0 2 8,0 3-8,2-5 0,-4 2-8,2-2 0,2 2 0,-2 0 0,0-2 0,2 0 0,-4 2 0,2-2 0,2 2 0,-2-2 0,2 0 0,-2 4 40,-2-4 8,0 2 24,-2 2-40,-2 1 24,2-3 8,-2 2-8,2 0 8,-2-2-8,0 4 8,-2-1 0,2-1 8,0 0 0,2 4 0,-2-3 0,0-1 0,4 0-8,-2 2 0,-2 0 0,2 1-8,0-3-32,0 2 0,0 3 0,2-3 8,-2 0-32,2 0 8,0 1 0,-4-3 0,4 4-8,0-6 0,0 5 0,0-3 0,4 0-8,-2 0 8,-2-2 0,4 4 0,-4-1-8,2-1 0,0 0 0,2-4 8,-2 6-24,2-4 16,0 2 0,-4-1 0,2 1-16,0-2-8,0-2 8,2 2 8,-4 2-48,2-4 8,-2 2 0,4 0 8,-2-2-56,0 2 8,0-2 0,0 2 0,-2 3-96,0-5-8,2 0 32,-2 2 8,0 2 120,-2-2 8,2 2 16,-4-2 16,4 0 0,-4 0 0,0 3 0,2-1 16,-2-2-16,0 4 8,2-4 0,-2 2 0,0 3 0,2-5 8,-2 2 24,2-2 0,0 2 0,-2-2 8,2 5 0,-2-7 8,4 6 0,-2-2-8,-2 0 0,4 3 0,-2-5-8,2 6 16,-4-6 0,4 4 8,-2-1-8,2 1 8,0-2 0,0 2 0,0-4 0,0 7 0,0-9-16,2 6 16,-2-4-8,4 0 8,-4 2-16,2 1-8,2-3 8,-2 2-8,-2-2 0,6 0 0,-2 0 8,-2 0 0,0 0-32,2 2 8,-2-4 0,2 3 0,-2-3-24,0 4 8,0-2 0,0 0 0,0 0 0,2 0-8,-2 0 16,-2 0-16,0 0 8,0 0 0,0 5 0,4-3-8,-4 2 8,2-2 0,-2 3 0,0-3-8,0 0 0,2 2 0,-2-2 8,0 5-8,0-5 0,0 0 0,0 0 0,0 5 0,0-5 0,2-2 0,0 2 0,-2-2-8,2 4 8,2-3 0,-4-3 0,2 4-8,2-2 0,-2 0 0,0-2 0,2 0 0</inkml:trace>
  <inkml:trace contextRef="#ctx0" brushRef="#br0">9748 6312 6128,'-2'-5'0,"0"3"32,2-2 56,2-2 8,-2-3-32,2 7 0,2-6-8,-4 4-16,6 2-8,-2-2 8,-2-3 8,6 5-40,-6-2 8,6 0-8,-2 0 8,0-3-16,4 3 0,-4 2 0,4 0 8,-2-2-8,2 2 0,-2-2 0,0 1 0,4 3 16,-2-4-8,0 4 0,0-2 8,-2 2 8,2 0 16,0 0-8,-2 0 8,-2 2 0,0 2 8,2-4 0,0 3 0,-2-3 0,0 6 8,4-6-8,-2 4 8,-6-2 8,6 0 0,-4 2 0,2 1 8,-4-5-24,4 4 16,-2-4 0,-2 2 0,0 0 24,2-2 0,-2 0 8,2 2-8,-2-2 16,0 0 8,0 0-8,2 0 152,0 0-104,-2-2-8,4 2 8,-6 0 8,6-2 8,-2 0 0,0-2 0,2-1-8,0 3 0,0 0 8,0 0-8,0-4-8,0 6 0,2-2 0,-6-5 8,6 3-32,0 2 0,-6 0-8,6-2 8,-4 2-24,2-4 8,0 6-8,0 0 8,-2-5-24,0 3 0,4 0 8,-4 2 0,2 0-16,-2 0 8,2 0-8,0 0 16,0 0-48,0 2 8,0-2 0,0 0-8,2 2-8,-6 3 8,4-5-16,-2 0 16,0 2-24,-2 2 8,2-4 0,0 2 0,-2 0-8,-2-2 0,4 2 0,0-2 8,-2 0-16,0 2 0,0-2 0,2 2 8,-2-2-16,-2 0 8,6 0 0,-4 4 8,0-4-16,6 0 8,-8 0-8,8 0 8,-4 0-8,0-4 0,0 4 8,2 0-8,0-2-8,-2 0 8,2 2 0,0-2 0,-2 0 0,0 0 0,0-4 0,4 6 16,-4 0-16,2 0 8,-2-5 0,2 3 8,0 2-8,-2-2 0,4 0 0,-6 2 8,6-2-8,-4 2 8,2 0-8,2 0 16,-4 0-16,4 2 0,0-2 8,-2 2 0,0-2-8,2 2 0,0 5 8,-2-7-8,4 0 0,-4 6 8,0-4 8,2 0-8,-2 0 8,0 2-8,0 0 0,0-1 8,0 3-16,-2-6 8,2 6 0,0-4 0,-4 7-8,2-5 0,-2 0 8,4 2 0,-6-4 0,4 7 8,-2-5-8,-2 2 0,2 2-8,0-1 0,-2 1-8</inkml:trace>
  <inkml:trace contextRef="#ctx0" brushRef="#br0">9714 7194 7832,'0'0'424,"2"0"-32,0 0 1528,-4 0-1728,0 6-32,-4 2-72,0-2-16,4-1 0,2 1 0,-4-2 8,2 4-16,0-3 8,0-1 0,2 0 0,0 2 0,0-4 0,0 5 0,0-3 0,0 0 0,0 0 0,2-2 0,0 2 0,0 1-8,-2-1 0,4-2 0,-2 2-8,2-2 0,0 4 0,0-1 0,0-3 8,4 4-24,-6-6 16,4 0-8,-2 2 0,4 2 0,-4-4-8,2 0 8,-2 0 0,2 0-16,-2 2 8,0-2-8,0 0 8,-2 0-16,4-2 0,-6 2 8,6 0 0,-4 0 16,2 0-24,-2 0 40,2 0 8,-4 0-8,0 2 0,6-2 16,-6 0 24,0 5 0,2-3-56,-2 2 64,0 0-80,0 0 16,0-2 0,0 2-8,2 1 0,-2-1 0,2-2 0,-2 4 0,0-6-8,2 6 0,0-3 0,2-1 0,-4 0-16,2 4 16,4-6-16,-2 6 8,0-4-16,2 3 8,0-3-8,0-2 0,0 2-8,2 2 0,-2-4 0,2 0 8,-2 0-8,4 0 0,-2 0 0,0 0 0,0 0 0,2 0 0,-2 0 0,4 0 0,-4 0 0,4-4 0,-2 2 0,0 0 0,2-1 0,-4 1 0,0 0 0,2-2 0,0 2 0,-2 2 0,-2-4 0,0 2 0,4 2 0,-2-4 0,-2 4 0,0-3 8,-2 3-8,2 0 8,0-2-8,-2-2 8,-2 4 0,0 0 24,2 0 0,-2 0 40,4 4-24,-4-2-16,2 1-24,-4 1 8,2-4-8,0 2-8,0 2 0,4-4 0,-6 6 8,6-4-8,-4 3 8,2-3 0,2 0 0,0 2-8,-2-4 0,2 2 0,0 2 0,2-4 0,-2 2 0,0-2 0,2 4 0,0-4 0,2 3 0,-2-3 0,2 0 0,-4 2-8,2-2 8,0 0 0,2 0 0,-2-2-8,0 2 8,0-3 0,2 3 0,-4 0 0,4-4 0,-4 4 0,4-2 0,-2 2 8,2-6 0,0 6 0,-4-6 0,0 4-8,0-1 16,2 1-8,-2 0 0,0-4-8,-2 6 0,2-6 0,0 4 8,-2-3-8,0 3 0,0-2 0,-2 4 0,2 0 0,-2-2 0,-2-2 0,2 4 0,0-2 0,0 2 0,0 0 0,2 0 0,-4 0-8,2 2 8,4 2 0,-2-4-8,0 2 8,2-2 0,0 0 0,0 4-8,-2-2 8,4-2 0,-2 0 0,0 0-16,0 0 16,0 3-8,2-3 8,0 0-8,0 0 8,2-3-8,-2 3 8,0 0-8,2 0 0,-2-2 0,0-2 0,2 4-8,-2 0 8,0-2 0,2-2 0,-2 2-8,0-2 8,0-1 0,2 1-8,-4 2 8,0-2 0,4 0 0,-4 0 0,0 2 0,2-3 0,-4-1 0,0 4 8,0-4-8,2-1 8,-6 1 0,6 4 0,-4-4 0,0 2 0,-2-1 0,0 1 0,0 4 0,0-2 0,0-2 0,0 0 0,0 2 8,0-2 0,0-1 0,0 5 8,-2-2 112,2-4-64,-2 6 80,2-2-72,0 0 0,0 0 0,0 0-32,2-3 8,0 5-8,-2-6 8,2 4-32,0-2 8,0 2-8,2-2 8,-2-1-24,4 1 8,-2 2-8,0-2 8,-2 0-8,2 2 0,2-7 0,-6 7 0,8-4 0,-4 4 0,2-4 0,-4 2 0,4-3-8,-2 3 8,0 0 0,0-2 0,-2-1 0,4 1 0,-2 2 0,-2-2 0,0-1 0,2-1 0,-2-2 0,2 1 0,-2 3-8,-2-7 8,0 7 0,2-2 0,-2-3-8,-2 3 8,2 0 0,-2-1 0,-2 3-8,2-7 8,2 5 0,-4-2 0,2-1 0,-2 5 8,0-5 0,0 3 0,2 0 40,-2 1-8,2 1 8,-2-2 0,2 1 24,-4 1 8,4 0-8,-2 0 8,2-1-8,0 3 8,-2-2-8,2 0 8,-2 2-9,4-5 9,-2 9-8,-2-6 8,2 2-8,2 0 0,-2 1 0,0 1 8,2-2-32,0 0 8,0 2-16,0-2 16,0 0-32,0 1 16,0-1-16,0-2 16,0 6-24,2-6 8,0-1-8,0 5 16,-2-2 0,6-2 16,-6 0-16,6 4 16,-4-5-24,0 5 8,2-4-8,0 2 16,-2 0-24,2-1 0,-2-3 0,2 4 16,-2 0-24,0-3 8,2 1 0,-2 2 8,-2-2-8,4 1 0,-2 1 0,0-4 16,-2 4-16,2-5 8,-2 7 8,2-6-8,-2 4 0,0 0 8,-2-1-8,2-1 0,-2 0 8,2 2-8,-2-3 8,0 3 0,2 0-24,-4-2 8,2 4 8,2-5-8,-4 3-16,0 0 8,2 0-8,0-2 8,0 4-8,-2-3 0,2 5 0,2-4 0,-6 2-8,6 0 8,-2 0 0,0-2 0,0 4-8,0-2 8,-2-3-8,4 3 8,0 0-8,-2-2 0,-2 2-16,4-2 16,0 4 0,-2-2-8,2-2 0,0 1-8,0-1 16,0 2-8,0 0 8,0-2 0,0 2 0,0-4-16,2 1 16,-2 1 0,0 2 0,0-6 0,0 6 8,0-7-8,4 5 8,-4-2 0,0-3 0,0 5 0,-4-4 0,4 2 0,0-1 0,-2 1 0,2 2 0,-4-2 8,4-3 0,-4 3 0,0-4 8,-2 3 8,4-1-8,-2 6 0,0-4 0,2 1 16,-2 1-8,-2-2 0,-2-2 16,-2 1-16,4 3 16,2 2-8,0-4 8,-2 2-24,0 1 0,0 1 0,2 0 8,-2 0-24,0-4 0,0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2:54:14.848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35" units="cm"/>
      <inkml:brushProperty name="height" value="0.035" units="cm"/>
      <inkml:brushProperty name="color" value="#00A0D7"/>
    </inkml:brush>
    <inkml:brush xml:id="br2">
      <inkml:brushProperty name="width" value="0.035" units="cm"/>
      <inkml:brushProperty name="height" value="0.035" units="cm"/>
      <inkml:brushProperty name="color" value="#E71225"/>
    </inkml:brush>
  </inkml:definitions>
  <inkml:trace contextRef="#ctx0" brushRef="#br0">8910 9411 10544,'-2'0'0,"0"-2"88,0-2 104,0 0 128,-4 0 136,0-2-96,2 4-96,0-2-88,-2 0-80,-2 0-16,-2-4-48,8 8 8,-4-4-8,0 2 0,4 0-8,-4 2 0,0-2 16,0 2 80,0-2 8,-2 0 0,0 2 8,-2-4 56,4 4 16,-2 0-8,0 0 8,0 0 56,2-2 16,2 2-8,-4 0 8,2 0 40,0 0 16,-2 0-8,2 0 7,0 2-55,-2-2 24,0 0-24,-2 4 16,4-2-56,-2 0 0,0 2 0,-2-2 8,2 2-24,-2-2 0,2 4 0,-2-2 8,4 0-32,0 0 0,-4 4 8,2-4 0,0 2 8,0 2 8,2-2-8,-4 0 8,2 2-32,0-2-8,0 0 8,0 0-8,0 2-32,2-2 16,0 0-16,-2 4 8,2-2-24,-2 2 8,2-2-16,0 4 16,2-4 24,-2 2-8,2 2 0,-4-4 0,4 4 24,0-4-8,0 0 0,-2 4 16,4-4-24,-2 2 8,0 0-8,0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0 0,2-2 16,0 0-16,0 4 16,-2 0-16,-2-4 16,2 4-8,2-4 8,-4 4-16,2-2 8,-2 0 8,0 0-8,-2 2 8,2-2 8,0 4-8,0-2 8,-2 0-16,-4 0 16,4 2-8,0 0 8,-4-4-8,4 4 0,-2-2 0,0 2 0,2 0-8,-4 2-8,4-2 0,-2-2 8,0 4-16,2-2 0,-2 0 0,2 4 8,-2-4-16,-2 2 8,4 2-8,-2 0 8,0-2 0,0 2-8,2-2 0,-4 4 8,4 0-8,-2 0 0,2 0 0,0 0 8,-2 0-8,2 0 0,0 4 0</inkml:trace>
  <inkml:trace contextRef="#ctx0" brushRef="#br0">8218 10615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4-16,0 0 16,0-4-16,-2 4 16,2-2-32,0 2 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0,2-4 0,-4 4 0,2-2 0,2 0 0,-2 0 8,0-2-8,0 4 0,0-2 0,0 4-8,2-2 16,0 2-8,-2-4 0,0 2-8,-4-4 16,6 2-16,-4 0 8,2 0-8,-6 2 8,6-4-8,-2 2 16,0 4-16,-2-6 0,2 4 0,-2-2 8,2 2-8,0-2 0,-4-2 8,4 2-8,-2-2 0,2 0 0,-4 0 0,2 0 8,2-4-8,-2 4 16,-2-2-16,0 0 8,0 0 0,0-2 8,0 2-8,0-2 0,4 0-8,-4 0 8</inkml:trace>
  <inkml:trace contextRef="#ctx0" brushRef="#br1">8344 9429 12552,'0'0'0,"-2"0"1088,4 0-368,2-4 72,2-2-360,-2 2-8,2-4 15,2 2-183,2-2-8,2-2 8,-4 2 0,4-6 64,-2 2-8,2 2 0,-2-4 0,4 2-16,-2 0 16,0 2-8,6 0 0,-6 0 8,4-2 0,0 2 8,-2-4-8,0 2-48,0 2 0,0-4 8,-2 4 0,0-2-24,-2 2 16,2 2-8,0 0 8,2 2-16,0-2 0,-2 0 8,0 4 0,-2-6-16,-2 4-8,2 0 0,0-4 8,-4 6-80,2-4 16,-2 0-8,0 4 0,-2-4 0,2 6 0,-2-6 0,2 6 8,-2-4-24,2 4 8,-2 0-8,0 2 8,-2 0 248,0 0 72,-2-2-272,0 0 248</inkml:trace>
  <inkml:trace contextRef="#ctx0" brushRef="#br1">8080 9089 15176,'-2'4'5447,"4"-4"-4567,-2 4-352,0 2-256,2-2-224,0 4-8,0 0 8,4-2 0,-4 0-48,4 0 0,-2 2 0,2-2 0,-2 2 0,2 0 0,-2 0 0,4 2 0,-4-2 0,4 4 8,-2-4 0,0 2 0,2 0 16,-2 0 8,0 0-8,0 0 0,2 0 24,-4 2 0,2-4-8,2 4 8,-4-4 24,2 4 0,2-2 0,-2-2 8,0 2 16,2-2 8,-2 2-8,-2-4 0,2 0 16,-2 0 0,2 0 8,-2-2 0,0 0 0,0-2 8,-2 4 0,-2-2 168,4-4 24,-4 0-8,0 2-24,0 0 424,0-4-552</inkml:trace>
  <inkml:trace contextRef="#ctx0" brushRef="#br1">8046 9053 15976,'0'-2'4423,"4"8"-4423,10 0 0,-8-2 0,2-2 8,-4 0-8,4 2 8,0-2 8,-6 2 0,4-2 0,0 2 0,4-2 40,-2 0 0,-2 0 0,4 2-8,-2 0 64,-2 0-8,0-4 8,0 2 0,0 2 16,2 0 8,-2-4 0,0 6-8,0-2 32,0-4-8,-2 4 0,2 0 8,2-2-8,-4 0 0,4 2 0,-2-2 8,0 2-24,-4-4 0,4 4 0,-2-2 8,2-2 16,-2 0 8,2 2 0,-4-2 0,0 0 0,0 2 176,2-2-16,-2 2 0,2 0-24,-2-2-16,0 0 200,2 0-272,-2 0-16,0 0 8,-2 0-8,2 0-8,0-2-8,0-2-16,2 2-80,-4 0-8,0 0 16,0 0-16,0 0 0,0-2 0,0-2 0,0 2-16,0-2 8,2 2 0,-2-2 0,-2 0-16,2 2 0,2-4 8,-2 2 0,0 0-8,0 0 8,0-2 0,0 4-8,-2-4 0,2 0 0,0 4 0,0-4-8,0-2 0,0 6 8,0-2-16,0-2 16,0 2-16,-2 0-8,2-2 0,0 0 16,0 2-24,2-2 16,-2 2-16,0-4 16,0 2-16,0 2 16,0 0-16,0-2 16,0 2-16,0 0 0,0-2 8,0 2 0,0 2-8,0-2 16,-2 2-16,2-2 16,0 4-8,0 0 40,0-4-24,0 4-16,2 2 8,-2-4-8,0 0 16,0 2-24,0 0 16,0 0-8,0 0 32,0-2 8,0 0 168,2 2-192,-2 0 0,2 2-8,0 0 0,0 0 0,0 0 24,2 0-48,-2 0 8,2 2-8,-4 0 0,2-2-8,0 4 16,0-4-8,0 4 0,2-2-8,0 0 8,-2 0 0,2 2 0,-2 0-16,2-2 8,2 4 0,-2-2 0,2 0-8,-4 0 8,2 2 0,2-2 8,0 0-16,-2 2 8,0 0-8,2-2 8,-2 0-8,2 2 0,-4 0 0,4-2 0,-2 2 0,0-4 0,-2 4 0,0-2 0,2 2-8,-2-2 8,0-4 0,2 2 0,0 2-8,-4-2 8,2 0 0,2 0-16,-2 0 16,0 0-8,-2 0 8,6-2-8,-4 2 8,0-2 0,-2 2 0,4-2 0,2 0 0,-4 2 0,2-2 0,0 0 0,-2-2 8,2 2-8,0 0 0,-2-4 0,0 4 0,4-4 0,-4 2 0,0 0 8,0-4-8,0 2 0,-2 2 0,2-6 16,0 4-16,-2-2 8,2 0-8,0 0 8,-2-2-8,0 0 8,0 0 0,0 0 0,0 4 0,0-6 0,0 4 8,0 2-8,2-4 0,-2 0 8,0 6-8,0 0 8,2 0-8,-2-2 16,0-2-16,2-2 8,-2 2-8,0-2 8,0 2 8,0 0-8,0-4-8,0 4 8,0 2 8,0-4-8,0 4-8,0-2 8,0 4-8,0-6 16,2 4-16,-2 0 0,0 0 0,2 0 0,-2 2 0,0-4-8,0 4 8,2 0-8,-2 2 0,0-2 0,0-2 8,0 0-8,2 4 0,0-6 0,-2 4 0,0 0 0,0 0 0,0 0 0,2 0 0,0 2-16,-2 0 8,2 0 8,4 2 0,-4 2-8,0-2 8,-2-2 0,4 2-8,-2 4 8,2-2 0,0 2 0,0 0-8,-2 0 8,0 2 0,2 0 0,-2 0-8,4 2 8,-4-2-16,2-2 16,0 0-8,0 4 0,0-4 0,0 0 0,2 2-8,-2-2 8,2 2-8,0-2 8,0 2-8,2-2 0,-2 0 0,0 2 0,2-2 0,0-2 0,-4 4 0,2-4 8,2 2-8,-4 0 8,2 0 0,-2-2 0,0 0 0,0 2 0,-2-2 0,2 0 0,0 0-16,0-2 16,-4 0-8,6 4 8,-6-6-8,4 4 8,-4-2-16,2 2 16,0-4 0,0 2 0,-2 0 0,2 0 8,0 2-8,0-4 8,-2 4 0,4 0 0,-2-4 0,2 4 0,-4 0 0</inkml:trace>
  <inkml:trace contextRef="#ctx0" brushRef="#br2">9088 9042 10544,'0'0'536,"2"0"992,0 0-1216,0 0-80,4 2-104,2 0-56,-2 0-40,2 0 0,2 2 8,-2-2-8,2-2-16,0 2 16,0 2-16,0-2 8,0 0 0,4 2 0,-2 0-8,0-2 16,0 0-16,2 2 0,-2 0 0,6 0 8,0 0-16,-2 0 8,4 0 0,2 0 0,-4 0 16,2 0 0,-2 2 0,2-2 0,2 4 32,2-2 0,0-2 0,2 4 8,-2-2 16,0 2 8,2-2-8,-2 2 16,2-2-8,-2 0 16,0 2-8,-2-2 8,4 0-16,-6 2 0,6-2 8,-4 0-8,6 2-8,-6 0 0,0-2 8,-2 0 0,0 0 0,-2 0 16,0 0-8,-2 2 8,2-4-24,2 2 8,-2 0 7,-2 0-7,-4 0 8,2-2 8,-2 2-8,-2-2 8,0 0-16,4 2 0,-2 0 8,-2-4 0,0 2-40,-2-2 0,-2 0 0</inkml:trace>
  <inkml:trace contextRef="#ctx0" brushRef="#br2">9070 8850 9944,'0'0'0,"-2"0"104,4 2 120,-2 0 88,2 0 80,-2 2-32,2 0-40,-2 6-160,0 0-72,2-4-8,-2-2 0,2 4 0,-2-2-40,0-2 16,0 2-8,0 0 8,2-2-24,-2 0 16,2 0-8,-2 0 8,0 2-8,2-4 8,-2 0 0,0 2-8,0 0 8,0-2 8,0-2-8</inkml:trace>
  <inkml:trace contextRef="#ctx0" brushRef="#br2">9208 8888 6928,'-2'0'152,"6"4"600,-2-4-176,-4 0-200,-2 8-176,2-2-104,-4 0-88,0 4 16,-2-4-16,6 0 8,-6-2-16,2 2 0,2-2 0,-2-2 0,2 4-8,-2-4 0,2 4 0,2-2-8,-4-2-8,2 0 8,0 4-16</inkml:trace>
  <inkml:trace contextRef="#ctx0" brushRef="#br2">9006 9002 6520,'0'0'56,"0"4"72,-4 0-64,-6-2 80,4-2 0,-2 4-8,2-2 24,2 0 0,0 2 0,-4-2 0,6 2 0,-4 0-56,2-2 0,-2 0 0,2 2 0,4-2 64,-2-2 176</inkml:trace>
  <inkml:trace contextRef="#ctx0" brushRef="#br2">9020 9102 7936,'0'0'0,"0"2"80,-2 0 96,2 6-88,-2-2 176,0 0-8,0 4 8,2-4 8,0 0-24,0 0 0,0 2 8,-2-2 0,0 0-120,2 2 8,0-4 0,-2 2 0,2 0-24,0 0 0,0-2 0,0 0 8,-2 2-32,2-2 0,0-2 8</inkml:trace>
  <inkml:trace contextRef="#ctx0" brushRef="#br2">9134 9108 8536,'0'0'0,"2"2"144,-2 0 152,2 2 192,0 2 208,4 2-344,-4-2-72,4 0 24,0-2-24,-2 4 16,0-4-136,4 2-8,-4-2 0,2 2 8,-2 0-72,2-2 8,-2 0 8,2 0-8,-4 2-24,2-6 0,2 6 0</inkml:trace>
  <inkml:trace contextRef="#ctx0" brushRef="#br2">9012 8892 8936,'0'0'0,"0"2"144,2 4 144,0-2 160,-2 0 144,0 2-40,2-2-48</inkml:trace>
  <inkml:trace contextRef="#ctx0" brushRef="#br1">8658 8668 8432,'0'-2'152,"4"2"168,-2-2 136,2 0 136,10-6-288,-8 0-144,4 6 8,0-6-8,2 6 8,-2-6-120,4 2 0,0 0 8,0 0 0,-2-2-40,0 4 16,-2-4-8,0 2 0,2 2-24,0 0 0,-2 0 0</inkml:trace>
  <inkml:trace contextRef="#ctx0" brushRef="#br1">8700 8774 9536,'0'0'176,"4"2"184,-2-2 56,4-4 80,2-2-248,-2 2-104,4-2 0,-4 0 0,4 0 8,0 2-104,0 0 8,-2 0-16,0-2 16,4 0-40,-4 0 8,2 2-8,0-2 0,0 2-16,0 2 0,4-2 0,-4 2 8,4-4-8,-4 4 0,0 0 0</inkml:trace>
  <inkml:trace contextRef="#ctx0" brushRef="#br1">8806 8836 6520,'0'-2'0,"4"0"72,6-2 8,-4 4 8,-2-4-8,6 2 96,-2-4 0,2 2 8,0-2 8,2 2-24,-2 2 0,2-4 0,-4 4 8,-2-2-112,4 0 8,-6 2 0</inkml:trace>
  <inkml:trace contextRef="#ctx0" brushRef="#br1">8826 8934 5416,'0'0'0,"2"0"56,-2 2 64,4-2 56,4-4-56,-2 2-8,0 0 8,4 0-24,-2-4 8,6 0-8,-4 2 8,0-2 16,0 2 8,2-2-8,-4 4 8,4-6-40,-4 6 16,2-6-16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2:56:48.561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35" units="cm"/>
      <inkml:brushProperty name="height" value="0.035" units="cm"/>
      <inkml:brushProperty name="color" value="#E71225"/>
    </inkml:brush>
    <inkml:brush xml:id="br3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8910 9411 10544,'-2'0'0,"0"-2"88,0-2 104,0 0 128,-4 0 136,0-2-96,2 4-96,0-2-88,-2 0-80,-2 0-16,-2-4-48,8 8 8,-4-4-8,0 2 0,4 0-8,-4 2 0,0-2 16,0 2 80,0-2 8,-2 0 0,0 2 8,-2-4 56,4 4 16,-2 0-8,0 0 8,0 0 56,2-2 16,2 2-8,-4 0 8,2 0 40,0 0 16,-2 0-8,2 0 7,0 2-55,-2-2 24,0 0-24,-2 4 16,4-2-56,-2 0 0,0 2 0,-2-2 8,2 2-24,-2-2 0,2 4 0,-2-2 8,4 0-32,0 0 0,-4 4 8,2-4 0,0 2 8,0 2 8,2-2-8,-4 0 8,2 2-32,0-2-8,0 0 8,0 0-8,0 2-32,2-2 16,0 0-16,-2 4 8,2-2-24,-2 2 8,2-2-16,0 4 16,2-4 24,-2 2-8,2 2 0,-4-4 0,4 4 24,0-4-8,0 0 0,-2 4 16,4-4-24,-2 2 8,0 0-8,0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0 0,2-2 16,0 0-16,0 4 16,-2 0-16,-2-4 16,2 4-8,2-4 8,-4 4-16,2-2 8,-2 0 8,0 0-8,-2 2 8,2-2 8,0 4-8,0-2 8,-2 0-16,-4 0 16,4 2-8,0 0 8,-4-4-8,4 4 0,-2-2 0,0 2 0,2 0-8,-4 2-8,4-2 0,-2-2 8,0 4-16,2-2 0,-2 0 0,2 4 8,-2-4-16,-2 2 8,4 2-8,-2 0 8,0-2 0,0 2-8,2-2 0,-4 4 8,4 0-8,-2 0 0,2 0 0,0 0 8,-2 0-8,2 0 0,0 4 0</inkml:trace>
  <inkml:trace contextRef="#ctx0" brushRef="#br0">8218 10615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4-16,0 0 16,0-4-16,-2 4 16,2-2-32,0 2 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0,2-4 0,-4 4 0,2-2 0,2 0 0,-2 0 8,0-2-8,0 4 0,0-2 0,0 4-8,2-2 16,0 2-8,-2-4 0,0 2-8,-4-4 16,6 2-16,-4 0 8,2 0-8,-6 2 8,6-4-8,-2 2 16,0 4-16,-2-6 0,2 4 0,-2-2 8,2 2-8,0-2 0,-4-2 8,4 2-8,-2-2 0,2 0 0,-4 0 0,2 0 8,2-4-8,-2 4 16,-2-2-16,0 0 8,0 0 0,0-2 8,0 2-8,0-2 0,4 0-8,-4 0 8</inkml:trace>
  <inkml:trace contextRef="#ctx0" brushRef="#br1">9532 10522 8936,'-2'0'0,"0"2"152,6-2 176,0 2 136,-2 2 2320,-2-6-2640,2-4-64,-2 0 0,0-4 0,0 2 0,0-2 0,0 4 64,0 0 0,0-2 0,4 0 0,-4-2 64,0-2 0,2 0 0,-2 0-8,0-2 56,2 0-8,-2-2 8,0 0-8,0 0 24,0 0 8,2 2-9,-2-2 9,2-2-40,-2 0 16,0 0-8,0-2 8,0-2-8,0 2 8,0-2-8,0 0 0,-2 4-8,0 0-8,0-2 0,2-4 0,-2 2-24,-2-6 0,4 6 0,-2-2 0,0 2-8,0 4 0,0-6 0,0 0-8,0 4-8,0-8 0,-4 6 8,4 0-8,0-4-16,-4 4 0,4 0 0,-4 0 8,4-4-40,-2 4 8,-2-2 0,2 4 8,2-2-24,-2 2 8,-2-2-8,2 0 8,0 2-32,0-2 0,2 0 8,-4 4 8,2-4-8,2 4 8,-4-2-8,2 0 8,2 0-16,-2 4 16,2-2 0,-2 0-8,2 2 0,2 0 0,0 0 0,-2 2 0,-2-2-8,0 4-8,2 0 0,2 0 16,-6 0-16,4 0 0,-2 4 8,0-4 0,2 2-24,-2 4 0,2-4 8,-2 4 0,4 0-40,0-2 16,-2 2 0,-2 4 0,2-2-16,2-2 0,-2 4 8,0 0 32,2-4-48,0 4-8,0 2 40,-2-4-8,2 2-8,0-2-24,0 2 40,-6-2 24,6 2 72,0 0-168,2 0 0,2 2 0,-2-2 0,2-2 0,-2 2 0,4 2 0,-6 0 0,6-4 0,-2 4-8,-2-2 8,4 0 0,-2 2 0,2-2 0,0 2 0,0 0 0,0 0 0,0 0 0,0 0 0,0 0 0,0 0 0,0 0 0,2-2 0,2 2 0,-4 0 0,0 0 0,2 0 0,-2 0 0,4 0 0,-2 0 0,0 0 0,0 0 0,2 0 0,-2 0-8,0 0 8,-2 2 0,4-2 0,0 0-8,0 2 8,2-2 0,-2 2 0,2 0-16,0 2 8,2-4 0,0 0 8,0 2-8,-2-2 0,0 0 0,4 4 0,-4-4-16,2 0 16,-2 2-8,4-2 8,-4 0-8,6 0 8,-4 0-16,2 0 16,-6 0-8,4 2 0,0-2-8,-4 2 16,6-2-8,-4-2 0,2 2 0,0-2 8,2 2-16,-2 0 16,0-2-8,0 2 8,4 0-8,-6-4 0,4 4 8,-2-2 0,2 2 0,-4-4 0,2 2 0,0 0 0,0 0 0,0 2-8,-2-2 8,4-4 0,-2 6 0,-2-4 8,2 2-8,0-2 8,0 4 0,-4-6 0,6 4 0,-4 0 0,0 0 0,2-4 0,-2 4 0,0 2 0,4-4 0,-6 2 0,0-2 0,0 2 0,2-2 0,-4 4 0,4-2 0,-2 2 8,-6-6-8,6 2 0,-4 4 0,4-2 8,-4-2-8,2 2 0,-2 0 0,-2 0 0,4 2 0,-2 0 0,-2-2 0,0-2 0,0 4 0,-2-2 8,2-2 0,0 4 8,0-2 40,0 0 0,0 0 0,2 2 8,-4-2 0,0 2-16,0 0 8,-2-4 0,2 4 8,2 0 336,-4 4-352,0-2-8,0 2-8,0-2-16,0 4 0,0-2 0,-4-2 16,2-2-16,0 4 0,0-2 8,2 4 0,-2-6-8,2 10 32,0-10-8,-2 6-16,-2-2-8,2 4 8,0-6-8,0 6 16,0 0-16,-2-2 8,4 2 0,-4 0 0,2 0 0,0 0 8,0-2-16,0 2 0,-4 0 8,6 0 0,-4 2-16,4-4 8,-2 6-8,-2-4 16,2 2-16,2-2 0,-4 6 0,2-2 0,2 0-8,0-2 8,0 0 0,0 0 8,0 0-16,0 0 8,0 0-8,0-2 8,0 2-8,0-2 8,0 4-8,0-2 8,0 2-8,2 0 8,-2 2 0,4-4 0,-2 4-8,0 2 8,0-6 8,0-2-8,-2 4-8,0 0 8,4-4-8,-4 4 8,0 0-8,4-2 0,-2-2 0,0 4 8,-2-2-8,2 0 8,-2 0-8,2 0 8,0 2-8,2-2 0,0 4 0,-2-6 8,0 2-8,0 0 0,0-2 0,4-2 0,-6 4 0,2-4 0,-2 0 0,2 0 0,0 2 0,0-4 0,2 2 0,-4 0 16,0 0-16,0 0 8,0-4 0,4 6 0,-4-6-8,2 4 8,-2-4 0,0 2 0,2-2-8,-2 2 8,0-2 8,2 4-8,-2-2 8,2 2 0,-2-6 0,0 2 0,0 4 0,0-4-8,0 2 48,0 0-40,0-4 80,-2 0 8,-2 0-64,-2 0-24,6-4 8,-4 4-8,0 0 0,0-2 0,2 0 8,-4 0 0,2-4-8,2 4 0,-6 2 8,4-4 0,0 0-8,-2 2 16,2-4-16,-2 2 8,-2 0 8,4 0-8,-2 2 0,-2-4 8,2 4-16,0-2 8,-2-2 0,-2 2 0,4-2-16,-4 4 8,-4-4 8,4 0-8,-4 2-8,2 2 0,6-2 0,0 0 8,-6 2 0,2 0-8,-6-4 0,0 2 0,2 2-8,0 2 8,0-4 0,-2 2 0,4-2-8,-6 2 8,2 0-8,2 2 16,-2 0-16,4 0 0,-6 0 0,4 0 8,-2 0-8,2 0 0,-4 2 0,-4 0 8,8 2-8,-8-2 0,8 2 0,-2-4 8,0 2-8,2 2 8,-4-4-8,4 2 8,2 2 0,-4-2 0,-4 0 8,2 0-8,2 4 0,-2-4 0,2-2 0,2 4 0,2-2 0,-6 2 0,2-2 8,2 2 0,-4-2-8,6 4 0,-6-2 0,6-4 8,-4 6 0,2-2-8,6-4 0,-2 2 0,0 0-8,0 2 8,4-4 0,-6 2 0,4-2-8,0 0 0,-2 4 0</inkml:trace>
  <inkml:trace contextRef="#ctx0" brushRef="#br2">9480 9062 7136,'-2'0'192,"4"0"216,-2-2 168,0 0 168,2 2-144,-2-2-144,0 0 112,0 0-392,0 0-40,-2 6 144,-2 2-128,-4 0 16,-4 4 48,8-2 40,-2-6 40,6 4 24,-2-6 56,2 2 40,0 0 336,0-2-352,2 0 24,-2-2-8,6-6-24,4 0 32,-2-2 15,0 4-7,-6 4-16,2 0-24,-2 0 0,0 0 320,0 2-368,2 0-24,-4 6-16,0-2 0,-6 8-152,2-8-16,0 8 0,4-8 0,-4 2 0,2-4-8,-2 4-8,2-2 240,0 0-144,0-2-8,0-2 8,2 2-8,0 0 192,0-4-208,4 2-96,0-2-16,0-2 8,2 2 8,-2-2-8,6-2-8,-8 2 0,6 0 0,-2 2 8,-2-4-16,-4 4 88,6 2-24,-4-6-16,2 4-16,-2 2 8,0-2 256,-4 4-328,0 4 0,-2-2 8,2 4-16,0 0 16,-2 0-16,2-2 16,-4 2-16,4 0 16,-4-6-24,4 6 16,0-6-16,-2 4 16,0-4-24,2 6 8,0-8-8,0 4 16,2 0 24,0-2-32,-2 0 32,4-2-40,-2-2 0,2 0-8,2-2 0,4 0 0,-6-6 8,6 4-8,2-2 0,-4 4 0,0-6 0,0 2-8,2 4 8,-2-4 0,0 0 0,-2 6-8,2-6 16,0 2-8,-2 2 0,4 0-8,-2-2 8,0 2 0,-2 2 0,0 0 0,0-2 0,0 0 8,-2 2 0,0 0 48,0 2-16,-4 0 8,0 4-32,0 0 8,-2 0-8,-2 2-8,-2 6 16,2-4-8,0 2 8,-2-4-8,0 2 0,2 0 8,-2 2-8,2-2-8,-2 4 16,2-4-16,-2 4 8,2 0-8,-4-2 8,4 2-8,2-2 8,-2 0-16,4-4 8,-4 2-8,6-2 8,-4-2-16,2 2 8,2-4 0,-2 2 0,2-2-8,2-2 8,2-6-8,-2 6 0,4-4 0,2-2 0,0 0 0,0-2-8,-4 0 8,4-2 0,2 0 0,-2 2-8,-2 0 8,0-2-8,4 2 8,-2 0-8,2 0 8,-2 2-8,2-4 8,-2 2-8,4 0 8,-2 2-8,-2-2 8,0 0-16,-2 4 16,0-2-8,0-2 8,0 6-8,0-6 8,-4 4-8,0 2 8,4-2-8,-4 0 8,-2 8-16,-2 0 16,2-2 0,-6 10 0,2-2 0,-2 0 0,0-2 0,0 2 0,0 2 0,-4 0 0,4 2 0,-8 0 0,6-2 0,-2 2 0,2 0 0,-2 0 0,-2-2 0,8 0 0,-8 0 0,8-2 0,-4-2 0,2 2 0,0-4 0,6 0 0,-4 0 0,-2-2 0,4 4 0,2-6 0,-2-2 0,-2 6 0,4-4 0,0-2 0,4 0-8,0-2 8,6-4-16,-4-2 8,4 0 0,2-2 8,-2 2-16,0-2 8,2 2 0,-2-4 0,6 2-16,-6 0 8,0-2 0,2 2 8,-4 0-8,4-6-8,-4 6 8,4-2 0,-2 2 0,-2 2-8,0-2 8,0 4 0,2-2 0,-2 2-8,-2 2 8,2-2 8,-2-2-8,0 8 8,-4-2-16,2 0 16,-2-4-8,0 6 0,-2 0-8,2 0 16,-4 0 0,-2 10 8,-4-4 0,0 2-8,0 0 8,-2 8 0,-4-4 0,4 4 0,0-2 0,-2 2 0,2 0 0,-4 0-8,2 0 8,0 0 0,0 0 0,-4 0 0,-2-2 0,6 2 0,0-2 0,0 0-8,2-2 8,4 2 0,-2-4 0,2 0-8,2-2 8,2-2 0,0-2 0,-2-2-8,4 2 8,-2 0 0,2-2-24,0 0 16,2-2-24,2-2 24,0 0 0,4-8-8,2 0 8,2 0-8,-2 0 0,0-4 0,4 4 0,-4-4-8,4 2 0,2-2-8,-2 4 16,-2-6-16,2 2 0,-2-2 8,2 4 0,0-2-8,0 0 8,0-4-8,2 4 16,0 0 0,0 2 0,2-4-8,-4 4 8,-2-2 0,0 4 8,-2-4 0,0 6 0,0-2-8,-2 4 16,-2 0-8,0 2 8,-4 2 0,4 0 0,-4 0 0,0 0 0,2 4 0,-10 2 0,0 2 0,2 4 0,-6 0 0,0 0 0,0 6 0,2-4 8,-2 2-8,-4 0 0,2 4 0,0-2 16,-6 0-16,0 4 0,2-4 0,0 2 8,0 0-8,2-2 8,-4 2-8,6 0 8,-4 0 0,2 0 0,-2 0 0,-2-2 0,4 0-8,0 0 16,0-4-16,2 0 8,0-2-8,6 0 0,0-4 0,0-2 8,4 2-8,-2 0 0,2-4 8,-2-2-8,4 2 8,4-4-8,2 2 0,-2-8 0,8 0 0,0 0 0,-2-2 0,4 2 0,0-2 0,-2-4 0,0 0 0,4-2 0,-2 0 0,0 0 0,-2 2-8,4-2 8,-2 2 0,2-4 0,2 4-8,4-2 8,-2 0 0,-2 4 0,-2-4-8,4 0 8,-4 0 0,0 0 0,2 2-8,-2 4 8,2-4 0,-2 4 0,-2 2-16,0-2 16,-2 4 0,-4-2 0,0 0-8,-2 6 8,-4 0 0,2-2 0,0 2-8,-2 2 8,0-2 0,-6 4 0,-2 6 0,-2 0 0,-2 2 0,-4 0 0,4 2 8,-8 0-8,4 4 8,-2 0-8,-2 0 16,2 4-16,-2 0 8,2-2 0,-4 2 0,0-2 0,-2 0 0,0 0 0,2 2 0,2 0 8,2 2-8,0-4 0,0-2 8,2 2-8,0-6 8,2-2 0,-4 6 0,4-8-8,2 2 0,0 4 0,2-6 8,-2 4-8,8-4 8,-4-2-8,6-4 0,-2 0-8,-2 4 16,2-6-8,2 6 8,8-10-16,0-4 0,2-2 16,0 2-16,2-6 0,4 4 0,-6 0 0,4-6 0,0 6 0,0-2 0,2 0 0,0-4 0,0 0 0,0 0 0,2 0 0,0-2-16,2 0 16,0 2 0,-4-4 0,6 2-16,-6-2 8,2 0-8,4 4 8,-2-4-16,4 0 8,-2 2 0,-2 0 8,-2 2-8,-2 2 8,-2-2-16,4 4 16,-4 2 0,2-4 0,-2 6 0,-2 0 0,-2 0 0,2 0 8,-10 8-16,4-2 16,-6 0-8,2-2 8,0 4 0,2-2-8,-10 8 8,-4 2 0,0 2 0,-2 0 0,2 0 0,-6 6 0,2-4 0,0 2 0,0 2 0,-2 0 0,-2 4 0,-2 2 0,2 2 0,-4-4 0,4 4 0,-2-4 0,-2 2 0,2-4 0,-2 6 0,2-4 0,2 4 0,-2-6 0,0 2 8,2-4-8,0-2 0,4 0 0,0 0 8,2 2-8,4-4 0,-2 2 0,4 0 0,2-6 0,-4 0 0,4-4 0,4 0 0,-2-4 0,2 4 0,-2-4 16,2 4-16,2-4 8,0-6-8,10 0 0,-8-6 8,8-2-8,-4 2 0,4 0 0,0-4 0,2 4 0,2 0 0,2 0 0,-2-4 0,0 0 0,4-2 0,-4-2 0,2 2 0,0 0-8,2 0 8,0-4 0,2 4 0,-2 0-8,2-2 8,-2 2 0,2 0 0,-2 2-16,2-4 16,-6 4-8,6-2 8,-2 8-8,2-4 8,-2-2 0,2 2 0,-4 0-8,-2 4 8,-2-2 0,-2 4 0,0 0-8,0 2 8,0 0-8,-4-2 8,0 6-8,0-4 8,-4 0-8,2 4 8,-6 0-16,-4 6 16,2 0-8,-2-2 8,0 6 0,-8 0-8,0 4 8,-4 2 0,2 0 0,0-4 0,0 6 0,-4 0 0,0 0 0,-2 2 0,0 0 0,-2 2 0,2 0 0,-2 0 0,6 0 0,-6 2 0,4-6 0,-2 2-8,-2 0 8,2-2 0,0 2 0,2 0-8,0 2 8,2-2-8,0-2 8,2 0-16,2-4 0,0-2 8,0 2 0,0-4-8,2 0 8,2 2-8,0-2 0,4-4 0,0 2 0,2-2 0,2 0-8,4-4 0,0-2 16,-2-2 0,4 0-8,2-2-8,-4 2 8,8-6 0,-2 4 0,2-8 8,2 4-8,2 0 8,-4-4-8,2 6 8,0-8-8,2 2 8,2-4-16,2 0 8,0 2 0,2-2 0,-4 2-16,0 0 16,0 0 0,2 0-8,-2-2 8,6 0 0,0 0 0,-4-2 0,0 2-8,0-4 8,2 4 0,0 2 8,0 0-16,2 0 16,-2-2-8,-2 6 8,-6 0 0,0 0 0,0-2 0,0 6-8,-4-2 8,0 4 8,2-2-8,-4 2 8,0-2-8,2 6 8,-4-4 0,-2 4 0,0 2-8,-4 0 8,2 0 0,-4 2 0,-2 2 0,0 0 0,-4 6 0,-4-2 0,0 6 0,-2 0 0,2 4 0,-4 0 0,0 2 0,0-2 0,0 0 8,-8 0-8,4-2 8,-2 6-8,2-2 8,2 4-8,-2 0 8,2 0 8,-2-4-8,0-2 0,-4 0 0,2 0 0,4 0 0,4 2-8,0 0 8,0 0 0,0-2 8,2-8-16,2 4 0,0-6 0,2 2 8,-2-4-8,4 4 0,2-4 0,-4-2 0,4 2 0,2-4 0,0 2 0,0-4-8,6-2 8,0 0-16,2-2 8,0 0 0,2-6 8,2 4-8,2-4 0,-2-2 0,2 2 8,2-2-8,-4-2 0,6 2-8,0-2 16,0-4-16,4-2 8,-2 2-8,2 0 8,0 2-16,-4 0 8,2 0 0,2-2 8,0-4-24,0 2 16,2 2 0,-4-2 0,4 6-8,-4 0 8,0 0 0,-2 4 0,0-2-16,-4 4 16,2-2 0,-4 6 0,2 0-8,-2 0 8,-4-2 0,2 4 0,-4 2-8,-2 0 8,0 0-8,-6 2-16,-4 0 24,4 6 0,-8-2 0,0 4-8,0 0 8,-2 2 8,2-2-8,-4 0 8,4 6-16,-4 0 16,-2 6-8,-4-2 8,2 0 0,0 0 0,-4 0-16,6-2 16,0 0-8,-4 0 8,2 2-16,-2 0 0,4 2 0,2-6 8,2-6-24,2 4 16,-2-6-16,4-2 16,4 0 0,2-2-8,0 2 8,2-2 0,-2-4-48,10 0 0,-4 0 32,2-4 8,2 2-8,4-2 8,6-2-16,0-2 16,2 0-8,0-2 8,-2-2-8,-2-2 16,0 4-16,-2-6 16,6 4-16,-8-2 8,6 2-8,-2 0 8,4 2 8,0 0-8,2 2 8,-8-6 8,4 6-8,-2 0 8,-4 0 0,0 0 8,2 0 0,-4 4-8,-4 0 8,2 0 8,-4 2-8,0 0 8,0 2 0,-4 4 0,0-2 0,-2 4 0,-4 2 0,0 2 0,-4-2 0,4 2 0,-2-2 0,2 6 0,-2-6 0,-6 2 8,6 4 0,-6-2 8,4 0-8,0 0 0,-2 2 0,4-6 0,0 4 0,2 0 8,0-4 8,2-4-8,0 4 0,2-2 16,0-4-16,4 2 32,-2 0 48,4-6-56,2 0-8,4-2-8,-4 2 0,8-4 8,-2-4-8,2 4 8,2-4-8,2 4 0,-4-2 8,0 0-8,2-2 8,-6 2-16,2 2 0,-4-2 0,2 2 0,-4 0-8,2 0 8,2 4-8,-6-4 0,0 6-8,2-2 8,-2 0 8,-4 6-8,2 0-8,-4 0 8,2 4 8,-4 0-8,0 2 0,-2 2 0,0 0 0,0-4 0,-4 2 0,8 0 16,-4-6-16,-4 2 8,2 4-8,2-4 8,0 2-8,0-2 16,0-2-16,4 0 0,0 2 0,4-2 16,0-2 0,2-2 0,0-2-16,4 2 0,4-6 0,2 2 0,2-2 8,2 2-8,-6-2 8,0 0-8,2 0 0,-4-4 0,0 8 16,2-6-16,-8 2 0,6 2 0,0 0 0,-2-2-8,-2 6 8,2-4 0,-2 0 0,0 4-8,-2 0 24,0-2-8,0 2 0,-4 0 16,0 2-16,0-2 0,0 8 0,-2 0 0,-4-2 16,0 4-16,6-4 8,-6 4 0,2-4 0,4-4 0,0 4 8,-4 0-8,2-4 8,-2 4-8,6-2 0,-4 2 8,2-6 16,0 2 8,0-2 0,2 2 48,4-4-72,0 2-16,0 0 8,4-2 0,0-2 0,0 0-16,0 2 0,0-2 0,-2 2 16,-2-2-24,0 2 8,-2 2-8,2-2 8,0 2-8,-2 0 0,0 0 0,0 2 0,-2 0 0,0 2 0,0-2 0,0 2 0,-2 2-8,2 0 8,0 0 0,-2 2 0,0-4-8,2 4 8,-2-2 0,2-4 0,0 2-16,-2-2 16,0 2 0,2-2-8,2 0 8,2 0 0,0-2 0,-2 0 0,4 0 0,-2 0 0,4 0 0,-4 0 0,4 2 0,-4-2 0,0 2 0,0 2 24,0 2-16,-4-6 0,2 2 8,0 4-8,-2-4 0,2-2 8,0 8 8,2-6-16,-4-2 24,0 4 8</inkml:trace>
  <inkml:trace contextRef="#ctx0" brushRef="#br3">8566 10262 4656,'4'-4'0,"6"-6"160,-4 10 128,6-8 176,-2 4 128,0-8 112,0 8-64,-2-4-72,-2 6-24,0-2-24,-2-2-48,-2 2-32,0 2 512,-2-2-472,-4 4-16,-6 0-232,4 4 24,-2-2 0,-2 0 8,0 2-8,2 2 104,-2-4 8,2 0 0,-2 4 0,4-2-8,-6-2 0,4 2 0,2 4 8,-2-6-80,-2 0-1,2 6 1,2-8 8,2 10-8,-2-6 8,2-4-8,4 2 224,0 2-72,0-2-24,0 2 712,6-2-952,-2-2-32,8-2 0,-4 2 0,0 0 8,4-6 0,0 4 8,0-2-8,0 0 8,-2 0 8,2-2-8,-2 4 0,-4-4 8,4 2-24,-2-2 0,-2 2 0,0 2 0,0-2-16,2 2 8,-4-2 0,0 2-8,2 2-24,-2-2 88,-2 2 24,-2-2 0,4 0 368,-10 2-496,2 0 8,-4 4-8,-2-2 0,0-2 16,0 6-16,0-2 8,0 0-24,0 0 8,0 4 0,2-4 0,-4 2-8,0 0 0,0 2 0,0-4 8,2 4-8,-6-6 0,4 4 0,2-2 8,4 2-24,-2-2 0,4 0 0,-2 0 0,4-4-8,2 4 48,-2-2 96,4-2-24,0 0-120,4 0-16,0 0 16,4-2-8,-2-2 0,0 0-16,4 0 16,0 0-16,-4-2 16,2 6-8,0-6 8,-2 0-8,4 2 16,-2-2-24,-2 4 16,2-6-16,0 2 16,-2 0-16,2 2 0,0 0 8,-2-4-8,2 4-8,0-4 8,-2 6-8,2-2 0,-4-2-8,4 2 8,-4 0 0,0 0 0,0 0-8,-4 2 0,4 0 0,-4-2 32,0 4-8,0-4 88,-4 4-96,-2 0 0,-2 0 8,2 4-16,-6-2 0,0 2 8,0-2 0,2 2-16,-2 2 8,0-2-8,-2 6 16,0-6-16,0 6 0,0-4 0,0 4 0,-4-2-8,6 6 8,-8-6 0,6 2 8,-4-4-8,4 6 0,0-2 0,0-4 0,0 4 0,2 2 0,2-4 0,-2-4 0,6 4-8,-4-2 16,4-4-8,2 2 0,0 0-8,2-4 8,-2 6 0,-2-4 0,4 0 0,0 0 16,4-2-16,0 0 0,-2 0 0,2 0 0,6-2 0,0-2 0,0-2 0,-4 6 16,6-6-16,-2 2 8,2-2-8,4 0 8,-6 0 0,4 0 0,2 2 0,-4-4 0,2 4-8,-2-4 8,0 2-8,0-4 8,0 6-16,-2-4 8,0-2-8,4 4 8,-2-2-8,0 0 0,0 2 0,0-4 8,2 6-8,-2-4 8,-2 6-8,-2-2 16,-2-2-16,-2 4 8,2 0 0,-6 0 16,0 0-8,-8 4-8,6 0-8,-8 0 16,-2 0-16,-2 6 8,4-4-8,-6 4 0,4-4 0,0 6 8,-4-4-8,4 2 0,-4 4 0,2-4 8,-2-2-8,4 6 0,-4-2 0,-4 2 8,4-6-8,-4 4 0,6 0 0,-2 2 8,-2-4-8,2 2 0,2 0 0,0 2 8,2-4-8,0 2 0,-2-4 0,8 0 0,0 0 0,0-2 0,0-2 0,6 4 0,-2-6 0,2 2 0,-4 0 0,8 4 0,-2-6 0,4 0 0,8 0 0,-2-4 0,2 0 0,0 0 0,0-2 0,0 2 0,0-2 0,2 0 0,0 0 0,2-2 0,-4 4 0,2-2 0,2-4 0,-2 4 0,0 0-8,0 0 8,-2 0 0,6 0 0,-2-2-8,-2 0 8,2 0 0,0 0 0,-2 2-8,2-2 8,-4-2 0,0 2 0,0-2-8,0 4 8,-8 0-8,6 0 8,-2 2-8,-4-2-8,0 6 8,-2-4 8,-2-2-8,0 6 0,4 0 0,-6-2-8,0-2 0,0 2-8,-8 2 16,4-2 0,-2 4 0,-2-2 8,-8 2-8,0 4 8,2-2-8,-2 2 8,0 0-8,-2 0 8,0 0-16,-2 4 16,0-2-8,0 2 8,-2 0-8,4 0 8,-4 0 0,-2 0 0,2 0-8,0 0 8,2-2 0,-2 4 0,4 4 0,0-6 0,2 0 0,2 0 0,0-2 0,2 2 0,2 0 0,0-6 0,8 4 0,-8-2 0,10-4 0,-2 2 0,-2 0 0,2-4 0,0 6 0,2-2 0,2-2 0,4 4 0,-4-4-8,8 2 8,0-4 0,2 4 0,-4-4-8,4-4 8,4 4 0,0-4 0,0 0-8,-2 0 8,6 0 0,-2-4 0,0 4-8,0-2 8,4-2-16,-6 2 16,2-4-8,0 0 0,2 4 0,-2-2 0,6-2-8,-4 2-8,-2-2 8,4 0 0,-4 2-24,0-2 8,0 2-8,-2 0 8,2 0-16,-4-2 16,0 4-16,2-2 16,-6 0 0,2 2 16,-4 0-8,2 0 8,-4 2-8,2-4 16,-6 8 0,-2-4 0,6-2 0,-4 6 8,-2-2-8,2-2 0,-4 0 8,0 2 0,-4 0 0,-4 2 0,-2 0 0,-4 0 0,-2 0 0,2 4 0,0 4 0,-6-6 0,8 8 0,-10-2 0,4-2 0,-2 4 0,-4 0 0,4-2 0,-6 2 0,6 0 0,-4 2 0,0 0 0,4-2 0,-6 4 0,0-2 0,6 2 0,-2-2 8,4 0-8,-2 0 0,4-2 0,-2 0 8,4-2-8,4 2 8,0-2-8,2-2 8,4 0-8,-2 0 8,4-2 0,2 2 0,2-2 8,2-2-16,4 4 0,4-6 0,6 4 0,2-4 0,-4-4 0,8 4 0,-4-2 0,6-4 0,-4 4 0,2-6 0,0 4 0,0 0 0,2-4 0,-2 4 0,0-4 0,-2 4 0,4-4 0,-4 4 0,4-2-16,0 0 16,-4-2 0,4 4 0,-8-4-8,6 0 8,-4 2 0,0 0 0,0 0-8,4-2 8,-8 2 0,4-2 0,-4 6 0,0-4 0,-6 2 0,-2 2 0,4-2 0,-8 4 0,4-4 0,-2 2 0,-2 0 0,-2-2 0,-6 4 0,0 0 0,0 0 0,-6 0 0,-4 0 0,-2 0 0,0 0 0,0 4 0,-4 0 0,4 0 0,-4 2 0,0 0 0,0 0 0,0 2 0,-2 0 0,0-2 0,-2 4 0,4-4 0,-2 4 0,0-2 0,2 2 0,0-4 0,2 0 0,0 0 0,2-2 0,2 2 8,0 0-8,2-2 0,4 0 0,2 0 8,-2 0-8,0 0 16,8-4-16,-2 2 8,-2 0 0,4 2 8,2-2-8,-4 0 8,2-2 0,2 2-16,2-2 0,2 6 8,2-4-8,0-2 0,8 4 0,2-4 0,4 0-8,-6 0 8,6 0 0,-2 0 0,4 0-24,-2-4 16,2 4-8,0 0 8,0-2-24,2 2 8,-6-4 0,4 2 0,0 2 0,-4 0 0,4-2-8,-6 0 16,2 0 0,-2 2 0,-4 0-8,0 0 8,-2-4 8,-2 4 0,-2 0 0,-4 0 0,0 0-16,0-2 16,2 2-24,-8 0 24,2 0 0,-2 0 8,-8 0 0,-2 0 0,4 0-16,-6 0 16,0 2-8,0-2 8,2 4-8,-4-4 8,-2 4 0,0-2 0,0-2 0,2 6 0,-4-4 0,2-2 0,2 4 0,-2-2 0,0 2 0,2 0 0,-2-2-8,4-2 8,-2 4 0,2-2 0,2 4-8,0-6 8,2 4 0,0-2 0,0 2-8,2-4 8,2 2 0,-2 2 0,0-2-8,4-2 0,0 2-8,-2 0 16,4 0-8,0-2 0,-2 0 0,4 0 8,-2 0-8,-2 4 0,2-4-8,2 0-16,-4 4 16,6-2 0,-4-2 0,2 0-16,2 4 24,2-4 8,2 0 0,2 0 0,0 2 0,4-2 0,-2 4-8,2-4 0,6 0 0,-4 0 8,2 0-24,0-4 16,-2 4-8,2-2 8,2 2-8,0 0 8,2 0-8,-2-4 8,2 4-8,-2 0 8,2-2 0,0 2 0,0-4 0,2 4-8,-4 0 8,2-4 8,0 4-8,0 0 8,2 0-8,-2 0 8,-2 0-8,6 0 8,-8 0-8,-2 0 8,4 0-8,0 0 8,-2 0-8,2 0 8,-2 0-16,2 0 16,-2 0 0,4 0 0,-6 0-8,4 0 8,-8 0 0,2 0 0,-4 0 0,6 4 0,-6-4 0,4 0 0,0 0 0,-2 0 0,2 0 0,-2 0 0,2 0 0,-2 0 0,0 0 0,0 0 0,-4 0 0,6 0 0,-8 0 0,4 0 0,0 0 0,-2 0 0,2 0 0,-4 0 0,2 0 0,0 0 0,0 0 0,0 0 0,0 0 0,-2 0 0,2 0 0,-2 0 8,2 0 8,0 0 0,-2 0 0,0 0 24,0 0 16,0 0-16,2 0 32,-2 0 16,-2 0-8,4 0-32,-2 0-8,0 0 48,0 0 8,0 0-64,2 0 0,-2 0 0,0 0 0,0 0-16,0 0 8,2 0-8,-4 0 0,6 0 0,-2 0 0,-4 0 0,2 0 8,4 0-8,-4 0 8,0 0 16,0 0-16,2 0 40,0 0 40,-2 0-56,0 0-16,-2-4 0,2 4 0,0 0 8,2-2 24,-2 0-32,-2 0 0,0 0 16,0-2-32,0 2 8,0-2 0,0-2 16,0 6-24,0-2 0,-2-4 8,2 4-8,0 0 0,-4 0 0,4-2 0,0 0-8,-2 2 16,0-2-16,2 4 8,-2-2-8,0-4 0,2 4 0,0 0 8,-4 0-16,4-4 8,0 4 0,-4 0 0,2 0-8,2-2 8,-2 0 8,0 0-16,2 2 8,-2-4-8,-2 6 8,4-4 8,-2 2-8,2-4 0,0 6 0,0-4 0,-4 0 0,2 2 0,-2 0 16,4-2-16,0 2 0,-4-2 0,4 2 0,-2-2 0,2 4 0,0-6 0,-2 2 8,0 4-8,2-6 0,-2 4 0,-2-2 8,2 4-8,2-6 0,0 6 8,-2-6 8,0 2-8,0 0-8,-2 0 16,4 2-16,0 0 0,0 0 0,-2-4 8,-2 6-8,2-4 0,0 2 0,0-2 16,0 2-24,2-2 8,-4 2 0,2 0 0,0-2-8,0 0 8,-2 4-8,2-4 8,2 2-8,-4-2 0,2 4 0,0-6 8,2 4-8,-2-2 0,-4 2 0,4 2 16,0-4-16,0 0 0,0 0 8,-2 0-8,-2 0 0,6 2 8,-4 0-8,4 0 0,-6 0 0,4-4 8,0 6-8,0-4 0,-4-2 8,2 2-8,2 2 0,0 0 0,-2 0 0,0-4 0,4 4 0,-2 2 0,0 0 0,0-4 0,0 2 0,-2-2 0,4 4 0,0 0-8,4 0-8,0 10 8,0-10-40,-4 2 32,6 4-8,-4-4 0,2 0 0,0 4-8,0-2 8,0-2 0,-2 2-8,0-2 8,4 4 8,-2-4-16,-2 0 8,2 4 0,-4-2-8,6-4 8,-6 2 8,4 4-16,2-2 16,-2-4-8,-4 4 0,4-2 8,0 4 0,-2-4 0,4 2-24,-4-2 32,4 2-8,-4 2-24,0-4 24,0 2-8,0-4 0,2 4 8,-2-2 0,-2 2-8,4 2 0,-2-4-64,0 2 56,0 0-8,-2-2-40,2 4 48,2-4-16,-4 2 8,2-4-8,0 4 0,-2-2 16,0-2-24,2 4 40,-2-2-24,2-2 24,-2 2 8,0 0 0,4 4 0,-4-4-8,0 0 8,0 0 0,0 4 8,4-6 0,-2 4 0,2-2 0,-4 2 0,0-2 0,0 4 0,2-2 0,-2-2 0,4 2-8,-2-4 8,-2 6-8,2-4 0,-2 2-8,2 0 0,-2 0 0,2 0 8,2-4 0,-4 4 0,0 0 0,4-2 0,-4 0-8,0 0 8,2 4-8,0-4 8,-2 0 0,2 0 0,0 0-8,2 4 0,-4-6 0,2 0 8,-2 4 0,2-4 8,0 2-8,0 2 8,2-4 0,-4 4 0,0-2 0,2-2 40,-2 2-8,0 0 8,2 0-32,0-2 48,-2 4-48,2-4 120,-2-4-88,-2 2-16,2-2-8,-2 4-8,0-6 16,2 2-16,-2 2 8,-4-4-8,4 0 8,0 2-8,-4-4 16,0 6-8,4-4 0,-6 0-8,4 0 8,-4 0 0,6 0 0,-8 0-8,4 2 8,-6-4-8,2 2 16,0 0-8,0 2 0,-4 0 0,2 0 8,0 2 0,2 2 0,0-2 8,2 2-8,-2-4-8,0 4 16,-4 4-8,0-2 0,0-2 0,0 2-8,10 0 0,-6 0 0,4 2-8,-2-4 8,-2 4-8,4-2 8,0 2-16,-4-2 8,8 2 0,-6-4 0,4 2-8,0 0 0,-2 2 8,4 0-8,0-4 0,2 4 0,0-2 0,0 2-8,4-2 8,2 2 0,-2-2-16,2 0 8,2-2 0,2 2 0,-4 0-24,0-2 16,4 0 0,-2 0 0,-2 0-24,4-2 16,-6 2-16,4-2 16,-2 2-16,4 0 8,-8-2-8,2 2 8,2 0-8,-2-2 16,-2 2-40,0 0 24,0 0 0,0 0 16,-6 0-48,0 2 64,0-2-16,-4 2 16,0 0 0,0 0 0,-4-2 0,2 4 0,4-2 0,-4 0 0,4 2-8,-2-4 8,4 0 0,0 2 0,2-2-8,-2 0 0,0 2-16,2 2 0,6-2-96,2 0 112,-2-2 0,2 2-8,4-2 16,0 0 0,-4 0 0,10 0 0,0 0 0,-6 0 0,4 0 8,-8 0-16,4-2 16,-2 2-8,2-2 0,-2 0 0,2 2 0,-4 0-8,4-4-8,-8 4 8,2-2 8,2 2-16,-4 0 0,2-2-8,0 2-24,-10 0-56,4-2 88,-2 0 8,-4 0 8,-6 2-8,2-2 8,-2 2-16,2 0 8,4 0 0,0 2 8,0-2-8,-2 2 0,2-2 0,-2 2 8,2 0-8,0-2 8,2 2 0,0 0-8,4 2 8,-2-4 8,0 2-8,2 0 0,0-2 8,-2 0-8,8 2-8,-2-2 0,0 0 0,2 0 0,0 0 8,-2 0 0,4 0 0,-2 0 0,-2-2 0,4 0-8,-4-4 16,0 2-8,4 2 0,-2-2 0,-4-2 8,2 0-8,-2-2 8,4-2-8,-4 6 8,0-4-8,0-2 8,0 4-8,0-4 8,0 2-16,0 2 16,-4-4 0,2 6 0,2-6 0,0 6 0,-4-2 0,4-4 0,-6 4 0,4 2 16,0 0-16,2 0 8,-2-2 8,-2 2 0,2-2 0,2 2 8,-4 0-16,4 0 8,-2 0 0,-2 0 16,4 0-16,-2 0 0,2 2 0,-4 0-8,4 0 16,-2-4-16,0 4 8,2 2-16,-2-4 8,0 2 0,-4-2 0,6 0-8,0 2 16,-2 0-16,0 0 0,0-4 8,0 4-8,0 2 0,-2 0 0,0-10 0,2 10 0,0-2 0,-2-2 0,2 2 0,-2-2 0,2 2 0,-2-2 0,4 4 0,-4 0 0,2-4 0,2 2 0,-2-2 0,0 4 0,0-2-8,2-2 8,-4 4-16,2-2 8,2 0-8,0 2 8,-4-2-8,2 0-24,-2-2 24,4 2 0,-4 0-32,2 0 24,0 2 8,2-2-32,-2 0 32,-4 2-8,4-2 0,0-2 8,0 4-16,-4-2 16,4 2 0,-2-2 0,2 2-16,0-2 16,-4 0-8,4 2 0,0 0 8,0 0 0,0 0-16,-2 0 0,2 0 16,2 0-48,0 0-32,6 0 40,-4-4 40,2 4-16,2-2 16,-4 2 0,2 0 8,0-2 0,-2 2-16,2 0 16,0 0-8,0 0-16,0 0 8,0 0 16,-2 0-24,0 0 24,-4 0-16,0-2 24,0 2 0,0 0 0,-4 0 0,4 0 0,-2 0 0,0 0 0,2 0 0,2 2 0,-6-2 0,4 0 0,-4 0 0,4 0 0,0 2 0,-2-2 0,-2 2 0,2 2 0,0-4 0,2 2 0,0 0 0,-4 0 0,4-2 0,0 2 0,0 2 0,-2-2 0,0 0 0,-2 0 0,6 0 0,-2 0 0,-4 4 0,4-4 0,-2 0 0,0 2 0,-2 2 0,4-6 0,-2 4 0,-2-2 0,6 2 0,-4 0 0,-2-2 0,4 2 0,0-2 0,-2 2 0,0-2 0,0 4 0,0-2 0,0-4 0,0 6 0,2-2 0,-8-2 0,10 4 0,-8-2 0,4-2 0,-2 2 0,0 4 0,0-6 0,-2 2 0,0 2 0,4-4 0,-2 2 0,0 0-8,2 0 8,-4 0 0,4 0 0,0 2-8,0-6 8,-4 4 0,4-2 0,0 2-8,0-4 8,-4 6-8,8-4 8,-4 2-8,0-4 8,2 4-8,-4-2 8,4-2-16,-2 4 16,2-2 0,-2 2 0,4-4-8,-6 2 8,4 2 0,0-2 0,0 0 0,-4-2 0,4 2 0,2 2 0,-8 0 0,6 0 0,-2 0 0,2-2 0,-2 2 0,2-2 0,-2 0 0,2 0 0,0 0 0,-2 4 0,0-6 0,4 2 0,-4 0 0,2 0 0,-2 2 0,4-4 0,0 4-8,-2-4 8,-2 0 0,4 2 0,-2 2 0,-2-4 0,2 6-8,-2-4 8,0 0 0,0 0 0,4 0 0,-4-2 0,0 4 0,0-4 0,2 0 0,-4 0 0,4 4 0,-2-2 0,4 0 0,-4-2-8,2 2 8,-4 0 0,4-2 0,0 4 0,2-2-8,-2-2 8,-2 2-8,4 0 8,0 0-8,4-2-8,2 4 0,2-2 8</inkml:trace>
  <inkml:trace contextRef="#ctx0" brushRef="#br3">8666 9652 13864,'0'-4'0,"4"-6"304,-4 12 320,6-4 320,0-10-320,-2 2 7,0 6-7,-2-6-176,6 4 8,-6 0-8,2-4 8,-4 4-232,2 2 8,-2-4 0,0 8 8,2-6-104,-2 2 152,-2 2-144,0-2-40,2 2 96,-4 0-88,0 0-40,-2 2 8,4 0 0,-6 2 0,2 0 0,-4 4 0,4-4 8,-2 4 0,-2-2-8,6 8 8,-4-6 0,2 6 8,0-2-16,-4 2 0,4 0 0,-2 0 8,4-2 0,-6 6 0,6-4 8,0-2 0,0 4-16,0-2 8,2 0 8,2-2-8,0 0-8,2-2 0,2 2 0,-4-4 8,8 0-24,-4 0 8,0-2 0,4 2 0,-4-2-16,4-2 8,-4 0 0,6-2-8,-4 0-8,0 0 8,2 0-8,0-4 8,0 0-16,0 0 0,0 2 0,-2-4 0,-2 0 8,4 0 0,-2 2-8,2-6 8,-2 2 8,4-2 0,-2 2 0,-6-2 8,4 4-8,0-4 0,-2 2-8,-2-2 16,2 4-8,2-6 8,-6 4 0,0 0-8,4-2-8,-4 0 0,2 2-8,-2 0 16,0-2-24,0 4 16,-2 0 0,2-4-8,-4 4 16,4-4 0,0 8-8,-2-8 16,-4 10 0,4-6 8,0 2 0,-2 0 0,2 4 8,-2-4 0,-2 2 0,4-2 8,-6 0 0,4 4 0,-4 0 0,4 0 0,-4 0-16,2 4 8,-2-2 8,4 2-8,-6 0-32,6 2 16,-4 0 0,2 0 0,0 0-16,2 2-8,-4 0 8,2 0-8,0-2-8,2 4 0,-4 0 8,6-2-8,-6 0-8,4 4-8,4-4 0,-6 4 8,4 0-16,-2 0 16,4-2-8,0 0 0,0 0-8,0 0 0,0 0 8,4-2-8,-2 0-8,4-2 8,-4 0-8,6 0 8,-4 0-8,2-2 0,0 0 0,-4-2 8,4 0-8,-2-2 0,2 0 0,0 0 0,-2-2 0,2 2 0,0-2 0,0 0 0,0-4 0,2 2 0,-4-4 0,6 4 0,-8-2 0,6 0 0,-4 0 0,0 0 0,2-4 0,-4 2 0,0 2 0,0-4 0,4 4 0,-6-4 0,0 2 0,4-2 0,-2 4 0,2-2 8,-4 0-8,2 0 8,-2-2-8,0 0 8,0 2 8,-2 0-8,2-2-8,-4 0 8,2 0 0,-2 2 0,4-2 0,-2 8 0,-6-8 0,6 4 16,-4-4-8,2 8 8,-2-4 0,-2 4 0,4-6 0,-2 6 16,4 0-8,-4 0 8,-2 2-16,4 0 16,-4 0-16,0 4 8,4 2 0,-6-2-8,4 4 8,-2-6-8,2 6-8,-2 0 16,-2 2-16,2-2 8,2 2-16,-2 0 0,2 2 0,-4-4 8,10 2-16,-6-4 8,2 6-8,2-2 8,-2-4-8,0 4 0,4 2 0,-2-6 0,2 4 0,2-4 0,0 6 0,4-6 0,-6 2 0,6-2 0,0 0 0,0-2 0,-2 2-8,2-2 8,-2 0 0,0-2 0,0 0-8,2 2 8,-4-4 0,2 0 0,-2-4-16,4 4 16,-2-2-8,2-2 8,-2 2-8,2-4 0,0-2 0,0 2 0,0 0-8,0-2-8,-2-2 8,2 2 8,-4 4-8,2-2 0,-2-4-8,2 4 16,0-2 0,-2 0 0,-2 2 0,2-4 0,-2 2 0,2 0 8,-2 0-16,0 2 16,0-2-8,0-2 8,0 4 0,-2 0 0,-2 0 0,0-4 0,4 10 0,-4 0 0,4-2 0,-2-4 0,-2 6 0,-2-2 0,2 2 0,0 0 0,-6 2 0,4 4 8,-6-4-8,6 2 0,-4 2 0,0 2 16,2-4-16,0 6 8,0-2-8,0 0 8,0 2-8,0-4 0,0 4 0,4 0 8,-4-2-8,4 2 0,2 0 0,-4-4 0,2 4 0,2-4 0,2 2 0,0-2 0,0 4-8,0-6 8,0 4 0,2-4 0,0 2-8,0-4 0,2 2-8,-2 0 16,0-2-8,2 4 0,0-6 0,0 2 8,-2 0-16,2-2 0,2 0-8,0 0 16,0 0-24,-2-2 0,2 0 8,0-2 0,-2 0-8,0 0 16,0 0-8,4-4 0,-6 4 0,2-2 8,2 2 0,-4-2-8,0 0 16,2 0 0,-2 0 0,-2 4 0,0-2 0,4-2 8,-4 0 0,0 2 0,0 2 0,0-2 0,0 0 0,0 2 0,0 0 0,-4-2 0,2 4 0,-4 4 0,2 0 8,-4 0-8,4 2 0,-2 4 0,0-4 8,0 0-8,2 4 8,0-4 0,0 2 0,0 2-8,4-4 8,-4 4 8,4-6-8,-2 4-8,2-2 8,0 0-8,0-2 8,0 0-8,2 0 0,-2 0 0,4 0 0,-4 0 0,0 0 0,6 0 0,-4 0-8,0-4 8,0 2-8,4 4 8,-2-6-8,-2 2-8,2-2 8,4 0 0,-6 0 0,6-2 0,-4-2 0,2 2 0,0 0-16,0 0 16,-4-4 0,2 2 0,0 0-8,0 0 0,0-2-8,0-4 16,0 6-8,-2-2 8,0-2-8,2 2 0,-4 0 8,2-2 0,-2 2 0,2 0 8,-2 4-8,0-4 8,-2 2 0,2-2 0,-2 6 0,-2-2 0,2 2 0,0 0 0,-2 0 0,0 2 0,-4 2 0,4-2 8,-2 4-8,0 2 0,-4 2 0,4 0 8,-2 0-8,6 2 0,-4-6 0,4 0 0,2 0 0,-4 2 0,4-4 0,-2 6 0,2-4 0,0 4 0,0-4 0,0 0 0,0 4 0,0-6 0,0 4 0,2-6 0,-2 2-8,0 2 8,4-4-8,-4 2 8,2-2-8,2 0 0,-2 4 0,2-4-24,2-2 16,-2 0 0,-2 0 0,4 0-8,-2 0 8,2-2 0,0-4 0,-2 2-8,0 0 16,0 2 0,0-4 0,0 2 0,-2 2 0,0-6 0,2 4-8,-2-4 8,0 2 0,0-2 0,-2-2 8,0 2-8,0 0 8,0 0 0,0 2 0,-2-4 0,2 6 0,-2 0 0,2 0 0,0-2 0,-2 4 0,-2-2 32,0 0-16,0 4 0,0 0 8,0 0 8,-4 0-8,2 0 0,0 4 0,0 0 0,0 4 0,-2-6 8,2 4-24,0-2 0,4 4 0,-4-4 8,2 6-16,-2-4 8,6 2-8,-4 0 8,2 0-8,0 2 0,-2-4 0,4 4 16,0-2-16,0 2 0,0-4 0,0 0 0,4 0 0,-2 4 0,0-8 0,2 4 0,-4-2-16,6 2 16,-2-2 0,2-2 0,-4 0-8,4 0 0,0-2 0,2 2 8,-2-2-8,0-2 0,2 2 0,0-2 0,0 0 0,0 0-8,2 0 8,-4-4 0,4 4 0,-4-2 0,4-2 0,-4 4 0,2-4 0,0 2-8,-4-2 8,4 2 0,-6-2 0,4 0 0,0 0 0,-2 4 8,0-6-8,-2 0 0,4 2-8,-6 2 16,0-4-8,0 2 8,4 0-8,-4 2 8,0-2 0,0 2 0,-4 0 0,4 2 0,0-4 0,-2 6 0,-4 0 0,2-2 8,0 4-8,2-2 8,-8 4-8,8 0 16,-6-2-16,4 0 8,-4 6-8,4-4 8,0 4-8,-2-2 0,4 0 0,-2 0 0,0 0 0,2 2 0,2 0 0,0-2 0,0 0 0,0 2 0,0 0 0,0-6 0,2 8-8,2-4 8,-2-2 0,2 0 0,-2 4-8,4-4 8,0-2 0,-4 4 0,6-4-16,-4 0 8,4-2 0,-2 2 0,4-2-8,-6-2 0,4 2-8,2-2 16,-2-4-8,-2 2 0,2 0-8,-2-4 16,4 4-16,-2-4 8,-2 6 0,0-8-8,0 4 0,-2-4 8,2 4-16,-4 0 16,8-2-8,-6 2 0,-2-4 8,2 0 0,-2 4 0,2-4 8,-4 2-16,0 0 16,2 0 0,-2 2 0,0 0 0,-2 0 8,2 0-8,0 2 8,0 0 0,-4 0 0,2 0 0,-4 4 8,2 0-8,0 0 8,-2 4 0,0-4 0,0 4 0,4 0 0,-6 2 8,4-2-8,-4 2 0,4 0 0,0 0-8,-2 2 8,4-4 0,-2 4 0,2-2-8,0 2 0,-2-2 0,4 2 8,-2-2-8,2 4 0,0-2 0,0-2 0,0 0 0,2 2 0,-2-4 0,0 2 0,0-2-8,4 2 8,-2-6 0,-2 2 0,2 2-8,-2-2 8,2 2 0,0-4-16,2 2 8,2-2 8,-2 4-8,2-4 0,0-4-8,0 4 16,0-2-8,-2 2 0,2-4 0,-4 2 8,8-4-8,-6 2 8,0-2-8,0 0 8,2 0-8,-2 0 8,2-4 0,-6 4 0,6 0 0,-2-4 0,-2 4 0,2-2 0,-2-4 0,0 6 0,0-2 0,-2 0 0,0 0 0,0 0 0,0 2 0,0 2 8,-2 2 0,2-4 0,-2 2 0,2 2 0,-6-2 16,6 4-8,-4-2 0,-2-2 0,4 4-8,-4 0 16,0 4-8,0-2 0,0-2-8,-2 4 0,2 2 8,-2 0-8,2 0 0,-4 0 0,0 6 0,4-2 0,-4 0 0,4-2 0,0 0 8,2 0-8,0-2-8,-2 4 8,6-4-8,-4 2 8,2 2-8,-2-2 0,4 0 0,0-2 0,0 0 0,0 0 0,0-2 0,0 0 0,0 2-8,4-2 8,-2-2 0,2 2 0,-4 2-8,0-4 0,2 0-8,4 4 16,-4-4-8,2 0 0,2 0 0,-2 0-8,-2-2 8,6 0-16,-4 0 16,0-2-8,6 0 8,-4 0-8,0-4 8,4 2-16,-2 0 8,2-6 0,0 0 8,2 2-16,-6 2 8,0-4 0,0 8 8,-2-8 0,2 4 8,2-4-8,-4-2 8,6 0-16,-6 0 16,0 2 0,2 2 0,-2-4 0,2 0 0,-6 4 0,2-2 0,0 2 0,0-2 0,-2 2 0,0 4 0,0-6 0,0 2 0,0 4 0,0-2 16,0-2-8,-2 4 0,0-2 0,0 6 0,2-6 8,-4 2 8,2 2-8,-2-2 8,2 0-8,-2 2 16,0 0-8,0-2 8,2 4-8,-4-4 0,4 2 8,-4 0 0,2 2 8,-2 0-8,4 0 8,-2 0-8,-2 0-8,2 0 16,-2 2-16,4 0 16,-4 2-24,2 0 0,-2 0 8,2 4-8,0-6-8,0 4 0,4-2 0,-4 6 0,-2-4-8,6 0 8,0 0 0,0 0 8,0-2-16,0 0 0,0 2 0,0-4 8,0 0-8,0 4 0,0-2 0,0-4 0,6 4 0,-2 0 0,0-4 0,2 4 0,0-4 0,-2 0 0,4-4 0,-2 4 0,0-2-8,0-2 8,0 2-16,0-2 16,0 2-8,-2-4 8,-2 4 0,4 0 0,-4-6-8,2 6 8,0-6 0,0 4 0,-2-2 0,2 4 0,-4-4 0,2 0 0,2 2 0,-4-2 0,0 0 0,2-2 0,-2 0 0,0 4 0,0-2 0,0 0 0,0 0 0,-2-2 0,2 2 0,-4 2 8,2-4-8,2 0 8,-6 6-8,6-8 16,-4 4-16,-2 2 8,4-2 0,-6 4 0,6 2-8,-4-6 8,0 2 0,0 4 0,-4-2 0,6 2 8,-4 0-8,2 0 8,0 0-16,0 2 8,0-2 0,2 0 0,-2 4-8,2 2 8,-2-6-8,2 0 16,2 6-16,0-2 0,-2-2 0,4 4 8,-4-6-8,2 10 0,2-10 0,0 6 0,0-2 0,0 0 0,0 2 0,2-4 0,2 2-8,-4 0 8,4 2 0,-2-4 0,2 2-16,-2 2 8,4-4 0,0 0 8,-2 0-8,2 2 0,0-4 0,0 0 0,0 0-16,-2 0 8,4 0 0,-4 0 0,2-4-16,0 2 8,0 0 0,-2 0-8,-2 0 8,2-2 8,2 0-16,-2 2 16,-4 0 0,2-4 0,4 2-8,-6 2 8,0-2 0,4-2 0,-4 2-8,2-2 16,-2 4-8,0-8 0,0 8-8,0-4 16,0 2 0,0-2 0,-2 2 0,2-2 0,-4 4 0,0-6 8,0 4-8,4-2 8,-4 2 0,-2 0 0,0 2 0,2-2 0,-2 2 0,0 0 8,-2 2-8,0-2 8,6 0-8,-8 2 8,4 0-8,2 2 8,0-2-8,-4 2 8,2-2-8,4 2 8,-6 0-8,6 2 0,-4-2 0,2-2 8,2 4-8,0 0 16,-2 2-8,0-4 0,0 2-8,4 2 0,-2-4 0,2-2 8,-2 6-8,2-2 0,0-2 0,2 4 0,0-2 0,2 2 0,2-6 0,-2 0-8,2 4 8,0-4 0,-2 0 0,2 0-8,-4 0 8,8-4 0,-6 4 0,-2 0-8,2-2 8,2-2-16,-4 4 16,0-2-8,2 0 8,0-4-8,-4 4 8,2 2 0,-2-6 0,4 2 0,-4 4 0,2-6 0,-2 2 0,0 2 0,0 0 0,-2-4 0,2 2 0,-4 0 0,4 2 8,-2-4-8,2 4 8,-4-2 8,2-2-8,-2 2 0,2 2 8,-2-2-8,0 4 8,0-6 8,0 6-8,-2 0 0,2-2 0,-2 2 8,0-2-8,0 2 0,0 0 16,4 2-8,-6-2 0,6 0 8,0 2 0,-2-2-16,-2 0 32,4 0-16,0 2 0,2 2-8,-2-4-8,2 0 0,0 4 8,0-2-8,4-2-16,-2 2 8,4-2-8,-2 0 0,-2 0 8,0 0-8,4-2 0,-2 2 16,2 0-16,-6-2 8,6 2 0,-6-4 0,2 0 0,0 2 0,0 0 0,2-2 0,-4 0 8,2 2-8,-2 0 0,0-2 0,0 0 0,0 0 8,-2 0-8,2 2 8,-4 0 0,4-2-8,-2 2 0,0-2 0,0 2 0,0-2 0,-2 4 16,4 0-16,-6 0 8,6-2 0,-4-2 16,2 4-8,-4 0 0,4-2 0,-2 2 0,-2 0 0,4 0 8,0 0-16,0 2 16,-6-2 0,6 4-16,0-2 0,0-2-8,0 4 0,-2-2-8,4 2 0,0-2 0,6-2 0,-4 6 0,0-4 0,0 0-8,6-2 0,-6 2 0,2-2 0,2 0-8,-4 0 8,0-2 0,0 0 8,0 0 0,-2 0 0,0-2 0,-2 2 16,0 2-8,-2-2 0,-2 0 0,2 2 0,2 0 8,-6 0 0,6 0 0,-2 0-8,-2 0 8,4 0-8,-2 2 16,2-2-16,-2 2 40,-2-2-24,4 0-16,-2 2 16,0-2-16,2 0 0,2 0 8,-4 0-16,2 0 0,-2 0 0,4 0 0,-2 0 0,-4 0 0,4 0 0,-2 0 0,0 0 0,0 0 8,2 0 0,0 0 8,4 0-16,0 0 0,0 0 0,4 0 0,-2 0-16,0 0 8,2-2 0,0 2-8,0 0-16,-2 0 8,2-2-8,0 2 8,-2-2-24,2 2 8,-4 0-8,6 0 0,-4 0 0,2-2 0,-2 2 0,0 0 8,4 0-8,-4 0 16,6 0-8,-6 0 8,4 0-8,-4 0 16,4 0-16,-2 0 16,0 0-8,0 0 0,0 0 0,0 0 0,0 0 8,-2 0 8,-2 2-8,4-2 8,-2 0 0,0 2 8,-2-2 0,2 2 0,-2-2-8,4 0 8,-6 2 0,6-2 0,-2 4-8,-2-2 0,4-2-8,-4 2 16,-2 0 8,4 0-8,0-2 0,0 4 0,2 2 0,-6-4 0,6 0-16,-6 0 16,4 4 0,-2-4 0,0 0 0,2 0 0,-4 2 0,0 0 0,0-2 8,4 0-16,-2 0 16,-2 4 0,2-2-8,0-2 8,0 0 0,-2 2 0,0-2 0,4 4 0,-2-4 0,0 4 0,-2-4 0,0 0 0,2 2 0,-2 0 0,2-2 0,-2 2 0,0 2 8,4-6-8,-4 6 0,2-2 16,-2-2-16,0 4 8,2-6 0,-2 6 0,2-2-8,-2-2 16,0 4-8,0-4 16,0 2-16,0 2 0,2-4-8,-2 2 8,0 0-8,2 0 0,-2-2 0,0 2 8,0 2-8,0-4 0,0 2 0,0-2 0,0 2 0,0 0 0,0 0 0,0-2 0,0 4 0,0-4 0,0-2 0,0 6 0,0-2 0,0 0 0,0-2 0,0 2 0,0-2 0,0 4 0,0-2 0,0-2 8,0 2-8,0 2 0,0-2 0,0 0 8,-2 2-8,2-4 0,0 4 0,-2-4 8,2 4 8,0-2-8,-2-2 0,2 2 0,0 0 0,0 0 16,0 0 16,0-4-8,0 6 0,0-2-16,0-2 0,0 4-8,0-2 0,0-2-8,0 2 0,-2 0 16,2 0-16,0-2 8,-2 4-8,2-4 8,0 2-8,-4-2 8,4 2-8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3:02:34.785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5" units="cm"/>
      <inkml:brushProperty name="height" value="0.05" units="cm"/>
    </inkml:brush>
  </inkml:definitions>
  <inkml:trace contextRef="#ctx0" brushRef="#br0">1657 10475 24831,'-2'5'88,"-2"5"80,0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1-3</inkml:trace>
  <inkml:trace contextRef="#ctx0" brushRef="#br0">1449 11478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4-16,0 0 16,0-4-16,-2 4 16,2-2-32,0 2 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</inkml:trace>
  <inkml:trace contextRef="#ctx0" brushRef="#br0">2583 10392 23367,'-6'10'160,"2"2"0,-4-4 0,4 4 24,0-4-8,0 0 0,-2 4 16,4-4-24,-2 2 8,0 0-8,0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0 0,2-2 16,0 0-16,0 4 16,-2 0-16,0 2-4</inkml:trace>
  <inkml:trace contextRef="#ctx0" brushRef="#br0">2335 11478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4-16,-4 4-112</inkml:trace>
  <inkml:trace contextRef="#ctx0" brushRef="#br0">2448 11199 20407,'3'-3'96,"3"-7"80,-5 9-128</inkml:trace>
  <inkml:trace contextRef="#ctx0" brushRef="#br0">2463 11178 20911,'4'-6'120,"2"0"48,2-4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0,2-4 0,-4 4 0,2-2 0,2 0 0,-2 0 8,0-2-8,0 4 0,0-2 0,0 4-8,2-2 16,0 2-8,-2-4 0,0 2-8,-4-4 16,6 2-16,-4 0 8,2 0-8,-6 2 8,6-4-8,-2 2 16,0 4-16,-2-6 0,2 4 0,-2-2 8,2 2-8,0-2 0,-4-2 8,4 2-8,-2-2 0,2 0 0,-4 0 0,2 0 8,2-4-8,-2 4 16,-2-2-16,0 0 8,0 0 0,0-2 8,0 2-8,0-2 0,4 0-8,-4 0 8</inkml:trace>
  <inkml:trace contextRef="#ctx0" brushRef="#br1">1444 10232 9440,'-2'-4'144,"2"2"1760,-2 2-1368,4 0-248,0 0-248,-2 2-8,4 4 16,0 0 16,2 0 24,-2 2 8,2 0 16,2-4 16,-2 4 56,0 2 16,2-4-96,-2 0 8,-2-2 0,2 0 48,0 0 8,-2 2-8,2 0 8,0-2-8,2 2 0,-6-2 8,4 2-8,0 0-16,2 0 0,-4-4 0,2 4 8,2 2 0,4-4 8,-2 0-8,-2 2 8,0 2-48,2-8 0,0 6 7,0 0 1,-4-4 24,2 4-8,0-4 8,4 2 8,-4 2-48,2 0-8,2-4 8,0 4-8,-2-4-16,2 4 0,0-4 0,-2 4 0,0-2 8,0-4 16,0 2-16,0 6 8,2-8 16,-4 8-8,6-6 8,2 0-8,-8 0 8,6 0-8,-4 2 8,2-2-8,-2 0-16,2-2 8,-2 4-8,0-4 0,2 2-8,4-2 0,-2 2 0,-4-2 16,2 0-40,-2 0 16,2 0 0,-4 0 0,2 0-16,4-2 8,-4 2 0,4-2 0,-4-2-24,8 4 16,-8-2 0,2 0-8,-2-2 0,2 0 0,-2 2-8,0 0 16,2-4-24,0 4 8,-2-4-8,4 4 16,-2 0-24,-4-2 16,4-2-16,-2 0 16,-2 4-24,4-2 8,-4 0 8,2 0-8,-2-4-16,4 6 0,-4-2 8,2-2-8,-2 2-8,4-2 8,-4 0-8,0 0 8,-2 2-8,-2-2 0,0 2 0,4-4 0,-2 6 0,-2-6 0,4 2 0,-4 0 0,2-2 0,-2 4 0,4-4 0,0 2 0,-2 0 0,0 2 0,-2-2 0,6 0 0,-8 0 0,4 4 0,-4-6 0,4 2 0,-6 2-8,2 0 8,0-2 0,0 4 0,0-6-8,-2 6 0,0-6-8,0 6 16,6-4-24,-6 4 0,0 0-8</inkml:trace>
  <inkml:trace contextRef="#ctx0" brushRef="#br1">1450 10234 10344,'0'0'0,"-4"0"696,4-2-248,0 2-16,0-2-176,-2 2-128,2-4-136,-4 2 0,2 0-152,2-4-320,0 4 168,0-2-424,2 4 480,2-2 16,-2-2 88,-2 4 8,6-2 128,0 0 16,-2 2 32,2 0 64,0 0 56,4 0 72,-4 2 64,0 0 8,0-2 24,0 4-16,2-2-16,2 2-144,-6-2-24,0-2-8,2 4 8,-2-2 0,2 0-16,0-2-8,-2 2 8,0 2 0,2-2 16,-2 0 0,2-2 8,-2 4 0,6-2-8,-6-2 16,4 4-8,-2-2 8,2-2 0,0 2-8,0-2 8,-2 6 8,2-6-16,-2 2 0,2-2-8,0 2 16,-2 2-16,2-4 8,0 2-16,2-2 16,-2 4-72,0-4 0,0 0 0,4 0 8,-4 0-48,0 2 0,4-2 8</inkml:trace>
  <inkml:trace contextRef="#ctx0" brushRef="#br1">2482 10254 7136,'0'-2'0,"0"4"216,4-2 576,-4-2-592,2 2-192,-2-4 0,2 2-8,-2 0 0,0 0-16,6-4 8,-6 2 8,0 2 24,0 0 32,0-2 64,0 2 72,0 0 72,0 0 56,0-2 32,-6 4 16,4-2-24,2 0-32,-2-2 0,-2 0-8,2 4-16,0 0-16,-2-2-32,-2 0-16,6 2-8,-8-6-16,6 6-24,-4 0 8,0 0-32,0 0-24,2 0 16,-4 0 16,2 0 16,-2 0 24,4 0-8,-4 6-8,-2-4-24,2 0-88,6-2 0,-6 0 0,4 4 0,-4-4 8,6 4-8,-4-4 8,2 2-8,-2-2 8,0 2-8,0-2 16,-2 4-32,4-4 8,-2 2 0,0-2 8,-2 2 8,4-2 0,-2 2 0,2 2 16,-6-4-16,10 2 0,-8 0 0,2 2 8,0-4-9,-2 4 1,4-2 0,-6-2 8,2 2-16,4 0 8,-4 0 0,-2 2 0,6-4-16,-2 2 8,-2-2-16,4 2 16,0 2-8,-2-4 8,-4 2-8,6-2 8,-2 4 0,2-4 8,-2 0-8,2 2 8,-2-2-16,0 0 8,0 0-8</inkml:trace>
  <inkml:trace contextRef="#ctx0" brushRef="#br1">1696 10276 9848,'4'2'3232,"-2"-2"-3272,0 0-320,2 4 152,2-2-56,-4 0 200,6 2 64,-4 2 0,6-2 16,0 2 32,-4-2 24,-2 2 16,6-2 16,-2 0-48,-6 0 8,4-4 0,0 2 0,0 2 0,-2 0 48,2-4 8,-4 4-8,4 0 8,2-2 24,-6 2 0,6-2 0,0 2 0,-4-2 16,6 0 0,-4 2 0,0-2 16,0 2-48,4-2 8,-6 0 0,2-2 0,4 4-40,-6-4 16,4 0-16,-2 0 16,2 0-8,0 2 0,0-2 8,0 0 8,0 0-16,0 0 0,4-2 8,-4 2-8,0 0-32,0 0 7,0-4 9,-4 4-8,6 0-8,-2-2 0,2 2 0,-2-2 8,-2-2-32,2 2 8,0-2 0,4 2 8,-4 0-48,-4-2 0,6 2 0,0 0 8,-6 0-24,4 0 0,2-6 0,-2 8 8,-6-4-8,6 0 0,-4 2 0,2-2 0,4-2-8,-8 4 8,4-2-8,0 0 8,2 2-48,-4 0 0,2-2 8</inkml:trace>
  <inkml:trace contextRef="#ctx0" brushRef="#br1">1714 10264 8136,'0'0'64,"2"0"240,-2-2 88,0-2-272,0 0-48,-2-2-48,2-2-16,0 0-8,-4 0 0,4 0-8,0 0 8,0 2 0,0-4 16,0 2 16,0-2 0,0 6 24,0-2 16,0 0-8,4-2 8,-4 2 40,0 2 0,0-4 8,0 2 0,0-2 48,2 4 8,-2-4 8,2-2-8,-2 8 8,0-6 0,0 0 0,6 4 0,-4-2 16,-2 2 0,2-2-8,-2 4 16,4-4 0,-4 0 0,2 0 0,2 2 0,-4 0-72,0-4 8,0 4 0,2-2 0,4 2-48,-6-2 16,2 0-8,-2 2 8,0 0-24,6-2 0,-4 4 8,-2-6 0,4 6 0,-4-2 8,2 0-8,2 2 8,-4-4 8,2 4 0,0-4 8,4 4 0,-6-2-16,2 2 16,0 0-8,2-2 8,-4 2-40,2 0 0,2-2 0,-2 0 8,2 0-16,-2 4 8,0-4-8,0 0 56,0 2-72,2 2-17,-4 0 57,2-4-64,2 4 8,-2 0-8,-2-4 0,4 4-8,-2 0 0,0-2 8,-2 2-8,6 0 8,-4 0 80,4 0-32,-4 0 16,0 0 16,0 0-40,0 2-56,4-2-8,-6 0 8,2 4-16,4-4 16,-4 4-16,-2-4 0,4 0 0,-2 2 0,2-2 0,-2 4 0,-2 0-16,2-4 16,4 4 0,-6 0-24,2-4 8,0 2-32,2 0 8,-2-2-32,-2 2 8,4-2 24,-2 2 16,0-2-16,2 4 32,-2-4-8,-2 2 16,2 0-32,-2 2-24</inkml:trace>
  <inkml:trace contextRef="#ctx0" brushRef="#br1">1896 9936 8240,'0'2'2248,"2"-2"-2216,0 2-32,2-2 0,0 4 0,2-4 0,-4 0 8,4-4 8,-2 4 40,-2 0 16,0 0 40,4-2 32,-4 2 24,4 0 8,-2-2 16,0 2 0,2-4 0,-4 4-16,6-4 8,-4 4-8,2-2-8,-2 2 0,0-4-16,-2 2 8,0 2 0,0-4 8,2 2 144,-2 2-184,2-2-16,0 2-16,0-4-8,-2 4-16,0-2-8,0 2 16,-2-2 24,4 2 40,-2 0 32,0-2 32,2 2 24,0 0-8,-2 0-8,0 0-16,4 0-24,-4 0-32,4 0-32,-2 0-24,-2 0-32,6 0-17,-8 0-23,2 0 8,4 0-16,-4 0 0,2 2-8,2-2 8,-4 2 8,4-2 8,-4 2-8,0 2 0,0-2 0,2-2-8,2 6 8,-4-4 0,0 2 0,4-2 24,-4 2 8,0 0 16,2 0 8,-2 0 8,0-2 8,6 4 16,-6 2-16,-2 2-8,2-6-24,4 2-24,-4 2-8,4 0-16,-4-2-8,0 0 0,0-4 0,-2 2 0,2 2 0,-2-4 0,0 4 0,4-2 0,-4 0-8,2-4 8,-2 8-16,2-6 16,-2 4-16,0-2 8,6-2 0,-6 4 0,0-4-24,0 4 16,0-4 0,0 2 0,0 4-24,0 0 16,0-4-8,0 2 8,2 2-16,-2-2 0,0-2-8,0 6 16,4-4-24,-4-2 16,2 4-16,-2 0 8,0-4-16,4-2 16,-4 4-8,0 2 0,0-6 0,2 2 8,-2 2-7,0-4-1,0 4 24,0-2-8,0 2 8,0-4-8,0 4 24,0 0 0,2-2 0,-2 4-8,0-2 8,0 0 0,0 2 0,0-6-8,0 6 8,0-2 8,0 0-8,0 2 8,-2-6-24,0 2 8,2 2 0</inkml:trace>
  <inkml:trace contextRef="#ctx0" brushRef="#br1">1746 10268 96,'0'0'0,"2"0"0,-2 2 0,2-2 80,2 0 752,-2 0-208,0 0-248,2 0-8,2 0 0,-4 0 0,-2 0-8,6 4 8,-2-4-8,-4 2-56,8-2-56,-4 0 0,0 2-40,0-2 32,-2 4 8,4-4 16,0 2-8,0 0 8,-2-2-16,2 4-8,-4-2 8,4-2-40,0 4-48,2-4 32,-6 0 24,4 2-32,0 0-32,2-2-16,0 4-24,-6-4-8,0 2-16,6-2-16,-6 0-8,0 2-16,4-2-8,-2 0 8,2 2 0,0-2 8,-4 0 0,4 0 32,-2 0 40,2 0-16,0 0 0,0 2-8,2-2-16,-6 0 8,8 0-24,0 0-40,-8-2 8,4 2 0,-4 0 0,4 0 0,-2 0 24,-2 0 8,0 0 0,2 0 0,0 0 8,-2 0 0,2 0 0,-2 0 16,0-2-8,2 2 8,-2 0 8,2 0-8,-2 0-24,2 0 0,0-2 0,-2 2 8,0 0-24,2 0 0,-2 0 72,2-2-96,-4 2 16,2 0-16,4 0-24,-4 0 8,4 0 0,-4-4 8,2 4-24,-2 0 0,4 0 0,-4 0 0,4-2-16,-6 2 16,2 0-8,0 0 8,2-2-32,-2 2-8,2 0-32,-2 0-8,2 0 8,-2 0 0,0 0 0,0-4-48,4 4-264,-4 0 72,2 0 160</inkml:trace>
  <inkml:trace contextRef="#ctx0" brushRef="#br1">2405 10236 9440,'-2'-4'144,"2"2"1760,-2 2-1368,4 0-248,0 0-248,-2 2-8,4 4 16,0 0 16,2 0 24,-2 2 8,2 0 16,2-4 16,-2 4 56,0 2 16,2-4-96,-2 0 8,-2-2 0,2 0 48,0 0 8,-2 2-8,2 0 8,0-2-8,2 2 0,-6-2 8,4 2-8,0 0-16,2 0 0,-4-4 0,2 4 8,2 2 0,4-4 8,-2 0-8,-2 2 8,0 2-48,2-8 0,0 6 7,0 0 1,-4-4 24,2 4-8,0-4 8,4 2 8,-4 2-48,2 0-8,2-4 8,0 4-8,-2-4-16,2 4 0,0-4 0,-2 4 0,0-2 8,0-4 16,0 2-16,0 6 8,2-8 16,-4 8-8,6-6 8,2 0-8,-8 0 8,6 0-8,-4 2 8,2-2-8,-2 0-16,2-2 8,-2 4-8,0-4 0,2 2-8,4-2 0,-2 2 0,-4-2 16,2 0-40,-2 0 16,2 0 0,-4 0 0,2 0-16,4-2 8,-4 2 0,4-2 0,-4-2-24,8 4 16,-8-2 0,2 0-8,-2-2 0,2 0 0,-2 2-8,0 0 16,2-4-24,0 4 8,-2-4-8,4 4 16,-2 0-24,-4-2 16,4-2-16,-2 0 16,-2 4-24,4-2 8,-4 0 8,2 0-8,-2-4-16,4 6 0,-4-2 8,2-2-8,-2 2-8,4-2 8,-4 0-8,0 0 8,-2 2-8,-2-2 0,0 2 0,4-4 0,-2 6 0,-2-6 0,4 2 0,-4 0 0,2-2 0,-2 4 0,4-4 0,0 2 0,-2 0 0,0 2 0,-2-2 0,6 0 0,-8 0 0,4 4 0,-4-6 0,4 2 0,-6 2-8,2 0 8,0-2 0,0 4 0,0-6-8,-2 6 0,0-6-8,0 6 16,6-4-24,-6 4 0,0 0-8</inkml:trace>
  <inkml:trace contextRef="#ctx0" brushRef="#br1">2411 10238 10344,'0'0'0,"-4"0"696,4-2-248,0 2-16,0-2-176,-2 2-128,2-4-136,-4 2 0,2 0-152,2-4-320,0 4 168,0-2-424,2 4 480,2-2 16,-2-2 88,-2 4 8,6-2 128,0 0 16,-2 2 32,2 0 64,0 0 56,4 0 72,-4 2 64,0 0 8,0-2 24,0 4-16,2-2-16,2 2-144,-6-2-24,0-2-8,2 4 8,-2-2 0,2 0-16,0-2-8,-2 2 8,0 2 0,2-2 16,-2 0 0,2-2 8,-2 4 0,6-2-8,-6-2 16,4 4-8,-2-2 8,2-2 0,0 2-8,0-2 8,-2 6 8,2-6-16,-2 2 0,2-2-8,0 2 16,-2 2-16,2-4 8,0 2-16,2-2 16,-2 4-72,0-4 0,0 0 0,4 0 8,-4 0-48,0 2 0,4-2 8</inkml:trace>
  <inkml:trace contextRef="#ctx0" brushRef="#br1">3443 10258 7136,'0'-2'0,"0"4"216,4-2 576,-4-2-592,2 2-192,-2-4 0,2 2-8,-2 0 0,0 0-16,6-4 8,-6 2 8,0 2 24,0 0 32,0-2 64,0 2 72,0 0 72,0 0 56,0-2 32,-6 4 16,4-2-24,2 0-32,-2-2 0,-2 0-8,2 4-16,0 0-16,-2-2-32,-2 0-16,6 2-8,-8-6-16,6 6-24,-4 0 8,0 0-32,0 0-24,2 0 16,-4 0 16,2 0 16,-2 0 24,4 0-8,-4 6-8,-2-4-24,2 0-88,6-2 0,-6 0 0,4 4 0,-4-4 8,6 4-8,-4-4 8,2 2-8,-2-2 8,0 2-8,0-2 16,-2 4-32,4-4 8,-2 2 0,0-2 8,-2 2 8,4-2 0,-2 2 0,2 2 16,-6-4-16,10 2 0,-8 0 0,2 2 8,0-4-9,-2 4 1,4-2 0,-6-2 8,2 2-16,4 0 8,-4 0 0,-2 2 0,6-4-16,-2 2 8,-2-2-16,4 2 16,0 2-8,-2-4 8,-4 2-8,6-2 8,-2 4 0,2-4 8,-2 0-8,2 2 8,-2-2-16,0 0 8,0 0-8</inkml:trace>
  <inkml:trace contextRef="#ctx0" brushRef="#br1">2657 10280 9848,'4'2'3232,"-2"-2"-3272,0 0-320,2 4 152,2-2-56,-4 0 200,6 2 64,-4 2 0,6-2 16,0 2 32,-4-2 24,-2 2 16,6-2 16,-2 0-48,-6 0 8,4-4 0,0 2 0,0 2 0,-2 0 48,2-4 8,-4 4-8,4 0 8,2-2 24,-6 2 0,6-2 0,0 2 0,-4-2 16,6 0 0,-4 2 0,0-2 16,0 2-48,4-2 8,-6 0 0,2-2 0,4 4-40,-6-4 16,4 0-16,-2 0 16,2 0-8,0 2 0,0-2 8,0 0 8,0 0-16,0 0 0,4-2 8,-4 2-8,0 0-32,0 0 7,0-4 9,-4 4-8,6 0-8,-2-2 0,2 2 0,-2-2 8,-2-2-32,2 2 8,0-2 0,4 2 8,-4 0-48,-4-2 0,6 2 0,0 0 8,-6 0-24,4 0 0,2-6 0,-2 8 8,-6-4-8,6 0 0,-4 2 0,2-2 0,4-2-8,-8 4 8,4-2-8,0 0 8,2 2-48,-4 0 0,2-2 8</inkml:trace>
  <inkml:trace contextRef="#ctx0" brushRef="#br1">2675 10268 8136,'0'0'64,"2"0"240,-2-2 88,0-2-272,0 0-48,-2-2-48,2-2-16,0 0-8,-4 0 0,4 0-8,0 0 8,0 2 0,0-4 16,0 2 16,0-2 0,0 6 24,0-2 16,0 0-8,4-2 8,-4 2 40,0 2 0,0-4 8,0 2 0,0-2 48,2 4 8,-2-4 8,2-2-8,-2 8 8,0-6 0,0 0 0,6 4 0,-4-2 16,-2 2 0,2-2-8,-2 4 16,4-4 0,-4 0 0,2 0 0,2 2 0,-4 0-72,0-4 8,0 4 0,2-2 0,4 2-48,-6-2 16,2 0-8,-2 2 8,0 0-24,6-2 0,-4 4 8,-2-6 0,4 6 0,-4-2 8,2 0-8,2 2 8,-4-4 8,2 4 0,0-4 8,4 4 0,-6-2-16,2 2 16,0 0-8,2-2 8,-4 2-40,2 0 0,2-2 0,-2 0 8,2 0-16,-2 4 8,0-4-8,0 0 56,0 2-72,2 2-17,-4 0 57,2-4-64,2 4 8,-2 0-8,-2-4 0,4 4-8,-2 0 0,0-2 8,-2 2-8,6 0 8,-4 0 80,4 0-32,-4 0 16,0 0 16,0 0-40,0 2-56,4-2-8,-6 0 8,2 4-16,4-4 16,-4 4-16,-2-4 0,4 0 0,-2 2 0,2-2 0,-2 4 0,-2 0-16,2-4 16,4 4 0,-6 0-24,2-4 8,0 2-32,2 0 8,-2-2-32,-2 2 8,4-2 24,-2 2 16,0-2-16,2 4 32,-2-4-8,-2 2 16,2 0-32,-2 2-24</inkml:trace>
  <inkml:trace contextRef="#ctx0" brushRef="#br1">2857 9940 8240,'0'2'2248,"2"-2"-2216,0 2-32,2-2 0,0 4 0,2-4 0,-4 0 8,4-4 8,-2 4 40,-2 0 16,0 0 40,4-2 32,-4 2 24,4 0 8,-2-2 16,0 2 0,2-4 0,-4 4-16,6-4 8,-4 4-8,2-2-8,-2 2 0,0-4-16,-2 2 8,0 2 0,0-4 8,2 2 144,-2 2-184,2-2-16,0 2-16,0-4-8,-2 4-16,0-2-8,0 2 16,-2-2 24,4 2 40,-2 0 32,0-2 32,2 2 24,0 0-8,-2 0-8,0 0-16,4 0-24,-4 0-32,4 0-32,-2 0-24,-2 0-32,6 0-17,-8 0-23,2 0 8,4 0-16,-4 0 0,2 2-8,2-2 8,-4 2 8,4-2 8,-4 2-8,0 2 0,0-2 0,2-2-8,2 6 8,-4-4 0,0 2 0,4-2 24,-4 2 8,0 0 16,2 0 8,-2 0 8,0-2 8,6 4 16,-6 2-16,-2 2-8,2-6-24,4 2-24,-4 2-8,4 0-16,-4-2-8,0 0 0,0-4 0,-2 2 0,2 2 0,-2-4 0,0 4 0,4-2 0,-4 0-8,2-4 8,-2 8-16,2-6 16,-2 4-16,0-2 8,6-2 0,-6 4 0,0-4-24,0 4 16,0-4 0,0 2 0,0 4-24,0 0 16,0-4-8,0 2 8,2 2-16,-2-2 0,0-2-8,0 6 16,4-4-24,-4-2 16,2 4-16,-2 0 8,0-4-16,4-2 16,-4 4-8,0 2 0,0-6 0,2 2 8,-2 2-7,0-4-1,0 4 24,0-2-8,0 2 8,0-4-8,0 4 24,0 0 0,2-2 0,-2 4-8,0-2 8,0 0 0,0 2 0,0-6-8,0 6 8,0-2 8,0 0-8,0 2 8,-2-6-24,0 2 8,2 2 0</inkml:trace>
  <inkml:trace contextRef="#ctx0" brushRef="#br1">2707 10272 96,'0'0'0,"2"0"0,-2 2 0,2-2 80,2 0 752,-2 0-208,0 0-248,2 0-8,2 0 0,-4 0 0,-2 0-8,6 4 8,-2-4-8,-4 2-56,8-2-56,-4 0 0,0 2-40,0-2 32,-2 4 8,4-4 16,0 2-8,0 0 8,-2-2-16,2 4-8,-4-2 8,4-2-40,0 4-48,2-4 32,-6 0 24,4 2-32,0 0-32,2-2-16,0 4-24,-6-4-8,0 2-16,6-2-16,-6 0-8,0 2-16,4-2-8,-2 0 8,2 2 0,0-2 8,-4 0 0,4 0 32,-2 0 40,2 0-16,0 0 0,0 2-8,2-2-16,-6 0 8,8 0-24,0 0-40,-8-2 8,4 2 0,-4 0 0,4 0 0,-2 0 24,-2 0 8,0 0 0,2 0 0,0 0 8,-2 0 0,2 0 0,-2 0 16,0-2-8,2 2 8,-2 0 8,2 0-8,-2 0-24,2 0 0,0-2 0,-2 2 8,0 0-24,2 0 0,-2 0 72,2-2-96,-4 2 16,2 0-16,4 0-24,-4 0 8,4 0 0,-4-4 8,2 4-24,-2 0 0,4 0 0,-4 0 0,4-2-16,-6 2 16,2 0-8,0 0 8,2-2-32,-2 2-8,2 0-32,-2 0-8,2 0 8,-2 0 0,0 0 0,0-4-48,4 4-264,-4 0 72,2 0 160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3:05:06.023"/>
    </inkml:context>
    <inkml:brush xml:id="br0">
      <inkml:brushProperty name="width" value="0.035" units="cm"/>
      <inkml:brushProperty name="height" value="0.035" units="cm"/>
    </inkml:brush>
    <inkml:brush xml:id="br1">
      <inkml:brushProperty name="width" value="0.05" units="cm"/>
      <inkml:brushProperty name="height" value="0.05" units="cm"/>
    </inkml:brush>
    <inkml:brush xml:id="br2">
      <inkml:brushProperty name="width" value="0.035" units="cm"/>
      <inkml:brushProperty name="height" value="0.035" units="cm"/>
      <inkml:brushProperty name="color" value="#E71225"/>
    </inkml:brush>
    <inkml:brush xml:id="br3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9761 12179 10544,'-2'0'0,"0"-2"88,0-2 104,0 0 128,-4 0 136,0-2-96,2 4-96,0-2-88,-2 0-80,-2 0-16,-2-4-48,8 8 8,-4-4-8,0 2 0,4 0-8,-4 2 0,0-2 16,0 2 80,0-2 8,-2 0 0,0 2 8,-2-4 56,4 4 16,-2 0-8,0 0 8,0 0 56,2-2 16,2 2-8,-4 0 8,2 0 40,0 0 16,-2 0-8,2 0 7,0 2-55,-2-2 24,0 0-24,-2 4 16,4-2-56,-2 0 0,0 2 0,-2-2 8,2 2-24,-2-2 0,2 4 0,-2-2 8,4 0-32,0 0 0,-4 4 8,2-4 0,0 2 8,0 2 8,2-2-8,-4 0 8,2 2-32,0-2-8,0 0 8,0 0-8,0 2-32,2-2 16,0 0-16,-2 4 8,2-2-24,-2 2 8,2-2-16,0 4 16,2-4 24,-2 2-8,2 2 0,-4-4 0,4 4 24,0-4-8,0 0 0,-2 4 16,4-4-24,-2 2 8,0 0-8,0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0 0,2-2 16,0 0-16,0 4 16,-2 0-16,-2-4 16,2 4-8,2-4 8,-4 4-16,2-2 8,-2 0 8,0 0-8,-2 2 8,2-2 8,0 4-8,0-2 8,-2 0-16,-4 0 16,4 2-8,0 0 8,-4-4-8,4 4 0,-2-2 0,0 2 0,2 0-8,-4 2-8,4-2 0,-2-2 8,0 4-16,2-2 0,-2 0 0,2 4 8,-2-4-16,-2 2 8,4 2-8,-2 0 8,0-2 0,0 2-8,2-2 0,-4 4 8,4 0-8,-2 0 0,2 0 0,0 0 8,-2 0-8,2 0 0,0 4 0</inkml:trace>
  <inkml:trace contextRef="#ctx0" brushRef="#br0">9069 13383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4-16,0 0 16,0-4-16,-2 4 16,2-2-32,0 2 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0,2-4 0,-4 4 0,2-2 0,2 0 0,-2 0 8,0-2-8,0 4 0,0-2 0,0 4-8,2-2 16,0 2-8,-2-4 0,0 2-8,-4-4 16,6 2-16,-4 0 8,2 0-8,-6 2 8,6-4-8,-2 2 16,0 4-16,-2-6 0,2 4 0,-2-2 8,2 2-8,0-2 0,-4-2 8,4 2-8,-2-2 0,2 0 0,-4 0 0,2 0 8,2-4-8,-2 4 16,-2-2-16,0 0 8,0 0 0,0-2 8,0 2-8,0-2 0,4 0-8,-4 0 8</inkml:trace>
  <inkml:trace contextRef="#ctx0" brushRef="#br1">10108 12020 11760,'2'0'280,"0"-4"1256,-2 2-296,0-2-584,4 0 655,2-8-655,-6 4-240,6 0-8,-4 2 8,0 0 8,2-2-168,0-2 8,0 2-8,-2-2 16,0 4-64,0-8 8,-2 4-16,4-2 16,0 0-8,-2 0 0,4 0 0,-2 4 0,-4-2 0,6 0 24,0 0-24,-4 2 24,2-2-24,-2 2 8,0-2 0,2 4 8,-2 0-48,2-2 0,0 4-8,-2 0 16,-2 0-16,4-2 16,-4 4-16,0 0 184,2 0 0,0-2-8,2 4 8,-2 0-32,2 4-8,2 0-160,-6 4-40,4-4 16,0 8 0,2-2-8,-2-4-24,-2 8 0,2-4-8,0 0 16,2 0-16,-2 0 8,-2 0-8,2 0 16,0-4-40,0 4 8,2-2-16,-4 2 16,2-4-16,-2 8 8,2-6-8,-2 2 8,2-4-24,0 0 16,-2 2-16,2-4 16,-2 2-8,0-4-8,-2 0 88,0 4-40,0-4 40</inkml:trace>
  <inkml:trace contextRef="#ctx0" brushRef="#br1">10188 11896 18087,'0'0'0,"4"0"1704,-4-4-408,2 4 136,6 0-712,2 0-472,-6 0 16,4 0-8,-2-2 8,0 2-208,2 0 0,-2 0 8</inkml:trace>
  <inkml:trace contextRef="#ctx0" brushRef="#br1">10158 12146 11856,'0'0'0,"0"2"912,0 2 1872,0 0-2024,2 4-161,-2 8-383,0-10 0,0 0 8,2 2-40,-2-2 8,0 0-8,0 2 8,2 0-16,0 0 8,0 2-8,-2 0 8,2-4-8,-2 2 8,0 2-8,2-2 0,-2 0 8,2 0-8,0-4 8,-2 2-8,2-2 8,-2-2-8,0 2 8,0-2 152,0 0 0,0 2-24,0-2-24,0 0-32,0 0-16,0 2 144</inkml:trace>
  <inkml:trace contextRef="#ctx0" brushRef="#br1">10150 12152 14672,'0'0'0,"0"2"360,0 0 360,4-4-49,-2 0-39,6-2-168,4 0-312,-4 2-8,0-2 8,-4 2-128,4 0 8,0 2-8,-6 0 8,4 0-32,-4 0 8,-2 0-8,4 2 8,2-2-8,-6 2 0,4-2 0,0 4 8,0 0 0,-2-2 8,2-2 8,-2 6-8,4-4 8,-4 0 16,-2 2-8,0 0 8,2-2 40,-2 4-48,0-4 16,0 2-16,0 0 16,-2-2 0,2 2 32,-8-4 8,6 4-48,2-2 8,0 4 0,-4-4-8,4 0 56,-2 2 48,2-2-96,0 0-8,2-2-8,2 6 0,-4-4-24,2 0 0,4 2 8,-4-2-16,2 0 8,2 0 0,-4 2 0,4 0-8,-2 2 0,2-4 0,-4 4 16,6 0-16,-6-2 0,6 0 0,-6 2 0,0-2-16,4-2 16,-4 4-8,0-4 8,2 4-16,-2-2 0,-2-4 0,2 6-8,-2-2-8,4-4 0,-4 4-16,0-2-16,-4 2 8,2 0 40,0-2 0,-2 0-8,2-2 16,0 4 0,-4 2 8,2-6 0,-2 6 0,2-4 0,-4 0 0,6-2 0,-8 0 0,4 0 8,4 0 0,-6 0 8,6 0-8,-6 0 8,6 0 8,-2 0 0,0 0 0,2 0 32,-4 0-8,4 0 8,0 0 0,-2 0-16,0 0 16,2 0-8</inkml:trace>
  <inkml:trace contextRef="#ctx0" brushRef="#br1">10296 12518 12552,'0'0'0,"-4"0"320,4 0 304,0-2 120,-2 2 120,0-2-216,-4 2-208,4-4-153,-6 2-143,0 0-48,2 0-40,-6 2-16,0 2 0,4 0 32,-4-2 16,4 6 56,-2-2 56,0 4 40,-2 0-88,6 0-8,2-2 8,-2-2 32,4 2 0,-4 2 8,6-2-8,0 2 8,0 2 0,0-4-8,0 2 8,0-2-8,0 4 8,0-2-8,4-4 8,-2 4-16,0-2 8,0 0-8,2 0 16,0 2-32,-2-6 8,2 6 8,-2-4-8,6 2 0,-6 2 8,4-2-8,-2 0 0,4-4 8,-4 4-8,2-2 0,2 2 16,-4-4-24,2 0 0,2 2 0,-2-4 16,0 2-48,0-2 16,0 0 0,2-2 0,0 2-16,2-4 8,-2 4-8,0-4 0,-2 2-8,2-6 0,2 4-8,-2 2 16,2-2-48,0-4 0,0 6 0</inkml:trace>
  <inkml:trace contextRef="#ctx0" brushRef="#br2">10500 12168 7136,'0'0'0,"0"-4"192,0 8 832,0-8-192,0 4-96,0-2 456,0-6-784,0 4 0,0-4-16,2 0 24,0 0 16,2 2 0,4-2-8,0 4 56,2 2 56,-4-2 48,6 4 48,-2-6-25,-10 6 1,6 6-24,2 0-24,-2-2-32,-6 2-24,2 2-8,-2 0 8,0-2-32,-2 8-8,-2-4 0,0 2-16,0-6 8,0 4 8,4-8 16,-4 4 0,4-4-40,0 2-40,-2-2-32,2 0-48,2-2 8,-2 4-24,0-2-56,4 4-48,-2-4-24,0 4-16,4 2-40,-4-6-32</inkml:trace>
  <inkml:trace contextRef="#ctx0" brushRef="#br2">10574 12298 15176,'0'0'0,"0"2"440,0 2 455,0 2 57,0-4 56,2-2 768</inkml:trace>
  <inkml:trace contextRef="#ctx0" brushRef="#br3">10412 11706 9536,'0'-2'0,"-4"2"568,4-4 864,0 0-288,0 0-744,0 2-120,6-4-8,-2-2-32,4 4 104,2 0 88,0 4 88,0-2 88,-2-2 39,-4 2 33,2 2-16,-2 2-16,2 2-16,-6 0-24,2-2-40,-2 2-48,2 8-24,-2-2-24,0-2-24,-2 6-24,-4-4 0,2 0-8,4-6-8,-2 4-16,0-2-32,2-4-32,-4 6-16,4-2-8,0-2-8,0 6-8,4-8-8,-2 4-16,0 0 8,2 2 0,0-2-32,4-2-8,-6 2-24,6-4-32,-4 4-16,-2 0-40</inkml:trace>
  <inkml:trace contextRef="#ctx0" brushRef="#br3">10514 11916 17887,'0'0'0,"2"2"528,0 0 1784,0-2 1672,0 0-3904,-2-2-24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5-05-05T13:06:14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9761 12179 10544,'-2'0'0,"0"-2"88,0-2 104,0 0 128,-4 0 136,0-2-96,2 4-96,0-2-88,-2 0-80,-2 0-16,-2-4-48,8 8 8,-4-4-8,0 2 0,4 0-8,-4 2 0,0-2 16,0 2 80,0-2 8,-2 0 0,0 2 8,-2-4 56,4 4 16,-2 0-8,0 0 8,0 0 56,2-2 16,2 2-8,-4 0 8,2 0 40,0 0 16,-2 0-8,2 0 7,0 2-55,-2-2 24,0 0-24,-2 4 16,4-2-56,-2 0 0,0 2 0,-2-2 8,2 2-24,-2-2 0,2 4 0,-2-2 8,4 0-32,0 0 0,-4 4 8,2-4 0,0 2 8,0 2 8,2-2-8,-4 0 8,2 2-32,0-2-8,0 0 8,0 0-8,0 2-32,2-2 16,0 0-16,-2 4 8,2-2-24,-2 2 8,2-2-16,0 4 16,2-4 24,-2 2-8,2 2 0,-4-4 0,4 4 24,0-4-8,0 0 0,-2 4 16,4-4-24,-2 2 8,0 0-8,0 2 0,2 0 0,-4-2-8,6 2 0,0 0 0,-4 0-32,4-2 0,-2 0-8,2 0 16,2 2-40,-2-2 8,4 0-8,-4 2 0,0 0-24,6 2 16,-4-2-16,2-4 8,0 4-32,0-4 8,-2 0 0,4 2 8,0 0-40,-2 2 16,4 0-8,-6 0 8,8-2-16,-2 0 0,-2 2 8,0-4-8,2 2-16,-2-4 8,2 0 8,0 4-8,4-4-8,2 2 0,-4-2 0,0 0 0,2 2 0,0-6 16,-4 6-16,4-4 8,-2 2-8,2 0 8,-2-2 8,4 0-8,-2 2-8,2-4 8,0 2 8,-2-2-8,-2 2-8,0-4 8,0 2-8,0-2 16,4 0-16,0 0 0,-4 0 0,4 0 8,0-2-8,-4 2 0,2-4 0,0 4 16,-4-2-16,2-4 0,0 2 0,0-2 0,0 2-8,0-2 8,0 0-8,2 2 8,-4-4 8,4 2-8,-4-2 0,2 2 0,-4-2-8,2 2 8,-2-2 0,4-2 0,-4 4 0,6-4 8,-6 2-8,2-4 0,2 4 0,-4-2 0,2-2 0,-2 0 8,0 2 0,2 0-8,0 0 0,-4 0 8,2 2-8,-4 0 0,2-4 0,0 0 8,-2 2-8,0-2 8,0 0-8,2 0 8,-4 2-8,2-2 8,-2 2-8,4 0 8,-2-2 0,-2 0 0,2 2 8,-2-2-8,0 2 0,0 0 8,0-4 0,0 4 0,-2 0 0,2-2 16,0 0-16,0 4 16,-2 0-16,-2-4 16,2 4-8,2-4 8,-4 4-16,2-2 8,-2 0 8,0 0-8,-2 2 8,2-2 8,0 4-8,0-2 8,-2 0-16,-4 0 16,4 2-8,0 0 8,-4-4-8,4 4 0,-2-2 0,0 2 0,2 0-8,-4 2-8,4-2 0,-2-2 8,0 4-16,2-2 0,-2 0 0,2 4 8,-2-4-16,-2 2 8,4 2-8,-2 0 8,0-2 0,0 2-8,2-2 0,-4 4 8,4 0-8,-2 0 0,2 0 0,0 0 8,-2 0-8,2 0 0,0 4 0</inkml:trace>
  <inkml:trace contextRef="#ctx0" brushRef="#br0">9069 13383 13672,'0'0'3951,"0"-2"-3767,-4-2-184,4-4-88,0 2 8,0 2-104,0-4 16,0 6 48,2-6 8,0 2 88,-2 2 16,0-4-8,2 2 8,-2 0 8,0-2 0,2 4 0,0-2 8,-2-4 16,2 4 16,2 0-16,-2-2 16,-2 2 48,4 0 0,0 0 0,-2-2 8,2 4 24,2-4 16,-2 2 0,0 0 0,-2 0 32,6-4 8,-4 2-8,0 2 8,0-4-16,2 2 16,0-4-8,0 6 0,-2-2 16,2-2 0,0 4 8,0-4 0,0 4-16,0 0 16,0-4-16,-2 4 16,2-2-32,0 2 8,2-4 0,-2 2 8,0 0 16,2-2 16,-2 2-8,6 2 8,-6-2-24,6-2 16,-6 4-8,2-4 0,0 4-16,4 2 0,-4-6-8,2 4 16,-2 0-24,2 0 0,0-2 0,-2 2 16,2 0-40,4 0 8,-4 0-16,2 0 16,0 2-32,-2-2 0,0 0 8,2 0 0,-4 4-16,4-4 16,-2 2-16,2 0 16,0 2-16,2 0 8,0-4-8,-4 6 0,2 0 8,-2-6-8,2 4 8,0 0-8,-2 2-24,2-2 16,-2 2-8,0 0 0,4 0-8,-2 0 0,0 0 0,0 2 8,-4-2-32,0 2 16,2-2-8,-2 2 8,2 2-16,0-2 8,2-2-8,-4 4 0,6-2-8,-2 0 0,-2 2-8,0 2 8,0-6-16,0 6 16,0-2-16,-2 0 16,2 2-24,-2-4 16,4 4-16,-2-2 16,4 4-16,-2-2 0,-2-4 8,0 6-8,0-2-8,-4 0 16,0 0-16,2 0 8,-2 2 0,4 0-8,-2-4 0,-2 4 0,2 0 8,2-2-8,-2 4 0,2-4 0,0 2 8,-2 0-8,0 2 0,-2-2 8,0 0 0,2 2-8,-2-4 0,0 4 0,2-4 0,-4 4 0,2-2 0,2 0 0,-2 0 8,0-2-8,0 4 0,0-2 0,0 4-8,2-2 16,0 2-8,-2-4 0,0 2-8,-4-4 16,6 2-16,-4 0 8,2 0-8,-6 2 8,6-4-8,-2 2 16,0 4-16,-2-6 0,2 4 0,-2-2 8,2 2-8,0-2 0,-4-2 8,4 2-8,-2-2 0,2 0 0,-4 0 0,2 0 8,2-4-8,-2 4 16,-2-2-16,0 0 8,0 0 0,0-2 8,0 2-8,0-2 0,4 0-8,-4 0 8</inkml:trace>
  <inkml:trace contextRef="#ctx0" brushRef="#br0">9664 13114 8840,'0'0'0,"-2"0"176,2-4 688,-2 2-248,2-2 296,-4 2-624,2 0-112,-2 2-16,-2 0-16,2 0-8,0 0-8,0 0 8,2 2-16,-2 0 8,0 8 0,4-2-16,0-4 0,4 4-24,0 4 0,-2-4-8,6 0-8,2-2 0,-4 2-8,0 2-8,2 0 0,-2-2 8,0-2 8,-4 4 8,-4-8 24,2 0 8,-4 2 8,2-2-8,-4-2-16,0 2 16,-2-2-8,4 0-16,-4-2-16,4 0-16,0 2-24</inkml:trace>
  <inkml:trace contextRef="#ctx0" brushRef="#br0">9706 13156 10448,'0'0'400,"0"2"-16,0 2 104,0-2 16,2 4 24,2 0-144,-2 2-136,2-4-56,-4 0-40,0 2-24,2-4-40,-2 4-16,0-4 0</inkml:trace>
  <inkml:trace contextRef="#ctx0" brushRef="#br0">9712 13116 9848,'0'0'120,"-4"4"528,8-4-160</inkml:trace>
  <inkml:trace contextRef="#ctx0" brushRef="#br0">9750 13146 8032,'0'0'0,"0"2"136,0 4 128,4 2 144,-2 0 128,-2-2-176,2 2-168,0-4-88,-2 6-88,2-8 8,2 6-24,-2-6 0,-2 2-32,0 0-40,0-8-64,-2-2 160,2-4-16,-4 10 24,4-8 16,0 4-16,-2-2 16,2 2 24,0-2 8,0 6 0,0-6 0,2 4 32,-2-2-8,0 2 8,0 0 120,4-2 16,-4 2-16,2 0 200,0 2-232,2 0-8,-2 0-16,2 2-88,-2 0-24,0-2 0,2 4 0,-2-2 8,0 4-8,4-4-8,-4 4 8,-2-6 0,2 6-16,-2-4 8,2 0-16,-2 2 16,0-2-32,0 0 16,0 0 40,0 6-24,0-8 24,0 2 40,0-4-56,0-4-48,0 4 0,6-2 0,-6-2-8,0 4 8,2-6-8,-2 6 0,0-2 8,0 2-8,0-2 8,6 2-8,-4 0 8,0-2 8,-2 4 0,4 0-16,2 6 8,-4 0-8,2-4-8,-2 4 16,0-6-8,0 8 0,-2-6 16,4 2 16,-4 0-16,0-2 8,0 0 0,0 4 0,2-6 0</inkml:trace>
  <inkml:trace contextRef="#ctx0" brushRef="#br0">9898 13134 10248,'0'0'0,"0"4"536,0-2 144,-2 4 288,2 2-248,-2 2-488,2-6 0,0-2 8,2 4-160,-2-4 8,0 6 8,2-8-8,-2 4-64,0-2 16,4 2-16,-4-2 16,2 0-32,0 4 0,-2-6 0,4 2 8,-2-2 0,2 2 0,-2-2 0,0-2-8,2 2 16,-2-2 0,0 2 32,0-8 16,-2 6 0,2-2 0,-2 2-8,0-2 0,0 2 0,0-4 8,-2 4-16,2-4-8,-2 4 8,0-2 8,2 2 64,-2-2-8,2 2 8,-4 0 8,4-4 24,-2 6 168,0 0 335</inkml:trace>
  <inkml:trace contextRef="#ctx0" brushRef="#br0">9970 13176 8840,'0'0'0,"0"2"280,0 0 272,2 2 144,0 0 144,-2-2-176,0 0-584,4 4-72,-4-4-56,0-2 0,0 6-344,0-12 136,-4 6 256,4-8 40,0 2-8,-2 4 8,2-4 0,0 0 104,0 2 0,2-2 0,-2 0 8,0 4 48,0-2 8,0 2 0,4 2 208,-4-2-192,2 0-8,-2 0 248,2 2 8,2-4-64,-2 4-72,2 0-48,-2 4-56,4-2-104,-4 0-40,0 2 0,2 2 8,-2-4-8,-2 4-8,2-2 0,-2 0 0,2 0-1,-2 0 9,2 0 16,-2-2-16,0 2 8,6-2 16,-6 4-8,0-4 8</inkml:trace>
  <inkml:trace contextRef="#ctx0" brushRef="#br0">10050 12382 11256,'0'0'0,"0"-4"224,0 8 1048,4-8 864,-2 2-1320,6-6-400,0 2-176,-4 4 15,0-4-15,4 2 8,-2-6-56,0 8 8,0-6-8,-2 2 8,2 0-48,0-2 0,2 6 0,-2-6 8,-2 2 8,0 0-8,4 0 0,0 2 0,-6-2-8,6-2 0,0 2 0,-4 2 8,4-4-32,-4 2 8,2 0 0,0 4 0,0-6 0,-2 2 8,0 4-8,0 0 0,-2 0-24,0 0 8,-2-2-8,6 2 304</inkml:trace>
  <inkml:trace contextRef="#ctx0" brushRef="#br0">10030 12384 13056,'0'0'0,"0"2"944,2-2 512,0-2-936,2 2-216,4-2-153,0 0-135,-2-2 8,2 4-8,-2-2 8,0-2-24,0 4 0,2-2 0,-2 2 0,0-4-8,-4 4 8,4-2-8,0 0 8,2 2-16,0 0 8,-4 0-16,4-6 16,0 6-8,-2-2 1,2 2-1,2-2-8,-4 2 0,2-4 0,2 4-8,-8 0 16,8-2 0,-2 2 8,-4 0-16,4-2 16,0 2 0,-6 0 8,6-2-8,-4 2 8,0 0 0,0 0 0,-2-2 0</inkml:trace>
  <inkml:trace contextRef="#ctx0" brushRef="#br0">10250 12148 11448,'0'0'0,"-4"-2"216,8 2 232,-4-4 168,0 2 160,0-6-184,4 0-384,-4 2-8,0 0 8,0 2-136,2 0 8,-2-4-8,0 0 8,2 2-56,-2-2 16,4 0-16,-2 6 16,0-6-16,0-2 0,2 6 8,-2-4 0,4 0 16,-2 2 8,0-4-16,-2 2 16,4-2 32,-2 2 0,2 0 8,0 0 0,0 0 128,-2 0 0,4-2-1,-4 4 1,2-2 32,4 2-8,-8-2 0,8 2 16,-4 2-40,0-2 8,0 2 0,6-4 8,-6 0-48,2 6 8,4-4 0,-4 0-8,4 4-48,-2-4 0,0 2 0,6 0 0,-6 0-24,0 0-8,4 2 8,0-2-8,-4 2-8,8 0-8,-4 2 0,4-2 8,-2-2-24,-6 4 8,6-2 0,-2 2 8,6 0-24,-4 0 0,2 0 0,0 0 0,-6 0-16,2 0 8,2 2 0,2-2 0,0 4-8,-2-2-8,0 2 8,0 0 0,-2-2 0,0 2-8,0 0 8,2 2 8,-4-2-16,6 2-8,-8 4 8,2-8-8,-2 8 0,2-4-8,-2 0 8,-2 0-8,4 4 0,-4-8-8,-2 8 0,6-6 8,-6 4-8,4-4 8,0 6-8,-2-2 0,0 0 0,0 4-8,-2-8 0,-2 4 0,2 0 0,-2 2 8,-2 0-8,6-4 0,-4 2-8,0 0 16,-2 2-8,-2-2 0,4-2 0,0 6 8,-4-2-8,2-2 0,0 4-8,-2-2 8,0-2 8,0 4-8,0-4-8,0 0 0,-2 0 0,2 2 16,-2 0-16,2 0 0,0-2 0,-4 2 0,0 2-8,4-2 8,0 2 0,-2-4 0,-2 0-8,0 0 8,4 0 8,-4 2-8,-2 0 0,4-4 0,0 8 0,0-8 0,-4 4 0,4-2 0,-4 2 8,0-2-8,0-4-8,2 8 8,-2-4 0,0 2 0,-2-2-8,-2-2 8,2 2 0,0 0 0,2 0-8,-2-2 16,0 2-16,2-2 8,0 2-8,-2 0 0,2-2 0,-2 0 8,0 2-8,2-4 0,-4 4 0,2 0 8,2-6-8,-2 2 0,-2 2 0,2-4 8,-4 4-8,4-4 0,-2 4 0,-2-6 0,2 6 0,-2-2 0,4 0 0,0-2 0,-6 0 0,6 0 0,-6 0 0,4-2 0,0 0 0,-4 6 0,4-6 0,0 0 0,0 0-8,-4 2 8,4-2 0,-4-2 0,6 2-8,-6 0 8,0-6-8,4 6 8,-2-2-24,2 2 16,-4-2-8,4 0 8,-4 0-8,0-2-8,2 2 8,0 0 0,0-4 0,-2 6-8,4-2 8,0-2 0,0-2-8,-6 4 0,6 0 8,0-4 0,-2 4-8,4 0 0,-4-4 0,4 0 8,-2 4-16,2-4 8,0 2 0,0-2 0,0 0-8,2 2-8,-2 0 8,0-4 8,4 0-24,0 4 0,-2-4 8,4 2 0,-4 2 0,4-2-8,-2-2 0,2 2 16,-2 0-48,2-2 8,0 0 0</inkml:trace>
  <inkml:trace contextRef="#ctx0" brushRef="#br0">10440 12226 8536,'0'0'608,"4"0"-8,-4-2 200,4 0 128,2-6-400,-2 4-8,0-4 8,2 2-304,-4 2 8,2 0 8,0-2-8,-2 0-24,4 2-8,-4-2 8,2 2 0,2-4-72,-4 2 8,0 0-8,-2-2 8,6 2 24,-4-2 0,4 4 8,-4-4-8,2-2 0,-4 8 16,0-6-17,2 2 9,4 0 32,-6 0 0,0 4 0,0 0 0,2 0 48,-2-2 264,0 2 480,0 0 760,0 4-1568,0 4-32,6-2 0,-6 4 0,0 2 0,0 0-16,2 0 8,-2-4 0,0 8 0,4-6-24,-2 4 8,2-4 0,-4 4 0,2-2-32,-2 2 0,2-4 8,4 6 8,-6-8-24,0 4 0,2 2 8,0-2-8,2-2-16,-2 0 8,2 0 0,-2-2 8,-2-2-16,2 2 0,-2 0 0,0-2 0,4-4-8,-4 0 232,0 2-168</inkml:trace>
  <inkml:trace contextRef="#ctx0" brushRef="#br0">10712 12048 16072,'0'-4'439,"0"8"1473,0 0-760,2-4-264,-2 2-256,0 6-312,0-4-192,0 4-8,0 0 8,0-2 8,0 0-56,0 2 0,0-2 0,0-4 0,0 8-8,0-2 0,0-4 0,4 2 0,-4 4 8,0-8 16,2 6-8,-2-4 0,2 2 0,-2-2 16,4 2-16,-4-4 8,2 4 16,-2 0 0,0-2 0,0 2 0,0 0 8,4-4 8,-4 4-8,0 0 8,0-4-16,0 4-8,2-4 0,-2 0 16,0 2-48,2 2 8,-2-6 0</inkml:trace>
  <inkml:trace contextRef="#ctx0" brushRef="#br0">10772 12302 15680,'0'0'0,"-2"4"0,2-2 887,0 0-439,0 4 4440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e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2154805"/>
            <a:ext cx="3858775" cy="12494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4600" dirty="0"/>
            </a:br>
            <a:r>
              <a:rPr lang="en" sz="3700" b="0" dirty="0"/>
              <a:t>Multimodal Madness (G5) </a:t>
            </a:r>
            <a:endParaRPr lang="de-DE"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5" y="4118795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Ein Projekt von Georg, Karim und Hoang </a:t>
            </a:r>
          </a:p>
        </p:txBody>
      </p:sp>
      <p:pic>
        <p:nvPicPr>
          <p:cNvPr id="2" name="Grafik 1" descr="Ein Bild, das Elektronik, Elektronisches Bauteil, Elektrisches Bauelement, Computerkomponenten enthält.&#10;&#10;KI-generierte Inhalte können fehlerhaft sein.">
            <a:extLst>
              <a:ext uri="{FF2B5EF4-FFF2-40B4-BE49-F238E27FC236}">
                <a16:creationId xmlns:a16="http://schemas.microsoft.com/office/drawing/2014/main" id="{CEA1A549-EE79-1B9A-35CB-D8B31371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78" y="1283805"/>
            <a:ext cx="5391979" cy="4041914"/>
          </a:xfrm>
          <a:prstGeom prst="rect">
            <a:avLst/>
          </a:prstGeom>
        </p:spPr>
      </p:pic>
      <p:pic>
        <p:nvPicPr>
          <p:cNvPr id="7" name="Grafik 6" descr="Ein Bild, das Tanz, Schuhwerk, Cartoon, Tanzen enthält.&#10;&#10;KI-generierte Inhalte können fehlerhaft sein.">
            <a:extLst>
              <a:ext uri="{FF2B5EF4-FFF2-40B4-BE49-F238E27FC236}">
                <a16:creationId xmlns:a16="http://schemas.microsoft.com/office/drawing/2014/main" id="{E12D2B04-4DA8-2546-8FD4-5A91A82640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591" t="20968" r="60078" b="50000"/>
          <a:stretch/>
        </p:blipFill>
        <p:spPr>
          <a:xfrm>
            <a:off x="7198211" y="447260"/>
            <a:ext cx="1366207" cy="1359543"/>
          </a:xfrm>
          <a:prstGeom prst="rect">
            <a:avLst/>
          </a:prstGeom>
        </p:spPr>
      </p:pic>
      <p:pic>
        <p:nvPicPr>
          <p:cNvPr id="6" name="Grafik 5" descr="Ein Bild, das Tanz, Schuhwerk, Cartoon, Tanzen enthält.&#10;&#10;KI-generierte Inhalte können fehlerhaft sein.">
            <a:extLst>
              <a:ext uri="{FF2B5EF4-FFF2-40B4-BE49-F238E27FC236}">
                <a16:creationId xmlns:a16="http://schemas.microsoft.com/office/drawing/2014/main" id="{199A8A8C-66BB-94F7-293D-A4F105E57E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157" t="56452" r="18431" b="10753"/>
          <a:stretch/>
        </p:blipFill>
        <p:spPr>
          <a:xfrm>
            <a:off x="6825493" y="621196"/>
            <a:ext cx="1243617" cy="1533610"/>
          </a:xfrm>
          <a:prstGeom prst="rect">
            <a:avLst/>
          </a:prstGeom>
        </p:spPr>
      </p:pic>
      <p:sp>
        <p:nvSpPr>
          <p:cNvPr id="5" name="Google Shape;710;p24">
            <a:extLst>
              <a:ext uri="{FF2B5EF4-FFF2-40B4-BE49-F238E27FC236}">
                <a16:creationId xmlns:a16="http://schemas.microsoft.com/office/drawing/2014/main" id="{0D9ED27B-DE1A-61C2-C714-8774D6DB3781}"/>
              </a:ext>
            </a:extLst>
          </p:cNvPr>
          <p:cNvSpPr txBox="1">
            <a:spLocks/>
          </p:cNvSpPr>
          <p:nvPr/>
        </p:nvSpPr>
        <p:spPr>
          <a:xfrm>
            <a:off x="678588" y="646933"/>
            <a:ext cx="5535175" cy="150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4600" dirty="0">
                <a:solidFill>
                  <a:schemeClr val="tx2">
                    <a:lumMod val="75000"/>
                  </a:schemeClr>
                </a:solidFill>
                <a:latin typeface="Montroc Laser" pitchFamily="2" charset="0"/>
              </a:rPr>
              <a:t>Kurz</a:t>
            </a:r>
            <a:r>
              <a:rPr lang="en" sz="4600" dirty="0">
                <a:solidFill>
                  <a:srgbClr val="FF0000"/>
                </a:solidFill>
                <a:latin typeface="Montroc Laser" pitchFamily="2" charset="0"/>
              </a:rPr>
              <a:t>schuss</a:t>
            </a:r>
            <a:r>
              <a:rPr lang="en" sz="3700" b="0" dirty="0"/>
              <a:t> </a:t>
            </a:r>
            <a:endParaRPr lang="de-DE" sz="37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Spielidee</a:t>
            </a:r>
            <a:endParaRPr dirty="0"/>
          </a:p>
        </p:txBody>
      </p:sp>
      <p:sp>
        <p:nvSpPr>
          <p:cNvPr id="1072" name="Google Shape;1072;p26"/>
          <p:cNvSpPr txBox="1">
            <a:spLocks noGrp="1"/>
          </p:cNvSpPr>
          <p:nvPr>
            <p:ph type="title"/>
          </p:nvPr>
        </p:nvSpPr>
        <p:spPr>
          <a:xfrm>
            <a:off x="728283" y="1702849"/>
            <a:ext cx="265841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Spielfläche</a:t>
            </a:r>
          </a:p>
        </p:txBody>
      </p:sp>
      <p:sp>
        <p:nvSpPr>
          <p:cNvPr id="1074" name="Google Shape;1074;p26"/>
          <p:cNvSpPr txBox="1">
            <a:spLocks noGrp="1"/>
          </p:cNvSpPr>
          <p:nvPr>
            <p:ph type="title" idx="3"/>
          </p:nvPr>
        </p:nvSpPr>
        <p:spPr>
          <a:xfrm>
            <a:off x="713069" y="4162783"/>
            <a:ext cx="10681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1-4</a:t>
            </a:r>
            <a:endParaRPr dirty="0"/>
          </a:p>
        </p:txBody>
      </p:sp>
      <p:sp>
        <p:nvSpPr>
          <p:cNvPr id="1078" name="Google Shape;1078;p26"/>
          <p:cNvSpPr txBox="1">
            <a:spLocks noGrp="1"/>
          </p:cNvSpPr>
          <p:nvPr>
            <p:ph type="subTitle" idx="1"/>
          </p:nvPr>
        </p:nvSpPr>
        <p:spPr>
          <a:xfrm>
            <a:off x="811109" y="2034486"/>
            <a:ext cx="337466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3x3 Array an </a:t>
            </a:r>
            <a:r>
              <a:rPr lang="en" dirty="0" err="1"/>
              <a:t>Lichtsensoren</a:t>
            </a:r>
          </a:p>
        </p:txBody>
      </p:sp>
      <p:sp>
        <p:nvSpPr>
          <p:cNvPr id="1079" name="Google Shape;1079;p26"/>
          <p:cNvSpPr txBox="1">
            <a:spLocks noGrp="1"/>
          </p:cNvSpPr>
          <p:nvPr>
            <p:ph type="subTitle" idx="7"/>
          </p:nvPr>
        </p:nvSpPr>
        <p:spPr>
          <a:xfrm>
            <a:off x="1375678" y="4088572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Spieler</a:t>
            </a:r>
          </a:p>
        </p:txBody>
      </p:sp>
      <p:pic>
        <p:nvPicPr>
          <p:cNvPr id="2" name="Grafik 1" descr="Ein Bild, das Entwurf, Zeichnung, Lineart, Clipart enthält.&#10;&#10;KI-generierte Inhalte können fehlerhaft sein.">
            <a:extLst>
              <a:ext uri="{FF2B5EF4-FFF2-40B4-BE49-F238E27FC236}">
                <a16:creationId xmlns:a16="http://schemas.microsoft.com/office/drawing/2014/main" id="{5F4C3FF5-CA2E-FA54-D979-C6168105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00" y="1209260"/>
            <a:ext cx="3976768" cy="3130826"/>
          </a:xfrm>
          <a:prstGeom prst="rect">
            <a:avLst/>
          </a:prstGeom>
        </p:spPr>
      </p:pic>
      <p:sp>
        <p:nvSpPr>
          <p:cNvPr id="24" name="Google Shape;1072;p26">
            <a:extLst>
              <a:ext uri="{FF2B5EF4-FFF2-40B4-BE49-F238E27FC236}">
                <a16:creationId xmlns:a16="http://schemas.microsoft.com/office/drawing/2014/main" id="{A9DE5407-C1DC-A5CA-80A6-C8A7943BF7A0}"/>
              </a:ext>
            </a:extLst>
          </p:cNvPr>
          <p:cNvSpPr txBox="1">
            <a:spLocks/>
          </p:cNvSpPr>
          <p:nvPr/>
        </p:nvSpPr>
        <p:spPr>
          <a:xfrm>
            <a:off x="673618" y="2840879"/>
            <a:ext cx="2658416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Controller</a:t>
            </a:r>
          </a:p>
        </p:txBody>
      </p:sp>
      <p:sp>
        <p:nvSpPr>
          <p:cNvPr id="26" name="Google Shape;1078;p26">
            <a:extLst>
              <a:ext uri="{FF2B5EF4-FFF2-40B4-BE49-F238E27FC236}">
                <a16:creationId xmlns:a16="http://schemas.microsoft.com/office/drawing/2014/main" id="{3B69388D-AB0C-1C26-1BAC-62476BB8F829}"/>
              </a:ext>
            </a:extLst>
          </p:cNvPr>
          <p:cNvSpPr txBox="1">
            <a:spLocks/>
          </p:cNvSpPr>
          <p:nvPr/>
        </p:nvSpPr>
        <p:spPr>
          <a:xfrm>
            <a:off x="797856" y="3064842"/>
            <a:ext cx="2935683" cy="75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" dirty="0" err="1"/>
              <a:t>Laserpistolen</a:t>
            </a:r>
            <a:r>
              <a:rPr lang="en" dirty="0"/>
              <a:t> in </a:t>
            </a:r>
            <a:r>
              <a:rPr lang="en" dirty="0" err="1"/>
              <a:t>versch</a:t>
            </a:r>
            <a:r>
              <a:rPr lang="en" dirty="0"/>
              <a:t>. Farben</a:t>
            </a:r>
          </a:p>
        </p:txBody>
      </p:sp>
      <p:sp>
        <p:nvSpPr>
          <p:cNvPr id="4" name="Google Shape;710;p24">
            <a:extLst>
              <a:ext uri="{FF2B5EF4-FFF2-40B4-BE49-F238E27FC236}">
                <a16:creationId xmlns:a16="http://schemas.microsoft.com/office/drawing/2014/main" id="{36CBECD1-4754-06B6-C8C1-424AD2420078}"/>
              </a:ext>
            </a:extLst>
          </p:cNvPr>
          <p:cNvSpPr txBox="1">
            <a:spLocks/>
          </p:cNvSpPr>
          <p:nvPr/>
        </p:nvSpPr>
        <p:spPr>
          <a:xfrm>
            <a:off x="4185769" y="626151"/>
            <a:ext cx="5306291" cy="6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6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sz="3600" dirty="0">
                <a:solidFill>
                  <a:schemeClr val="tx2">
                    <a:lumMod val="75000"/>
                  </a:schemeClr>
                </a:solidFill>
                <a:latin typeface="Montroc Laser" pitchFamily="2" charset="0"/>
              </a:rPr>
              <a:t>Kurz</a:t>
            </a:r>
            <a:r>
              <a:rPr lang="en" sz="3600" dirty="0">
                <a:solidFill>
                  <a:srgbClr val="FF0000"/>
                </a:solidFill>
                <a:latin typeface="Montroc Laser" pitchFamily="2" charset="0"/>
              </a:rPr>
              <a:t>schluss</a:t>
            </a:r>
            <a:r>
              <a:rPr lang="en" sz="2800" b="0" dirty="0"/>
              <a:t> </a:t>
            </a:r>
            <a:endParaRPr lang="de-DE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" grpId="0"/>
      <p:bldP spid="1074" grpId="0"/>
      <p:bldP spid="1078" grpId="0" build="p"/>
      <p:bldP spid="1079" grpId="0" build="p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B9CA69C6-E4F3-3AF7-6184-ED37D453A19D}"/>
                  </a:ext>
                </a:extLst>
              </p14:cNvPr>
              <p14:cNvContentPartPr/>
              <p14:nvPr/>
            </p14:nvContentPartPr>
            <p14:xfrm>
              <a:off x="4419218" y="1650556"/>
              <a:ext cx="540931" cy="201712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B9CA69C6-E4F3-3AF7-6184-ED37D453A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3096" y="1644433"/>
                <a:ext cx="553176" cy="21395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97B110DB-4ED7-7CDD-9ECE-84D69432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01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472425-1BEA-FA48-D1E2-FE9B44F5180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de-DE" dirty="0"/>
              <a:t>04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83FFDC7-BA96-28C5-AC3A-A0D0A03C305F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29765" y="1404675"/>
            <a:ext cx="761700" cy="447600"/>
          </a:xfrm>
        </p:spPr>
        <p:txBody>
          <a:bodyPr/>
          <a:lstStyle/>
          <a:p>
            <a:r>
              <a:rPr lang="de-DE" dirty="0"/>
              <a:t>02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631EDA1-89DB-E338-D62D-5D22497ECBBD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3429765" y="3066688"/>
            <a:ext cx="761700" cy="447600"/>
          </a:xfrm>
        </p:spPr>
        <p:txBody>
          <a:bodyPr/>
          <a:lstStyle/>
          <a:p>
            <a:r>
              <a:rPr lang="de-DE" dirty="0"/>
              <a:t>05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1DC7727-5AD6-8A98-7D62-CE27E7EC052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321746" y="1404675"/>
            <a:ext cx="761700" cy="447600"/>
          </a:xfrm>
        </p:spPr>
        <p:txBody>
          <a:bodyPr/>
          <a:lstStyle/>
          <a:p>
            <a:r>
              <a:rPr lang="de-DE" dirty="0"/>
              <a:t>03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796B624-8539-AD72-BC7D-98CA7E62DE97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321746" y="3066688"/>
            <a:ext cx="761700" cy="447600"/>
          </a:xfrm>
        </p:spPr>
        <p:txBody>
          <a:bodyPr/>
          <a:lstStyle/>
          <a:p>
            <a:r>
              <a:rPr lang="de-DE" dirty="0"/>
              <a:t>06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6E3A68D5-0555-1ECC-68D9-15D7B645F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StandOff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CF23AA2-E731-71E0-9C76-2D26A7A965AB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429765" y="1852268"/>
            <a:ext cx="1960942" cy="572700"/>
          </a:xfrm>
        </p:spPr>
        <p:txBody>
          <a:bodyPr/>
          <a:lstStyle/>
          <a:p>
            <a:r>
              <a:rPr lang="de-DE" dirty="0"/>
              <a:t>Capture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Grid</a:t>
            </a:r>
          </a:p>
        </p:txBody>
      </p:sp>
      <p:sp>
        <p:nvSpPr>
          <p:cNvPr id="10" name="Untertitel 9">
            <a:extLst>
              <a:ext uri="{FF2B5EF4-FFF2-40B4-BE49-F238E27FC236}">
                <a16:creationId xmlns:a16="http://schemas.microsoft.com/office/drawing/2014/main" id="{55E85138-1AA6-3F14-6B85-62946112AAC8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6321746" y="1852268"/>
            <a:ext cx="1593900" cy="735000"/>
          </a:xfrm>
        </p:spPr>
        <p:txBody>
          <a:bodyPr/>
          <a:lstStyle/>
          <a:p>
            <a:r>
              <a:rPr lang="de-DE" dirty="0"/>
              <a:t>Memory </a:t>
            </a:r>
            <a:r>
              <a:rPr lang="de-DE" dirty="0" err="1"/>
              <a:t>Grid</a:t>
            </a:r>
          </a:p>
        </p:txBody>
      </p:sp>
      <p:sp>
        <p:nvSpPr>
          <p:cNvPr id="11" name="Untertitel 10">
            <a:extLst>
              <a:ext uri="{FF2B5EF4-FFF2-40B4-BE49-F238E27FC236}">
                <a16:creationId xmlns:a16="http://schemas.microsoft.com/office/drawing/2014/main" id="{9D77C88A-9EF4-DAFE-D60C-150BD5C2926A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720000" y="3514248"/>
            <a:ext cx="1610465" cy="735000"/>
          </a:xfrm>
        </p:spPr>
        <p:txBody>
          <a:bodyPr/>
          <a:lstStyle/>
          <a:p>
            <a:r>
              <a:rPr lang="de-DE" dirty="0"/>
              <a:t>King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 err="1"/>
              <a:t>the</a:t>
            </a:r>
            <a:r>
              <a:rPr lang="de-DE" dirty="0"/>
              <a:t> Light</a:t>
            </a:r>
          </a:p>
        </p:txBody>
      </p:sp>
      <p:sp>
        <p:nvSpPr>
          <p:cNvPr id="12" name="Untertitel 11">
            <a:extLst>
              <a:ext uri="{FF2B5EF4-FFF2-40B4-BE49-F238E27FC236}">
                <a16:creationId xmlns:a16="http://schemas.microsoft.com/office/drawing/2014/main" id="{D70F2D7B-BD63-A78D-62AC-3E9996DE538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429765" y="3514248"/>
            <a:ext cx="1593900" cy="735000"/>
          </a:xfrm>
        </p:spPr>
        <p:txBody>
          <a:bodyPr/>
          <a:lstStyle/>
          <a:p>
            <a:r>
              <a:rPr lang="de-DE" dirty="0" err="1"/>
              <a:t>QuizOff</a:t>
            </a:r>
          </a:p>
        </p:txBody>
      </p:sp>
      <p:sp>
        <p:nvSpPr>
          <p:cNvPr id="13" name="Untertitel 12">
            <a:extLst>
              <a:ext uri="{FF2B5EF4-FFF2-40B4-BE49-F238E27FC236}">
                <a16:creationId xmlns:a16="http://schemas.microsoft.com/office/drawing/2014/main" id="{0D124672-34CB-8E26-18D1-2D02C9E676E8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321746" y="3514248"/>
            <a:ext cx="1742986" cy="735000"/>
          </a:xfrm>
        </p:spPr>
        <p:txBody>
          <a:bodyPr/>
          <a:lstStyle/>
          <a:p>
            <a:r>
              <a:rPr lang="de-DE" dirty="0"/>
              <a:t>Simon Says</a:t>
            </a:r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E72B8A05-83C4-5CEF-CEC6-0C730275899A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de-DE" dirty="0"/>
              <a:t>Spielmodi Ideen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6296B30-3CA3-AB5B-A6E8-FC543F02F776}"/>
                  </a:ext>
                </a:extLst>
              </p14:cNvPr>
              <p14:cNvContentPartPr/>
              <p14:nvPr/>
            </p14:nvContentPartPr>
            <p14:xfrm>
              <a:off x="7193239" y="1084696"/>
              <a:ext cx="838200" cy="734999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6296B30-3CA3-AB5B-A6E8-FC543F02F7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7115" y="1078568"/>
                <a:ext cx="850447" cy="747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79EEB4F6-6E13-E2B7-94A8-046CBC584C38}"/>
                  </a:ext>
                </a:extLst>
              </p14:cNvPr>
              <p14:cNvContentPartPr/>
              <p14:nvPr/>
            </p14:nvContentPartPr>
            <p14:xfrm>
              <a:off x="1514956" y="2777648"/>
              <a:ext cx="765175" cy="73660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79EEB4F6-6E13-E2B7-94A8-046CBC584C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846" y="2771528"/>
                <a:ext cx="777395" cy="748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F034BE87-BFCF-1C60-B234-FE8309E4731E}"/>
                  </a:ext>
                </a:extLst>
              </p14:cNvPr>
              <p14:cNvContentPartPr/>
              <p14:nvPr/>
            </p14:nvContentPartPr>
            <p14:xfrm>
              <a:off x="4151312" y="1231556"/>
              <a:ext cx="841375" cy="620712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F034BE87-BFCF-1C60-B234-FE8309E473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45197" y="1222539"/>
                <a:ext cx="856483" cy="647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B3EC09CF-BF80-9BB5-8822-B21221897162}"/>
                  </a:ext>
                </a:extLst>
              </p14:cNvPr>
              <p14:cNvContentPartPr/>
              <p14:nvPr/>
            </p14:nvContentPartPr>
            <p14:xfrm>
              <a:off x="1352009" y="1208372"/>
              <a:ext cx="742950" cy="569912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B3EC09CF-BF80-9BB5-8822-B212218971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3001" y="1199371"/>
                <a:ext cx="758083" cy="585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404459BB-5D5B-FAC2-2310-FCFC0E1BB2E0}"/>
                  </a:ext>
                </a:extLst>
              </p14:cNvPr>
              <p14:cNvContentPartPr/>
              <p14:nvPr/>
            </p14:nvContentPartPr>
            <p14:xfrm>
              <a:off x="4191465" y="2833297"/>
              <a:ext cx="546100" cy="620712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404459BB-5D5B-FAC2-2310-FCFC0E1BB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5357" y="2827176"/>
                <a:ext cx="558315" cy="632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86892E58-4580-F4B6-795D-49E78A27940E}"/>
                  </a:ext>
                </a:extLst>
              </p14:cNvPr>
              <p14:cNvContentPartPr/>
              <p14:nvPr/>
            </p14:nvContentPartPr>
            <p14:xfrm>
              <a:off x="7083446" y="2952273"/>
              <a:ext cx="741363" cy="561975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86892E58-4580-F4B6-795D-49E78A2794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77334" y="2946157"/>
                <a:ext cx="753587" cy="5742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build="p"/>
      <p:bldP spid="9" grpId="0" build="p"/>
      <p:bldP spid="10" grpId="0" build="p"/>
      <p:bldP spid="11" grpId="0" uiExpand="1" build="p"/>
      <p:bldP spid="12" grpId="0" build="p"/>
      <p:bldP spid="13" grpId="0" build="p"/>
    </p:bldLst>
  </p:timing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(16:9)</PresentationFormat>
  <Paragraphs>25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Nunito Light</vt:lpstr>
      <vt:lpstr>Montroc Laser</vt:lpstr>
      <vt:lpstr>Open Sans</vt:lpstr>
      <vt:lpstr>Sora</vt:lpstr>
      <vt:lpstr>Arial</vt:lpstr>
      <vt:lpstr>Software Engineering Business Plan by Slidesgo</vt:lpstr>
      <vt:lpstr> Multimodal Madness (G5) </vt:lpstr>
      <vt:lpstr>Spielidee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Vu Nguyen</cp:lastModifiedBy>
  <cp:revision>169</cp:revision>
  <dcterms:modified xsi:type="dcterms:W3CDTF">2025-05-05T14:30:18Z</dcterms:modified>
</cp:coreProperties>
</file>