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5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smtClean="0"/>
              <a:t>Titelmasterformat durch Klicken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923A1CC3-2375-41D4-9E03-427CAF2A4C1A}" type="datetimeFigureOut">
              <a:rPr lang="en-US" dirty="0"/>
              <a:t>9/7/2020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AFF16868-8199-4C2C-A5B1-63AEE139F88E}"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smtClean="0"/>
              <a:t>Titelmasterformat durch Klicken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AAD9FF7F-6988-44CC-821B-644E70CD2F73}"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5C12C299-16B2-4475-990D-751901EACC14}"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F34E6425-0181-43F2-84FC-787E803FD2F8}" type="datetimeFigureOut">
              <a:rPr lang="en-US" dirty="0"/>
              <a:t>9/7/2020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76E86A4C-8E40-4F87-A4F0-01A0687C5742}" type="datetimeFigureOut">
              <a:rPr lang="en-US" dirty="0"/>
              <a:t>9/7/2020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smtClean="0"/>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35E72C73-2D91-4E12-BA25-F0AA0C03599B}" type="datetimeFigureOut">
              <a:rPr lang="en-US" dirty="0"/>
              <a:t>9/7/2020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MHunstock/coursera-capstone-project.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IBM Data Science </a:t>
            </a:r>
            <a:r>
              <a:rPr lang="de-DE" dirty="0" err="1" smtClean="0"/>
              <a:t>Specialization</a:t>
            </a:r>
            <a:r>
              <a:rPr lang="de-DE" dirty="0" smtClean="0"/>
              <a:t>: </a:t>
            </a:r>
            <a:r>
              <a:rPr lang="de-DE" dirty="0" err="1" smtClean="0"/>
              <a:t>Capstone</a:t>
            </a:r>
            <a:endParaRPr lang="de-DE" dirty="0"/>
          </a:p>
        </p:txBody>
      </p:sp>
      <p:sp>
        <p:nvSpPr>
          <p:cNvPr id="3" name="Untertitel 2"/>
          <p:cNvSpPr>
            <a:spLocks noGrp="1"/>
          </p:cNvSpPr>
          <p:nvPr>
            <p:ph type="subTitle" idx="1"/>
          </p:nvPr>
        </p:nvSpPr>
        <p:spPr/>
        <p:txBody>
          <a:bodyPr/>
          <a:lstStyle/>
          <a:p>
            <a:r>
              <a:rPr lang="de-DE" dirty="0" err="1" smtClean="0"/>
              <a:t>Accident</a:t>
            </a:r>
            <a:r>
              <a:rPr lang="de-DE" dirty="0" smtClean="0"/>
              <a:t> </a:t>
            </a:r>
            <a:r>
              <a:rPr lang="de-DE" dirty="0" err="1" smtClean="0"/>
              <a:t>prevention</a:t>
            </a:r>
            <a:r>
              <a:rPr lang="de-DE" dirty="0" smtClean="0"/>
              <a:t> </a:t>
            </a:r>
            <a:r>
              <a:rPr lang="de-DE" dirty="0" err="1" smtClean="0"/>
              <a:t>through</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predictions</a:t>
            </a:r>
            <a:endParaRPr lang="de-DE" dirty="0" smtClean="0"/>
          </a:p>
          <a:p>
            <a:r>
              <a:rPr lang="de-DE" dirty="0" smtClean="0"/>
              <a:t>September 2020</a:t>
            </a:r>
            <a:endParaRPr lang="de-DE" dirty="0"/>
          </a:p>
        </p:txBody>
      </p:sp>
    </p:spTree>
    <p:extLst>
      <p:ext uri="{BB962C8B-B14F-4D97-AF65-F5344CB8AC3E}">
        <p14:creationId xmlns:p14="http://schemas.microsoft.com/office/powerpoint/2010/main" val="376778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Introduction</a:t>
            </a:r>
            <a:r>
              <a:rPr lang="de-DE" dirty="0"/>
              <a:t> &amp; Problem</a:t>
            </a:r>
          </a:p>
        </p:txBody>
      </p:sp>
      <p:sp>
        <p:nvSpPr>
          <p:cNvPr id="3" name="Inhaltsplatzhalter 2"/>
          <p:cNvSpPr>
            <a:spLocks noGrp="1"/>
          </p:cNvSpPr>
          <p:nvPr>
            <p:ph idx="1"/>
          </p:nvPr>
        </p:nvSpPr>
        <p:spPr/>
        <p:txBody>
          <a:bodyPr/>
          <a:lstStyle/>
          <a:p>
            <a:pPr marL="0" indent="0">
              <a:buNone/>
            </a:pPr>
            <a:r>
              <a:rPr lang="en-US" dirty="0"/>
              <a:t>This project establishes city locations to avoid while driving during </a:t>
            </a:r>
            <a:r>
              <a:rPr lang="en-US" dirty="0" smtClean="0"/>
              <a:t>unfavorable </a:t>
            </a:r>
            <a:r>
              <a:rPr lang="en-US" dirty="0"/>
              <a:t>weather </a:t>
            </a:r>
            <a:r>
              <a:rPr lang="en-US" dirty="0" smtClean="0"/>
              <a:t>conditions </a:t>
            </a:r>
            <a:r>
              <a:rPr lang="en-US" dirty="0"/>
              <a:t>like rain, ice etc., based on historical accident severity in these locations. The </a:t>
            </a:r>
            <a:r>
              <a:rPr lang="en-US" dirty="0" smtClean="0"/>
              <a:t>target </a:t>
            </a:r>
            <a:r>
              <a:rPr lang="en-US" dirty="0"/>
              <a:t>audience are city planners and road </a:t>
            </a:r>
            <a:r>
              <a:rPr lang="en-US" dirty="0" smtClean="0"/>
              <a:t>infrastructure </a:t>
            </a:r>
            <a:r>
              <a:rPr lang="en-US" dirty="0"/>
              <a:t>planners, </a:t>
            </a:r>
            <a:r>
              <a:rPr lang="en-US" dirty="0" smtClean="0"/>
              <a:t>policemen </a:t>
            </a:r>
            <a:r>
              <a:rPr lang="en-US" dirty="0"/>
              <a:t>and traffic wardens, as well as emergency medical personnel. The project details can be found at the following GitHub location: </a:t>
            </a:r>
            <a:r>
              <a:rPr lang="en-US" dirty="0">
                <a:hlinkClick r:id="rId2"/>
              </a:rPr>
              <a:t>https://github.com/VMHunstock/coursera-capstone-project.git</a:t>
            </a:r>
            <a:r>
              <a:rPr lang="en-US" dirty="0"/>
              <a:t> We will choose a boxplot to show accident severity in different spots of the city at different road conditions (snow, rain, ice </a:t>
            </a:r>
            <a:r>
              <a:rPr lang="en-US" dirty="0" err="1"/>
              <a:t>etc</a:t>
            </a:r>
            <a:r>
              <a:rPr lang="en-US" dirty="0"/>
              <a:t>).</a:t>
            </a:r>
            <a:endParaRPr lang="de-DE" dirty="0"/>
          </a:p>
        </p:txBody>
      </p:sp>
    </p:spTree>
    <p:extLst>
      <p:ext uri="{BB962C8B-B14F-4D97-AF65-F5344CB8AC3E}">
        <p14:creationId xmlns:p14="http://schemas.microsoft.com/office/powerpoint/2010/main" val="90710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a:t>
            </a:r>
            <a:endParaRPr lang="de-DE" dirty="0"/>
          </a:p>
        </p:txBody>
      </p:sp>
      <p:sp>
        <p:nvSpPr>
          <p:cNvPr id="3" name="Inhaltsplatzhalter 2"/>
          <p:cNvSpPr>
            <a:spLocks noGrp="1"/>
          </p:cNvSpPr>
          <p:nvPr>
            <p:ph idx="1"/>
          </p:nvPr>
        </p:nvSpPr>
        <p:spPr/>
        <p:txBody>
          <a:bodyPr/>
          <a:lstStyle/>
          <a:p>
            <a:pPr marL="0" indent="0">
              <a:buNone/>
            </a:pPr>
            <a:r>
              <a:rPr lang="en-US" dirty="0"/>
              <a:t>The data used to solve the problem was traffic data in a csv-format, available from </a:t>
            </a:r>
            <a:r>
              <a:rPr lang="en-US" dirty="0">
                <a:hlinkClick r:id="rId2"/>
              </a:rPr>
              <a:t>https://s3.us.cloud-object-storage.appdomain.cloud/cf-courses-data/CognitiveClass/DP0701EN/version-2/Data-Collisions.csv</a:t>
            </a:r>
            <a:r>
              <a:rPr lang="en-US" dirty="0"/>
              <a:t> and the metadata at </a:t>
            </a:r>
            <a:r>
              <a:rPr lang="en-US" dirty="0">
                <a:hlinkClick r:id="rId3"/>
              </a:rPr>
              <a:t>https://s3.us.cloud-object-storage.appdomain.cloud/cf-courses-data/CognitiveClass/DP0701EN/version-2/Metadata.pdf</a:t>
            </a:r>
            <a:r>
              <a:rPr lang="en-US" dirty="0"/>
              <a:t>.</a:t>
            </a:r>
            <a:endParaRPr lang="de-DE" dirty="0"/>
          </a:p>
        </p:txBody>
      </p:sp>
    </p:spTree>
    <p:extLst>
      <p:ext uri="{BB962C8B-B14F-4D97-AF65-F5344CB8AC3E}">
        <p14:creationId xmlns:p14="http://schemas.microsoft.com/office/powerpoint/2010/main" val="177521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Methodology</a:t>
            </a:r>
            <a:r>
              <a:rPr lang="de-DE" dirty="0"/>
              <a:t> &amp; Analysis</a:t>
            </a:r>
            <a:endParaRPr lang="de-DE" dirty="0"/>
          </a:p>
        </p:txBody>
      </p:sp>
      <p:sp>
        <p:nvSpPr>
          <p:cNvPr id="3" name="Inhaltsplatzhalter 2"/>
          <p:cNvSpPr>
            <a:spLocks noGrp="1"/>
          </p:cNvSpPr>
          <p:nvPr>
            <p:ph idx="1"/>
          </p:nvPr>
        </p:nvSpPr>
        <p:spPr/>
        <p:txBody>
          <a:bodyPr/>
          <a:lstStyle/>
          <a:p>
            <a:pPr marL="0" indent="0">
              <a:buNone/>
            </a:pPr>
            <a:r>
              <a:rPr lang="en-US" dirty="0"/>
              <a:t>This section represents the main component of the report and discusses and describes any exploratory data analysis which was done, any inferential statistical testing performed, if any, and what machine learnings were used and why.</a:t>
            </a:r>
            <a:endParaRPr lang="de-DE" dirty="0"/>
          </a:p>
        </p:txBody>
      </p:sp>
    </p:spTree>
    <p:extLst>
      <p:ext uri="{BB962C8B-B14F-4D97-AF65-F5344CB8AC3E}">
        <p14:creationId xmlns:p14="http://schemas.microsoft.com/office/powerpoint/2010/main" val="29393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Results</a:t>
            </a:r>
            <a:r>
              <a:rPr lang="de-DE" dirty="0"/>
              <a:t> &amp; </a:t>
            </a:r>
            <a:r>
              <a:rPr lang="de-DE" dirty="0" err="1"/>
              <a:t>Discussion</a:t>
            </a:r>
            <a:endParaRPr lang="de-DE" dirty="0"/>
          </a:p>
        </p:txBody>
      </p:sp>
      <p:sp>
        <p:nvSpPr>
          <p:cNvPr id="3" name="Inhaltsplatzhalter 2"/>
          <p:cNvSpPr>
            <a:spLocks noGrp="1"/>
          </p:cNvSpPr>
          <p:nvPr>
            <p:ph idx="1"/>
          </p:nvPr>
        </p:nvSpPr>
        <p:spPr/>
        <p:txBody>
          <a:bodyPr/>
          <a:lstStyle/>
          <a:p>
            <a:pPr marL="0" indent="0">
              <a:buNone/>
            </a:pPr>
            <a:r>
              <a:rPr lang="en-US" dirty="0"/>
              <a:t>This section </a:t>
            </a:r>
            <a:r>
              <a:rPr lang="en-US" dirty="0" smtClean="0"/>
              <a:t>describes and discusses </a:t>
            </a:r>
            <a:r>
              <a:rPr lang="en-US" dirty="0"/>
              <a:t>the results. The </a:t>
            </a:r>
            <a:r>
              <a:rPr lang="en-US" dirty="0" smtClean="0"/>
              <a:t>results </a:t>
            </a:r>
            <a:r>
              <a:rPr lang="en-US" dirty="0"/>
              <a:t>provide a direction in terms of which city locations to avoid while driving during </a:t>
            </a:r>
            <a:r>
              <a:rPr lang="en-US" dirty="0" smtClean="0"/>
              <a:t>unfavorable </a:t>
            </a:r>
            <a:r>
              <a:rPr lang="en-US" dirty="0"/>
              <a:t>weather </a:t>
            </a:r>
            <a:r>
              <a:rPr lang="en-US" dirty="0" smtClean="0"/>
              <a:t>conditions </a:t>
            </a:r>
            <a:r>
              <a:rPr lang="en-US" dirty="0"/>
              <a:t>like rain, ice etc., based on historical accident severity in these locations. The </a:t>
            </a:r>
            <a:r>
              <a:rPr lang="en-US" dirty="0" smtClean="0"/>
              <a:t>results </a:t>
            </a:r>
            <a:r>
              <a:rPr lang="en-US" dirty="0"/>
              <a:t>might be useful for city planners and road </a:t>
            </a:r>
            <a:r>
              <a:rPr lang="en-US" dirty="0" smtClean="0"/>
              <a:t>infrastructure </a:t>
            </a:r>
            <a:r>
              <a:rPr lang="en-US" dirty="0"/>
              <a:t>planners, </a:t>
            </a:r>
            <a:r>
              <a:rPr lang="en-US" dirty="0" smtClean="0"/>
              <a:t>policemen </a:t>
            </a:r>
            <a:r>
              <a:rPr lang="en-US" dirty="0"/>
              <a:t>and traffic wardens, as well as emergency medical personnel. In regards to the discussion, it can be seen that the dataset has some advantages, while some shortcomings. These may need further investigation.</a:t>
            </a:r>
            <a:endParaRPr lang="de-DE" dirty="0"/>
          </a:p>
        </p:txBody>
      </p:sp>
    </p:spTree>
    <p:extLst>
      <p:ext uri="{BB962C8B-B14F-4D97-AF65-F5344CB8AC3E}">
        <p14:creationId xmlns:p14="http://schemas.microsoft.com/office/powerpoint/2010/main" val="295383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Conclusion</a:t>
            </a:r>
            <a:endParaRPr lang="de-DE" dirty="0"/>
          </a:p>
        </p:txBody>
      </p:sp>
      <p:sp>
        <p:nvSpPr>
          <p:cNvPr id="3" name="Inhaltsplatzhalter 2"/>
          <p:cNvSpPr>
            <a:spLocks noGrp="1"/>
          </p:cNvSpPr>
          <p:nvPr>
            <p:ph idx="1"/>
          </p:nvPr>
        </p:nvSpPr>
        <p:spPr/>
        <p:txBody>
          <a:bodyPr/>
          <a:lstStyle/>
          <a:p>
            <a:pPr marL="0" indent="0">
              <a:buNone/>
            </a:pPr>
            <a:r>
              <a:rPr lang="en-US" dirty="0"/>
              <a:t>This section concludes the report. Summarizing, the report established city locations to avoid while driving </a:t>
            </a:r>
            <a:r>
              <a:rPr lang="en-US"/>
              <a:t>during </a:t>
            </a:r>
            <a:r>
              <a:rPr lang="en-US" smtClean="0"/>
              <a:t>unfavorable </a:t>
            </a:r>
            <a:r>
              <a:rPr lang="en-US" dirty="0"/>
              <a:t>weather </a:t>
            </a:r>
            <a:r>
              <a:rPr lang="en-US" dirty="0" smtClean="0"/>
              <a:t>conditions </a:t>
            </a:r>
            <a:r>
              <a:rPr lang="en-US" dirty="0"/>
              <a:t>like rain, ice etc., based on historical accident severity in these locations.</a:t>
            </a:r>
            <a:endParaRPr lang="de-DE" dirty="0"/>
          </a:p>
        </p:txBody>
      </p:sp>
    </p:spTree>
    <p:extLst>
      <p:ext uri="{BB962C8B-B14F-4D97-AF65-F5344CB8AC3E}">
        <p14:creationId xmlns:p14="http://schemas.microsoft.com/office/powerpoint/2010/main" val="4169891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273</Words>
  <Application>Microsoft Office PowerPoint</Application>
  <PresentationFormat>Breitbild</PresentationFormat>
  <Paragraphs>13</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Century Gothic</vt:lpstr>
      <vt:lpstr>Wingdings 3</vt:lpstr>
      <vt:lpstr>Ion-Sitzungssaal</vt:lpstr>
      <vt:lpstr>IBM Data Science Specialization: Capstone</vt:lpstr>
      <vt:lpstr>Introduction &amp; Problem</vt:lpstr>
      <vt:lpstr>Data</vt:lpstr>
      <vt:lpstr>Methodology &amp; Analysis</vt:lpstr>
      <vt:lpstr>Results &amp; 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Specialization: Capstone</dc:title>
  <dc:creator>Valerie Hunstock</dc:creator>
  <cp:lastModifiedBy>Valerie Hunstock</cp:lastModifiedBy>
  <cp:revision>3</cp:revision>
  <dcterms:created xsi:type="dcterms:W3CDTF">2020-09-07T13:40:51Z</dcterms:created>
  <dcterms:modified xsi:type="dcterms:W3CDTF">2020-09-07T13:52:17Z</dcterms:modified>
</cp:coreProperties>
</file>