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9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DCAA-D290-4FDD-9570-48B028B61B06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08934-6529-4B1B-A5E3-66967A630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Highly</a:t>
            </a:r>
            <a:r>
              <a:rPr lang="en-US" baseline="0" dirty="0" smtClean="0"/>
              <a:t> recommended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08934-6529-4B1B-A5E3-66967A63087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C41AF2-2DC7-4C11-BDDD-2928FEA55914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F7B9D-80F6-4F1F-A475-D9C831744D7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welcome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world of new era</a:t>
            </a:r>
          </a:p>
          <a:p>
            <a:endParaRPr lang="en-US" dirty="0"/>
          </a:p>
        </p:txBody>
      </p:sp>
      <p:pic>
        <p:nvPicPr>
          <p:cNvPr id="4" name="Picture 3" descr="12109261_932561980152346_6934416079802657016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09600"/>
            <a:ext cx="5105400" cy="5105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welcome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dell</dc:creator>
  <cp:lastModifiedBy>dell</cp:lastModifiedBy>
  <cp:revision>1</cp:revision>
  <dcterms:created xsi:type="dcterms:W3CDTF">2016-01-09T09:34:38Z</dcterms:created>
  <dcterms:modified xsi:type="dcterms:W3CDTF">2016-01-09T09:40:57Z</dcterms:modified>
</cp:coreProperties>
</file>