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hadertoy.com/view/WtSGD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06646c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06646c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https://www.shadertoy.com/view/WtSGDD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06646c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06646c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06646c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06646c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hadertoy.com/view/Wlj3D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Water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 Effect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sonar Projection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Distance in each Fragment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Glow Fragment Pixel if Distance from Projection Point match Elapsed Time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https://www.shadertoy.com/view/Wlj3DW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AutoNum type="arabicPeriod"/>
            </a:pPr>
            <a:r>
              <a:rPr lang="en">
                <a:solidFill>
                  <a:srgbClr val="EA9999"/>
                </a:solidFill>
              </a:rPr>
              <a:t>Check Reflection of Projection Point to Camera across Fragment Normal</a:t>
            </a:r>
            <a:endParaRPr>
              <a:solidFill>
                <a:srgbClr val="EA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AutoNum type="arabicPeriod"/>
            </a:pPr>
            <a:r>
              <a:rPr lang="en">
                <a:solidFill>
                  <a:srgbClr val="EA9999"/>
                </a:solidFill>
              </a:rPr>
              <a:t>Reduce Glow when Reflection isn’t direct</a:t>
            </a:r>
            <a:endParaRPr>
              <a:solidFill>
                <a:srgbClr val="EA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AutoNum type="arabicPeriod"/>
            </a:pPr>
            <a:r>
              <a:rPr lang="en">
                <a:solidFill>
                  <a:srgbClr val="EA9999"/>
                </a:solidFill>
              </a:rPr>
              <a:t>(Bonus) reflect the initial raycase and do a second weaker ping off of the next colli`ssion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Ray Defusion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70800" y="252400"/>
            <a:ext cx="18048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Desired Result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00" y="654200"/>
            <a:ext cx="3299875" cy="18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800" y="2942350"/>
            <a:ext cx="2085350" cy="20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970800" y="2542150"/>
            <a:ext cx="32145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Attempt One (Incomplete)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63500" y="1094625"/>
            <a:ext cx="2234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Ray Marching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93" y="1599574"/>
            <a:ext cx="4081449" cy="194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Wobbling Screen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Grab screen texture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the distortion texture over the screen texture and tile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the pixels of the texture either left or right depending on the intensity value given through the inspector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Blend pixel offset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Grab the Camera ScreenMaterial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the distorted texture over the screen material in OnRenderImage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