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774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0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8391edb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8391edb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9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8391edb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8391edb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75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8391ed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08391ed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8391ed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8391ed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8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8391edb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8391edb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28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8391ed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8391ed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03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8391ed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8391ed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93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8391ed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8391ed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78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8391ed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8391ed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3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8391ed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8391ed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11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8391ed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8391ed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9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8391edb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8391edb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19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8391edb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8391edb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1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8391edb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8391edb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9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windows/instal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rraform.io/downloads" TargetMode="Externa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 smtClean="0"/>
              <a:t>Feature 1: Presentation</a:t>
            </a:r>
            <a:endParaRPr sz="55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83005" y="2834125"/>
            <a:ext cx="423746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LanNH7, QuanVM4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789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AWS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en" dirty="0" smtClean="0"/>
              <a:t> Amazon DynamoDB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1699" y="1017725"/>
            <a:ext cx="8487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Amazon </a:t>
            </a:r>
            <a:r>
              <a:rPr lang="en-US" sz="1600" dirty="0" err="1">
                <a:solidFill>
                  <a:schemeClr val="tx1"/>
                </a:solidFill>
              </a:rPr>
              <a:t>DynamoDB</a:t>
            </a:r>
            <a:r>
              <a:rPr lang="en-US" sz="1600" dirty="0">
                <a:solidFill>
                  <a:schemeClr val="tx1"/>
                </a:solidFill>
              </a:rPr>
              <a:t> is a fully managed proprietary </a:t>
            </a:r>
            <a:r>
              <a:rPr lang="en-US" sz="1600" dirty="0" err="1">
                <a:solidFill>
                  <a:schemeClr val="tx1"/>
                </a:solidFill>
              </a:rPr>
              <a:t>NoSQL</a:t>
            </a:r>
            <a:r>
              <a:rPr lang="en-US" sz="1600" dirty="0">
                <a:solidFill>
                  <a:schemeClr val="tx1"/>
                </a:solidFill>
              </a:rPr>
              <a:t> database service that supports key–value and document data </a:t>
            </a:r>
            <a:r>
              <a:rPr lang="en-US" sz="1600" dirty="0" smtClean="0">
                <a:solidFill>
                  <a:schemeClr val="tx1"/>
                </a:solidFill>
              </a:rPr>
              <a:t>structures. </a:t>
            </a:r>
            <a:r>
              <a:rPr lang="en-US" sz="1600" dirty="0" err="1" smtClean="0">
                <a:solidFill>
                  <a:schemeClr val="tx1"/>
                </a:solidFill>
              </a:rPr>
              <a:t>DynamoDBb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just only create table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Millions of requests per seconds, trillions of row, 100s of TB of storage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1925667"/>
            <a:ext cx="8331173" cy="2927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312" y="19683"/>
            <a:ext cx="1048215" cy="9980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789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AWS –</a:t>
            </a:r>
            <a:r>
              <a:rPr lang="en" dirty="0"/>
              <a:t> Amazon DynamoDB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1699" y="1017725"/>
            <a:ext cx="84878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Data types: Scalar types (string, number, binary,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, null), </a:t>
            </a:r>
            <a:r>
              <a:rPr lang="en-US" sz="1600" dirty="0" smtClean="0">
                <a:solidFill>
                  <a:schemeClr val="tx1"/>
                </a:solidFill>
              </a:rPr>
              <a:t>document </a:t>
            </a:r>
            <a:r>
              <a:rPr lang="en-US" sz="1600" dirty="0">
                <a:solidFill>
                  <a:schemeClr val="tx1"/>
                </a:solidFill>
              </a:rPr>
              <a:t>types (lists, map), set types (string set, number set, </a:t>
            </a:r>
            <a:r>
              <a:rPr lang="en-US" sz="1600" dirty="0" smtClean="0">
                <a:solidFill>
                  <a:schemeClr val="tx1"/>
                </a:solidFill>
              </a:rPr>
              <a:t>binary, set).</a:t>
            </a:r>
          </a:p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Each table has a primary </a:t>
            </a:r>
            <a:r>
              <a:rPr lang="en-US" sz="1600" dirty="0" smtClean="0">
                <a:solidFill>
                  <a:schemeClr val="tx1"/>
                </a:solidFill>
              </a:rPr>
              <a:t>key</a:t>
            </a:r>
          </a:p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Each table can have an infinite number of items (rows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Each item has attributes (can be added over time – can be null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Maximum </a:t>
            </a:r>
            <a:r>
              <a:rPr lang="en-US" sz="1600" dirty="0">
                <a:solidFill>
                  <a:schemeClr val="tx1"/>
                </a:solidFill>
              </a:rPr>
              <a:t>size of an item is 400kb (not good for large data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45720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Items are automatically deleted after </a:t>
            </a:r>
            <a:r>
              <a:rPr lang="en-US" sz="1600" dirty="0">
                <a:solidFill>
                  <a:schemeClr val="tx1"/>
                </a:solidFill>
              </a:rPr>
              <a:t>an expiry timestamp (a process)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312" y="87058"/>
            <a:ext cx="1048215" cy="9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AWS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smtClean="0"/>
              <a:t>AWS </a:t>
            </a:r>
            <a:r>
              <a:rPr lang="en-US" dirty="0"/>
              <a:t>Simple Cloud Storage (S3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Amazon S3 is an object storage service that stores data as objects within buckets. An object is a file and any metadata that describes the file. A bucket is a container for objects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Amazon S3 provides strong read-after-write consistency for PUT and DELETE requests of objects in your Amazon S3 bucket in all AWS </a:t>
            </a:r>
            <a:r>
              <a:rPr lang="en-US" sz="1600" dirty="0" smtClean="0">
                <a:solidFill>
                  <a:schemeClr val="tx1"/>
                </a:solidFill>
              </a:rPr>
              <a:t>Regions</a:t>
            </a:r>
            <a:endParaRPr lang="en-US" sz="1600" dirty="0">
              <a:solidFill>
                <a:schemeClr val="tx1"/>
              </a:solidFill>
            </a:endParaRPr>
          </a:p>
          <a:p>
            <a:pPr lvl="0"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S3 offers industry-leading scalability, data availability, security, and performance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Amazon S3 provides management features so that you can optimize, organize, and configure access to </a:t>
            </a:r>
            <a:r>
              <a:rPr lang="en-US" sz="1600" dirty="0" smtClean="0">
                <a:solidFill>
                  <a:schemeClr val="tx1"/>
                </a:solidFill>
              </a:rPr>
              <a:t>data </a:t>
            </a:r>
            <a:r>
              <a:rPr lang="en-US" sz="1600" dirty="0">
                <a:solidFill>
                  <a:schemeClr val="tx1"/>
                </a:solidFill>
              </a:rPr>
              <a:t>to meet </a:t>
            </a:r>
            <a:r>
              <a:rPr lang="en-US" sz="1600" dirty="0" smtClean="0">
                <a:solidFill>
                  <a:schemeClr val="tx1"/>
                </a:solidFill>
              </a:rPr>
              <a:t>specific </a:t>
            </a:r>
            <a:r>
              <a:rPr lang="en-US" sz="1600" dirty="0">
                <a:solidFill>
                  <a:schemeClr val="tx1"/>
                </a:solidFill>
              </a:rPr>
              <a:t>business, organizational, and compliance requirements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Maximum object size is 5TB (5000Gb)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89" y="3944175"/>
            <a:ext cx="1568531" cy="10859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</a:t>
            </a:r>
            <a:r>
              <a:rPr lang="en-US" dirty="0" smtClean="0">
                <a:solidFill>
                  <a:schemeClr val="tx1"/>
                </a:solidFill>
              </a:rPr>
              <a:t>AWS - </a:t>
            </a:r>
            <a:r>
              <a:rPr lang="en" dirty="0" smtClean="0"/>
              <a:t>IAM role  </a:t>
            </a:r>
            <a:endParaRPr dirty="0"/>
          </a:p>
        </p:txBody>
      </p:sp>
      <p:sp>
        <p:nvSpPr>
          <p:cNvPr id="126" name="Google Shape;126;p23"/>
          <p:cNvSpPr txBox="1"/>
          <p:nvPr/>
        </p:nvSpPr>
        <p:spPr>
          <a:xfrm>
            <a:off x="311699" y="1158488"/>
            <a:ext cx="315339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>
                <a:solidFill>
                  <a:schemeClr val="tx1"/>
                </a:solidFill>
              </a:rPr>
              <a:t>AWS Identity and Access Management (IAM) is a web service that helps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securely control access to AWS resources. </a:t>
            </a:r>
            <a:r>
              <a:rPr lang="en-US" dirty="0" smtClean="0">
                <a:solidFill>
                  <a:schemeClr val="tx1"/>
                </a:solidFill>
              </a:rPr>
              <a:t>IAM is used </a:t>
            </a:r>
            <a:r>
              <a:rPr lang="en-US" dirty="0">
                <a:solidFill>
                  <a:schemeClr val="tx1"/>
                </a:solidFill>
              </a:rPr>
              <a:t>to control who is authenticated (signed in) and authorized (has permissions) to use resources.</a:t>
            </a:r>
            <a:endParaRPr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55" y="996547"/>
            <a:ext cx="5085359" cy="38229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418898"/>
            <a:ext cx="8520600" cy="1837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Small practicce</a:t>
            </a:r>
            <a:endParaRPr sz="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67095" y="2363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Thank you for listening! 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1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tools (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ocker, Python, Terraform) and hosting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ocalstack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ts val="18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AWS and AWS </a:t>
            </a:r>
            <a:r>
              <a:rPr lang="en-US" dirty="0" err="1" smtClean="0">
                <a:solidFill>
                  <a:schemeClr val="tx1"/>
                </a:solidFill>
              </a:rPr>
              <a:t>serverless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ts val="18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Applications in AWS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ts val="18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Small practice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>
              <a:buSzPts val="1800"/>
              <a:buAutoNum type="arabicPeriod"/>
            </a:pPr>
            <a:r>
              <a:rPr lang="en-US" sz="2000" dirty="0"/>
              <a:t>Install tools </a:t>
            </a:r>
            <a:r>
              <a:rPr lang="en-US" sz="2000" dirty="0" smtClean="0"/>
              <a:t>(</a:t>
            </a:r>
            <a:r>
              <a:rPr lang="en-US" sz="2000" dirty="0" err="1" smtClean="0"/>
              <a:t>Docker</a:t>
            </a:r>
            <a:r>
              <a:rPr lang="en-US" sz="2000" dirty="0"/>
              <a:t>, P</a:t>
            </a:r>
            <a:r>
              <a:rPr lang="en-US" sz="2000" dirty="0" smtClean="0"/>
              <a:t>ython</a:t>
            </a:r>
            <a:r>
              <a:rPr lang="en-US" sz="2000" dirty="0"/>
              <a:t>, </a:t>
            </a:r>
            <a:r>
              <a:rPr lang="en-US" sz="2000" dirty="0" err="1" smtClean="0"/>
              <a:t>Terraform</a:t>
            </a:r>
            <a:r>
              <a:rPr lang="en-US" sz="2000" dirty="0"/>
              <a:t>) and hosting </a:t>
            </a:r>
            <a:r>
              <a:rPr lang="en-US" sz="2000" dirty="0" err="1" smtClean="0"/>
              <a:t>Localstack</a:t>
            </a:r>
            <a:endParaRPr lang="en-US" sz="2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Step 1: Install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 Desktop for window (version 20.10.13). Link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hlinkClick r:id="rId3"/>
              </a:rPr>
              <a:t>https://docs.docker.com/desktop/windows/install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Step 2: Install Python through Visual Code or download python directly (version 3.9.7). 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 smtClean="0"/>
              <a:t>     Link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https://www.python.org/downloads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Step 3: Download </a:t>
            </a:r>
            <a:r>
              <a:rPr lang="en-US" sz="1600" dirty="0" err="1" smtClean="0">
                <a:solidFill>
                  <a:schemeClr val="tx1"/>
                </a:solidFill>
              </a:rPr>
              <a:t>Terraform</a:t>
            </a:r>
            <a:r>
              <a:rPr lang="en-US" sz="1600" dirty="0" smtClean="0">
                <a:solidFill>
                  <a:schemeClr val="tx1"/>
                </a:solidFill>
              </a:rPr>
              <a:t> and set up in environment variables (version 1.1.8). </a:t>
            </a:r>
            <a:r>
              <a:rPr lang="en-US" sz="1600" dirty="0">
                <a:solidFill>
                  <a:schemeClr val="tx1"/>
                </a:solidFill>
              </a:rPr>
              <a:t>Link: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www.terraform.io/downloads</a:t>
            </a:r>
            <a:r>
              <a:rPr lang="en-US" sz="1600" dirty="0" smtClean="0"/>
              <a:t> </a:t>
            </a:r>
          </a:p>
          <a:p>
            <a:pPr marL="285750" indent="-285750">
              <a:spcAft>
                <a:spcPts val="1200"/>
              </a:spcAft>
            </a:pPr>
            <a:endParaRPr lang="en-US" sz="1600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9" y="1114350"/>
            <a:ext cx="8597911" cy="2781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Why installing Docker, Terraform, Python, hosting </a:t>
            </a:r>
            <a:r>
              <a:rPr lang="en-US" sz="2200" dirty="0" err="1"/>
              <a:t>L</a:t>
            </a:r>
            <a:r>
              <a:rPr lang="en-US" sz="2200" dirty="0" err="1" smtClean="0"/>
              <a:t>ocalstack</a:t>
            </a:r>
            <a:r>
              <a:rPr lang="en-US" sz="2200" dirty="0" smtClean="0"/>
              <a:t>? 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737" algn="just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Programming language in feature 1: Python </a:t>
            </a:r>
          </a:p>
          <a:p>
            <a:pPr indent="-312737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>
                <a:solidFill>
                  <a:schemeClr val="tx1"/>
                </a:solidFill>
              </a:rPr>
              <a:t>Docker and Docker-compose are one of ways to hosting </a:t>
            </a:r>
            <a:r>
              <a:rPr lang="en-US" sz="1600" dirty="0" err="1">
                <a:solidFill>
                  <a:schemeClr val="tx1"/>
                </a:solidFill>
              </a:rPr>
              <a:t>L</a:t>
            </a:r>
            <a:r>
              <a:rPr lang="en-US" sz="1600" dirty="0" err="1" smtClean="0">
                <a:solidFill>
                  <a:schemeClr val="tx1"/>
                </a:solidFill>
              </a:rPr>
              <a:t>ocalstack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through </a:t>
            </a:r>
            <a:r>
              <a:rPr lang="en-US" sz="1600" dirty="0" smtClean="0">
                <a:solidFill>
                  <a:schemeClr val="tx1"/>
                </a:solidFill>
              </a:rPr>
              <a:t>container</a:t>
            </a:r>
            <a:endParaRPr sz="1600" dirty="0">
              <a:solidFill>
                <a:schemeClr val="tx1"/>
              </a:solidFill>
            </a:endParaRPr>
          </a:p>
          <a:p>
            <a:pPr lvl="0" indent="-312737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325"/>
            </a:pPr>
            <a:r>
              <a:rPr lang="en-US" sz="1600" dirty="0" err="1" smtClean="0">
                <a:solidFill>
                  <a:schemeClr val="tx1"/>
                </a:solidFill>
              </a:rPr>
              <a:t>Localstack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 testing/mocking framework for developing Cloud applications locally. Where in theory, you can stick any AWS service and emulate them in </a:t>
            </a:r>
            <a:r>
              <a:rPr lang="en-US" sz="1600" dirty="0" err="1">
                <a:solidFill>
                  <a:schemeClr val="tx1"/>
                </a:solidFill>
              </a:rPr>
              <a:t>localhost</a:t>
            </a:r>
            <a:r>
              <a:rPr lang="en-US" sz="1600" dirty="0">
                <a:solidFill>
                  <a:schemeClr val="tx1"/>
                </a:solidFill>
              </a:rPr>
              <a:t> without ever needing the real AWS account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312737" algn="just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325"/>
              <a:buChar char="●"/>
            </a:pPr>
            <a:r>
              <a:rPr lang="en-US" sz="1600" dirty="0" err="1" smtClean="0">
                <a:solidFill>
                  <a:schemeClr val="tx1"/>
                </a:solidFill>
              </a:rPr>
              <a:t>Terraform</a:t>
            </a:r>
            <a:r>
              <a:rPr lang="en-US" sz="1600" dirty="0" smtClean="0">
                <a:solidFill>
                  <a:schemeClr val="tx1"/>
                </a:solidFill>
              </a:rPr>
              <a:t> is used to build, deploy infrastructure of AWS as code after hosting </a:t>
            </a:r>
            <a:r>
              <a:rPr lang="en-US" sz="1600" dirty="0" err="1" smtClean="0">
                <a:solidFill>
                  <a:schemeClr val="tx1"/>
                </a:solidFill>
              </a:rPr>
              <a:t>localstack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325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6887" y="955651"/>
            <a:ext cx="7542081" cy="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AWS and AWS </a:t>
            </a:r>
            <a:r>
              <a:rPr lang="en" dirty="0" smtClean="0"/>
              <a:t>serverless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0018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</a:rPr>
              <a:t>Amazon Web </a:t>
            </a:r>
            <a:r>
              <a:rPr lang="en-US" sz="1600" dirty="0" smtClean="0">
                <a:solidFill>
                  <a:schemeClr val="tx1"/>
                </a:solidFill>
              </a:rPr>
              <a:t>Services (AWS): </a:t>
            </a:r>
            <a:r>
              <a:rPr lang="en-US" sz="1600" dirty="0">
                <a:solidFill>
                  <a:schemeClr val="tx1"/>
                </a:solidFill>
              </a:rPr>
              <a:t>is the world's most comprehensive and broadly adopted cloud platform, offering over 200 fully featured services from data centers globally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indent="-317182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</a:rPr>
              <a:t>Several applications than any cloud companies</a:t>
            </a:r>
          </a:p>
          <a:p>
            <a:pPr lvl="1" indent="-317182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</a:rPr>
              <a:t>Large customer community.</a:t>
            </a:r>
          </a:p>
          <a:p>
            <a:pPr lvl="1" indent="-317182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</a:rPr>
              <a:t>The most security </a:t>
            </a:r>
          </a:p>
          <a:p>
            <a:pPr lvl="1" indent="-317182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</a:rPr>
              <a:t>The fast speed of innovation</a:t>
            </a:r>
          </a:p>
          <a:p>
            <a:pPr lvl="1" indent="-317182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</a:rPr>
              <a:t>The best  operation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91" y="2148468"/>
            <a:ext cx="4654309" cy="2222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2760298" y="3105984"/>
            <a:ext cx="252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global AWS </a:t>
            </a:r>
            <a:r>
              <a:rPr lang="en-US" dirty="0" smtClean="0">
                <a:solidFill>
                  <a:schemeClr val="tx1"/>
                </a:solidFill>
              </a:rPr>
              <a:t>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 serverless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1700" y="1017725"/>
            <a:ext cx="80140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Definition: AWS </a:t>
            </a:r>
            <a:r>
              <a:rPr lang="en-US" sz="1600" dirty="0" err="1">
                <a:solidFill>
                  <a:schemeClr val="tx1"/>
                </a:solidFill>
              </a:rPr>
              <a:t>serverless</a:t>
            </a:r>
            <a:r>
              <a:rPr lang="en-US" sz="1600" dirty="0">
                <a:solidFill>
                  <a:schemeClr val="tx1"/>
                </a:solidFill>
              </a:rPr>
              <a:t> is the technology so as to run code, manage data, and integrate applications without server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312737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Advantage: automatic scalability, optimizing cost, flexibility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AWS </a:t>
            </a:r>
            <a:r>
              <a:rPr lang="en-US" sz="1600" dirty="0" err="1" smtClean="0">
                <a:solidFill>
                  <a:schemeClr val="tx1"/>
                </a:solidFill>
              </a:rPr>
              <a:t>serverless</a:t>
            </a:r>
            <a:r>
              <a:rPr lang="en-US" sz="1600" dirty="0" smtClean="0">
                <a:solidFill>
                  <a:schemeClr val="tx1"/>
                </a:solidFill>
              </a:rPr>
              <a:t> services: AWS </a:t>
            </a:r>
            <a:r>
              <a:rPr lang="en-US" sz="1600" dirty="0" smtClean="0">
                <a:solidFill>
                  <a:schemeClr val="tx1"/>
                </a:solidFill>
              </a:rPr>
              <a:t>Lambda, </a:t>
            </a:r>
            <a:r>
              <a:rPr lang="en-US" sz="1600" dirty="0" smtClean="0">
                <a:solidFill>
                  <a:schemeClr val="tx1"/>
                </a:solidFill>
              </a:rPr>
              <a:t>Amazon API gateway, Amazon S3, Amazon </a:t>
            </a:r>
            <a:r>
              <a:rPr lang="en-US" sz="1600" dirty="0" err="1" smtClean="0">
                <a:solidFill>
                  <a:schemeClr val="tx1"/>
                </a:solidFill>
              </a:rPr>
              <a:t>Dynamodb</a:t>
            </a:r>
            <a:r>
              <a:rPr lang="en-US" sz="1600" dirty="0" smtClean="0">
                <a:solidFill>
                  <a:schemeClr val="tx1"/>
                </a:solidFill>
              </a:rPr>
              <a:t>,…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85630" y="914400"/>
            <a:ext cx="2722575" cy="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1700" y="531994"/>
            <a:ext cx="0" cy="221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AWS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" dirty="0" smtClean="0"/>
              <a:t> AWS Lambda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80260" y="1122180"/>
            <a:ext cx="78653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AWS Lambda is an </a:t>
            </a:r>
            <a:r>
              <a:rPr lang="en-US" sz="1600" dirty="0">
                <a:solidFill>
                  <a:schemeClr val="tx1"/>
                </a:solidFill>
              </a:rPr>
              <a:t>event-driven, </a:t>
            </a:r>
            <a:r>
              <a:rPr lang="en-US" sz="1600" dirty="0" err="1">
                <a:solidFill>
                  <a:schemeClr val="tx1"/>
                </a:solidFill>
              </a:rPr>
              <a:t>serverless</a:t>
            </a:r>
            <a:r>
              <a:rPr lang="en-US" sz="1600" dirty="0">
                <a:solidFill>
                  <a:schemeClr val="tx1"/>
                </a:solidFill>
              </a:rPr>
              <a:t> computing platform provided by Amazon as a part of Amazon Web Services.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a computing service that runs code in response to events and automatically manages the computing resources required by that code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Lambda runs </a:t>
            </a:r>
            <a:r>
              <a:rPr lang="en-US" sz="1600" dirty="0" smtClean="0">
                <a:solidFill>
                  <a:schemeClr val="tx1"/>
                </a:solidFill>
              </a:rPr>
              <a:t>code </a:t>
            </a:r>
            <a:r>
              <a:rPr lang="en-US" sz="1600" dirty="0">
                <a:solidFill>
                  <a:schemeClr val="tx1"/>
                </a:solidFill>
              </a:rPr>
              <a:t>on a high-availability compute infrastructure and performs all of the administration of the compute resources, including server and operating system maintenance, capacity provisioning and automatic scaling, code monitoring and </a:t>
            </a:r>
            <a:r>
              <a:rPr lang="en-US" sz="1600" dirty="0" smtClean="0">
                <a:solidFill>
                  <a:schemeClr val="tx1"/>
                </a:solidFill>
              </a:rPr>
              <a:t>logging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Lambda function is a place to organize codes. Lambda function can be invoked throughout lambda API or run in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tx1"/>
                </a:solidFill>
              </a:rPr>
              <a:t>response to events from other AWS </a:t>
            </a:r>
            <a:r>
              <a:rPr lang="en-US" sz="1600" dirty="0" smtClean="0">
                <a:solidFill>
                  <a:schemeClr val="tx1"/>
                </a:solidFill>
              </a:rPr>
              <a:t>services. 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AWS Lambda natively supports Java, Go, PowerShell, Node. 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, C#, Python, and Ruby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15" y="120980"/>
            <a:ext cx="1261127" cy="1001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26262" y="1017725"/>
            <a:ext cx="7218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3. </a:t>
            </a:r>
            <a:r>
              <a:rPr lang="en-US" dirty="0">
                <a:solidFill>
                  <a:schemeClr val="tx1"/>
                </a:solidFill>
              </a:rPr>
              <a:t>Applications in AWS -</a:t>
            </a:r>
            <a:r>
              <a:rPr lang="en" dirty="0"/>
              <a:t> AWS Lambda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0885" y="1122180"/>
            <a:ext cx="78653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Easy pricing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Integrated </a:t>
            </a:r>
            <a:r>
              <a:rPr lang="en-US" sz="1600" dirty="0">
                <a:solidFill>
                  <a:schemeClr val="tx1"/>
                </a:solidFill>
              </a:rPr>
              <a:t>with the whole AWS suite of services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Easy monitoring through AWS </a:t>
            </a:r>
            <a:r>
              <a:rPr lang="en-US" sz="1600" dirty="0" err="1" smtClean="0">
                <a:solidFill>
                  <a:schemeClr val="tx1"/>
                </a:solidFill>
              </a:rPr>
              <a:t>Cloudwatch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Easy to get more resources per functions (up to 10GB of RAM)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Increasing RAM will also improve CPU and </a:t>
            </a:r>
            <a:r>
              <a:rPr lang="en-US" sz="1600" dirty="0" smtClean="0">
                <a:solidFill>
                  <a:schemeClr val="tx1"/>
                </a:solidFill>
              </a:rPr>
              <a:t>network</a:t>
            </a: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Memory allocation: 128 MB – 10 GB (1 MB increment</a:t>
            </a:r>
            <a:r>
              <a:rPr lang="en-US" sz="1600" dirty="0" smtClean="0">
                <a:solidFill>
                  <a:schemeClr val="tx1"/>
                </a:solidFill>
              </a:rPr>
              <a:t>) - depending on regions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312737" algn="just"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325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Maximum execution time: 900 seconds (15 minutes)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15" y="120980"/>
            <a:ext cx="1261127" cy="1001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22514" y="1017725"/>
            <a:ext cx="707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650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833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Average</vt:lpstr>
      <vt:lpstr>Arial</vt:lpstr>
      <vt:lpstr>Courier New</vt:lpstr>
      <vt:lpstr>Times New Roman</vt:lpstr>
      <vt:lpstr>Simple Dark</vt:lpstr>
      <vt:lpstr>Feature 1: Presentation</vt:lpstr>
      <vt:lpstr>Feature 1</vt:lpstr>
      <vt:lpstr>Install tools (Docker, Python, Terraform) and hosting Localstack</vt:lpstr>
      <vt:lpstr>Result</vt:lpstr>
      <vt:lpstr>Why installing Docker, Terraform, Python, hosting Localstack?  </vt:lpstr>
      <vt:lpstr>2. AWS and AWS serverless</vt:lpstr>
      <vt:lpstr>AWS serverless</vt:lpstr>
      <vt:lpstr>3. Applications in AWS - AWS Lambda </vt:lpstr>
      <vt:lpstr>3. Applications in AWS - AWS Lambda </vt:lpstr>
      <vt:lpstr>3. Applications in AWS – Amazon DynamoDB</vt:lpstr>
      <vt:lpstr>3. Applications in AWS – Amazon DynamoDB</vt:lpstr>
      <vt:lpstr>3. Applications in AWS - AWS Simple Cloud Storage (S3)</vt:lpstr>
      <vt:lpstr>3. Applications in AWS - IAM role  </vt:lpstr>
      <vt:lpstr>Small practicce</vt:lpstr>
      <vt:lpstr>Thank you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1: Presentation</dc:title>
  <dc:creator>Admin</dc:creator>
  <cp:lastModifiedBy>Vu Minh Quan (FA.G0.SG)</cp:lastModifiedBy>
  <cp:revision>21</cp:revision>
  <dcterms:modified xsi:type="dcterms:W3CDTF">2022-04-13T02:07:24Z</dcterms:modified>
</cp:coreProperties>
</file>