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2E27-1328-43F7-90B1-DC8113B6C4B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2CB5-2735-473E-B0FA-29C76C89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0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2E27-1328-43F7-90B1-DC8113B6C4B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2CB5-2735-473E-B0FA-29C76C89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3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2E27-1328-43F7-90B1-DC8113B6C4B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2CB5-2735-473E-B0FA-29C76C89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6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2E27-1328-43F7-90B1-DC8113B6C4B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2CB5-2735-473E-B0FA-29C76C89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7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2E27-1328-43F7-90B1-DC8113B6C4B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2CB5-2735-473E-B0FA-29C76C89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2E27-1328-43F7-90B1-DC8113B6C4B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2CB5-2735-473E-B0FA-29C76C89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5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2E27-1328-43F7-90B1-DC8113B6C4B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2CB5-2735-473E-B0FA-29C76C89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7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2E27-1328-43F7-90B1-DC8113B6C4B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2CB5-2735-473E-B0FA-29C76C89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2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2E27-1328-43F7-90B1-DC8113B6C4B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2CB5-2735-473E-B0FA-29C76C89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2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2E27-1328-43F7-90B1-DC8113B6C4B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2CB5-2735-473E-B0FA-29C76C89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9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2E27-1328-43F7-90B1-DC8113B6C4B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2CB5-2735-473E-B0FA-29C76C89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02E27-1328-43F7-90B1-DC8113B6C4B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82CB5-2735-473E-B0FA-29C76C89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5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9185" y="897147"/>
            <a:ext cx="6447478" cy="45029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63" y="961847"/>
            <a:ext cx="1716656" cy="776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74" y="3864634"/>
            <a:ext cx="887766" cy="65297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535502" y="3355675"/>
            <a:ext cx="1302589" cy="172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955" y="2679366"/>
            <a:ext cx="658977" cy="6061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23" y="3017272"/>
            <a:ext cx="990738" cy="8473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8283" y="3079070"/>
            <a:ext cx="1657215" cy="5704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849" y="3017272"/>
            <a:ext cx="1838168" cy="1294188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4332718" y="3440953"/>
            <a:ext cx="901925" cy="172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036" y="1891093"/>
            <a:ext cx="658977" cy="606148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32" idx="2"/>
          </p:cNvCxnSpPr>
          <p:nvPr/>
        </p:nvCxnSpPr>
        <p:spPr>
          <a:xfrm>
            <a:off x="2272849" y="2322995"/>
            <a:ext cx="0" cy="35637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7475" y="2714198"/>
            <a:ext cx="1118872" cy="106417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6112054" y="3399365"/>
            <a:ext cx="901925" cy="172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113780" y="3382111"/>
            <a:ext cx="1041649" cy="172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830" y="2730534"/>
            <a:ext cx="658977" cy="60614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3669" y="2679366"/>
            <a:ext cx="919262" cy="59423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1644" y="3327279"/>
            <a:ext cx="707459" cy="67287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96795" y="3065683"/>
            <a:ext cx="1210013" cy="399704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endCxn id="29" idx="1"/>
          </p:cNvCxnSpPr>
          <p:nvPr/>
        </p:nvCxnSpPr>
        <p:spPr>
          <a:xfrm flipV="1">
            <a:off x="10085955" y="3265535"/>
            <a:ext cx="610840" cy="372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79763" y="1680413"/>
            <a:ext cx="586172" cy="642582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5496711" y="2544793"/>
            <a:ext cx="0" cy="6038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12941" y="1899073"/>
            <a:ext cx="669895" cy="709769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V="1">
            <a:off x="4227917" y="2208563"/>
            <a:ext cx="901925" cy="1725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846697" y="2622205"/>
            <a:ext cx="1191" cy="42094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77776" y="3390738"/>
            <a:ext cx="989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S3 notification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683" y="4517611"/>
            <a:ext cx="14673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: API from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openweather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09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Hoang Lan (FA.G0.SG)</dc:creator>
  <cp:lastModifiedBy>Nguyen Hoang Lan (FA.G0.SG)</cp:lastModifiedBy>
  <cp:revision>8</cp:revision>
  <dcterms:created xsi:type="dcterms:W3CDTF">2022-05-02T04:42:58Z</dcterms:created>
  <dcterms:modified xsi:type="dcterms:W3CDTF">2022-05-04T02:46:58Z</dcterms:modified>
</cp:coreProperties>
</file>