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8"/>
  </p:notesMasterIdLst>
  <p:sldIdLst>
    <p:sldId id="265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9" r:id="rId11"/>
    <p:sldId id="270" r:id="rId12"/>
    <p:sldId id="274" r:id="rId13"/>
    <p:sldId id="273" r:id="rId14"/>
    <p:sldId id="271" r:id="rId15"/>
    <p:sldId id="272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707" autoAdjust="0"/>
  </p:normalViewPr>
  <p:slideViewPr>
    <p:cSldViewPr snapToGrid="0" snapToObjects="1">
      <p:cViewPr varScale="1">
        <p:scale>
          <a:sx n="78" d="100"/>
          <a:sy n="78" d="100"/>
        </p:scale>
        <p:origin x="-2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5C8E-F62F-C949-B810-B238A690792F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EAEB-36BD-FF4D-B4A1-0D75FFED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:</a:t>
            </a:r>
            <a:r>
              <a:rPr lang="en-US" dirty="0" err="1" smtClean="0"/>
              <a:t>public_network</a:t>
            </a:r>
            <a:r>
              <a:rPr lang="en-US" baseline="0" dirty="0" smtClean="0"/>
              <a:t>, see http://</a:t>
            </a:r>
            <a:r>
              <a:rPr lang="en-US" baseline="0" dirty="0" err="1" smtClean="0"/>
              <a:t>vmtrooper.com</a:t>
            </a:r>
            <a:r>
              <a:rPr lang="en-US" baseline="0" dirty="0" smtClean="0"/>
              <a:t>/vagrant-static-external-ip-addresses-with-the-vmware-fusion-provider/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:</a:t>
            </a:r>
            <a:r>
              <a:rPr lang="en-US" dirty="0" err="1" smtClean="0"/>
              <a:t>public_network</a:t>
            </a:r>
            <a:r>
              <a:rPr lang="en-US" baseline="0" dirty="0" smtClean="0"/>
              <a:t>, see http://</a:t>
            </a:r>
            <a:r>
              <a:rPr lang="en-US" baseline="0" dirty="0" err="1" smtClean="0"/>
              <a:t>vmtrooper.com</a:t>
            </a:r>
            <a:r>
              <a:rPr lang="en-US" baseline="0" dirty="0" smtClean="0"/>
              <a:t>/vagrant-static-external-ip-addresses-with-the-vmware-fusion-provider/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/>
              <a:t>vagrant ssh</a:t>
            </a:r>
            <a:r>
              <a:rPr lang="en-US" dirty="0" smtClean="0"/>
              <a:t> without a VM name will not work since Vagrant is aware</a:t>
            </a:r>
            <a:r>
              <a:rPr lang="en-US" baseline="0" dirty="0" smtClean="0"/>
              <a:t> you created multiple VMs.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the vagrant status command to get your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names:</a:t>
            </a:r>
          </a:p>
          <a:p>
            <a:r>
              <a:rPr lang="en-US" dirty="0" smtClean="0"/>
              <a:t>bash-3.2$ vagrant status</a:t>
            </a:r>
          </a:p>
          <a:p>
            <a:r>
              <a:rPr lang="en-US" dirty="0" smtClean="0"/>
              <a:t>Current machine states:</a:t>
            </a:r>
          </a:p>
          <a:p>
            <a:endParaRPr lang="en-US" dirty="0" smtClean="0"/>
          </a:p>
          <a:p>
            <a:r>
              <a:rPr lang="en-US" dirty="0" smtClean="0"/>
              <a:t>controller                running (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                  running (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This environment represents multiple VMs. The VMs are all listed</a:t>
            </a:r>
          </a:p>
          <a:p>
            <a:r>
              <a:rPr lang="en-US" dirty="0" smtClean="0"/>
              <a:t>above with their current state. For more information about a specific</a:t>
            </a:r>
          </a:p>
          <a:p>
            <a:r>
              <a:rPr lang="en-US" dirty="0" smtClean="0"/>
              <a:t>VM, run `vagrant status NAME`.</a:t>
            </a:r>
          </a:p>
          <a:p>
            <a:endParaRPr lang="en-US" dirty="0" smtClean="0"/>
          </a:p>
          <a:p>
            <a:r>
              <a:rPr lang="en-US" dirty="0" smtClean="0"/>
              <a:t>THEN, use the command </a:t>
            </a:r>
            <a:r>
              <a:rPr lang="en-US" b="1" dirty="0" smtClean="0"/>
              <a:t>vagrant ssh &lt;</a:t>
            </a:r>
            <a:r>
              <a:rPr lang="en-US" b="1" dirty="0" err="1" smtClean="0"/>
              <a:t>vmname</a:t>
            </a:r>
            <a:r>
              <a:rPr lang="en-US" b="1" dirty="0" smtClean="0"/>
              <a:t>&gt; </a:t>
            </a:r>
            <a:r>
              <a:rPr lang="en-US" dirty="0" smtClean="0"/>
              <a:t>ex: </a:t>
            </a:r>
            <a:r>
              <a:rPr lang="en-US" b="1" dirty="0" smtClean="0"/>
              <a:t>vagrant ssh compute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7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b="1" dirty="0" err="1" smtClean="0"/>
              <a:t>hashicorp</a:t>
            </a:r>
            <a:r>
              <a:rPr lang="en-US" b="1" dirty="0" smtClean="0"/>
              <a:t>/precise64 </a:t>
            </a:r>
            <a:r>
              <a:rPr lang="en-US" dirty="0" smtClean="0"/>
              <a:t>since it is built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Virtualbox</a:t>
            </a:r>
            <a:r>
              <a:rPr lang="en-US" baseline="0" dirty="0" smtClean="0"/>
              <a:t> and VMware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vagrant up --provider=</a:t>
            </a:r>
            <a:r>
              <a:rPr lang="en-US" dirty="0" err="1" smtClean="0"/>
              <a:t>vmware_fusion</a:t>
            </a:r>
            <a:r>
              <a:rPr lang="en-US" dirty="0" smtClean="0"/>
              <a:t> or vagrant up --provider=</a:t>
            </a:r>
            <a:r>
              <a:rPr lang="en-US" dirty="0" err="1" smtClean="0"/>
              <a:t>vmware_workstation</a:t>
            </a:r>
            <a:r>
              <a:rPr lang="en-US" dirty="0" smtClean="0"/>
              <a:t> (VMware)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VMTrooper/VagrantBrownB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vagrantup.com/v2/" TargetMode="External"/><Relationship Id="rId4" Type="http://schemas.openxmlformats.org/officeDocument/2006/relationships/hyperlink" Target="https://groups.google.com/forum/%23!forum/vagrant-up" TargetMode="External"/><Relationship Id="rId5" Type="http://schemas.openxmlformats.org/officeDocument/2006/relationships/hyperlink" Target="http://vmtrooper.com/category/automation/vagrant/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agrantcloud.com/discover/featured" TargetMode="External"/><Relationship Id="rId4" Type="http://schemas.openxmlformats.org/officeDocument/2006/relationships/hyperlink" Target="http://www.packer.io/docs/post-processors/vagrant.html" TargetMode="External"/><Relationship Id="rId5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9454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Control for your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SVN, etc.</a:t>
            </a:r>
          </a:p>
          <a:p>
            <a:r>
              <a:rPr lang="en-US" dirty="0" smtClean="0"/>
              <a:t>Online collaboration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This presentation and example code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https://github.com/VMTrooper/</a:t>
            </a:r>
            <a:r>
              <a:rPr lang="en-US" dirty="0" smtClean="0">
                <a:hlinkClick r:id="rId3"/>
              </a:rPr>
              <a:t>VagrantBrownBag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config.vm.hostname</a:t>
            </a:r>
            <a:r>
              <a:rPr lang="en-US" dirty="0" smtClean="0"/>
              <a:t> </a:t>
            </a:r>
            <a:r>
              <a:rPr lang="en-US" dirty="0"/>
              <a:t>= "controller"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err="1" smtClean="0"/>
              <a:t>config.vm.network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dirty="0" smtClean="0"/>
              <a:t>178.16.172.200</a:t>
            </a:r>
          </a:p>
          <a:p>
            <a:pPr marL="0" indent="0">
              <a:buNone/>
            </a:pPr>
            <a:r>
              <a:rPr lang="en-US" dirty="0" smtClean="0"/>
              <a:t>NOTE: For the :</a:t>
            </a:r>
            <a:r>
              <a:rPr lang="en-US" dirty="0" err="1" smtClean="0"/>
              <a:t>public_network</a:t>
            </a:r>
            <a:r>
              <a:rPr lang="en-US" dirty="0"/>
              <a:t> </a:t>
            </a:r>
            <a:r>
              <a:rPr lang="en-US" dirty="0" smtClean="0"/>
              <a:t>option, you will need to do some extra work involving DHCP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200151"/>
            <a:ext cx="8446889" cy="325755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for </a:t>
            </a:r>
            <a:r>
              <a:rPr lang="en-US" dirty="0" err="1" smtClean="0"/>
              <a:t>Virtualbox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Port forwarding must be used if you want to access a specific port on your VM from your desktop… because, reasons:</a:t>
            </a:r>
          </a:p>
          <a:p>
            <a:pPr lvl="2"/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80, host: </a:t>
            </a:r>
            <a:r>
              <a:rPr lang="en-US" dirty="0" smtClean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65870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Memory</a:t>
            </a:r>
            <a:br>
              <a:rPr lang="en-US" sz="9600" dirty="0" smtClean="0"/>
            </a:br>
            <a:endParaRPr lang="en-US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</a:t>
            </a:r>
            <a:r>
              <a:rPr lang="en-US" sz="8000" dirty="0"/>
              <a:t>If using Fusion</a:t>
            </a:r>
            <a:endParaRPr lang="en-US" sz="8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vmware_fusion</a:t>
            </a:r>
            <a:r>
              <a:rPr lang="en-US" sz="8000" dirty="0"/>
              <a:t> do |v|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smtClean="0"/>
              <a:t> </a:t>
            </a:r>
            <a:r>
              <a:rPr lang="en-US" sz="8000" dirty="0" err="1"/>
              <a:t>v.vmx</a:t>
            </a:r>
            <a:r>
              <a:rPr lang="en-US" sz="8000" dirty="0"/>
              <a:t>["</a:t>
            </a:r>
            <a:r>
              <a:rPr lang="en-US" sz="8000" dirty="0" err="1"/>
              <a:t>memsize</a:t>
            </a:r>
            <a:r>
              <a:rPr lang="en-US" sz="8000" dirty="0"/>
              <a:t>"] = </a:t>
            </a:r>
            <a:r>
              <a:rPr lang="en-US" sz="8000" dirty="0" smtClean="0"/>
              <a:t>1024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</a:t>
            </a:r>
            <a:r>
              <a:rPr lang="en-US" sz="8000" dirty="0" smtClean="0"/>
              <a:t>    </a:t>
            </a:r>
            <a:r>
              <a:rPr lang="en-US" sz="8000" dirty="0"/>
              <a:t> </a:t>
            </a:r>
            <a:r>
              <a:rPr lang="en-US" sz="8000" dirty="0" err="1"/>
              <a:t>v.vmx</a:t>
            </a:r>
            <a:r>
              <a:rPr lang="en-US" sz="8000" dirty="0"/>
              <a:t>["</a:t>
            </a:r>
            <a:r>
              <a:rPr lang="en-US" sz="8000" dirty="0" err="1"/>
              <a:t>numvcpus</a:t>
            </a:r>
            <a:r>
              <a:rPr lang="en-US" sz="8000" dirty="0"/>
              <a:t>"]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If </a:t>
            </a:r>
            <a:r>
              <a:rPr lang="en-US" sz="8000" dirty="0"/>
              <a:t>using </a:t>
            </a:r>
            <a:r>
              <a:rPr lang="en-US" sz="8000" dirty="0" err="1"/>
              <a:t>VirtualBox</a:t>
            </a: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virtualbox</a:t>
            </a:r>
            <a:r>
              <a:rPr lang="en-US" sz="8000" dirty="0"/>
              <a:t> do |</a:t>
            </a:r>
            <a:r>
              <a:rPr lang="en-US" sz="8000" dirty="0" err="1"/>
              <a:t>vbox</a:t>
            </a:r>
            <a:r>
              <a:rPr lang="en-US" sz="8000" dirty="0"/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err="1" smtClean="0"/>
              <a:t>vbox.customize</a:t>
            </a:r>
            <a:r>
              <a:rPr lang="en-US" sz="8000" dirty="0" smtClean="0"/>
              <a:t> </a:t>
            </a:r>
            <a:r>
              <a:rPr lang="en-US" sz="8000" dirty="0"/>
              <a:t>["</a:t>
            </a:r>
            <a:r>
              <a:rPr lang="en-US" sz="8000" dirty="0" err="1"/>
              <a:t>modifyvm</a:t>
            </a:r>
            <a:r>
              <a:rPr lang="en-US" sz="8000" dirty="0"/>
              <a:t>", :id, "--memory", 1024</a:t>
            </a:r>
            <a:r>
              <a:rPr lang="en-US" sz="8000" dirty="0" smtClean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     </a:t>
            </a:r>
            <a:r>
              <a:rPr lang="en-US" sz="8000" dirty="0" err="1" smtClean="0"/>
              <a:t>vbox.customize</a:t>
            </a:r>
            <a:r>
              <a:rPr lang="en-US" sz="8000" dirty="0" smtClean="0"/>
              <a:t> </a:t>
            </a:r>
            <a:r>
              <a:rPr lang="en-US" sz="8000" dirty="0"/>
              <a:t>["</a:t>
            </a:r>
            <a:r>
              <a:rPr lang="en-US" sz="8000" dirty="0" err="1"/>
              <a:t>modifyvm</a:t>
            </a:r>
            <a:r>
              <a:rPr lang="en-US" sz="8000" dirty="0"/>
              <a:t>", :id, "--</a:t>
            </a:r>
            <a:r>
              <a:rPr lang="en-US" sz="8000" dirty="0" err="1"/>
              <a:t>cpus</a:t>
            </a:r>
            <a:r>
              <a:rPr lang="en-US" sz="8000" dirty="0"/>
              <a:t>", 2</a:t>
            </a:r>
            <a:r>
              <a:rPr lang="en-US" sz="8000" dirty="0" smtClean="0"/>
              <a:t>]</a:t>
            </a: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5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Multi-VM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files between VMs.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Vagrantfile’s</a:t>
            </a:r>
            <a:r>
              <a:rPr lang="en-US" dirty="0" smtClean="0"/>
              <a:t> folder is mounted to </a:t>
            </a:r>
            <a:r>
              <a:rPr lang="en-US" b="1" dirty="0" smtClean="0"/>
              <a:t>/vagrant</a:t>
            </a:r>
            <a:r>
              <a:rPr lang="en-US" dirty="0" smtClean="0"/>
              <a:t> on each VM</a:t>
            </a:r>
          </a:p>
          <a:p>
            <a:r>
              <a:rPr lang="en-US" dirty="0" smtClean="0"/>
              <a:t>Use Ruby to make multi-VM deployments A LOT simpler (think </a:t>
            </a:r>
            <a:r>
              <a:rPr lang="en-US" dirty="0" smtClean="0"/>
              <a:t>loops, branching, </a:t>
            </a:r>
            <a:r>
              <a:rPr lang="en-US" dirty="0" smtClean="0"/>
              <a:t>variables!)</a:t>
            </a:r>
          </a:p>
          <a:p>
            <a:pPr lvl="1"/>
            <a:r>
              <a:rPr lang="en-US" dirty="0" smtClean="0"/>
              <a:t>Compare sample code in ./</a:t>
            </a:r>
            <a:r>
              <a:rPr lang="en-US" dirty="0" err="1" smtClean="0"/>
              <a:t>multivmstatic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./</a:t>
            </a:r>
            <a:r>
              <a:rPr lang="en-US" dirty="0" err="1" smtClean="0"/>
              <a:t>multivmdynamic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0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Puppet (Standalone &amp; Agent)</a:t>
            </a:r>
          </a:p>
          <a:p>
            <a:pPr lvl="1"/>
            <a:r>
              <a:rPr lang="en-US" dirty="0" smtClean="0"/>
              <a:t>Chef (Solo &amp; Client)</a:t>
            </a:r>
          </a:p>
          <a:p>
            <a:pPr lvl="1"/>
            <a:r>
              <a:rPr lang="en-US" dirty="0" smtClean="0"/>
              <a:t>Ansible</a:t>
            </a:r>
          </a:p>
          <a:p>
            <a:pPr lvl="1"/>
            <a:r>
              <a:rPr lang="en-US" dirty="0" err="1" smtClean="0"/>
              <a:t>SaltStack</a:t>
            </a:r>
            <a:endParaRPr lang="en-US" dirty="0" smtClean="0"/>
          </a:p>
          <a:p>
            <a:pPr lvl="1"/>
            <a:r>
              <a:rPr lang="en-US" dirty="0" err="1" smtClean="0"/>
              <a:t>CFEngine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453890" cy="325755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Vagrant Site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http://docs.vagrantup.com/v2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/>
          </a:p>
          <a:p>
            <a:r>
              <a:rPr lang="en-US" sz="1800" dirty="0" smtClean="0"/>
              <a:t>Google Groups: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://groups.google.com/forum/#!forum/vagrant-</a:t>
            </a:r>
            <a:r>
              <a:rPr lang="en-US" sz="1800" dirty="0" smtClean="0">
                <a:hlinkClick r:id="rId4"/>
              </a:rPr>
              <a:t>up</a:t>
            </a:r>
            <a:endParaRPr lang="en-US" sz="1800" dirty="0" smtClean="0"/>
          </a:p>
          <a:p>
            <a:r>
              <a:rPr lang="en-US" sz="1800" dirty="0" smtClean="0"/>
              <a:t>IRC</a:t>
            </a:r>
            <a:r>
              <a:rPr lang="en-US" sz="1800" dirty="0"/>
              <a:t>: #vagrant on </a:t>
            </a:r>
            <a:r>
              <a:rPr lang="en-US" sz="1800" dirty="0" err="1" smtClean="0"/>
              <a:t>Freenode</a:t>
            </a:r>
            <a:endParaRPr lang="en-US" sz="1800" dirty="0" smtClean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(Check out </a:t>
            </a:r>
            <a:r>
              <a:rPr lang="en-US" sz="1800" dirty="0" err="1" smtClean="0"/>
              <a:t>bunchc</a:t>
            </a:r>
            <a:r>
              <a:rPr lang="en-US" sz="1800" dirty="0"/>
              <a:t>, </a:t>
            </a:r>
            <a:r>
              <a:rPr lang="en-US" sz="1800" dirty="0" err="1" smtClean="0"/>
              <a:t>bodepd</a:t>
            </a:r>
            <a:r>
              <a:rPr lang="en-US" sz="1800" dirty="0"/>
              <a:t>, </a:t>
            </a:r>
            <a:r>
              <a:rPr lang="en-US" sz="1800" dirty="0" err="1" smtClean="0"/>
              <a:t>ody</a:t>
            </a:r>
            <a:r>
              <a:rPr lang="en-US" sz="1800" dirty="0" smtClean="0"/>
              <a:t>, </a:t>
            </a:r>
            <a:r>
              <a:rPr lang="en-US" sz="1800" dirty="0" err="1" smtClean="0"/>
              <a:t>vmtrooper</a:t>
            </a:r>
            <a:r>
              <a:rPr lang="en-US" sz="1800" dirty="0" smtClean="0"/>
              <a:t> (me!), etc)</a:t>
            </a:r>
          </a:p>
          <a:p>
            <a:r>
              <a:rPr lang="en-US" sz="1800" dirty="0" smtClean="0"/>
              <a:t>For Fusion-related tips, I post them as I find them: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http://vmtrooper.com/category/automation/vagrant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Mitchell’s Book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69" y="4119419"/>
            <a:ext cx="792361" cy="10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Vagrant?</a:t>
            </a:r>
          </a:p>
          <a:p>
            <a:pPr lvl="1"/>
            <a:r>
              <a:rPr lang="en-US" dirty="0" smtClean="0"/>
              <a:t>Created by Mitchell Hashimoto</a:t>
            </a:r>
          </a:p>
          <a:p>
            <a:pPr lvl="1"/>
            <a:r>
              <a:rPr lang="en-US" dirty="0" smtClean="0"/>
              <a:t>Provisioning Tool for </a:t>
            </a:r>
            <a:r>
              <a:rPr lang="en-US" dirty="0" err="1" smtClean="0"/>
              <a:t>Dev</a:t>
            </a:r>
            <a:r>
              <a:rPr lang="en-US" dirty="0" smtClean="0"/>
              <a:t> &amp; Test Environments</a:t>
            </a:r>
          </a:p>
          <a:p>
            <a:r>
              <a:rPr lang="en-US" dirty="0" smtClean="0"/>
              <a:t>Why use Vagrant?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Easily replicate production on a </a:t>
            </a:r>
            <a:r>
              <a:rPr lang="en-US" dirty="0" err="1" smtClean="0"/>
              <a:t>Dev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How do I get started?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Build 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www.vagrantup.com</a:t>
            </a:r>
            <a:r>
              <a:rPr lang="en-US" dirty="0"/>
              <a:t>/</a:t>
            </a:r>
            <a:r>
              <a:rPr lang="en-US" dirty="0" err="1"/>
              <a:t>downloads.html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Select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Vagrant Cloud: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https://vagrantcloud.com/discover/</a:t>
            </a:r>
            <a:r>
              <a:rPr lang="en-US" dirty="0" smtClean="0">
                <a:hlinkClick r:id="rId3"/>
              </a:rPr>
              <a:t>featured</a:t>
            </a:r>
            <a:endParaRPr lang="en-US" dirty="0" smtClean="0"/>
          </a:p>
          <a:p>
            <a:r>
              <a:rPr lang="en-US" dirty="0" smtClean="0"/>
              <a:t>Build your own: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http://www.packer.io/docs/post-processors/</a:t>
            </a:r>
            <a:r>
              <a:rPr lang="en-US" dirty="0" smtClean="0">
                <a:hlinkClick r:id="rId4"/>
              </a:rPr>
              <a:t>vagrant.html</a:t>
            </a:r>
            <a:endParaRPr lang="en-US" dirty="0" smtClean="0"/>
          </a:p>
          <a:p>
            <a:r>
              <a:rPr lang="en-US" dirty="0" smtClean="0"/>
              <a:t> Download and Use Others not on Vagrant Cloud: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Terminal Window in the directory for your test lab: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hashicorp</a:t>
            </a:r>
            <a:r>
              <a:rPr lang="en-US" dirty="0" smtClean="0"/>
              <a:t>/precise64</a:t>
            </a:r>
          </a:p>
          <a:p>
            <a:r>
              <a:rPr lang="en-US" dirty="0" smtClean="0"/>
              <a:t>vagrant up (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vagrant up --provider=</a:t>
            </a:r>
            <a:r>
              <a:rPr lang="en-US" dirty="0" err="1" smtClean="0"/>
              <a:t>vmware_fusion</a:t>
            </a:r>
            <a:r>
              <a:rPr lang="en-US" dirty="0" smtClean="0"/>
              <a:t> (VMware)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to the VM using vagrant CLI: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3" r="-29413"/>
          <a:stretch>
            <a:fillRect/>
          </a:stretch>
        </p:blipFill>
        <p:spPr>
          <a:xfrm>
            <a:off x="549275" y="1200150"/>
            <a:ext cx="8042275" cy="3257550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Customize Your VM</a:t>
            </a:r>
          </a:p>
          <a:p>
            <a:r>
              <a:rPr lang="en-US" dirty="0" smtClean="0"/>
              <a:t>Multi-VM Configuration (Static &amp; Dynamic)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364</TotalTime>
  <Words>708</Words>
  <Application>Microsoft Macintosh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Vagrant Up in 5 Easy Steps</vt:lpstr>
      <vt:lpstr>Introduction</vt:lpstr>
      <vt:lpstr>Step 1: Select your Provider</vt:lpstr>
      <vt:lpstr>Step 2: Install Vagrant</vt:lpstr>
      <vt:lpstr>Step 3: Select a box</vt:lpstr>
      <vt:lpstr>Step 4: Vagrant Init &amp; Up </vt:lpstr>
      <vt:lpstr>Step 5: Vagrant SSH</vt:lpstr>
      <vt:lpstr>Success!</vt:lpstr>
      <vt:lpstr>But wait, there’s more…</vt:lpstr>
      <vt:lpstr>Version Control</vt:lpstr>
      <vt:lpstr>Customize Your VM</vt:lpstr>
      <vt:lpstr>Customize Your VM</vt:lpstr>
      <vt:lpstr>Customize Your VM</vt:lpstr>
      <vt:lpstr>Multi-VM Configuration </vt:lpstr>
      <vt:lpstr>Provisioners</vt:lpstr>
      <vt:lpstr>Additional Info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Up in 5 Easy Steps</dc:title>
  <dc:subject>Quick and easy dev environments</dc:subject>
  <dc:creator>Trevor Roberts Jr</dc:creator>
  <cp:keywords>Vagrant, DevOps, Ruby, Puppet</cp:keywords>
  <dc:description/>
  <cp:lastModifiedBy>trerober</cp:lastModifiedBy>
  <cp:revision>28</cp:revision>
  <cp:lastPrinted>2014-05-06T16:16:27Z</cp:lastPrinted>
  <dcterms:created xsi:type="dcterms:W3CDTF">2013-05-30T03:06:10Z</dcterms:created>
  <dcterms:modified xsi:type="dcterms:W3CDTF">2014-05-06T16:16:53Z</dcterms:modified>
  <cp:category/>
</cp:coreProperties>
</file>