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5" r:id="rId2"/>
    <p:sldId id="268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9" r:id="rId11"/>
    <p:sldId id="270" r:id="rId12"/>
    <p:sldId id="273" r:id="rId13"/>
    <p:sldId id="271" r:id="rId14"/>
    <p:sldId id="272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9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F5C8E-F62F-C949-B810-B238A690792F}" type="datetimeFigureOut">
              <a:rPr lang="en-US" smtClean="0"/>
              <a:t>7/9/13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5EAEB-36BD-FF4D-B4A1-0D75FFED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6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vagrantup.com/precise64_vmware.box" TargetMode="External"/><Relationship Id="rId4" Type="http://schemas.openxmlformats.org/officeDocument/2006/relationships/hyperlink" Target="http://files.vagrantup.com/precise64.box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9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Alternatively…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Fusion: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r>
              <a:rPr lang="en-US" baseline="0" dirty="0" smtClean="0"/>
              <a:t> precise64 </a:t>
            </a:r>
            <a:r>
              <a:rPr lang="en-US" dirty="0" smtClean="0">
                <a:hlinkClick r:id="rId3"/>
              </a:rPr>
              <a:t>http://files.vagrantup.com/precise64_vmware.box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VirtualBox</a:t>
            </a:r>
            <a:r>
              <a:rPr lang="en-US" dirty="0" smtClean="0"/>
              <a:t>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r>
              <a:rPr lang="en-US" dirty="0" smtClean="0"/>
              <a:t> precise64 </a:t>
            </a:r>
            <a:r>
              <a:rPr lang="en-US" dirty="0" smtClean="0">
                <a:hlinkClick r:id="rId4"/>
              </a:rPr>
              <a:t>http://files.vagrantup.com/precise64.box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2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8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7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4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5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8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7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MTrooper/VagrantBrownBa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%23!forum/vagrant-up" TargetMode="External"/><Relationship Id="rId4" Type="http://schemas.openxmlformats.org/officeDocument/2006/relationships/hyperlink" Target="http://vmtrooper.com/category/automation/vagrant/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vagrantup.com/v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s.vagrant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vagrantup.com/precise64_vmware.box" TargetMode="External"/><Relationship Id="rId4" Type="http://schemas.openxmlformats.org/officeDocument/2006/relationships/hyperlink" Target="http://files.vagrantup.com/precise64.box" TargetMode="External"/><Relationship Id="rId5" Type="http://schemas.openxmlformats.org/officeDocument/2006/relationships/hyperlink" Target="http://www.vagrantbox.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Vagrant Up in 5 Easy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777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Trevor Roberts Jr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VMTrooper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Cody Bunch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cody_bunch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vagrant_logo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72" y="2735620"/>
            <a:ext cx="2324100" cy="2540000"/>
          </a:xfrm>
          <a:prstGeom prst="rect">
            <a:avLst/>
          </a:prstGeom>
        </p:spPr>
      </p:pic>
      <p:pic>
        <p:nvPicPr>
          <p:cNvPr id="5" name="Picture 4" descr="vagrant-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" y="2889293"/>
            <a:ext cx="1841632" cy="22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94548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 Code Control for your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, SVN, etc.</a:t>
            </a:r>
          </a:p>
          <a:p>
            <a:r>
              <a:rPr lang="en-US" dirty="0" smtClean="0"/>
              <a:t>Online collaboration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This presentation and example code can </a:t>
            </a:r>
            <a:r>
              <a:rPr lang="en-US" dirty="0"/>
              <a:t>be found at: </a:t>
            </a:r>
            <a:r>
              <a:rPr lang="en-US" dirty="0">
                <a:hlinkClick r:id="rId2"/>
              </a:rPr>
              <a:t>https://github.com/VMTrooper/</a:t>
            </a:r>
            <a:r>
              <a:rPr lang="en-US" dirty="0" smtClean="0">
                <a:hlinkClick r:id="rId2"/>
              </a:rPr>
              <a:t>VagrantBrownBag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5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Your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Hostname</a:t>
            </a:r>
          </a:p>
          <a:p>
            <a:pPr lvl="1"/>
            <a:r>
              <a:rPr lang="en-US" dirty="0" err="1" smtClean="0"/>
              <a:t>config.vm.hostname</a:t>
            </a:r>
            <a:r>
              <a:rPr lang="en-US" dirty="0" smtClean="0"/>
              <a:t> </a:t>
            </a:r>
            <a:r>
              <a:rPr lang="en-US" dirty="0"/>
              <a:t>= "controller"</a:t>
            </a:r>
            <a:endParaRPr lang="en-US" dirty="0" smtClean="0"/>
          </a:p>
          <a:p>
            <a:r>
              <a:rPr lang="en-US" dirty="0" smtClean="0"/>
              <a:t>IP Address</a:t>
            </a:r>
          </a:p>
          <a:p>
            <a:pPr lvl="1"/>
            <a:r>
              <a:rPr lang="en-US" dirty="0" err="1" smtClean="0"/>
              <a:t>config.vm.network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</a:t>
            </a:r>
            <a:r>
              <a:rPr lang="en-US" dirty="0" smtClean="0"/>
              <a:t>178.16.172.200</a:t>
            </a:r>
          </a:p>
          <a:p>
            <a:pPr marL="0" indent="0">
              <a:buNone/>
            </a:pPr>
            <a:r>
              <a:rPr lang="en-US" dirty="0" smtClean="0"/>
              <a:t>NOTE: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Your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600" dirty="0" smtClean="0"/>
              <a:t>Memory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If using Fusion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config.vm.provider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err="1"/>
              <a:t>vmware_fusion</a:t>
            </a:r>
            <a:r>
              <a:rPr lang="en-US" dirty="0"/>
              <a:t> do |v|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</a:t>
            </a:r>
            <a:r>
              <a:rPr lang="en-US" dirty="0" err="1"/>
              <a:t>v.vmx</a:t>
            </a:r>
            <a:r>
              <a:rPr lang="en-US" dirty="0"/>
              <a:t>["</a:t>
            </a:r>
            <a:r>
              <a:rPr lang="en-US" dirty="0" err="1"/>
              <a:t>memsize</a:t>
            </a:r>
            <a:r>
              <a:rPr lang="en-US" dirty="0"/>
              <a:t>"] = 1024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Otherwise using </a:t>
            </a:r>
            <a:r>
              <a:rPr lang="en-US" dirty="0" err="1"/>
              <a:t>VirtualBox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config.vm.provider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err="1"/>
              <a:t>virtualbox</a:t>
            </a:r>
            <a:r>
              <a:rPr lang="en-US" dirty="0"/>
              <a:t> do |</a:t>
            </a:r>
            <a:r>
              <a:rPr lang="en-US" dirty="0" err="1"/>
              <a:t>vbox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 smtClean="0"/>
              <a:t>vbox.customize</a:t>
            </a:r>
            <a:r>
              <a:rPr lang="en-US" dirty="0" smtClean="0"/>
              <a:t> </a:t>
            </a:r>
            <a:r>
              <a:rPr lang="en-US" dirty="0"/>
              <a:t>["</a:t>
            </a:r>
            <a:r>
              <a:rPr lang="en-US" dirty="0" err="1"/>
              <a:t>modifyvm</a:t>
            </a:r>
            <a:r>
              <a:rPr lang="en-US" dirty="0"/>
              <a:t>", :id, "--memory", 1024]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5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Multi-VM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0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Provisioners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Shell Scripts</a:t>
            </a:r>
          </a:p>
          <a:p>
            <a:pPr lvl="1"/>
            <a:r>
              <a:rPr lang="en-US" dirty="0" smtClean="0"/>
              <a:t>Puppet (Standalone &amp; Agent)</a:t>
            </a:r>
          </a:p>
          <a:p>
            <a:pPr lvl="1"/>
            <a:r>
              <a:rPr lang="en-US" dirty="0" smtClean="0"/>
              <a:t>Chef (Solo &amp; Client)</a:t>
            </a:r>
          </a:p>
          <a:p>
            <a:pPr lvl="1"/>
            <a:r>
              <a:rPr lang="en-US" dirty="0" err="1" smtClean="0"/>
              <a:t>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7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Vagrant Site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http://docs.vagrantup.com/v2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  <a:p>
            <a:r>
              <a:rPr lang="en-US" sz="2400" dirty="0" smtClean="0"/>
              <a:t>Google Groups: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://groups.google.com/forum/#!forum/vagrant-</a:t>
            </a:r>
            <a:r>
              <a:rPr lang="en-US" sz="2400" dirty="0" smtClean="0">
                <a:hlinkClick r:id="rId3"/>
              </a:rPr>
              <a:t>up</a:t>
            </a:r>
            <a:endParaRPr lang="en-US" sz="2400" dirty="0" smtClean="0"/>
          </a:p>
          <a:p>
            <a:r>
              <a:rPr lang="en-US" sz="2400" dirty="0" smtClean="0"/>
              <a:t>IRC</a:t>
            </a:r>
            <a:r>
              <a:rPr lang="en-US" sz="2400" dirty="0"/>
              <a:t>: #vagrant on </a:t>
            </a:r>
            <a:r>
              <a:rPr lang="en-US" sz="2400" dirty="0" err="1" smtClean="0"/>
              <a:t>Freenode</a:t>
            </a:r>
            <a:endParaRPr lang="en-US" sz="2400" dirty="0" smtClean="0"/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 (Check out </a:t>
            </a:r>
            <a:r>
              <a:rPr lang="en-US" sz="2400" dirty="0" err="1" smtClean="0"/>
              <a:t>bunchc</a:t>
            </a:r>
            <a:r>
              <a:rPr lang="en-US" sz="2400" dirty="0"/>
              <a:t>, </a:t>
            </a:r>
            <a:r>
              <a:rPr lang="en-US" sz="2400" dirty="0" err="1" smtClean="0"/>
              <a:t>bodepd</a:t>
            </a:r>
            <a:r>
              <a:rPr lang="en-US" sz="2400" dirty="0"/>
              <a:t>, </a:t>
            </a:r>
            <a:r>
              <a:rPr lang="en-US" sz="2400" dirty="0" err="1" smtClean="0"/>
              <a:t>ody</a:t>
            </a:r>
            <a:r>
              <a:rPr lang="en-US" sz="2400" dirty="0" smtClean="0"/>
              <a:t>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For Fusion-related tips, I post them as I find them:</a:t>
            </a:r>
            <a:endParaRPr lang="en-US" sz="2400" dirty="0"/>
          </a:p>
          <a:p>
            <a:pPr lvl="1"/>
            <a:r>
              <a:rPr lang="en-US" sz="2000" dirty="0">
                <a:hlinkClick r:id="rId4"/>
              </a:rPr>
              <a:t>http://vmtrooper.com/category/automation/vagrant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r>
              <a:rPr lang="en-US" sz="2400" dirty="0" smtClean="0"/>
              <a:t>Mitchell’s </a:t>
            </a:r>
            <a:r>
              <a:rPr lang="en-US" sz="2400" dirty="0" smtClean="0"/>
              <a:t>Book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168" y="4119417"/>
            <a:ext cx="792361" cy="10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7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Vagrant?</a:t>
            </a:r>
          </a:p>
          <a:p>
            <a:pPr lvl="1"/>
            <a:r>
              <a:rPr lang="en-US" dirty="0" smtClean="0"/>
              <a:t>Created by Mitchell Hashimoto</a:t>
            </a:r>
          </a:p>
          <a:p>
            <a:pPr lvl="1"/>
            <a:r>
              <a:rPr lang="en-US" dirty="0" smtClean="0"/>
              <a:t>Provisioning Tool for </a:t>
            </a:r>
            <a:r>
              <a:rPr lang="en-US" dirty="0" err="1" smtClean="0"/>
              <a:t>Dev</a:t>
            </a:r>
            <a:r>
              <a:rPr lang="en-US" dirty="0" smtClean="0"/>
              <a:t> &amp; Test Environments</a:t>
            </a:r>
          </a:p>
          <a:p>
            <a:r>
              <a:rPr lang="en-US" dirty="0" smtClean="0"/>
              <a:t>Why use Vagrant?</a:t>
            </a:r>
          </a:p>
          <a:p>
            <a:pPr lvl="1"/>
            <a:r>
              <a:rPr lang="en-US" dirty="0" smtClean="0"/>
              <a:t>Quick</a:t>
            </a:r>
          </a:p>
          <a:p>
            <a:pPr lvl="1"/>
            <a:r>
              <a:rPr lang="en-US" dirty="0" smtClean="0"/>
              <a:t>Easily replicate production on a </a:t>
            </a:r>
            <a:r>
              <a:rPr lang="en-US" dirty="0" err="1" smtClean="0"/>
              <a:t>Dev</a:t>
            </a:r>
            <a:r>
              <a:rPr lang="en-US" dirty="0" smtClean="0"/>
              <a:t> box</a:t>
            </a:r>
          </a:p>
          <a:p>
            <a:r>
              <a:rPr lang="en-US" dirty="0" smtClean="0"/>
              <a:t>How do I get started?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Select your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provider?</a:t>
            </a:r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VirtualBox</a:t>
            </a:r>
            <a:r>
              <a:rPr lang="en-US" dirty="0" smtClean="0"/>
              <a:t> (Free)</a:t>
            </a:r>
          </a:p>
          <a:p>
            <a:pPr lvl="1"/>
            <a:r>
              <a:rPr lang="en-US" dirty="0" smtClean="0"/>
              <a:t>VMware Fusion or Workstation ($)</a:t>
            </a:r>
          </a:p>
          <a:p>
            <a:pPr lvl="1"/>
            <a:r>
              <a:rPr lang="en-US" dirty="0" smtClean="0"/>
              <a:t>Build </a:t>
            </a:r>
            <a:r>
              <a:rPr lang="en-US" dirty="0" smtClean="0"/>
              <a:t>your own (AWS, Rackspace,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Install 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http://downloads.vagrantup.com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45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Download a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VMware Fusion: </a:t>
            </a:r>
            <a:r>
              <a:rPr lang="en-US" dirty="0" smtClean="0">
                <a:hlinkClick r:id="rId3"/>
              </a:rPr>
              <a:t>http://files.vagrantup.com/precise64_vmware.box</a:t>
            </a:r>
            <a:endParaRPr lang="en-US" dirty="0" smtClean="0"/>
          </a:p>
          <a:p>
            <a:r>
              <a:rPr lang="en-US" dirty="0" err="1" smtClean="0"/>
              <a:t>VirtualBox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http://files.vagrantup.com/</a:t>
            </a:r>
            <a:r>
              <a:rPr lang="en-US" dirty="0" smtClean="0">
                <a:hlinkClick r:id="rId4"/>
              </a:rPr>
              <a:t>precise64.box</a:t>
            </a:r>
            <a:endParaRPr lang="en-US" dirty="0"/>
          </a:p>
          <a:p>
            <a:r>
              <a:rPr lang="en-US" dirty="0" smtClean="0"/>
              <a:t>Build </a:t>
            </a:r>
            <a:r>
              <a:rPr lang="en-US" dirty="0" smtClean="0"/>
              <a:t>your own or use others: </a:t>
            </a:r>
            <a:r>
              <a:rPr lang="en-US" dirty="0" smtClean="0">
                <a:hlinkClick r:id="rId5"/>
              </a:rPr>
              <a:t>http://www.vagrantbox.es/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Vagrant </a:t>
            </a:r>
            <a:r>
              <a:rPr lang="en-US" dirty="0" err="1" smtClean="0"/>
              <a:t>Init</a:t>
            </a:r>
            <a:r>
              <a:rPr lang="en-US" dirty="0" smtClean="0"/>
              <a:t> &amp;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Terminal Window in the directory for your test lab: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Edit the resulting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r>
              <a:rPr lang="en-US" dirty="0" smtClean="0"/>
              <a:t>vagrant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7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Vagrant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Login to the VM using vagrant CLI: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19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4" name="Content Placeholder 3" descr="yo-dawg-vagrant-300x19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94" r="-27994"/>
          <a:stretch>
            <a:fillRect/>
          </a:stretch>
        </p:blipFill>
        <p:spPr>
          <a:xfrm>
            <a:off x="457200" y="1200151"/>
            <a:ext cx="8229600" cy="3394075"/>
          </a:xfrm>
        </p:spPr>
      </p:pic>
    </p:spTree>
    <p:extLst>
      <p:ext uri="{BB962C8B-B14F-4D97-AF65-F5344CB8AC3E}">
        <p14:creationId xmlns:p14="http://schemas.microsoft.com/office/powerpoint/2010/main" val="335075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Customize Your VM</a:t>
            </a:r>
            <a:endParaRPr lang="en-US" dirty="0" smtClean="0"/>
          </a:p>
          <a:p>
            <a:r>
              <a:rPr lang="en-US" dirty="0" smtClean="0"/>
              <a:t>Multi-VM Configuration (Static &amp; Dynamic)</a:t>
            </a:r>
          </a:p>
          <a:p>
            <a:r>
              <a:rPr lang="en-US" dirty="0" smtClean="0"/>
              <a:t>VM 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r>
              <a:rPr lang="en-US" dirty="0" smtClean="0"/>
              <a:t>Squid Proxy</a:t>
            </a:r>
          </a:p>
        </p:txBody>
      </p:sp>
    </p:spTree>
    <p:extLst>
      <p:ext uri="{BB962C8B-B14F-4D97-AF65-F5344CB8AC3E}">
        <p14:creationId xmlns:p14="http://schemas.microsoft.com/office/powerpoint/2010/main" val="119913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218</TotalTime>
  <Words>449</Words>
  <Application>Microsoft Macintosh PowerPoint</Application>
  <PresentationFormat>On-screen Show (16:9)</PresentationFormat>
  <Paragraphs>87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Vagrant Up in 5 Easy Steps</vt:lpstr>
      <vt:lpstr>Introduction</vt:lpstr>
      <vt:lpstr>Step 1: Select your Provider</vt:lpstr>
      <vt:lpstr>Step 2: Install Vagrant</vt:lpstr>
      <vt:lpstr>Step 3: Download a box</vt:lpstr>
      <vt:lpstr>Step 4: Vagrant Init &amp; Up </vt:lpstr>
      <vt:lpstr>Step 5: Vagrant SSH</vt:lpstr>
      <vt:lpstr>Success!</vt:lpstr>
      <vt:lpstr>But wait, there’s more…</vt:lpstr>
      <vt:lpstr>Version Control</vt:lpstr>
      <vt:lpstr>Customize Your VM</vt:lpstr>
      <vt:lpstr>Customize Your VM</vt:lpstr>
      <vt:lpstr>Multi-VM Configuration </vt:lpstr>
      <vt:lpstr>Provisioners</vt:lpstr>
      <vt:lpstr>Additional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</dc:title>
  <dc:creator>Trevor Roberts Jr</dc:creator>
  <cp:lastModifiedBy>Trevor Roberts Jr</cp:lastModifiedBy>
  <cp:revision>14</cp:revision>
  <dcterms:created xsi:type="dcterms:W3CDTF">2013-05-30T03:06:10Z</dcterms:created>
  <dcterms:modified xsi:type="dcterms:W3CDTF">2013-07-09T22:44:15Z</dcterms:modified>
</cp:coreProperties>
</file>