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4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vagrant-u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agrantup.com/v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vagran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.box" TargetMode="External"/><Relationship Id="rId4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vagrantup.com/precise64_vmware.bo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Bunch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cody_bunch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http://docs.vagrantup.com/v2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Google Groups: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://groups.google.com/forum/#!forum/vagrant-</a:t>
            </a:r>
            <a:r>
              <a:rPr lang="en-US" dirty="0" smtClean="0">
                <a:hlinkClick r:id="rId3"/>
              </a:rPr>
              <a:t>up</a:t>
            </a:r>
            <a:endParaRPr lang="en-US" dirty="0" smtClean="0"/>
          </a:p>
          <a:p>
            <a:r>
              <a:rPr lang="en-US" dirty="0" smtClean="0"/>
              <a:t>IRC</a:t>
            </a:r>
            <a:r>
              <a:rPr lang="en-US" dirty="0"/>
              <a:t>: #vagrant on </a:t>
            </a:r>
            <a:r>
              <a:rPr lang="en-US" dirty="0" err="1"/>
              <a:t>Freenode</a:t>
            </a:r>
            <a:endParaRPr lang="en-US" dirty="0" smtClean="0"/>
          </a:p>
          <a:p>
            <a:r>
              <a:rPr lang="en-US" dirty="0" smtClean="0"/>
              <a:t>Mitchell’s 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86" y="3094670"/>
            <a:ext cx="1461354" cy="19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Roll 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http://downloads.vagrant.com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Download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VMware Fusion: </a:t>
            </a:r>
            <a:r>
              <a:rPr lang="en-US" dirty="0" smtClean="0">
                <a:hlinkClick r:id="rId2"/>
              </a:rPr>
              <a:t>http://files.vagrantup.com/precise64_vmware.box</a:t>
            </a:r>
            <a:endParaRPr lang="en-US" dirty="0" smtClean="0"/>
          </a:p>
          <a:p>
            <a:r>
              <a:rPr lang="en-US" dirty="0" err="1" smtClean="0"/>
              <a:t>VirtualBox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http://files.vagrantup.com/</a:t>
            </a:r>
            <a:r>
              <a:rPr lang="en-US" dirty="0" smtClean="0">
                <a:hlinkClick r:id="rId3"/>
              </a:rPr>
              <a:t>precise64.box</a:t>
            </a:r>
            <a:endParaRPr lang="en-US" dirty="0"/>
          </a:p>
          <a:p>
            <a:r>
              <a:rPr lang="en-US" dirty="0" smtClean="0"/>
              <a:t>Roll your own or use others: </a:t>
            </a:r>
            <a:r>
              <a:rPr lang="en-US" dirty="0" smtClean="0">
                <a:hlinkClick r:id="rId4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4" r="-27994"/>
          <a:stretch>
            <a:fillRect/>
          </a:stretch>
        </p:blipFill>
        <p:spPr>
          <a:xfrm>
            <a:off x="457200" y="1200151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 IP Addresses</a:t>
            </a:r>
          </a:p>
          <a:p>
            <a:r>
              <a:rPr lang="en-US" dirty="0" smtClean="0"/>
              <a:t>Multi-VM </a:t>
            </a:r>
            <a:r>
              <a:rPr lang="en-US" dirty="0" smtClean="0"/>
              <a:t>Configuration (Static &amp; Dynamic)</a:t>
            </a:r>
            <a:endParaRPr lang="en-US" dirty="0" smtClean="0"/>
          </a:p>
          <a:p>
            <a:r>
              <a:rPr lang="en-US" dirty="0" smtClean="0"/>
              <a:t>Shell, Puppet </a:t>
            </a:r>
            <a:r>
              <a:rPr lang="en-US" dirty="0" smtClean="0"/>
              <a:t>&amp; Chef </a:t>
            </a:r>
            <a:r>
              <a:rPr lang="en-US" dirty="0" smtClean="0"/>
              <a:t>Provisioning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51</TotalTime>
  <Words>182</Words>
  <Application>Microsoft Macintosh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Vagrant Up in 5 Easy Steps</vt:lpstr>
      <vt:lpstr>Step 1: Select your Provider</vt:lpstr>
      <vt:lpstr>Step 2: Install Vagrant</vt:lpstr>
      <vt:lpstr>Step 3: Download a box</vt:lpstr>
      <vt:lpstr>Step 4: Vagrant Init &amp; Up </vt:lpstr>
      <vt:lpstr>Step 5: Vagrant SSH</vt:lpstr>
      <vt:lpstr>Success!</vt:lpstr>
      <vt:lpstr>But wait, there’s more…</vt:lpstr>
      <vt:lpstr>Chef Integration</vt:lpstr>
      <vt:lpstr>Additional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Trevor Roberts Jr</dc:creator>
  <cp:lastModifiedBy>Trevor Roberts Jr</cp:lastModifiedBy>
  <cp:revision>8</cp:revision>
  <dcterms:created xsi:type="dcterms:W3CDTF">2013-05-30T03:06:10Z</dcterms:created>
  <dcterms:modified xsi:type="dcterms:W3CDTF">2013-07-08T16:36:24Z</dcterms:modified>
</cp:coreProperties>
</file>