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7"/>
  </p:notesMasterIdLst>
  <p:sldIdLst>
    <p:sldId id="265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9" r:id="rId11"/>
    <p:sldId id="270" r:id="rId12"/>
    <p:sldId id="273" r:id="rId13"/>
    <p:sldId id="271" r:id="rId14"/>
    <p:sldId id="272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12" y="-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F5C8E-F62F-C949-B810-B238A690792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EAEB-36BD-FF4D-B4A1-0D75FFED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_vmware.box" TargetMode="External"/><Relationship Id="rId4" Type="http://schemas.openxmlformats.org/officeDocument/2006/relationships/hyperlink" Target="http://files.vagrantup.com/precise64.box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Alternatively first line could be…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Fusion: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baseline="0" dirty="0" smtClean="0"/>
              <a:t> precise64 </a:t>
            </a:r>
            <a:r>
              <a:rPr lang="en-US" dirty="0" smtClean="0">
                <a:hlinkClick r:id="rId3"/>
              </a:rPr>
              <a:t>http://files.vagrantup.com/precise64_vmware.box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VirtualBox</a:t>
            </a:r>
            <a:r>
              <a:rPr lang="en-US" dirty="0" smtClean="0"/>
              <a:t>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precise64 </a:t>
            </a:r>
            <a:r>
              <a:rPr lang="en-US" dirty="0" smtClean="0">
                <a:hlinkClick r:id="rId4"/>
              </a:rPr>
              <a:t>http://files.vagrantup.com/precise64.box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will automatically configure</a:t>
            </a:r>
            <a:r>
              <a:rPr lang="en-US" baseline="0" dirty="0" smtClean="0"/>
              <a:t> the name of the Vagrant box that you are using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NAT</a:t>
            </a:r>
            <a:r>
              <a:rPr lang="en-US" baseline="0" dirty="0" smtClean="0"/>
              <a:t>, see http://</a:t>
            </a:r>
            <a:r>
              <a:rPr lang="en-US" baseline="0" dirty="0" err="1" smtClean="0"/>
              <a:t>vmtrooper.com</a:t>
            </a:r>
            <a:r>
              <a:rPr lang="en-US" baseline="0" dirty="0" smtClean="0"/>
              <a:t>/vagrant-static-external-ip-addresses-with-the-vmware-fusion-provider/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MTrooper/VagrantBrownBa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%23!forum/vagrant-up" TargetMode="External"/><Relationship Id="rId4" Type="http://schemas.openxmlformats.org/officeDocument/2006/relationships/hyperlink" Target="http://vmtrooper.com/category/automation/vagrant/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vagrantup.com/v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s.vagran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.box" TargetMode="External"/><Relationship Id="rId4" Type="http://schemas.openxmlformats.org/officeDocument/2006/relationships/hyperlink" Target="http://files.vagrantup.com/precise64_vmware.box" TargetMode="External"/><Relationship Id="rId5" Type="http://schemas.openxmlformats.org/officeDocument/2006/relationships/hyperlink" Target="http://www.vagrantbox.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Up in 5 Easy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777563"/>
          </a:xfrm>
        </p:spPr>
        <p:txBody>
          <a:bodyPr>
            <a:normAutofit/>
          </a:bodyPr>
          <a:lstStyle/>
          <a:p>
            <a:r>
              <a:rPr lang="en-US" dirty="0" smtClean="0"/>
              <a:t>Trevor Roberts Jr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VMTrooper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Bunch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cody_bunch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agrant_logo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2" y="2735620"/>
            <a:ext cx="2324100" cy="2540000"/>
          </a:xfrm>
          <a:prstGeom prst="rect">
            <a:avLst/>
          </a:prstGeom>
        </p:spPr>
      </p:pic>
      <p:pic>
        <p:nvPicPr>
          <p:cNvPr id="5" name="Picture 4" descr="vagrant-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" y="2889293"/>
            <a:ext cx="1841632" cy="22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9454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 Control for your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SVN, etc.</a:t>
            </a:r>
          </a:p>
          <a:p>
            <a:r>
              <a:rPr lang="en-US" dirty="0" smtClean="0"/>
              <a:t>Online collaboration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This presentation and 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https://github.com/VMTrooper/</a:t>
            </a:r>
            <a:r>
              <a:rPr lang="en-US" dirty="0" smtClean="0">
                <a:hlinkClick r:id="rId2"/>
              </a:rPr>
              <a:t>VagrantBrownBag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config.vm.hostname</a:t>
            </a:r>
            <a:r>
              <a:rPr lang="en-US" dirty="0" smtClean="0"/>
              <a:t> </a:t>
            </a:r>
            <a:r>
              <a:rPr lang="en-US" dirty="0"/>
              <a:t>= "controller"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err="1" smtClean="0"/>
              <a:t>config.vm.network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</a:t>
            </a:r>
            <a:r>
              <a:rPr lang="en-US" dirty="0" smtClean="0"/>
              <a:t>178.16.172.200</a:t>
            </a:r>
          </a:p>
          <a:p>
            <a:pPr marL="0" indent="0">
              <a:buNone/>
            </a:pPr>
            <a:r>
              <a:rPr lang="en-US" dirty="0" smtClean="0"/>
              <a:t>NOTE: for NAT addresses (i.e. :</a:t>
            </a:r>
            <a:r>
              <a:rPr lang="en-US" dirty="0" err="1" smtClean="0"/>
              <a:t>public_network</a:t>
            </a:r>
            <a:r>
              <a:rPr lang="en-US" dirty="0" smtClean="0"/>
              <a:t>), you will need to do some extra work involving DHCP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Memory</a:t>
            </a:r>
          </a:p>
          <a:p>
            <a:endParaRPr lang="en-US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</a:t>
            </a:r>
            <a:r>
              <a:rPr lang="en-US" sz="8000" dirty="0"/>
              <a:t>If using Fusion</a:t>
            </a:r>
            <a:endParaRPr lang="en-US" sz="8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vmware_fusion</a:t>
            </a:r>
            <a:r>
              <a:rPr lang="en-US" sz="8000" dirty="0"/>
              <a:t> do |v|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smtClean="0"/>
              <a:t> </a:t>
            </a:r>
            <a:r>
              <a:rPr lang="en-US" sz="8000" dirty="0" err="1"/>
              <a:t>v.vmx</a:t>
            </a:r>
            <a:r>
              <a:rPr lang="en-US" sz="8000" dirty="0"/>
              <a:t>["</a:t>
            </a:r>
            <a:r>
              <a:rPr lang="en-US" sz="8000" dirty="0" err="1"/>
              <a:t>memsize</a:t>
            </a:r>
            <a:r>
              <a:rPr lang="en-US" sz="8000" dirty="0"/>
              <a:t>"] = 1024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If </a:t>
            </a:r>
            <a:r>
              <a:rPr lang="en-US" sz="8000" dirty="0"/>
              <a:t>using </a:t>
            </a:r>
            <a:r>
              <a:rPr lang="en-US" sz="8000" dirty="0" err="1"/>
              <a:t>VirtualBox</a:t>
            </a: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virtualbox</a:t>
            </a:r>
            <a:r>
              <a:rPr lang="en-US" sz="8000" dirty="0"/>
              <a:t> do |</a:t>
            </a:r>
            <a:r>
              <a:rPr lang="en-US" sz="8000" dirty="0" err="1"/>
              <a:t>vbox</a:t>
            </a:r>
            <a:r>
              <a:rPr lang="en-US" sz="8000" dirty="0"/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err="1" smtClean="0"/>
              <a:t>vbox.customize</a:t>
            </a:r>
            <a:r>
              <a:rPr lang="en-US" sz="8000" dirty="0" smtClean="0"/>
              <a:t> </a:t>
            </a:r>
            <a:r>
              <a:rPr lang="en-US" sz="8000" dirty="0"/>
              <a:t>["</a:t>
            </a:r>
            <a:r>
              <a:rPr lang="en-US" sz="8000" dirty="0" err="1"/>
              <a:t>modifyvm</a:t>
            </a:r>
            <a:r>
              <a:rPr lang="en-US" sz="8000" dirty="0"/>
              <a:t>", :id, "--memory", 1024]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5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Multi-VM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files between VMs.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Vagrantfile’s</a:t>
            </a:r>
            <a:r>
              <a:rPr lang="en-US" dirty="0" smtClean="0"/>
              <a:t> folder is mounted to </a:t>
            </a:r>
            <a:r>
              <a:rPr lang="en-US" b="1" dirty="0" smtClean="0"/>
              <a:t>/vagrant</a:t>
            </a:r>
            <a:r>
              <a:rPr lang="en-US" dirty="0" smtClean="0"/>
              <a:t> on each VM</a:t>
            </a:r>
          </a:p>
          <a:p>
            <a:r>
              <a:rPr lang="en-US" dirty="0" smtClean="0"/>
              <a:t>See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0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Shell Scripts</a:t>
            </a:r>
          </a:p>
          <a:p>
            <a:pPr lvl="1"/>
            <a:r>
              <a:rPr lang="en-US" dirty="0" smtClean="0"/>
              <a:t>Puppet (Standalone &amp; Agent)</a:t>
            </a:r>
          </a:p>
          <a:p>
            <a:pPr lvl="1"/>
            <a:r>
              <a:rPr lang="en-US" dirty="0" smtClean="0"/>
              <a:t>Chef (Solo &amp; Client)</a:t>
            </a:r>
          </a:p>
          <a:p>
            <a:pPr lvl="1"/>
            <a:r>
              <a:rPr lang="en-US" dirty="0" err="1" smtClean="0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453890" cy="3257550"/>
          </a:xfrm>
        </p:spPr>
        <p:txBody>
          <a:bodyPr>
            <a:noAutofit/>
          </a:bodyPr>
          <a:lstStyle/>
          <a:p>
            <a:r>
              <a:rPr lang="en-US" sz="1800" dirty="0" smtClean="0"/>
              <a:t>Vagrant Site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http://docs.vagrantup.com/v2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  <a:p>
            <a:r>
              <a:rPr lang="en-US" sz="1800" dirty="0" smtClean="0"/>
              <a:t>Google Groups: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://groups.google.com/forum/#!forum/vagrant-</a:t>
            </a:r>
            <a:r>
              <a:rPr lang="en-US" sz="1800" dirty="0" smtClean="0">
                <a:hlinkClick r:id="rId3"/>
              </a:rPr>
              <a:t>up</a:t>
            </a:r>
            <a:endParaRPr lang="en-US" sz="1800" dirty="0" smtClean="0"/>
          </a:p>
          <a:p>
            <a:r>
              <a:rPr lang="en-US" sz="1800" dirty="0" smtClean="0"/>
              <a:t>IRC</a:t>
            </a:r>
            <a:r>
              <a:rPr lang="en-US" sz="1800" dirty="0"/>
              <a:t>: #vagrant on </a:t>
            </a:r>
            <a:r>
              <a:rPr lang="en-US" sz="1800" dirty="0" err="1" smtClean="0"/>
              <a:t>Freenode</a:t>
            </a:r>
            <a:endParaRPr lang="en-US" sz="1800" dirty="0" smtClean="0"/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(Check out </a:t>
            </a:r>
            <a:r>
              <a:rPr lang="en-US" sz="1800" dirty="0" err="1" smtClean="0"/>
              <a:t>bunchc</a:t>
            </a:r>
            <a:r>
              <a:rPr lang="en-US" sz="1800" dirty="0"/>
              <a:t>, </a:t>
            </a:r>
            <a:r>
              <a:rPr lang="en-US" sz="1800" dirty="0" err="1" smtClean="0"/>
              <a:t>bodepd</a:t>
            </a:r>
            <a:r>
              <a:rPr lang="en-US" sz="1800" dirty="0"/>
              <a:t>, </a:t>
            </a:r>
            <a:r>
              <a:rPr lang="en-US" sz="1800" dirty="0" err="1" smtClean="0"/>
              <a:t>ody</a:t>
            </a:r>
            <a:r>
              <a:rPr lang="en-US" sz="1800" dirty="0" smtClean="0"/>
              <a:t>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For Fusion-related tips, I post them as I find them: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http://vmtrooper.com/category/automation/vagrant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Mitchell’s Book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169" y="4119419"/>
            <a:ext cx="792361" cy="10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Vagrant?</a:t>
            </a:r>
          </a:p>
          <a:p>
            <a:pPr lvl="1"/>
            <a:r>
              <a:rPr lang="en-US" dirty="0" smtClean="0"/>
              <a:t>Created by Mitchell Hashimoto</a:t>
            </a:r>
          </a:p>
          <a:p>
            <a:pPr lvl="1"/>
            <a:r>
              <a:rPr lang="en-US" dirty="0" smtClean="0"/>
              <a:t>Provisioning Tool for </a:t>
            </a:r>
            <a:r>
              <a:rPr lang="en-US" dirty="0" err="1" smtClean="0"/>
              <a:t>Dev</a:t>
            </a:r>
            <a:r>
              <a:rPr lang="en-US" dirty="0" smtClean="0"/>
              <a:t> &amp; Test Environments</a:t>
            </a:r>
          </a:p>
          <a:p>
            <a:r>
              <a:rPr lang="en-US" dirty="0" smtClean="0"/>
              <a:t>Why use Vagrant?</a:t>
            </a:r>
          </a:p>
          <a:p>
            <a:pPr lvl="1"/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Easily replicate production on a </a:t>
            </a:r>
            <a:r>
              <a:rPr lang="en-US" dirty="0" err="1" smtClean="0"/>
              <a:t>Dev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How do I get started?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your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provider?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(Free)</a:t>
            </a:r>
          </a:p>
          <a:p>
            <a:pPr lvl="1"/>
            <a:r>
              <a:rPr lang="en-US" dirty="0" smtClean="0"/>
              <a:t>VMware Fusion or Workstation ($)</a:t>
            </a:r>
          </a:p>
          <a:p>
            <a:pPr lvl="1"/>
            <a:r>
              <a:rPr lang="en-US" dirty="0" smtClean="0"/>
              <a:t>Build your own (AWS, Rackspace,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Install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http://downloads.vagrantup.com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4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Download a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http://files.vagrantup.com/</a:t>
            </a:r>
            <a:r>
              <a:rPr lang="en-US" dirty="0" smtClean="0">
                <a:hlinkClick r:id="rId3"/>
              </a:rPr>
              <a:t>precise64.box</a:t>
            </a:r>
            <a:endParaRPr lang="en-US" dirty="0" smtClean="0"/>
          </a:p>
          <a:p>
            <a:r>
              <a:rPr lang="en-US" dirty="0"/>
              <a:t>VMware Fusion: </a:t>
            </a:r>
            <a:r>
              <a:rPr lang="en-US" dirty="0">
                <a:hlinkClick r:id="rId4"/>
              </a:rPr>
              <a:t>http://files.vagrantup.com/precise64_vmware.box</a:t>
            </a:r>
            <a:endParaRPr lang="en-US" dirty="0"/>
          </a:p>
          <a:p>
            <a:r>
              <a:rPr lang="en-US" dirty="0" smtClean="0"/>
              <a:t>Build your own or use others: </a:t>
            </a:r>
            <a:r>
              <a:rPr lang="en-US" dirty="0" smtClean="0">
                <a:hlinkClick r:id="rId5"/>
              </a:rPr>
              <a:t>http://www.vagrantbox.es/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Vagrant </a:t>
            </a:r>
            <a:r>
              <a:rPr lang="en-US" dirty="0" err="1" smtClean="0"/>
              <a:t>Init</a:t>
            </a:r>
            <a:r>
              <a:rPr lang="en-US" dirty="0" smtClean="0"/>
              <a:t> &amp;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a Terminal Window in the directory for your test lab: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Edit the resulting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r>
              <a:rPr lang="en-US" dirty="0" smtClean="0"/>
              <a:t>vagrant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Vagrant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to the VM using vagrant CLI: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 descr="yo-dawg-vagrant-300x19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3" r="-29413"/>
          <a:stretch>
            <a:fillRect/>
          </a:stretch>
        </p:blipFill>
        <p:spPr>
          <a:xfrm>
            <a:off x="549275" y="1200150"/>
            <a:ext cx="8042275" cy="3257550"/>
          </a:xfrm>
        </p:spPr>
      </p:pic>
    </p:spTree>
    <p:extLst>
      <p:ext uri="{BB962C8B-B14F-4D97-AF65-F5344CB8AC3E}">
        <p14:creationId xmlns:p14="http://schemas.microsoft.com/office/powerpoint/2010/main" val="335075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Customize Your VM</a:t>
            </a:r>
          </a:p>
          <a:p>
            <a:r>
              <a:rPr lang="en-US" dirty="0" smtClean="0"/>
              <a:t>Multi-VM Configuration (Static &amp; Dynamic)</a:t>
            </a:r>
          </a:p>
          <a:p>
            <a:r>
              <a:rPr lang="en-US" dirty="0" smtClean="0"/>
              <a:t>VM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r>
              <a:rPr lang="en-US" dirty="0" smtClean="0"/>
              <a:t>Squid Proxy</a:t>
            </a:r>
          </a:p>
        </p:txBody>
      </p:sp>
    </p:spTree>
    <p:extLst>
      <p:ext uri="{BB962C8B-B14F-4D97-AF65-F5344CB8AC3E}">
        <p14:creationId xmlns:p14="http://schemas.microsoft.com/office/powerpoint/2010/main" val="119913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342</TotalTime>
  <Words>537</Words>
  <Application>Microsoft Macintosh PowerPoint</Application>
  <PresentationFormat>On-screen Show (16:9)</PresentationFormat>
  <Paragraphs>95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Vagrant Up in 5 Easy Steps</vt:lpstr>
      <vt:lpstr>Introduction</vt:lpstr>
      <vt:lpstr>Step 1: Select your Provider</vt:lpstr>
      <vt:lpstr>Step 2: Install Vagrant</vt:lpstr>
      <vt:lpstr>Step 3: Download a box</vt:lpstr>
      <vt:lpstr>Step 4: Vagrant Init &amp; Up </vt:lpstr>
      <vt:lpstr>Step 5: Vagrant SSH</vt:lpstr>
      <vt:lpstr>Success!</vt:lpstr>
      <vt:lpstr>But wait, there’s more…</vt:lpstr>
      <vt:lpstr>Version Control</vt:lpstr>
      <vt:lpstr>Customize Your VM</vt:lpstr>
      <vt:lpstr>Customize Your VM</vt:lpstr>
      <vt:lpstr>Multi-VM Configuration </vt:lpstr>
      <vt:lpstr>Provisioners</vt:lpstr>
      <vt:lpstr>Additional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Trevor Roberts Jr</dc:creator>
  <cp:lastModifiedBy>Trevor Roberts Jr</cp:lastModifiedBy>
  <cp:revision>21</cp:revision>
  <dcterms:created xsi:type="dcterms:W3CDTF">2013-05-30T03:06:10Z</dcterms:created>
  <dcterms:modified xsi:type="dcterms:W3CDTF">2013-07-10T02:20:38Z</dcterms:modified>
</cp:coreProperties>
</file>