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0%B0%D0%BA%D0%B0%D1%80%D1%87%D1%83%D0%BA_%D0%A1%D0%B2%D1%8F%D1%82%D0%BE%D1%81%D0%BB%D0%B0%D0%B2_%D0%86%D0%B2%D0%B0%D0%BD%D0%BE%D0%B2%D0%B8%D1%87#cite_note-:0-2" TargetMode="External"/><Relationship Id="rId13" Type="http://schemas.openxmlformats.org/officeDocument/2006/relationships/hyperlink" Target="https://uk.wikipedia.org/wiki/9_%D0%B1%D0%B5%D1%80%D0%B5%D0%B7%D0%BD%D1%8F" TargetMode="External"/><Relationship Id="rId18" Type="http://schemas.openxmlformats.org/officeDocument/2006/relationships/hyperlink" Target="https://uk.wikipedia.org/wiki/1971" TargetMode="External"/><Relationship Id="rId26" Type="http://schemas.openxmlformats.org/officeDocument/2006/relationships/image" Target="../media/image7.jpg"/><Relationship Id="rId3" Type="http://schemas.openxmlformats.org/officeDocument/2006/relationships/hyperlink" Target="https://uk.wikipedia.org/wiki/%D0%A3%D0%BA%D1%80%D0%B0%D1%97%D0%BD%D0%B0" TargetMode="External"/><Relationship Id="rId21" Type="http://schemas.openxmlformats.org/officeDocument/2006/relationships/hyperlink" Target="https://uk.wikipedia.org/wiki/1994" TargetMode="External"/><Relationship Id="rId7" Type="http://schemas.openxmlformats.org/officeDocument/2006/relationships/hyperlink" Target="https://uk.wikipedia.org/wiki/%D0%97%D0%B1%D1%80%D0%BE%D0%B9%D0%BD%D1%96_%D1%81%D0%B8%D0%BB%D0%B8_%D0%A3%D0%BA%D1%80%D0%B0%D1%97%D0%BD%D0%B8" TargetMode="External"/><Relationship Id="rId12" Type="http://schemas.openxmlformats.org/officeDocument/2006/relationships/hyperlink" Target="https://uk.wikipedia.org/wiki/1981" TargetMode="External"/><Relationship Id="rId17" Type="http://schemas.openxmlformats.org/officeDocument/2006/relationships/hyperlink" Target="https://uk.wikipedia.org/wiki/21_%D0%B6%D0%BE%D0%B2%D1%82%D0%BD%D1%8F" TargetMode="External"/><Relationship Id="rId25" Type="http://schemas.openxmlformats.org/officeDocument/2006/relationships/image" Target="../media/image6.jfif"/><Relationship Id="rId2" Type="http://schemas.openxmlformats.org/officeDocument/2006/relationships/hyperlink" Target="https://uk.wikipedia.org/wiki/1975" TargetMode="External"/><Relationship Id="rId16" Type="http://schemas.openxmlformats.org/officeDocument/2006/relationships/hyperlink" Target="https://uk.wikipedia.org/wiki/%D0%93%D1%96%D1%82%D0%B0%D1%80%D0%B0" TargetMode="External"/><Relationship Id="rId20" Type="http://schemas.openxmlformats.org/officeDocument/2006/relationships/hyperlink" Target="https://uk.wikipedia.org/wiki/%D0%A1%D0%B2%D1%8F%D1%82%D0%BE%D1%81%D0%BB%D0%B0%D0%B2_%D0%92%D0%B0%D0%BA%D0%B0%D1%80%D1%87%D1%83%D0%BA" TargetMode="External"/><Relationship Id="rId1" Type="http://schemas.openxmlformats.org/officeDocument/2006/relationships/hyperlink" Target="https://uk.wikipedia.org/wiki/14_%D1%82%D1%80%D0%B0%D0%B2%D0%BD%D1%8F" TargetMode="External"/><Relationship Id="rId6" Type="http://schemas.openxmlformats.org/officeDocument/2006/relationships/hyperlink" Target="https://uk.wikipedia.org/wiki/%D0%9B%D0%B5%D0%B9%D1%82%D0%B5%D0%BD%D0%B0%D0%BD%D1%82" TargetMode="External"/><Relationship Id="rId11" Type="http://schemas.openxmlformats.org/officeDocument/2006/relationships/hyperlink" Target="https://uk.wikipedia.org/wiki/9_%D0%B2%D0%B5%D1%80%D0%B5%D1%81%D0%BD%D1%8F" TargetMode="External"/><Relationship Id="rId24" Type="http://schemas.openxmlformats.org/officeDocument/2006/relationships/image" Target="../media/image5.jpeg"/><Relationship Id="rId5" Type="http://schemas.openxmlformats.org/officeDocument/2006/relationships/hyperlink" Target="https://uk.wikipedia.org/wiki/%D0%93%D0%BE%D0%BB%D0%BE%D1%81_(%D0%BF%D0%B0%D1%80%D1%82%D1%96%D1%8F)" TargetMode="External"/><Relationship Id="rId15" Type="http://schemas.openxmlformats.org/officeDocument/2006/relationships/hyperlink" Target="https://uk.wikipedia.org/wiki/%D0%A1%D0%B5%D1%80%D0%B1%D1%96%D1%8F" TargetMode="External"/><Relationship Id="rId23" Type="http://schemas.openxmlformats.org/officeDocument/2006/relationships/image" Target="../media/image4.jpeg"/><Relationship Id="rId10" Type="http://schemas.openxmlformats.org/officeDocument/2006/relationships/hyperlink" Target="https://uk.wikipedia.org/wiki/MARU" TargetMode="External"/><Relationship Id="rId19" Type="http://schemas.openxmlformats.org/officeDocument/2006/relationships/hyperlink" Target="https://uk.wikipedia.org/wiki/%D0%9C%D1%83%D0%B7%D0%B8%D0%BA%D0%B0%D0%BD%D1%82" TargetMode="External"/><Relationship Id="rId4" Type="http://schemas.openxmlformats.org/officeDocument/2006/relationships/hyperlink" Target="https://uk.wikipedia.org/wiki/%D0%9E%D0%BA%D0%B5%D0%B0%D0%BD_%D0%95%D0%BB%D1%8C%D0%B7%D0%B8" TargetMode="External"/><Relationship Id="rId9" Type="http://schemas.openxmlformats.org/officeDocument/2006/relationships/hyperlink" Target="https://uk.wikipedia.org/wiki/24_%D0%BB%D0%B8%D1%81%D1%82%D0%BE%D0%BF%D0%B0%D0%B4%D0%B0" TargetMode="External"/><Relationship Id="rId14" Type="http://schemas.openxmlformats.org/officeDocument/2006/relationships/hyperlink" Target="https://uk.wikipedia.org/wiki/1980" TargetMode="External"/><Relationship Id="rId22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0%B0%D0%BA%D0%B0%D1%80%D1%87%D1%83%D0%BA_%D0%A1%D0%B2%D1%8F%D1%82%D0%BE%D1%81%D0%BB%D0%B0%D0%B2_%D0%86%D0%B2%D0%B0%D0%BD%D0%BE%D0%B2%D0%B8%D1%87#cite_note-:0-2" TargetMode="External"/><Relationship Id="rId13" Type="http://schemas.openxmlformats.org/officeDocument/2006/relationships/hyperlink" Target="https://uk.wikipedia.org/wiki/9_%D0%B2%D0%B5%D1%80%D0%B5%D1%81%D0%BD%D1%8F" TargetMode="External"/><Relationship Id="rId18" Type="http://schemas.openxmlformats.org/officeDocument/2006/relationships/hyperlink" Target="https://uk.wikipedia.org/wiki/%D0%A1%D0%B5%D1%80%D0%B1%D1%96%D1%8F" TargetMode="External"/><Relationship Id="rId26" Type="http://schemas.openxmlformats.org/officeDocument/2006/relationships/image" Target="../media/image7.jpg"/><Relationship Id="rId3" Type="http://schemas.openxmlformats.org/officeDocument/2006/relationships/hyperlink" Target="https://uk.wikipedia.org/wiki/%D0%A3%D0%BA%D1%80%D0%B0%D1%97%D0%BD%D0%B0" TargetMode="External"/><Relationship Id="rId21" Type="http://schemas.openxmlformats.org/officeDocument/2006/relationships/hyperlink" Target="https://uk.wikipedia.org/wiki/21_%D0%B6%D0%BE%D0%B2%D1%82%D0%BD%D1%8F" TargetMode="External"/><Relationship Id="rId7" Type="http://schemas.openxmlformats.org/officeDocument/2006/relationships/hyperlink" Target="https://uk.wikipedia.org/wiki/%D0%97%D0%B1%D1%80%D0%BE%D0%B9%D0%BD%D1%96_%D1%81%D0%B8%D0%BB%D0%B8_%D0%A3%D0%BA%D1%80%D0%B0%D1%97%D0%BD%D0%B8" TargetMode="External"/><Relationship Id="rId12" Type="http://schemas.openxmlformats.org/officeDocument/2006/relationships/image" Target="../media/image4.jpeg"/><Relationship Id="rId17" Type="http://schemas.openxmlformats.org/officeDocument/2006/relationships/hyperlink" Target="https://uk.wikipedia.org/wiki/1980" TargetMode="External"/><Relationship Id="rId25" Type="http://schemas.openxmlformats.org/officeDocument/2006/relationships/hyperlink" Target="https://uk.wikipedia.org/wiki/1994" TargetMode="External"/><Relationship Id="rId2" Type="http://schemas.openxmlformats.org/officeDocument/2006/relationships/hyperlink" Target="https://uk.wikipedia.org/wiki/1975" TargetMode="External"/><Relationship Id="rId16" Type="http://schemas.openxmlformats.org/officeDocument/2006/relationships/hyperlink" Target="https://uk.wikipedia.org/wiki/9_%D0%B1%D0%B5%D1%80%D0%B5%D0%B7%D0%BD%D1%8F" TargetMode="External"/><Relationship Id="rId20" Type="http://schemas.openxmlformats.org/officeDocument/2006/relationships/image" Target="../media/image6.jfif"/><Relationship Id="rId1" Type="http://schemas.openxmlformats.org/officeDocument/2006/relationships/hyperlink" Target="https://uk.wikipedia.org/wiki/14_%D1%82%D1%80%D0%B0%D0%B2%D0%BD%D1%8F" TargetMode="External"/><Relationship Id="rId6" Type="http://schemas.openxmlformats.org/officeDocument/2006/relationships/hyperlink" Target="https://uk.wikipedia.org/wiki/%D0%9B%D0%B5%D0%B9%D1%82%D0%B5%D0%BD%D0%B0%D0%BD%D1%82" TargetMode="External"/><Relationship Id="rId11" Type="http://schemas.openxmlformats.org/officeDocument/2006/relationships/hyperlink" Target="https://uk.wikipedia.org/wiki/MARU" TargetMode="External"/><Relationship Id="rId24" Type="http://schemas.openxmlformats.org/officeDocument/2006/relationships/hyperlink" Target="https://uk.wikipedia.org/wiki/%D0%A1%D0%B2%D1%8F%D1%82%D0%BE%D1%81%D0%BB%D0%B0%D0%B2_%D0%92%D0%B0%D0%BA%D0%B0%D1%80%D1%87%D1%83%D0%BA" TargetMode="External"/><Relationship Id="rId5" Type="http://schemas.openxmlformats.org/officeDocument/2006/relationships/hyperlink" Target="https://uk.wikipedia.org/wiki/%D0%93%D0%BE%D0%BB%D0%BE%D1%81_(%D0%BF%D0%B0%D1%80%D1%82%D1%96%D1%8F)" TargetMode="External"/><Relationship Id="rId15" Type="http://schemas.openxmlformats.org/officeDocument/2006/relationships/image" Target="../media/image5.jpeg"/><Relationship Id="rId23" Type="http://schemas.openxmlformats.org/officeDocument/2006/relationships/hyperlink" Target="https://uk.wikipedia.org/wiki/%D0%9C%D1%83%D0%B7%D0%B8%D0%BA%D0%B0%D0%BD%D1%82" TargetMode="External"/><Relationship Id="rId10" Type="http://schemas.openxmlformats.org/officeDocument/2006/relationships/hyperlink" Target="https://uk.wikipedia.org/wiki/24_%D0%BB%D0%B8%D1%81%D1%82%D0%BE%D0%BF%D0%B0%D0%B4%D0%B0" TargetMode="External"/><Relationship Id="rId19" Type="http://schemas.openxmlformats.org/officeDocument/2006/relationships/hyperlink" Target="https://uk.wikipedia.org/wiki/%D0%93%D1%96%D1%82%D0%B0%D1%80%D0%B0" TargetMode="External"/><Relationship Id="rId4" Type="http://schemas.openxmlformats.org/officeDocument/2006/relationships/hyperlink" Target="https://uk.wikipedia.org/wiki/%D0%9E%D0%BA%D0%B5%D0%B0%D0%BD_%D0%95%D0%BB%D1%8C%D0%B7%D0%B8" TargetMode="External"/><Relationship Id="rId9" Type="http://schemas.openxmlformats.org/officeDocument/2006/relationships/image" Target="../media/image3.jpeg"/><Relationship Id="rId14" Type="http://schemas.openxmlformats.org/officeDocument/2006/relationships/hyperlink" Target="https://uk.wikipedia.org/wiki/1981" TargetMode="External"/><Relationship Id="rId22" Type="http://schemas.openxmlformats.org/officeDocument/2006/relationships/hyperlink" Target="https://uk.wikipedia.org/wiki/197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AB2E7-C701-4F17-ABEB-E4FF8109481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7AB275-CFBF-4568-B08B-39589C7065FF}">
      <dgm:prSet phldrT="[Текст]"/>
      <dgm:spPr/>
      <dgm:t>
        <a:bodyPr/>
        <a:lstStyle/>
        <a:p>
          <a:r>
            <a:rPr lang="uk-UA" b="1" i="0" dirty="0" err="1" smtClean="0"/>
            <a:t>Святосла́в</a:t>
          </a:r>
          <a:r>
            <a:rPr lang="uk-UA" b="1" i="0" dirty="0" smtClean="0"/>
            <a:t> </a:t>
          </a:r>
          <a:r>
            <a:rPr lang="uk-UA" b="1" i="0" dirty="0" err="1" smtClean="0"/>
            <a:t>Іва́нович</a:t>
          </a:r>
          <a:r>
            <a:rPr lang="uk-UA" b="1" i="0" dirty="0" smtClean="0"/>
            <a:t> </a:t>
          </a:r>
          <a:r>
            <a:rPr lang="uk-UA" b="1" i="0" dirty="0" err="1" smtClean="0"/>
            <a:t>Вакарчу́к</a:t>
          </a:r>
          <a:r>
            <a:rPr lang="en-US" b="1" i="0" dirty="0" smtClean="0"/>
            <a:t> (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1" tooltip="14 травня"/>
            </a:rPr>
            <a:t>14 травня</a:t>
          </a:r>
          <a:r>
            <a:rPr lang="uk-UA" b="0" i="0" dirty="0" smtClean="0">
              <a:solidFill>
                <a:schemeClr val="tx1"/>
              </a:solidFill>
            </a:rPr>
            <a:t> 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1975</a:t>
          </a:r>
          <a:r>
            <a:rPr lang="en-US" b="1" i="0" dirty="0" smtClean="0">
              <a:solidFill>
                <a:schemeClr val="tx1"/>
              </a:solidFill>
            </a:rPr>
            <a:t>) - 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3" tooltip="Україна"/>
            </a:rPr>
            <a:t>український</a:t>
          </a:r>
          <a:r>
            <a:rPr lang="uk-UA" b="0" i="0" dirty="0" smtClean="0">
              <a:solidFill>
                <a:schemeClr val="tx1"/>
              </a:solidFill>
            </a:rPr>
            <a:t> музикант, лідер гурту 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4" tooltip="Океан Ельзи"/>
            </a:rPr>
            <a:t>«Океан Ельзи»</a:t>
          </a:r>
          <a:r>
            <a:rPr lang="uk-UA" b="0" i="0" dirty="0" smtClean="0">
              <a:solidFill>
                <a:schemeClr val="tx1"/>
              </a:solidFill>
            </a:rPr>
            <a:t>, громадський діяч, колишній політичний діяч та голова партії 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5" tooltip="Голос (партія)"/>
            </a:rPr>
            <a:t>«Голос»</a:t>
          </a:r>
          <a:r>
            <a:rPr lang="uk-UA" b="0" i="0" dirty="0" smtClean="0">
              <a:solidFill>
                <a:schemeClr val="tx1"/>
              </a:solidFill>
            </a:rPr>
            <a:t>, композитор, автор пісень, 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6" tooltip="Лейтенант"/>
            </a:rPr>
            <a:t>лейтенант</a:t>
          </a:r>
          <a:r>
            <a:rPr lang="uk-UA" b="0" i="0" dirty="0" smtClean="0">
              <a:solidFill>
                <a:schemeClr val="tx1"/>
              </a:solidFill>
            </a:rPr>
            <a:t> </a:t>
          </a:r>
          <a:r>
            <a:rPr lang="uk-UA" b="0" i="0" dirty="0" smtClean="0">
              <a:solidFill>
                <a:schemeClr val="tx1"/>
              </a:solidFill>
              <a:hlinkClick xmlns:r="http://schemas.openxmlformats.org/officeDocument/2006/relationships" r:id="rId7" tooltip="Збройні сили України"/>
            </a:rPr>
            <a:t>ЗСУ</a:t>
          </a:r>
          <a:r>
            <a:rPr lang="uk-UA" b="0" i="0" baseline="30000" dirty="0" smtClean="0">
              <a:solidFill>
                <a:schemeClr val="tx1"/>
              </a:solidFill>
              <a:hlinkClick xmlns:r="http://schemas.openxmlformats.org/officeDocument/2006/relationships" r:id="rId8"/>
            </a:rPr>
            <a:t>[2]</a:t>
          </a:r>
          <a:r>
            <a:rPr lang="uk-UA" b="0" i="0" dirty="0" smtClean="0">
              <a:solidFill>
                <a:schemeClr val="tx1"/>
              </a:solidFill>
            </a:rPr>
            <a:t>.</a:t>
          </a:r>
        </a:p>
      </dgm:t>
    </dgm:pt>
    <dgm:pt modelId="{41439D11-89E5-44D7-8E21-27861591056B}" type="parTrans" cxnId="{38AE91C2-04D2-49C8-B347-3ECE93E61B03}">
      <dgm:prSet/>
      <dgm:spPr/>
      <dgm:t>
        <a:bodyPr/>
        <a:lstStyle/>
        <a:p>
          <a:endParaRPr lang="ru-RU"/>
        </a:p>
      </dgm:t>
    </dgm:pt>
    <dgm:pt modelId="{FDFADD93-9054-4357-9732-027E419FCC92}" type="sibTrans" cxnId="{38AE91C2-04D2-49C8-B347-3ECE93E61B03}">
      <dgm:prSet/>
      <dgm:spPr/>
      <dgm:t>
        <a:bodyPr/>
        <a:lstStyle/>
        <a:p>
          <a:endParaRPr lang="ru-RU"/>
        </a:p>
      </dgm:t>
    </dgm:pt>
    <dgm:pt modelId="{BF09C707-577F-404E-A8E2-7B64250FBDA6}">
      <dgm:prSet phldrT="[Текст]"/>
      <dgm:spPr/>
      <dgm:t>
        <a:bodyPr/>
        <a:lstStyle/>
        <a:p>
          <a:r>
            <a:rPr lang="uk-UA" b="0" i="0" dirty="0" smtClean="0"/>
            <a:t>Дудко Денис Юрійович</a:t>
          </a:r>
          <a:r>
            <a:rPr lang="en-US" b="0" i="0" dirty="0" smtClean="0"/>
            <a:t> (</a:t>
          </a:r>
          <a:r>
            <a:rPr lang="uk-UA" b="0" i="0" dirty="0" smtClean="0">
              <a:hlinkClick xmlns:r="http://schemas.openxmlformats.org/officeDocument/2006/relationships" r:id="rId9" tooltip="24 листопада"/>
            </a:rPr>
            <a:t>24 листопада</a:t>
          </a:r>
          <a:r>
            <a:rPr lang="uk-UA" b="0" i="0" dirty="0" smtClean="0"/>
            <a:t> </a:t>
          </a:r>
          <a:r>
            <a:rPr lang="uk-UA" b="0" i="0" dirty="0" smtClean="0">
              <a:hlinkClick xmlns:r="http://schemas.openxmlformats.org/officeDocument/2006/relationships" r:id="rId2"/>
            </a:rPr>
            <a:t>1975</a:t>
          </a:r>
          <a:r>
            <a:rPr lang="en-US" b="0" i="0" dirty="0" smtClean="0"/>
            <a:t>) </a:t>
          </a:r>
          <a:r>
            <a:rPr lang="ru-RU" b="0" i="0" dirty="0" smtClean="0"/>
            <a:t>— </a:t>
          </a:r>
          <a:r>
            <a:rPr lang="ru-RU" b="0" i="0" dirty="0" err="1" smtClean="0"/>
            <a:t>український</a:t>
          </a:r>
          <a:r>
            <a:rPr lang="ru-RU" b="0" i="0" dirty="0" smtClean="0"/>
            <a:t> </a:t>
          </a:r>
          <a:r>
            <a:rPr lang="ru-RU" b="0" i="0" dirty="0" err="1" smtClean="0"/>
            <a:t>музикант</a:t>
          </a:r>
          <a:r>
            <a:rPr lang="ru-RU" b="0" i="0" dirty="0" smtClean="0"/>
            <a:t>, бас-</a:t>
          </a:r>
          <a:r>
            <a:rPr lang="ru-RU" b="0" i="0" dirty="0" err="1" smtClean="0"/>
            <a:t>гітарист</a:t>
          </a:r>
          <a:r>
            <a:rPr lang="ru-RU" b="0" i="0" dirty="0" smtClean="0"/>
            <a:t> рок-гурту </a:t>
          </a:r>
          <a:r>
            <a:rPr lang="ru-RU" b="0" i="0" dirty="0" smtClean="0">
              <a:hlinkClick xmlns:r="http://schemas.openxmlformats.org/officeDocument/2006/relationships" r:id="rId4" tooltip="Океан Ельзи"/>
            </a:rPr>
            <a:t>«Океан </a:t>
          </a:r>
          <a:r>
            <a:rPr lang="ru-RU" b="0" i="0" dirty="0" err="1" smtClean="0">
              <a:hlinkClick xmlns:r="http://schemas.openxmlformats.org/officeDocument/2006/relationships" r:id="rId4" tooltip="Океан Ельзи"/>
            </a:rPr>
            <a:t>Ельзи</a:t>
          </a:r>
          <a:r>
            <a:rPr lang="ru-RU" b="0" i="0" dirty="0" smtClean="0">
              <a:hlinkClick xmlns:r="http://schemas.openxmlformats.org/officeDocument/2006/relationships" r:id="rId4" tooltip="Океан Ельзи"/>
            </a:rPr>
            <a:t>»</a:t>
          </a:r>
          <a:r>
            <a:rPr lang="ru-RU" b="0" i="0" dirty="0" smtClean="0"/>
            <a:t>, </a:t>
          </a:r>
          <a:r>
            <a:rPr lang="ru-RU" b="0" i="0" dirty="0" err="1" smtClean="0"/>
            <a:t>учасник</a:t>
          </a:r>
          <a:r>
            <a:rPr lang="ru-RU" b="0" i="0" dirty="0" smtClean="0"/>
            <a:t> </a:t>
          </a:r>
          <a:r>
            <a:rPr lang="ru-RU" b="0" i="0" dirty="0" err="1" smtClean="0"/>
            <a:t>дуету</a:t>
          </a:r>
          <a:r>
            <a:rPr lang="ru-RU" b="0" i="0" dirty="0" smtClean="0"/>
            <a:t> і </a:t>
          </a:r>
          <a:r>
            <a:rPr lang="ru-RU" b="0" i="0" dirty="0" err="1" smtClean="0"/>
            <a:t>супергурту</a:t>
          </a:r>
          <a:r>
            <a:rPr lang="ru-RU" b="0" i="0" dirty="0" smtClean="0"/>
            <a:t> </a:t>
          </a:r>
          <a:r>
            <a:rPr lang="ru-RU" b="0" i="0" dirty="0" smtClean="0">
              <a:hlinkClick xmlns:r="http://schemas.openxmlformats.org/officeDocument/2006/relationships" r:id="rId10" tooltip="MARU"/>
            </a:rPr>
            <a:t>«MARU»</a:t>
          </a:r>
          <a:r>
            <a:rPr lang="ru-RU" b="0" i="0" dirty="0" smtClean="0"/>
            <a:t>.</a:t>
          </a:r>
          <a:endParaRPr lang="ru-RU" dirty="0"/>
        </a:p>
      </dgm:t>
    </dgm:pt>
    <dgm:pt modelId="{5662D3B7-6312-4EBD-A137-B61796BE7C2B}" type="parTrans" cxnId="{7078EC61-EA8B-4569-8494-A82C4DA76ACA}">
      <dgm:prSet/>
      <dgm:spPr/>
      <dgm:t>
        <a:bodyPr/>
        <a:lstStyle/>
        <a:p>
          <a:endParaRPr lang="ru-RU"/>
        </a:p>
      </dgm:t>
    </dgm:pt>
    <dgm:pt modelId="{335F4020-2F16-4B67-A132-9BA806E697CE}" type="sibTrans" cxnId="{7078EC61-EA8B-4569-8494-A82C4DA76ACA}">
      <dgm:prSet/>
      <dgm:spPr/>
      <dgm:t>
        <a:bodyPr/>
        <a:lstStyle/>
        <a:p>
          <a:endParaRPr lang="ru-RU"/>
        </a:p>
      </dgm:t>
    </dgm:pt>
    <dgm:pt modelId="{067D62C2-C423-47DD-A70F-CDF28DC80DDC}">
      <dgm:prSet phldrT="[Текст]"/>
      <dgm:spPr/>
      <dgm:t>
        <a:bodyPr/>
        <a:lstStyle/>
        <a:p>
          <a:r>
            <a:rPr lang="uk-UA" b="1" i="0" dirty="0" err="1" smtClean="0"/>
            <a:t>Милош</a:t>
          </a:r>
          <a:r>
            <a:rPr lang="uk-UA" b="1" i="0" dirty="0" smtClean="0"/>
            <a:t> </a:t>
          </a:r>
          <a:r>
            <a:rPr lang="uk-UA" b="1" i="0" dirty="0" err="1" smtClean="0"/>
            <a:t>Є́лич</a:t>
          </a:r>
          <a:r>
            <a:rPr lang="en-US" b="1" i="0" dirty="0" smtClean="0"/>
            <a:t> (</a:t>
          </a:r>
          <a:r>
            <a:rPr lang="uk-UA" b="0" i="0" dirty="0" smtClean="0">
              <a:hlinkClick xmlns:r="http://schemas.openxmlformats.org/officeDocument/2006/relationships" r:id="rId11" tooltip="9 вересня"/>
            </a:rPr>
            <a:t>9 вересня</a:t>
          </a:r>
          <a:r>
            <a:rPr lang="uk-UA" b="0" i="0" dirty="0" smtClean="0"/>
            <a:t> </a:t>
          </a:r>
          <a:r>
            <a:rPr lang="uk-UA" b="0" i="0" dirty="0" smtClean="0">
              <a:hlinkClick xmlns:r="http://schemas.openxmlformats.org/officeDocument/2006/relationships" r:id="rId12"/>
            </a:rPr>
            <a:t>1981</a:t>
          </a:r>
          <a:r>
            <a:rPr lang="en-US" b="1" i="0" dirty="0" smtClean="0"/>
            <a:t>) </a:t>
          </a:r>
          <a:r>
            <a:rPr lang="ru-RU" b="0" i="0" dirty="0" smtClean="0"/>
            <a:t>— </a:t>
          </a:r>
          <a:r>
            <a:rPr lang="ru-RU" b="0" i="0" dirty="0" err="1" smtClean="0"/>
            <a:t>сербський</a:t>
          </a:r>
          <a:r>
            <a:rPr lang="ru-RU" b="0" i="0" dirty="0" smtClean="0"/>
            <a:t> </a:t>
          </a:r>
          <a:r>
            <a:rPr lang="ru-RU" b="0" i="0" dirty="0" err="1" smtClean="0"/>
            <a:t>музикант</a:t>
          </a:r>
          <a:r>
            <a:rPr lang="ru-RU" b="0" i="0" dirty="0" smtClean="0"/>
            <a:t>, </a:t>
          </a:r>
          <a:r>
            <a:rPr lang="ru-RU" b="0" i="0" dirty="0" err="1" smtClean="0"/>
            <a:t>клавішник</a:t>
          </a:r>
          <a:r>
            <a:rPr lang="ru-RU" b="0" i="0" dirty="0" smtClean="0"/>
            <a:t> і </a:t>
          </a:r>
          <a:r>
            <a:rPr lang="ru-RU" b="0" i="0" dirty="0" err="1" smtClean="0"/>
            <a:t>аранжувальник</a:t>
          </a:r>
          <a:r>
            <a:rPr lang="ru-RU" b="0" i="0" dirty="0" smtClean="0"/>
            <a:t> гурту </a:t>
          </a:r>
          <a:r>
            <a:rPr lang="ru-RU" b="0" i="0" dirty="0" smtClean="0">
              <a:hlinkClick xmlns:r="http://schemas.openxmlformats.org/officeDocument/2006/relationships" r:id="rId4"/>
            </a:rPr>
            <a:t>«Океан </a:t>
          </a:r>
          <a:r>
            <a:rPr lang="ru-RU" b="0" i="0" dirty="0" err="1" smtClean="0">
              <a:hlinkClick xmlns:r="http://schemas.openxmlformats.org/officeDocument/2006/relationships" r:id="rId4"/>
            </a:rPr>
            <a:t>Ельзи</a:t>
          </a:r>
          <a:r>
            <a:rPr lang="ru-RU" b="0" i="0" dirty="0" smtClean="0">
              <a:hlinkClick xmlns:r="http://schemas.openxmlformats.org/officeDocument/2006/relationships" r:id="rId4"/>
            </a:rPr>
            <a:t>»</a:t>
          </a:r>
          <a:r>
            <a:rPr lang="ru-RU" b="0" i="0" dirty="0" smtClean="0"/>
            <a:t>.</a:t>
          </a:r>
          <a:endParaRPr lang="ru-RU" dirty="0"/>
        </a:p>
      </dgm:t>
    </dgm:pt>
    <dgm:pt modelId="{C6F6AE2F-85F9-49DC-B013-4772F2EA1832}" type="parTrans" cxnId="{DEE7703A-F8A8-490B-87DB-BF03D0AEA302}">
      <dgm:prSet/>
      <dgm:spPr/>
      <dgm:t>
        <a:bodyPr/>
        <a:lstStyle/>
        <a:p>
          <a:endParaRPr lang="ru-RU"/>
        </a:p>
      </dgm:t>
    </dgm:pt>
    <dgm:pt modelId="{9F932C24-3D63-4C77-B174-12BBF08591BA}" type="sibTrans" cxnId="{DEE7703A-F8A8-490B-87DB-BF03D0AEA302}">
      <dgm:prSet/>
      <dgm:spPr/>
      <dgm:t>
        <a:bodyPr/>
        <a:lstStyle/>
        <a:p>
          <a:endParaRPr lang="ru-RU"/>
        </a:p>
      </dgm:t>
    </dgm:pt>
    <dgm:pt modelId="{B2118C92-748D-4B20-8026-267A3036585E}">
      <dgm:prSet/>
      <dgm:spPr/>
      <dgm:t>
        <a:bodyPr/>
        <a:lstStyle/>
        <a:p>
          <a:r>
            <a:rPr lang="uk-UA" b="1" i="0" dirty="0" err="1" smtClean="0"/>
            <a:t>Владімір</a:t>
          </a:r>
          <a:r>
            <a:rPr lang="uk-UA" b="1" i="0" dirty="0" smtClean="0"/>
            <a:t> </a:t>
          </a:r>
          <a:r>
            <a:rPr lang="uk-UA" b="1" i="0" dirty="0" err="1" smtClean="0"/>
            <a:t>Опсеніца</a:t>
          </a:r>
          <a:r>
            <a:rPr lang="en-US" b="1" i="0" dirty="0" smtClean="0"/>
            <a:t> (</a:t>
          </a:r>
          <a:r>
            <a:rPr lang="uk-UA" b="0" i="0" dirty="0" smtClean="0">
              <a:hlinkClick xmlns:r="http://schemas.openxmlformats.org/officeDocument/2006/relationships" r:id="rId13" tooltip="9 березня"/>
            </a:rPr>
            <a:t>9 березня</a:t>
          </a:r>
          <a:r>
            <a:rPr lang="uk-UA" b="0" i="0" dirty="0" smtClean="0"/>
            <a:t> </a:t>
          </a:r>
          <a:r>
            <a:rPr lang="uk-UA" b="0" i="0" dirty="0" smtClean="0">
              <a:hlinkClick xmlns:r="http://schemas.openxmlformats.org/officeDocument/2006/relationships" r:id="rId14" tooltip="1980"/>
            </a:rPr>
            <a:t>1980</a:t>
          </a:r>
          <a:r>
            <a:rPr lang="en-US" b="1" i="0" dirty="0" smtClean="0"/>
            <a:t>) </a:t>
          </a:r>
          <a:r>
            <a:rPr lang="uk-UA" b="0" i="0" dirty="0" smtClean="0"/>
            <a:t>— </a:t>
          </a:r>
          <a:r>
            <a:rPr lang="uk-UA" b="0" i="0" dirty="0" smtClean="0">
              <a:hlinkClick xmlns:r="http://schemas.openxmlformats.org/officeDocument/2006/relationships" r:id="rId15" tooltip="Сербія"/>
            </a:rPr>
            <a:t>сербський</a:t>
          </a:r>
          <a:r>
            <a:rPr lang="uk-UA" b="0" i="0" dirty="0" smtClean="0"/>
            <a:t> </a:t>
          </a:r>
          <a:r>
            <a:rPr lang="uk-UA" b="0" i="0" dirty="0" smtClean="0">
              <a:hlinkClick xmlns:r="http://schemas.openxmlformats.org/officeDocument/2006/relationships" r:id="rId16" tooltip="Гітара"/>
            </a:rPr>
            <a:t>гітарист</a:t>
          </a:r>
          <a:r>
            <a:rPr lang="uk-UA" b="0" i="0" dirty="0" smtClean="0"/>
            <a:t>. Учасник гурту </a:t>
          </a:r>
          <a:r>
            <a:rPr lang="en-US" b="0" i="0" dirty="0" smtClean="0"/>
            <a:t>Lazar </a:t>
          </a:r>
          <a:r>
            <a:rPr lang="en-US" b="0" i="0" dirty="0" err="1" smtClean="0"/>
            <a:t>Novkov</a:t>
          </a:r>
          <a:r>
            <a:rPr lang="en-US" b="0" i="0" dirty="0" smtClean="0"/>
            <a:t> &amp; Frame Orchestra, </a:t>
          </a:r>
          <a:r>
            <a:rPr lang="uk-UA" b="0" i="0" dirty="0" smtClean="0"/>
            <a:t>з 2014 року — українського рок-гурту </a:t>
          </a:r>
          <a:r>
            <a:rPr lang="uk-UA" b="0" i="0" dirty="0" smtClean="0">
              <a:hlinkClick xmlns:r="http://schemas.openxmlformats.org/officeDocument/2006/relationships" r:id="rId4" tooltip="Океан Ельзи"/>
            </a:rPr>
            <a:t>Океан Ельзи</a:t>
          </a:r>
          <a:endParaRPr lang="ru-RU" dirty="0"/>
        </a:p>
      </dgm:t>
    </dgm:pt>
    <dgm:pt modelId="{34E7FD79-B49C-4823-A8A4-E28B84D9CE1E}" type="parTrans" cxnId="{12C224D5-2C64-4187-8CFD-195E80FFB7ED}">
      <dgm:prSet/>
      <dgm:spPr/>
      <dgm:t>
        <a:bodyPr/>
        <a:lstStyle/>
        <a:p>
          <a:endParaRPr lang="ru-RU"/>
        </a:p>
      </dgm:t>
    </dgm:pt>
    <dgm:pt modelId="{44BEC027-C5DA-4F99-BE7B-DFBE0F422629}" type="sibTrans" cxnId="{12C224D5-2C64-4187-8CFD-195E80FFB7ED}">
      <dgm:prSet/>
      <dgm:spPr/>
      <dgm:t>
        <a:bodyPr/>
        <a:lstStyle/>
        <a:p>
          <a:endParaRPr lang="ru-RU"/>
        </a:p>
      </dgm:t>
    </dgm:pt>
    <dgm:pt modelId="{8C8AE522-1F6B-4747-BB61-B8E02B1D799F}">
      <dgm:prSet/>
      <dgm:spPr/>
      <dgm:t>
        <a:bodyPr/>
        <a:lstStyle/>
        <a:p>
          <a:r>
            <a:rPr lang="uk-UA" b="1" i="0" dirty="0" err="1" smtClean="0"/>
            <a:t>Дени́с</a:t>
          </a:r>
          <a:r>
            <a:rPr lang="uk-UA" b="1" i="0" dirty="0" smtClean="0"/>
            <a:t> </a:t>
          </a:r>
          <a:r>
            <a:rPr lang="uk-UA" b="1" i="0" dirty="0" err="1" smtClean="0"/>
            <a:t>Володи́мирович</a:t>
          </a:r>
          <a:r>
            <a:rPr lang="uk-UA" b="1" i="0" dirty="0" smtClean="0"/>
            <a:t> </a:t>
          </a:r>
          <a:r>
            <a:rPr lang="uk-UA" b="1" i="0" dirty="0" err="1" smtClean="0"/>
            <a:t>Глі́нін</a:t>
          </a:r>
          <a:r>
            <a:rPr lang="en-US" b="1" i="0" dirty="0" smtClean="0"/>
            <a:t> (</a:t>
          </a:r>
          <a:r>
            <a:rPr lang="uk-UA" b="0" i="0" dirty="0" smtClean="0">
              <a:hlinkClick xmlns:r="http://schemas.openxmlformats.org/officeDocument/2006/relationships" r:id="rId17" tooltip="21 жовтня"/>
            </a:rPr>
            <a:t>21 жовтня</a:t>
          </a:r>
          <a:r>
            <a:rPr lang="uk-UA" b="0" i="0" dirty="0" smtClean="0"/>
            <a:t> </a:t>
          </a:r>
          <a:r>
            <a:rPr lang="uk-UA" b="0" i="0" dirty="0" smtClean="0">
              <a:hlinkClick xmlns:r="http://schemas.openxmlformats.org/officeDocument/2006/relationships" r:id="rId18" tooltip="1971"/>
            </a:rPr>
            <a:t>1971</a:t>
          </a:r>
          <a:r>
            <a:rPr lang="en-US" b="1" i="0" dirty="0" smtClean="0"/>
            <a:t>) </a:t>
          </a:r>
          <a:r>
            <a:rPr lang="ru-RU" b="0" i="0" dirty="0" smtClean="0"/>
            <a:t>— </a:t>
          </a:r>
          <a:r>
            <a:rPr lang="ru-RU" b="0" i="0" dirty="0" err="1" smtClean="0"/>
            <a:t>український</a:t>
          </a:r>
          <a:r>
            <a:rPr lang="ru-RU" b="0" i="0" dirty="0" smtClean="0"/>
            <a:t> </a:t>
          </a:r>
          <a:r>
            <a:rPr lang="ru-RU" b="0" i="0" dirty="0" err="1" smtClean="0">
              <a:hlinkClick xmlns:r="http://schemas.openxmlformats.org/officeDocument/2006/relationships" r:id="rId19" tooltip="Музикант"/>
            </a:rPr>
            <a:t>музикант</a:t>
          </a:r>
          <a:r>
            <a:rPr lang="ru-RU" b="0" i="0" dirty="0" smtClean="0"/>
            <a:t>. Ударник рок-гурту </a:t>
          </a:r>
          <a:r>
            <a:rPr lang="ru-RU" b="0" i="0" dirty="0" smtClean="0">
              <a:hlinkClick xmlns:r="http://schemas.openxmlformats.org/officeDocument/2006/relationships" r:id="rId4" tooltip="Океан Ельзи"/>
            </a:rPr>
            <a:t>«Океан </a:t>
          </a:r>
          <a:r>
            <a:rPr lang="ru-RU" b="0" i="0" dirty="0" err="1" smtClean="0">
              <a:hlinkClick xmlns:r="http://schemas.openxmlformats.org/officeDocument/2006/relationships" r:id="rId4" tooltip="Океан Ельзи"/>
            </a:rPr>
            <a:t>Ельзи</a:t>
          </a:r>
          <a:r>
            <a:rPr lang="ru-RU" b="0" i="0" dirty="0" smtClean="0">
              <a:hlinkClick xmlns:r="http://schemas.openxmlformats.org/officeDocument/2006/relationships" r:id="rId4" tooltip="Океан Ельзи"/>
            </a:rPr>
            <a:t>»</a:t>
          </a:r>
          <a:r>
            <a:rPr lang="ru-RU" b="0" i="0" dirty="0" smtClean="0"/>
            <a:t>. </a:t>
          </a:r>
          <a:r>
            <a:rPr lang="ru-RU" b="0" i="0" dirty="0" err="1" smtClean="0"/>
            <a:t>Поряд</a:t>
          </a:r>
          <a:r>
            <a:rPr lang="ru-RU" b="0" i="0" dirty="0" smtClean="0"/>
            <a:t> </a:t>
          </a:r>
          <a:r>
            <a:rPr lang="ru-RU" b="0" i="0" dirty="0" err="1" smtClean="0"/>
            <a:t>зі</a:t>
          </a:r>
          <a:r>
            <a:rPr lang="ru-RU" b="0" i="0" dirty="0" smtClean="0"/>
            <a:t> </a:t>
          </a:r>
          <a:r>
            <a:rPr lang="ru-RU" b="0" i="0" dirty="0" smtClean="0">
              <a:hlinkClick xmlns:r="http://schemas.openxmlformats.org/officeDocument/2006/relationships" r:id="rId20" tooltip="Святослав Вакарчук"/>
            </a:rPr>
            <a:t>Святославом Вакарчуком</a:t>
          </a:r>
          <a:r>
            <a:rPr lang="ru-RU" b="0" i="0" dirty="0" smtClean="0"/>
            <a:t> є одним з 2 людей, </a:t>
          </a:r>
          <a:r>
            <a:rPr lang="ru-RU" b="0" i="0" dirty="0" err="1" smtClean="0"/>
            <a:t>що</a:t>
          </a:r>
          <a:r>
            <a:rPr lang="ru-RU" b="0" i="0" dirty="0" smtClean="0"/>
            <a:t> </a:t>
          </a:r>
          <a:r>
            <a:rPr lang="ru-RU" b="0" i="0" dirty="0" err="1" smtClean="0"/>
            <a:t>грають</a:t>
          </a:r>
          <a:r>
            <a:rPr lang="ru-RU" b="0" i="0" dirty="0" smtClean="0"/>
            <a:t> в ОЕ </a:t>
          </a:r>
          <a:r>
            <a:rPr lang="ru-RU" b="0" i="0" dirty="0" err="1" smtClean="0"/>
            <a:t>ще</a:t>
          </a:r>
          <a:r>
            <a:rPr lang="ru-RU" b="0" i="0" dirty="0" smtClean="0"/>
            <a:t> з часу </a:t>
          </a:r>
          <a:r>
            <a:rPr lang="ru-RU" b="0" i="0" dirty="0" err="1" smtClean="0"/>
            <a:t>заснування</a:t>
          </a:r>
          <a:r>
            <a:rPr lang="ru-RU" b="0" i="0" dirty="0" smtClean="0"/>
            <a:t> гурту в </a:t>
          </a:r>
          <a:r>
            <a:rPr lang="ru-RU" b="0" i="0" dirty="0" smtClean="0">
              <a:hlinkClick xmlns:r="http://schemas.openxmlformats.org/officeDocument/2006/relationships" r:id="rId21" tooltip="1994"/>
            </a:rPr>
            <a:t>1994</a:t>
          </a:r>
          <a:r>
            <a:rPr lang="ru-RU" b="0" i="0" dirty="0" smtClean="0"/>
            <a:t> </a:t>
          </a:r>
          <a:r>
            <a:rPr lang="ru-RU" b="0" i="0" dirty="0" err="1" smtClean="0"/>
            <a:t>році</a:t>
          </a:r>
          <a:r>
            <a:rPr lang="ru-RU" b="0" i="0" dirty="0" smtClean="0"/>
            <a:t>.</a:t>
          </a:r>
          <a:endParaRPr lang="uk-UA" dirty="0"/>
        </a:p>
      </dgm:t>
    </dgm:pt>
    <dgm:pt modelId="{4B624BAD-9361-4379-9866-651F67842876}" type="parTrans" cxnId="{9EAA16AB-9C1A-444C-911C-781511789E16}">
      <dgm:prSet/>
      <dgm:spPr/>
      <dgm:t>
        <a:bodyPr/>
        <a:lstStyle/>
        <a:p>
          <a:endParaRPr lang="ru-RU"/>
        </a:p>
      </dgm:t>
    </dgm:pt>
    <dgm:pt modelId="{F67B2BA0-24E8-4E8F-A5CF-0160404D06A1}" type="sibTrans" cxnId="{9EAA16AB-9C1A-444C-911C-781511789E16}">
      <dgm:prSet/>
      <dgm:spPr/>
      <dgm:t>
        <a:bodyPr/>
        <a:lstStyle/>
        <a:p>
          <a:endParaRPr lang="ru-RU"/>
        </a:p>
      </dgm:t>
    </dgm:pt>
    <dgm:pt modelId="{70FB5AC4-1C2A-4377-B233-DAD9DDB20E87}" type="pres">
      <dgm:prSet presAssocID="{6DCAB2E7-C701-4F17-ABEB-E4FF81094810}" presName="linear" presStyleCnt="0">
        <dgm:presLayoutVars>
          <dgm:dir/>
          <dgm:resizeHandles val="exact"/>
        </dgm:presLayoutVars>
      </dgm:prSet>
      <dgm:spPr/>
    </dgm:pt>
    <dgm:pt modelId="{DDD2E0C9-E0C2-427B-850E-02987CB4DE83}" type="pres">
      <dgm:prSet presAssocID="{D47AB275-CFBF-4568-B08B-39589C7065FF}" presName="comp" presStyleCnt="0"/>
      <dgm:spPr/>
    </dgm:pt>
    <dgm:pt modelId="{41C9CF4C-CEEB-479D-BA7D-05BAE107302C}" type="pres">
      <dgm:prSet presAssocID="{D47AB275-CFBF-4568-B08B-39589C7065FF}" presName="box" presStyleLbl="node1" presStyleIdx="0" presStyleCnt="5" custLinFactNeighborX="-8" custLinFactNeighborY="-6056"/>
      <dgm:spPr/>
      <dgm:t>
        <a:bodyPr/>
        <a:lstStyle/>
        <a:p>
          <a:endParaRPr lang="ru-RU"/>
        </a:p>
      </dgm:t>
    </dgm:pt>
    <dgm:pt modelId="{B83366A2-E73A-4389-878D-6DEE477F3F6B}" type="pres">
      <dgm:prSet presAssocID="{D47AB275-CFBF-4568-B08B-39589C7065FF}" presName="img" presStyleLbl="fgImgPlace1" presStyleIdx="0" presStyleCnt="5" custLinFactNeighborX="754" custLinFactNeighborY="1559"/>
      <dgm:spPr>
        <a:blipFill>
          <a:blip xmlns:r="http://schemas.openxmlformats.org/officeDocument/2006/relationships"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ru-RU"/>
        </a:p>
      </dgm:t>
    </dgm:pt>
    <dgm:pt modelId="{4321F686-B121-4951-8648-9903D8822DF7}" type="pres">
      <dgm:prSet presAssocID="{D47AB275-CFBF-4568-B08B-39589C7065FF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1AE6F6-6B5A-468E-B82C-28EEE8905EC8}" type="pres">
      <dgm:prSet presAssocID="{FDFADD93-9054-4357-9732-027E419FCC92}" presName="spacer" presStyleCnt="0"/>
      <dgm:spPr/>
    </dgm:pt>
    <dgm:pt modelId="{14A49667-D2D4-4FD8-AE70-A106F7AB0DBD}" type="pres">
      <dgm:prSet presAssocID="{BF09C707-577F-404E-A8E2-7B64250FBDA6}" presName="comp" presStyleCnt="0"/>
      <dgm:spPr/>
    </dgm:pt>
    <dgm:pt modelId="{2A6BFFDF-58B6-488E-9D8C-2EFFD4A31633}" type="pres">
      <dgm:prSet presAssocID="{BF09C707-577F-404E-A8E2-7B64250FBDA6}" presName="box" presStyleLbl="node1" presStyleIdx="1" presStyleCnt="5"/>
      <dgm:spPr/>
      <dgm:t>
        <a:bodyPr/>
        <a:lstStyle/>
        <a:p>
          <a:endParaRPr lang="ru-RU"/>
        </a:p>
      </dgm:t>
    </dgm:pt>
    <dgm:pt modelId="{72A86741-E118-49DF-A99B-0BE6EEBB76FE}" type="pres">
      <dgm:prSet presAssocID="{BF09C707-577F-404E-A8E2-7B64250FBDA6}" presName="img" presStyleLbl="fgImgPlace1" presStyleIdx="1" presStyleCnt="5" custScaleY="101249" custLinFactNeighborY="1081"/>
      <dgm:spPr>
        <a:blipFill>
          <a:blip xmlns:r="http://schemas.openxmlformats.org/officeDocument/2006/relationships"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1C6B9E4-4A8D-4184-84B8-B2AB4EFBE868}" type="pres">
      <dgm:prSet presAssocID="{BF09C707-577F-404E-A8E2-7B64250FBDA6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2EC372-A813-4038-8B02-EBC247CF9FBF}" type="pres">
      <dgm:prSet presAssocID="{335F4020-2F16-4B67-A132-9BA806E697CE}" presName="spacer" presStyleCnt="0"/>
      <dgm:spPr/>
    </dgm:pt>
    <dgm:pt modelId="{39B1EE0C-B760-48CB-B165-5F40CBC490D4}" type="pres">
      <dgm:prSet presAssocID="{067D62C2-C423-47DD-A70F-CDF28DC80DDC}" presName="comp" presStyleCnt="0"/>
      <dgm:spPr/>
    </dgm:pt>
    <dgm:pt modelId="{D787A58F-8CCC-402E-AD4B-3F4957E41094}" type="pres">
      <dgm:prSet presAssocID="{067D62C2-C423-47DD-A70F-CDF28DC80DDC}" presName="box" presStyleLbl="node1" presStyleIdx="2" presStyleCnt="5"/>
      <dgm:spPr/>
      <dgm:t>
        <a:bodyPr/>
        <a:lstStyle/>
        <a:p>
          <a:endParaRPr lang="ru-RU"/>
        </a:p>
      </dgm:t>
    </dgm:pt>
    <dgm:pt modelId="{195535CF-9C31-4E41-9C65-3D0D43EBC268}" type="pres">
      <dgm:prSet presAssocID="{067D62C2-C423-47DD-A70F-CDF28DC80DDC}" presName="img" presStyleLbl="fgImgPlace1" presStyleIdx="2" presStyleCnt="5"/>
      <dgm:spPr>
        <a:blipFill>
          <a:blip xmlns:r="http://schemas.openxmlformats.org/officeDocument/2006/relationships"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3F0B2A59-720F-4FDD-B892-8D793B760A30}" type="pres">
      <dgm:prSet presAssocID="{067D62C2-C423-47DD-A70F-CDF28DC80DDC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585B6B-8FE9-42BD-BD43-3AEDAFCE570C}" type="pres">
      <dgm:prSet presAssocID="{9F932C24-3D63-4C77-B174-12BBF08591BA}" presName="spacer" presStyleCnt="0"/>
      <dgm:spPr/>
    </dgm:pt>
    <dgm:pt modelId="{35842DD4-1576-4EDE-8C8D-F3B6258E257F}" type="pres">
      <dgm:prSet presAssocID="{B2118C92-748D-4B20-8026-267A3036585E}" presName="comp" presStyleCnt="0"/>
      <dgm:spPr/>
    </dgm:pt>
    <dgm:pt modelId="{E3FE76E2-027C-4CC6-B3CE-65E02F9E5EC8}" type="pres">
      <dgm:prSet presAssocID="{B2118C92-748D-4B20-8026-267A3036585E}" presName="box" presStyleLbl="node1" presStyleIdx="3" presStyleCnt="5"/>
      <dgm:spPr/>
      <dgm:t>
        <a:bodyPr/>
        <a:lstStyle/>
        <a:p>
          <a:endParaRPr lang="ru-RU"/>
        </a:p>
      </dgm:t>
    </dgm:pt>
    <dgm:pt modelId="{CDCE8600-B3D1-44E1-BAB5-2198BB8327D4}" type="pres">
      <dgm:prSet presAssocID="{B2118C92-748D-4B20-8026-267A3036585E}" presName="img" presStyleLbl="fgImgPlace1" presStyleIdx="3" presStyleCnt="5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56DBDF99-574F-41D5-AF66-4C5A5D7620D7}" type="pres">
      <dgm:prSet presAssocID="{B2118C92-748D-4B20-8026-267A3036585E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5804F9-70AA-416A-8917-414EDADF9E68}" type="pres">
      <dgm:prSet presAssocID="{44BEC027-C5DA-4F99-BE7B-DFBE0F422629}" presName="spacer" presStyleCnt="0"/>
      <dgm:spPr/>
    </dgm:pt>
    <dgm:pt modelId="{C3040377-4E4D-48D4-AFC2-31BF252007CF}" type="pres">
      <dgm:prSet presAssocID="{8C8AE522-1F6B-4747-BB61-B8E02B1D799F}" presName="comp" presStyleCnt="0"/>
      <dgm:spPr/>
    </dgm:pt>
    <dgm:pt modelId="{2EC0B83B-5DC9-47E9-9739-96DB8F3EE5DC}" type="pres">
      <dgm:prSet presAssocID="{8C8AE522-1F6B-4747-BB61-B8E02B1D799F}" presName="box" presStyleLbl="node1" presStyleIdx="4" presStyleCnt="5" custLinFactNeighborX="-8"/>
      <dgm:spPr/>
      <dgm:t>
        <a:bodyPr/>
        <a:lstStyle/>
        <a:p>
          <a:endParaRPr lang="ru-RU"/>
        </a:p>
      </dgm:t>
    </dgm:pt>
    <dgm:pt modelId="{B70ACAB9-934C-408B-A4B1-65F5764562AC}" type="pres">
      <dgm:prSet presAssocID="{8C8AE522-1F6B-4747-BB61-B8E02B1D799F}" presName="img" presStyleLbl="fgImgPlace1" presStyleIdx="4" presStyleCnt="5"/>
      <dgm:spPr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F0079FDE-7928-409B-B35E-6ED28A5C5B41}" type="pres">
      <dgm:prSet presAssocID="{8C8AE522-1F6B-4747-BB61-B8E02B1D799F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CA569E-63BF-473E-A241-48EF276D8E28}" type="presOf" srcId="{8C8AE522-1F6B-4747-BB61-B8E02B1D799F}" destId="{2EC0B83B-5DC9-47E9-9739-96DB8F3EE5DC}" srcOrd="0" destOrd="0" presId="urn:microsoft.com/office/officeart/2005/8/layout/vList4"/>
    <dgm:cxn modelId="{B46E7075-EB86-4055-AB26-F8F58B0DD7CC}" type="presOf" srcId="{D47AB275-CFBF-4568-B08B-39589C7065FF}" destId="{41C9CF4C-CEEB-479D-BA7D-05BAE107302C}" srcOrd="0" destOrd="0" presId="urn:microsoft.com/office/officeart/2005/8/layout/vList4"/>
    <dgm:cxn modelId="{BB4B0484-445D-4EE8-B652-AC8A3A07A42B}" type="presOf" srcId="{B2118C92-748D-4B20-8026-267A3036585E}" destId="{E3FE76E2-027C-4CC6-B3CE-65E02F9E5EC8}" srcOrd="0" destOrd="0" presId="urn:microsoft.com/office/officeart/2005/8/layout/vList4"/>
    <dgm:cxn modelId="{4D339782-EE52-47D8-AFB6-055DC25EC5A6}" type="presOf" srcId="{8C8AE522-1F6B-4747-BB61-B8E02B1D799F}" destId="{F0079FDE-7928-409B-B35E-6ED28A5C5B41}" srcOrd="1" destOrd="0" presId="urn:microsoft.com/office/officeart/2005/8/layout/vList4"/>
    <dgm:cxn modelId="{BD0893C0-0EB6-4B24-8890-13DE14390DFF}" type="presOf" srcId="{6DCAB2E7-C701-4F17-ABEB-E4FF81094810}" destId="{70FB5AC4-1C2A-4377-B233-DAD9DDB20E87}" srcOrd="0" destOrd="0" presId="urn:microsoft.com/office/officeart/2005/8/layout/vList4"/>
    <dgm:cxn modelId="{8D9CC0F2-3D74-483E-B787-462D03791549}" type="presOf" srcId="{BF09C707-577F-404E-A8E2-7B64250FBDA6}" destId="{11C6B9E4-4A8D-4184-84B8-B2AB4EFBE868}" srcOrd="1" destOrd="0" presId="urn:microsoft.com/office/officeart/2005/8/layout/vList4"/>
    <dgm:cxn modelId="{49E66BA4-DCC0-447C-B355-D8C86060AD10}" type="presOf" srcId="{067D62C2-C423-47DD-A70F-CDF28DC80DDC}" destId="{3F0B2A59-720F-4FDD-B892-8D793B760A30}" srcOrd="1" destOrd="0" presId="urn:microsoft.com/office/officeart/2005/8/layout/vList4"/>
    <dgm:cxn modelId="{9491D0FE-A447-4E4E-A713-DC4857ADAE6D}" type="presOf" srcId="{B2118C92-748D-4B20-8026-267A3036585E}" destId="{56DBDF99-574F-41D5-AF66-4C5A5D7620D7}" srcOrd="1" destOrd="0" presId="urn:microsoft.com/office/officeart/2005/8/layout/vList4"/>
    <dgm:cxn modelId="{18C1874C-C659-4F4D-8E83-9684EF83781A}" type="presOf" srcId="{067D62C2-C423-47DD-A70F-CDF28DC80DDC}" destId="{D787A58F-8CCC-402E-AD4B-3F4957E41094}" srcOrd="0" destOrd="0" presId="urn:microsoft.com/office/officeart/2005/8/layout/vList4"/>
    <dgm:cxn modelId="{304ACFCF-3894-4BD2-8D1C-200F3A4D037E}" type="presOf" srcId="{BF09C707-577F-404E-A8E2-7B64250FBDA6}" destId="{2A6BFFDF-58B6-488E-9D8C-2EFFD4A31633}" srcOrd="0" destOrd="0" presId="urn:microsoft.com/office/officeart/2005/8/layout/vList4"/>
    <dgm:cxn modelId="{38AE91C2-04D2-49C8-B347-3ECE93E61B03}" srcId="{6DCAB2E7-C701-4F17-ABEB-E4FF81094810}" destId="{D47AB275-CFBF-4568-B08B-39589C7065FF}" srcOrd="0" destOrd="0" parTransId="{41439D11-89E5-44D7-8E21-27861591056B}" sibTransId="{FDFADD93-9054-4357-9732-027E419FCC92}"/>
    <dgm:cxn modelId="{12C224D5-2C64-4187-8CFD-195E80FFB7ED}" srcId="{6DCAB2E7-C701-4F17-ABEB-E4FF81094810}" destId="{B2118C92-748D-4B20-8026-267A3036585E}" srcOrd="3" destOrd="0" parTransId="{34E7FD79-B49C-4823-A8A4-E28B84D9CE1E}" sibTransId="{44BEC027-C5DA-4F99-BE7B-DFBE0F422629}"/>
    <dgm:cxn modelId="{DEE7703A-F8A8-490B-87DB-BF03D0AEA302}" srcId="{6DCAB2E7-C701-4F17-ABEB-E4FF81094810}" destId="{067D62C2-C423-47DD-A70F-CDF28DC80DDC}" srcOrd="2" destOrd="0" parTransId="{C6F6AE2F-85F9-49DC-B013-4772F2EA1832}" sibTransId="{9F932C24-3D63-4C77-B174-12BBF08591BA}"/>
    <dgm:cxn modelId="{C074F107-3091-4A74-9E4A-EA9A0123F580}" type="presOf" srcId="{D47AB275-CFBF-4568-B08B-39589C7065FF}" destId="{4321F686-B121-4951-8648-9903D8822DF7}" srcOrd="1" destOrd="0" presId="urn:microsoft.com/office/officeart/2005/8/layout/vList4"/>
    <dgm:cxn modelId="{7078EC61-EA8B-4569-8494-A82C4DA76ACA}" srcId="{6DCAB2E7-C701-4F17-ABEB-E4FF81094810}" destId="{BF09C707-577F-404E-A8E2-7B64250FBDA6}" srcOrd="1" destOrd="0" parTransId="{5662D3B7-6312-4EBD-A137-B61796BE7C2B}" sibTransId="{335F4020-2F16-4B67-A132-9BA806E697CE}"/>
    <dgm:cxn modelId="{9EAA16AB-9C1A-444C-911C-781511789E16}" srcId="{6DCAB2E7-C701-4F17-ABEB-E4FF81094810}" destId="{8C8AE522-1F6B-4747-BB61-B8E02B1D799F}" srcOrd="4" destOrd="0" parTransId="{4B624BAD-9361-4379-9866-651F67842876}" sibTransId="{F67B2BA0-24E8-4E8F-A5CF-0160404D06A1}"/>
    <dgm:cxn modelId="{09A26AAC-9274-4840-A632-5AE6E3B98A5F}" type="presParOf" srcId="{70FB5AC4-1C2A-4377-B233-DAD9DDB20E87}" destId="{DDD2E0C9-E0C2-427B-850E-02987CB4DE83}" srcOrd="0" destOrd="0" presId="urn:microsoft.com/office/officeart/2005/8/layout/vList4"/>
    <dgm:cxn modelId="{35CF5278-8CAB-4F86-BADA-3C2D7C08594F}" type="presParOf" srcId="{DDD2E0C9-E0C2-427B-850E-02987CB4DE83}" destId="{41C9CF4C-CEEB-479D-BA7D-05BAE107302C}" srcOrd="0" destOrd="0" presId="urn:microsoft.com/office/officeart/2005/8/layout/vList4"/>
    <dgm:cxn modelId="{9A4EAA4A-2749-40F3-9F62-6DD7EA2788CE}" type="presParOf" srcId="{DDD2E0C9-E0C2-427B-850E-02987CB4DE83}" destId="{B83366A2-E73A-4389-878D-6DEE477F3F6B}" srcOrd="1" destOrd="0" presId="urn:microsoft.com/office/officeart/2005/8/layout/vList4"/>
    <dgm:cxn modelId="{AAECD74B-7001-4331-8FDF-3A2E9F9217EF}" type="presParOf" srcId="{DDD2E0C9-E0C2-427B-850E-02987CB4DE83}" destId="{4321F686-B121-4951-8648-9903D8822DF7}" srcOrd="2" destOrd="0" presId="urn:microsoft.com/office/officeart/2005/8/layout/vList4"/>
    <dgm:cxn modelId="{28E53142-2116-4FB9-8566-910AF77C0332}" type="presParOf" srcId="{70FB5AC4-1C2A-4377-B233-DAD9DDB20E87}" destId="{0A1AE6F6-6B5A-468E-B82C-28EEE8905EC8}" srcOrd="1" destOrd="0" presId="urn:microsoft.com/office/officeart/2005/8/layout/vList4"/>
    <dgm:cxn modelId="{30498B66-002B-443A-92C9-6963441CF457}" type="presParOf" srcId="{70FB5AC4-1C2A-4377-B233-DAD9DDB20E87}" destId="{14A49667-D2D4-4FD8-AE70-A106F7AB0DBD}" srcOrd="2" destOrd="0" presId="urn:microsoft.com/office/officeart/2005/8/layout/vList4"/>
    <dgm:cxn modelId="{3F2F620E-9E24-477A-8C61-E7981E31C276}" type="presParOf" srcId="{14A49667-D2D4-4FD8-AE70-A106F7AB0DBD}" destId="{2A6BFFDF-58B6-488E-9D8C-2EFFD4A31633}" srcOrd="0" destOrd="0" presId="urn:microsoft.com/office/officeart/2005/8/layout/vList4"/>
    <dgm:cxn modelId="{6115BD74-E9F3-4F6D-A3C4-3F5AB6E2DA78}" type="presParOf" srcId="{14A49667-D2D4-4FD8-AE70-A106F7AB0DBD}" destId="{72A86741-E118-49DF-A99B-0BE6EEBB76FE}" srcOrd="1" destOrd="0" presId="urn:microsoft.com/office/officeart/2005/8/layout/vList4"/>
    <dgm:cxn modelId="{BBC4E513-B24E-470D-8B98-D990FEF3BAE8}" type="presParOf" srcId="{14A49667-D2D4-4FD8-AE70-A106F7AB0DBD}" destId="{11C6B9E4-4A8D-4184-84B8-B2AB4EFBE868}" srcOrd="2" destOrd="0" presId="urn:microsoft.com/office/officeart/2005/8/layout/vList4"/>
    <dgm:cxn modelId="{4937E2A0-842C-4B12-AEFC-777C66AE78B7}" type="presParOf" srcId="{70FB5AC4-1C2A-4377-B233-DAD9DDB20E87}" destId="{4C2EC372-A813-4038-8B02-EBC247CF9FBF}" srcOrd="3" destOrd="0" presId="urn:microsoft.com/office/officeart/2005/8/layout/vList4"/>
    <dgm:cxn modelId="{ADFCD212-B042-48B5-897E-E693B40B9CE8}" type="presParOf" srcId="{70FB5AC4-1C2A-4377-B233-DAD9DDB20E87}" destId="{39B1EE0C-B760-48CB-B165-5F40CBC490D4}" srcOrd="4" destOrd="0" presId="urn:microsoft.com/office/officeart/2005/8/layout/vList4"/>
    <dgm:cxn modelId="{3F8C1755-492F-4D86-B44B-C0ABBD347DA0}" type="presParOf" srcId="{39B1EE0C-B760-48CB-B165-5F40CBC490D4}" destId="{D787A58F-8CCC-402E-AD4B-3F4957E41094}" srcOrd="0" destOrd="0" presId="urn:microsoft.com/office/officeart/2005/8/layout/vList4"/>
    <dgm:cxn modelId="{AAB1A729-6632-4A94-A8FB-57A7262F0806}" type="presParOf" srcId="{39B1EE0C-B760-48CB-B165-5F40CBC490D4}" destId="{195535CF-9C31-4E41-9C65-3D0D43EBC268}" srcOrd="1" destOrd="0" presId="urn:microsoft.com/office/officeart/2005/8/layout/vList4"/>
    <dgm:cxn modelId="{483C2199-E52C-44C7-9396-0151AA36AB43}" type="presParOf" srcId="{39B1EE0C-B760-48CB-B165-5F40CBC490D4}" destId="{3F0B2A59-720F-4FDD-B892-8D793B760A30}" srcOrd="2" destOrd="0" presId="urn:microsoft.com/office/officeart/2005/8/layout/vList4"/>
    <dgm:cxn modelId="{2F387FD4-8784-48FA-8627-2212CDA66F5D}" type="presParOf" srcId="{70FB5AC4-1C2A-4377-B233-DAD9DDB20E87}" destId="{3E585B6B-8FE9-42BD-BD43-3AEDAFCE570C}" srcOrd="5" destOrd="0" presId="urn:microsoft.com/office/officeart/2005/8/layout/vList4"/>
    <dgm:cxn modelId="{39D6CBBB-10D4-4FE4-B683-AEBFA37481CD}" type="presParOf" srcId="{70FB5AC4-1C2A-4377-B233-DAD9DDB20E87}" destId="{35842DD4-1576-4EDE-8C8D-F3B6258E257F}" srcOrd="6" destOrd="0" presId="urn:microsoft.com/office/officeart/2005/8/layout/vList4"/>
    <dgm:cxn modelId="{58FD7B82-EFA7-4B31-BAEF-B9A83DD5295A}" type="presParOf" srcId="{35842DD4-1576-4EDE-8C8D-F3B6258E257F}" destId="{E3FE76E2-027C-4CC6-B3CE-65E02F9E5EC8}" srcOrd="0" destOrd="0" presId="urn:microsoft.com/office/officeart/2005/8/layout/vList4"/>
    <dgm:cxn modelId="{10D4E745-73C1-4D70-8A41-A079DFBBAF37}" type="presParOf" srcId="{35842DD4-1576-4EDE-8C8D-F3B6258E257F}" destId="{CDCE8600-B3D1-44E1-BAB5-2198BB8327D4}" srcOrd="1" destOrd="0" presId="urn:microsoft.com/office/officeart/2005/8/layout/vList4"/>
    <dgm:cxn modelId="{EE25F1F0-6B54-4233-8A74-0F38ECA781F1}" type="presParOf" srcId="{35842DD4-1576-4EDE-8C8D-F3B6258E257F}" destId="{56DBDF99-574F-41D5-AF66-4C5A5D7620D7}" srcOrd="2" destOrd="0" presId="urn:microsoft.com/office/officeart/2005/8/layout/vList4"/>
    <dgm:cxn modelId="{1234805E-29A3-4979-83F9-694A66EBB3B3}" type="presParOf" srcId="{70FB5AC4-1C2A-4377-B233-DAD9DDB20E87}" destId="{465804F9-70AA-416A-8917-414EDADF9E68}" srcOrd="7" destOrd="0" presId="urn:microsoft.com/office/officeart/2005/8/layout/vList4"/>
    <dgm:cxn modelId="{1480E263-4479-43C2-84D8-7CFEAD526EE0}" type="presParOf" srcId="{70FB5AC4-1C2A-4377-B233-DAD9DDB20E87}" destId="{C3040377-4E4D-48D4-AFC2-31BF252007CF}" srcOrd="8" destOrd="0" presId="urn:microsoft.com/office/officeart/2005/8/layout/vList4"/>
    <dgm:cxn modelId="{947EB48E-EE17-4B8C-BD30-ACC5884E8CE1}" type="presParOf" srcId="{C3040377-4E4D-48D4-AFC2-31BF252007CF}" destId="{2EC0B83B-5DC9-47E9-9739-96DB8F3EE5DC}" srcOrd="0" destOrd="0" presId="urn:microsoft.com/office/officeart/2005/8/layout/vList4"/>
    <dgm:cxn modelId="{2415E769-8BE6-4A8F-AACE-D228A5823D59}" type="presParOf" srcId="{C3040377-4E4D-48D4-AFC2-31BF252007CF}" destId="{B70ACAB9-934C-408B-A4B1-65F5764562AC}" srcOrd="1" destOrd="0" presId="urn:microsoft.com/office/officeart/2005/8/layout/vList4"/>
    <dgm:cxn modelId="{FEEF2078-452E-4EC4-A3AC-E20E485C7182}" type="presParOf" srcId="{C3040377-4E4D-48D4-AFC2-31BF252007CF}" destId="{F0079FDE-7928-409B-B35E-6ED28A5C5B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9CF4C-CEEB-479D-BA7D-05BAE107302C}">
      <dsp:nvSpPr>
        <dsp:cNvPr id="0" name=""/>
        <dsp:cNvSpPr/>
      </dsp:nvSpPr>
      <dsp:spPr>
        <a:xfrm>
          <a:off x="0" y="0"/>
          <a:ext cx="8824913" cy="85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i="0" kern="1200" dirty="0" err="1" smtClean="0"/>
            <a:t>Святосла́в</a:t>
          </a:r>
          <a:r>
            <a:rPr lang="uk-UA" sz="1400" b="1" i="0" kern="1200" dirty="0" smtClean="0"/>
            <a:t> </a:t>
          </a:r>
          <a:r>
            <a:rPr lang="uk-UA" sz="1400" b="1" i="0" kern="1200" dirty="0" err="1" smtClean="0"/>
            <a:t>Іва́нович</a:t>
          </a:r>
          <a:r>
            <a:rPr lang="uk-UA" sz="1400" b="1" i="0" kern="1200" dirty="0" smtClean="0"/>
            <a:t> </a:t>
          </a:r>
          <a:r>
            <a:rPr lang="uk-UA" sz="1400" b="1" i="0" kern="1200" dirty="0" err="1" smtClean="0"/>
            <a:t>Вакарчу́к</a:t>
          </a:r>
          <a:r>
            <a:rPr lang="en-US" sz="1400" b="1" i="0" kern="1200" dirty="0" smtClean="0"/>
            <a:t> (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1" tooltip="14 травня"/>
            </a:rPr>
            <a:t>14 травня</a:t>
          </a:r>
          <a:r>
            <a:rPr lang="uk-UA" sz="1400" b="0" i="0" kern="1200" dirty="0" smtClean="0">
              <a:solidFill>
                <a:schemeClr val="tx1"/>
              </a:solidFill>
            </a:rPr>
            <a:t> 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1975</a:t>
          </a:r>
          <a:r>
            <a:rPr lang="en-US" sz="1400" b="1" i="0" kern="1200" dirty="0" smtClean="0">
              <a:solidFill>
                <a:schemeClr val="tx1"/>
              </a:solidFill>
            </a:rPr>
            <a:t>) - 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3" tooltip="Україна"/>
            </a:rPr>
            <a:t>український</a:t>
          </a:r>
          <a:r>
            <a:rPr lang="uk-UA" sz="1400" b="0" i="0" kern="1200" dirty="0" smtClean="0">
              <a:solidFill>
                <a:schemeClr val="tx1"/>
              </a:solidFill>
            </a:rPr>
            <a:t> музикант, лідер гурту 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4" tooltip="Океан Ельзи"/>
            </a:rPr>
            <a:t>«Океан Ельзи»</a:t>
          </a:r>
          <a:r>
            <a:rPr lang="uk-UA" sz="1400" b="0" i="0" kern="1200" dirty="0" smtClean="0">
              <a:solidFill>
                <a:schemeClr val="tx1"/>
              </a:solidFill>
            </a:rPr>
            <a:t>, громадський діяч, колишній політичний діяч та голова партії 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5" tooltip="Голос (партія)"/>
            </a:rPr>
            <a:t>«Голос»</a:t>
          </a:r>
          <a:r>
            <a:rPr lang="uk-UA" sz="1400" b="0" i="0" kern="1200" dirty="0" smtClean="0">
              <a:solidFill>
                <a:schemeClr val="tx1"/>
              </a:solidFill>
            </a:rPr>
            <a:t>, композитор, автор пісень, 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6" tooltip="Лейтенант"/>
            </a:rPr>
            <a:t>лейтенант</a:t>
          </a:r>
          <a:r>
            <a:rPr lang="uk-UA" sz="1400" b="0" i="0" kern="1200" dirty="0" smtClean="0">
              <a:solidFill>
                <a:schemeClr val="tx1"/>
              </a:solidFill>
            </a:rPr>
            <a:t> </a:t>
          </a:r>
          <a:r>
            <a:rPr lang="uk-UA" sz="1400" b="0" i="0" kern="1200" dirty="0" smtClean="0">
              <a:solidFill>
                <a:schemeClr val="tx1"/>
              </a:solidFill>
              <a:hlinkClick xmlns:r="http://schemas.openxmlformats.org/officeDocument/2006/relationships" r:id="rId7" tooltip="Збройні сили України"/>
            </a:rPr>
            <a:t>ЗСУ</a:t>
          </a:r>
          <a:r>
            <a:rPr lang="uk-UA" sz="1400" b="0" i="0" kern="1200" baseline="30000" dirty="0" smtClean="0">
              <a:solidFill>
                <a:schemeClr val="tx1"/>
              </a:solidFill>
              <a:hlinkClick xmlns:r="http://schemas.openxmlformats.org/officeDocument/2006/relationships" r:id="rId8"/>
            </a:rPr>
            <a:t>[2]</a:t>
          </a:r>
          <a:r>
            <a:rPr lang="uk-UA" sz="1400" b="0" i="0" kern="1200" dirty="0" smtClean="0">
              <a:solidFill>
                <a:schemeClr val="tx1"/>
              </a:solidFill>
            </a:rPr>
            <a:t>.</a:t>
          </a:r>
        </a:p>
      </dsp:txBody>
      <dsp:txXfrm>
        <a:off x="1850275" y="0"/>
        <a:ext cx="6974637" cy="852924"/>
      </dsp:txXfrm>
    </dsp:sp>
    <dsp:sp modelId="{B83366A2-E73A-4389-878D-6DEE477F3F6B}">
      <dsp:nvSpPr>
        <dsp:cNvPr id="0" name=""/>
        <dsp:cNvSpPr/>
      </dsp:nvSpPr>
      <dsp:spPr>
        <a:xfrm>
          <a:off x="98600" y="95930"/>
          <a:ext cx="1764982" cy="682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BFFDF-58B6-488E-9D8C-2EFFD4A31633}">
      <dsp:nvSpPr>
        <dsp:cNvPr id="0" name=""/>
        <dsp:cNvSpPr/>
      </dsp:nvSpPr>
      <dsp:spPr>
        <a:xfrm>
          <a:off x="0" y="938217"/>
          <a:ext cx="8824913" cy="85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0" i="0" kern="1200" dirty="0" smtClean="0"/>
            <a:t>Дудко Денис Юрійович</a:t>
          </a:r>
          <a:r>
            <a:rPr lang="en-US" sz="1400" b="0" i="0" kern="1200" dirty="0" smtClean="0"/>
            <a:t> (</a:t>
          </a:r>
          <a:r>
            <a:rPr lang="uk-UA" sz="1400" b="0" i="0" kern="1200" dirty="0" smtClean="0">
              <a:hlinkClick xmlns:r="http://schemas.openxmlformats.org/officeDocument/2006/relationships" r:id="rId10" tooltip="24 листопада"/>
            </a:rPr>
            <a:t>24 листопада</a:t>
          </a:r>
          <a:r>
            <a:rPr lang="uk-UA" sz="1400" b="0" i="0" kern="1200" dirty="0" smtClean="0"/>
            <a:t> </a:t>
          </a:r>
          <a:r>
            <a:rPr lang="uk-UA" sz="1400" b="0" i="0" kern="1200" dirty="0" smtClean="0">
              <a:hlinkClick xmlns:r="http://schemas.openxmlformats.org/officeDocument/2006/relationships" r:id="rId2"/>
            </a:rPr>
            <a:t>1975</a:t>
          </a:r>
          <a:r>
            <a:rPr lang="en-US" sz="1400" b="0" i="0" kern="1200" dirty="0" smtClean="0"/>
            <a:t>) </a:t>
          </a:r>
          <a:r>
            <a:rPr lang="ru-RU" sz="1400" b="0" i="0" kern="1200" dirty="0" smtClean="0"/>
            <a:t>— </a:t>
          </a:r>
          <a:r>
            <a:rPr lang="ru-RU" sz="1400" b="0" i="0" kern="1200" dirty="0" err="1" smtClean="0"/>
            <a:t>український</a:t>
          </a:r>
          <a:r>
            <a:rPr lang="ru-RU" sz="1400" b="0" i="0" kern="1200" dirty="0" smtClean="0"/>
            <a:t> </a:t>
          </a:r>
          <a:r>
            <a:rPr lang="ru-RU" sz="1400" b="0" i="0" kern="1200" dirty="0" err="1" smtClean="0"/>
            <a:t>музикант</a:t>
          </a:r>
          <a:r>
            <a:rPr lang="ru-RU" sz="1400" b="0" i="0" kern="1200" dirty="0" smtClean="0"/>
            <a:t>, бас-</a:t>
          </a:r>
          <a:r>
            <a:rPr lang="ru-RU" sz="1400" b="0" i="0" kern="1200" dirty="0" err="1" smtClean="0"/>
            <a:t>гітарист</a:t>
          </a:r>
          <a:r>
            <a:rPr lang="ru-RU" sz="1400" b="0" i="0" kern="1200" dirty="0" smtClean="0"/>
            <a:t> рок-гурту </a:t>
          </a:r>
          <a:r>
            <a:rPr lang="ru-RU" sz="1400" b="0" i="0" kern="1200" dirty="0" smtClean="0">
              <a:hlinkClick xmlns:r="http://schemas.openxmlformats.org/officeDocument/2006/relationships" r:id="rId4" tooltip="Океан Ельзи"/>
            </a:rPr>
            <a:t>«Океан </a:t>
          </a:r>
          <a:r>
            <a:rPr lang="ru-RU" sz="1400" b="0" i="0" kern="1200" dirty="0" err="1" smtClean="0">
              <a:hlinkClick xmlns:r="http://schemas.openxmlformats.org/officeDocument/2006/relationships" r:id="rId4" tooltip="Океан Ельзи"/>
            </a:rPr>
            <a:t>Ельзи</a:t>
          </a:r>
          <a:r>
            <a:rPr lang="ru-RU" sz="1400" b="0" i="0" kern="1200" dirty="0" smtClean="0">
              <a:hlinkClick xmlns:r="http://schemas.openxmlformats.org/officeDocument/2006/relationships" r:id="rId4" tooltip="Океан Ельзи"/>
            </a:rPr>
            <a:t>»</a:t>
          </a:r>
          <a:r>
            <a:rPr lang="ru-RU" sz="1400" b="0" i="0" kern="1200" dirty="0" smtClean="0"/>
            <a:t>, </a:t>
          </a:r>
          <a:r>
            <a:rPr lang="ru-RU" sz="1400" b="0" i="0" kern="1200" dirty="0" err="1" smtClean="0"/>
            <a:t>учасник</a:t>
          </a:r>
          <a:r>
            <a:rPr lang="ru-RU" sz="1400" b="0" i="0" kern="1200" dirty="0" smtClean="0"/>
            <a:t> </a:t>
          </a:r>
          <a:r>
            <a:rPr lang="ru-RU" sz="1400" b="0" i="0" kern="1200" dirty="0" err="1" smtClean="0"/>
            <a:t>дуету</a:t>
          </a:r>
          <a:r>
            <a:rPr lang="ru-RU" sz="1400" b="0" i="0" kern="1200" dirty="0" smtClean="0"/>
            <a:t> і </a:t>
          </a:r>
          <a:r>
            <a:rPr lang="ru-RU" sz="1400" b="0" i="0" kern="1200" dirty="0" err="1" smtClean="0"/>
            <a:t>супергурту</a:t>
          </a:r>
          <a:r>
            <a:rPr lang="ru-RU" sz="1400" b="0" i="0" kern="1200" dirty="0" smtClean="0"/>
            <a:t> </a:t>
          </a:r>
          <a:r>
            <a:rPr lang="ru-RU" sz="1400" b="0" i="0" kern="1200" dirty="0" smtClean="0">
              <a:hlinkClick xmlns:r="http://schemas.openxmlformats.org/officeDocument/2006/relationships" r:id="rId11" tooltip="MARU"/>
            </a:rPr>
            <a:t>«MARU»</a:t>
          </a:r>
          <a:r>
            <a:rPr lang="ru-RU" sz="1400" b="0" i="0" kern="1200" dirty="0" smtClean="0"/>
            <a:t>.</a:t>
          </a:r>
          <a:endParaRPr lang="ru-RU" sz="1400" kern="1200" dirty="0"/>
        </a:p>
      </dsp:txBody>
      <dsp:txXfrm>
        <a:off x="1850275" y="938217"/>
        <a:ext cx="6974637" cy="852924"/>
      </dsp:txXfrm>
    </dsp:sp>
    <dsp:sp modelId="{72A86741-E118-49DF-A99B-0BE6EEBB76FE}">
      <dsp:nvSpPr>
        <dsp:cNvPr id="0" name=""/>
        <dsp:cNvSpPr/>
      </dsp:nvSpPr>
      <dsp:spPr>
        <a:xfrm>
          <a:off x="85292" y="1026624"/>
          <a:ext cx="1764982" cy="690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7A58F-8CCC-402E-AD4B-3F4957E41094}">
      <dsp:nvSpPr>
        <dsp:cNvPr id="0" name=""/>
        <dsp:cNvSpPr/>
      </dsp:nvSpPr>
      <dsp:spPr>
        <a:xfrm>
          <a:off x="0" y="1876434"/>
          <a:ext cx="8824913" cy="85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i="0" kern="1200" dirty="0" err="1" smtClean="0"/>
            <a:t>Милош</a:t>
          </a:r>
          <a:r>
            <a:rPr lang="uk-UA" sz="1400" b="1" i="0" kern="1200" dirty="0" smtClean="0"/>
            <a:t> </a:t>
          </a:r>
          <a:r>
            <a:rPr lang="uk-UA" sz="1400" b="1" i="0" kern="1200" dirty="0" err="1" smtClean="0"/>
            <a:t>Є́лич</a:t>
          </a:r>
          <a:r>
            <a:rPr lang="en-US" sz="1400" b="1" i="0" kern="1200" dirty="0" smtClean="0"/>
            <a:t> (</a:t>
          </a:r>
          <a:r>
            <a:rPr lang="uk-UA" sz="1400" b="0" i="0" kern="1200" dirty="0" smtClean="0">
              <a:hlinkClick xmlns:r="http://schemas.openxmlformats.org/officeDocument/2006/relationships" r:id="rId13" tooltip="9 вересня"/>
            </a:rPr>
            <a:t>9 вересня</a:t>
          </a:r>
          <a:r>
            <a:rPr lang="uk-UA" sz="1400" b="0" i="0" kern="1200" dirty="0" smtClean="0"/>
            <a:t> </a:t>
          </a:r>
          <a:r>
            <a:rPr lang="uk-UA" sz="1400" b="0" i="0" kern="1200" dirty="0" smtClean="0">
              <a:hlinkClick xmlns:r="http://schemas.openxmlformats.org/officeDocument/2006/relationships" r:id="rId14"/>
            </a:rPr>
            <a:t>1981</a:t>
          </a:r>
          <a:r>
            <a:rPr lang="en-US" sz="1400" b="1" i="0" kern="1200" dirty="0" smtClean="0"/>
            <a:t>) </a:t>
          </a:r>
          <a:r>
            <a:rPr lang="ru-RU" sz="1400" b="0" i="0" kern="1200" dirty="0" smtClean="0"/>
            <a:t>— </a:t>
          </a:r>
          <a:r>
            <a:rPr lang="ru-RU" sz="1400" b="0" i="0" kern="1200" dirty="0" err="1" smtClean="0"/>
            <a:t>сербський</a:t>
          </a:r>
          <a:r>
            <a:rPr lang="ru-RU" sz="1400" b="0" i="0" kern="1200" dirty="0" smtClean="0"/>
            <a:t> </a:t>
          </a:r>
          <a:r>
            <a:rPr lang="ru-RU" sz="1400" b="0" i="0" kern="1200" dirty="0" err="1" smtClean="0"/>
            <a:t>музикант</a:t>
          </a:r>
          <a:r>
            <a:rPr lang="ru-RU" sz="1400" b="0" i="0" kern="1200" dirty="0" smtClean="0"/>
            <a:t>, </a:t>
          </a:r>
          <a:r>
            <a:rPr lang="ru-RU" sz="1400" b="0" i="0" kern="1200" dirty="0" err="1" smtClean="0"/>
            <a:t>клавішник</a:t>
          </a:r>
          <a:r>
            <a:rPr lang="ru-RU" sz="1400" b="0" i="0" kern="1200" dirty="0" smtClean="0"/>
            <a:t> і </a:t>
          </a:r>
          <a:r>
            <a:rPr lang="ru-RU" sz="1400" b="0" i="0" kern="1200" dirty="0" err="1" smtClean="0"/>
            <a:t>аранжувальник</a:t>
          </a:r>
          <a:r>
            <a:rPr lang="ru-RU" sz="1400" b="0" i="0" kern="1200" dirty="0" smtClean="0"/>
            <a:t> гурту </a:t>
          </a:r>
          <a:r>
            <a:rPr lang="ru-RU" sz="1400" b="0" i="0" kern="1200" dirty="0" smtClean="0">
              <a:hlinkClick xmlns:r="http://schemas.openxmlformats.org/officeDocument/2006/relationships" r:id="rId4"/>
            </a:rPr>
            <a:t>«Океан </a:t>
          </a:r>
          <a:r>
            <a:rPr lang="ru-RU" sz="1400" b="0" i="0" kern="1200" dirty="0" err="1" smtClean="0">
              <a:hlinkClick xmlns:r="http://schemas.openxmlformats.org/officeDocument/2006/relationships" r:id="rId4"/>
            </a:rPr>
            <a:t>Ельзи</a:t>
          </a:r>
          <a:r>
            <a:rPr lang="ru-RU" sz="1400" b="0" i="0" kern="1200" dirty="0" smtClean="0">
              <a:hlinkClick xmlns:r="http://schemas.openxmlformats.org/officeDocument/2006/relationships" r:id="rId4"/>
            </a:rPr>
            <a:t>»</a:t>
          </a:r>
          <a:r>
            <a:rPr lang="ru-RU" sz="1400" b="0" i="0" kern="1200" dirty="0" smtClean="0"/>
            <a:t>.</a:t>
          </a:r>
          <a:endParaRPr lang="ru-RU" sz="1400" kern="1200" dirty="0"/>
        </a:p>
      </dsp:txBody>
      <dsp:txXfrm>
        <a:off x="1850275" y="1876434"/>
        <a:ext cx="6974637" cy="852924"/>
      </dsp:txXfrm>
    </dsp:sp>
    <dsp:sp modelId="{195535CF-9C31-4E41-9C65-3D0D43EBC268}">
      <dsp:nvSpPr>
        <dsp:cNvPr id="0" name=""/>
        <dsp:cNvSpPr/>
      </dsp:nvSpPr>
      <dsp:spPr>
        <a:xfrm>
          <a:off x="85292" y="1961727"/>
          <a:ext cx="1764982" cy="682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E76E2-027C-4CC6-B3CE-65E02F9E5EC8}">
      <dsp:nvSpPr>
        <dsp:cNvPr id="0" name=""/>
        <dsp:cNvSpPr/>
      </dsp:nvSpPr>
      <dsp:spPr>
        <a:xfrm>
          <a:off x="0" y="2814652"/>
          <a:ext cx="8824913" cy="85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i="0" kern="1200" dirty="0" err="1" smtClean="0"/>
            <a:t>Владімір</a:t>
          </a:r>
          <a:r>
            <a:rPr lang="uk-UA" sz="1400" b="1" i="0" kern="1200" dirty="0" smtClean="0"/>
            <a:t> </a:t>
          </a:r>
          <a:r>
            <a:rPr lang="uk-UA" sz="1400" b="1" i="0" kern="1200" dirty="0" err="1" smtClean="0"/>
            <a:t>Опсеніца</a:t>
          </a:r>
          <a:r>
            <a:rPr lang="en-US" sz="1400" b="1" i="0" kern="1200" dirty="0" smtClean="0"/>
            <a:t> (</a:t>
          </a:r>
          <a:r>
            <a:rPr lang="uk-UA" sz="1400" b="0" i="0" kern="1200" dirty="0" smtClean="0">
              <a:hlinkClick xmlns:r="http://schemas.openxmlformats.org/officeDocument/2006/relationships" r:id="rId16" tooltip="9 березня"/>
            </a:rPr>
            <a:t>9 березня</a:t>
          </a:r>
          <a:r>
            <a:rPr lang="uk-UA" sz="1400" b="0" i="0" kern="1200" dirty="0" smtClean="0"/>
            <a:t> </a:t>
          </a:r>
          <a:r>
            <a:rPr lang="uk-UA" sz="1400" b="0" i="0" kern="1200" dirty="0" smtClean="0">
              <a:hlinkClick xmlns:r="http://schemas.openxmlformats.org/officeDocument/2006/relationships" r:id="rId17" tooltip="1980"/>
            </a:rPr>
            <a:t>1980</a:t>
          </a:r>
          <a:r>
            <a:rPr lang="en-US" sz="1400" b="1" i="0" kern="1200" dirty="0" smtClean="0"/>
            <a:t>) </a:t>
          </a:r>
          <a:r>
            <a:rPr lang="uk-UA" sz="1400" b="0" i="0" kern="1200" dirty="0" smtClean="0"/>
            <a:t>— </a:t>
          </a:r>
          <a:r>
            <a:rPr lang="uk-UA" sz="1400" b="0" i="0" kern="1200" dirty="0" smtClean="0">
              <a:hlinkClick xmlns:r="http://schemas.openxmlformats.org/officeDocument/2006/relationships" r:id="rId18" tooltip="Сербія"/>
            </a:rPr>
            <a:t>сербський</a:t>
          </a:r>
          <a:r>
            <a:rPr lang="uk-UA" sz="1400" b="0" i="0" kern="1200" dirty="0" smtClean="0"/>
            <a:t> </a:t>
          </a:r>
          <a:r>
            <a:rPr lang="uk-UA" sz="1400" b="0" i="0" kern="1200" dirty="0" smtClean="0">
              <a:hlinkClick xmlns:r="http://schemas.openxmlformats.org/officeDocument/2006/relationships" r:id="rId19" tooltip="Гітара"/>
            </a:rPr>
            <a:t>гітарист</a:t>
          </a:r>
          <a:r>
            <a:rPr lang="uk-UA" sz="1400" b="0" i="0" kern="1200" dirty="0" smtClean="0"/>
            <a:t>. Учасник гурту </a:t>
          </a:r>
          <a:r>
            <a:rPr lang="en-US" sz="1400" b="0" i="0" kern="1200" dirty="0" smtClean="0"/>
            <a:t>Lazar </a:t>
          </a:r>
          <a:r>
            <a:rPr lang="en-US" sz="1400" b="0" i="0" kern="1200" dirty="0" err="1" smtClean="0"/>
            <a:t>Novkov</a:t>
          </a:r>
          <a:r>
            <a:rPr lang="en-US" sz="1400" b="0" i="0" kern="1200" dirty="0" smtClean="0"/>
            <a:t> &amp; Frame Orchestra, </a:t>
          </a:r>
          <a:r>
            <a:rPr lang="uk-UA" sz="1400" b="0" i="0" kern="1200" dirty="0" smtClean="0"/>
            <a:t>з 2014 року — українського рок-гурту </a:t>
          </a:r>
          <a:r>
            <a:rPr lang="uk-UA" sz="1400" b="0" i="0" kern="1200" dirty="0" smtClean="0">
              <a:hlinkClick xmlns:r="http://schemas.openxmlformats.org/officeDocument/2006/relationships" r:id="rId4" tooltip="Океан Ельзи"/>
            </a:rPr>
            <a:t>Океан Ельзи</a:t>
          </a:r>
          <a:endParaRPr lang="ru-RU" sz="1400" kern="1200" dirty="0"/>
        </a:p>
      </dsp:txBody>
      <dsp:txXfrm>
        <a:off x="1850275" y="2814652"/>
        <a:ext cx="6974637" cy="852924"/>
      </dsp:txXfrm>
    </dsp:sp>
    <dsp:sp modelId="{CDCE8600-B3D1-44E1-BAB5-2198BB8327D4}">
      <dsp:nvSpPr>
        <dsp:cNvPr id="0" name=""/>
        <dsp:cNvSpPr/>
      </dsp:nvSpPr>
      <dsp:spPr>
        <a:xfrm>
          <a:off x="85292" y="2899944"/>
          <a:ext cx="1764982" cy="682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B83B-5DC9-47E9-9739-96DB8F3EE5DC}">
      <dsp:nvSpPr>
        <dsp:cNvPr id="0" name=""/>
        <dsp:cNvSpPr/>
      </dsp:nvSpPr>
      <dsp:spPr>
        <a:xfrm>
          <a:off x="0" y="3752869"/>
          <a:ext cx="8824913" cy="85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i="0" kern="1200" dirty="0" err="1" smtClean="0"/>
            <a:t>Дени́с</a:t>
          </a:r>
          <a:r>
            <a:rPr lang="uk-UA" sz="1400" b="1" i="0" kern="1200" dirty="0" smtClean="0"/>
            <a:t> </a:t>
          </a:r>
          <a:r>
            <a:rPr lang="uk-UA" sz="1400" b="1" i="0" kern="1200" dirty="0" err="1" smtClean="0"/>
            <a:t>Володи́мирович</a:t>
          </a:r>
          <a:r>
            <a:rPr lang="uk-UA" sz="1400" b="1" i="0" kern="1200" dirty="0" smtClean="0"/>
            <a:t> </a:t>
          </a:r>
          <a:r>
            <a:rPr lang="uk-UA" sz="1400" b="1" i="0" kern="1200" dirty="0" err="1" smtClean="0"/>
            <a:t>Глі́нін</a:t>
          </a:r>
          <a:r>
            <a:rPr lang="en-US" sz="1400" b="1" i="0" kern="1200" dirty="0" smtClean="0"/>
            <a:t> (</a:t>
          </a:r>
          <a:r>
            <a:rPr lang="uk-UA" sz="1400" b="0" i="0" kern="1200" dirty="0" smtClean="0">
              <a:hlinkClick xmlns:r="http://schemas.openxmlformats.org/officeDocument/2006/relationships" r:id="rId21" tooltip="21 жовтня"/>
            </a:rPr>
            <a:t>21 жовтня</a:t>
          </a:r>
          <a:r>
            <a:rPr lang="uk-UA" sz="1400" b="0" i="0" kern="1200" dirty="0" smtClean="0"/>
            <a:t> </a:t>
          </a:r>
          <a:r>
            <a:rPr lang="uk-UA" sz="1400" b="0" i="0" kern="1200" dirty="0" smtClean="0">
              <a:hlinkClick xmlns:r="http://schemas.openxmlformats.org/officeDocument/2006/relationships" r:id="rId22" tooltip="1971"/>
            </a:rPr>
            <a:t>1971</a:t>
          </a:r>
          <a:r>
            <a:rPr lang="en-US" sz="1400" b="1" i="0" kern="1200" dirty="0" smtClean="0"/>
            <a:t>) </a:t>
          </a:r>
          <a:r>
            <a:rPr lang="ru-RU" sz="1400" b="0" i="0" kern="1200" dirty="0" smtClean="0"/>
            <a:t>— </a:t>
          </a:r>
          <a:r>
            <a:rPr lang="ru-RU" sz="1400" b="0" i="0" kern="1200" dirty="0" err="1" smtClean="0"/>
            <a:t>український</a:t>
          </a:r>
          <a:r>
            <a:rPr lang="ru-RU" sz="1400" b="0" i="0" kern="1200" dirty="0" smtClean="0"/>
            <a:t> </a:t>
          </a:r>
          <a:r>
            <a:rPr lang="ru-RU" sz="1400" b="0" i="0" kern="1200" dirty="0" err="1" smtClean="0">
              <a:hlinkClick xmlns:r="http://schemas.openxmlformats.org/officeDocument/2006/relationships" r:id="rId23" tooltip="Музикант"/>
            </a:rPr>
            <a:t>музикант</a:t>
          </a:r>
          <a:r>
            <a:rPr lang="ru-RU" sz="1400" b="0" i="0" kern="1200" dirty="0" smtClean="0"/>
            <a:t>. Ударник рок-гурту </a:t>
          </a:r>
          <a:r>
            <a:rPr lang="ru-RU" sz="1400" b="0" i="0" kern="1200" dirty="0" smtClean="0">
              <a:hlinkClick xmlns:r="http://schemas.openxmlformats.org/officeDocument/2006/relationships" r:id="rId4" tooltip="Океан Ельзи"/>
            </a:rPr>
            <a:t>«Океан </a:t>
          </a:r>
          <a:r>
            <a:rPr lang="ru-RU" sz="1400" b="0" i="0" kern="1200" dirty="0" err="1" smtClean="0">
              <a:hlinkClick xmlns:r="http://schemas.openxmlformats.org/officeDocument/2006/relationships" r:id="rId4" tooltip="Океан Ельзи"/>
            </a:rPr>
            <a:t>Ельзи</a:t>
          </a:r>
          <a:r>
            <a:rPr lang="ru-RU" sz="1400" b="0" i="0" kern="1200" dirty="0" smtClean="0">
              <a:hlinkClick xmlns:r="http://schemas.openxmlformats.org/officeDocument/2006/relationships" r:id="rId4" tooltip="Океан Ельзи"/>
            </a:rPr>
            <a:t>»</a:t>
          </a:r>
          <a:r>
            <a:rPr lang="ru-RU" sz="1400" b="0" i="0" kern="1200" dirty="0" smtClean="0"/>
            <a:t>. </a:t>
          </a:r>
          <a:r>
            <a:rPr lang="ru-RU" sz="1400" b="0" i="0" kern="1200" dirty="0" err="1" smtClean="0"/>
            <a:t>Поряд</a:t>
          </a:r>
          <a:r>
            <a:rPr lang="ru-RU" sz="1400" b="0" i="0" kern="1200" dirty="0" smtClean="0"/>
            <a:t> </a:t>
          </a:r>
          <a:r>
            <a:rPr lang="ru-RU" sz="1400" b="0" i="0" kern="1200" dirty="0" err="1" smtClean="0"/>
            <a:t>зі</a:t>
          </a:r>
          <a:r>
            <a:rPr lang="ru-RU" sz="1400" b="0" i="0" kern="1200" dirty="0" smtClean="0"/>
            <a:t> </a:t>
          </a:r>
          <a:r>
            <a:rPr lang="ru-RU" sz="1400" b="0" i="0" kern="1200" dirty="0" smtClean="0">
              <a:hlinkClick xmlns:r="http://schemas.openxmlformats.org/officeDocument/2006/relationships" r:id="rId24" tooltip="Святослав Вакарчук"/>
            </a:rPr>
            <a:t>Святославом Вакарчуком</a:t>
          </a:r>
          <a:r>
            <a:rPr lang="ru-RU" sz="1400" b="0" i="0" kern="1200" dirty="0" smtClean="0"/>
            <a:t> є одним з 2 людей, </a:t>
          </a:r>
          <a:r>
            <a:rPr lang="ru-RU" sz="1400" b="0" i="0" kern="1200" dirty="0" err="1" smtClean="0"/>
            <a:t>що</a:t>
          </a:r>
          <a:r>
            <a:rPr lang="ru-RU" sz="1400" b="0" i="0" kern="1200" dirty="0" smtClean="0"/>
            <a:t> </a:t>
          </a:r>
          <a:r>
            <a:rPr lang="ru-RU" sz="1400" b="0" i="0" kern="1200" dirty="0" err="1" smtClean="0"/>
            <a:t>грають</a:t>
          </a:r>
          <a:r>
            <a:rPr lang="ru-RU" sz="1400" b="0" i="0" kern="1200" dirty="0" smtClean="0"/>
            <a:t> в ОЕ </a:t>
          </a:r>
          <a:r>
            <a:rPr lang="ru-RU" sz="1400" b="0" i="0" kern="1200" dirty="0" err="1" smtClean="0"/>
            <a:t>ще</a:t>
          </a:r>
          <a:r>
            <a:rPr lang="ru-RU" sz="1400" b="0" i="0" kern="1200" dirty="0" smtClean="0"/>
            <a:t> з часу </a:t>
          </a:r>
          <a:r>
            <a:rPr lang="ru-RU" sz="1400" b="0" i="0" kern="1200" dirty="0" err="1" smtClean="0"/>
            <a:t>заснування</a:t>
          </a:r>
          <a:r>
            <a:rPr lang="ru-RU" sz="1400" b="0" i="0" kern="1200" dirty="0" smtClean="0"/>
            <a:t> гурту в </a:t>
          </a:r>
          <a:r>
            <a:rPr lang="ru-RU" sz="1400" b="0" i="0" kern="1200" dirty="0" smtClean="0">
              <a:hlinkClick xmlns:r="http://schemas.openxmlformats.org/officeDocument/2006/relationships" r:id="rId25" tooltip="1994"/>
            </a:rPr>
            <a:t>1994</a:t>
          </a:r>
          <a:r>
            <a:rPr lang="ru-RU" sz="1400" b="0" i="0" kern="1200" dirty="0" smtClean="0"/>
            <a:t> </a:t>
          </a:r>
          <a:r>
            <a:rPr lang="ru-RU" sz="1400" b="0" i="0" kern="1200" dirty="0" err="1" smtClean="0"/>
            <a:t>році</a:t>
          </a:r>
          <a:r>
            <a:rPr lang="ru-RU" sz="1400" b="0" i="0" kern="1200" dirty="0" smtClean="0"/>
            <a:t>.</a:t>
          </a:r>
          <a:endParaRPr lang="uk-UA" sz="1400" kern="1200" dirty="0"/>
        </a:p>
      </dsp:txBody>
      <dsp:txXfrm>
        <a:off x="1850275" y="3752869"/>
        <a:ext cx="6974637" cy="852924"/>
      </dsp:txXfrm>
    </dsp:sp>
    <dsp:sp modelId="{B70ACAB9-934C-408B-A4B1-65F5764562AC}">
      <dsp:nvSpPr>
        <dsp:cNvPr id="0" name=""/>
        <dsp:cNvSpPr/>
      </dsp:nvSpPr>
      <dsp:spPr>
        <a:xfrm>
          <a:off x="85292" y="3838161"/>
          <a:ext cx="1764982" cy="682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684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9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02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9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93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684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718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349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25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21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6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214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132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89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757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4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5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37315C-90AA-4985-884B-EDE38321B9EE}" type="datetimeFigureOut">
              <a:rPr lang="uk-UA" smtClean="0"/>
              <a:t>11.05.2024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B14C4A-7845-4CCC-BA3D-4E027DC7E3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742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flipV="1">
            <a:off x="812800" y="933337"/>
            <a:ext cx="5320145" cy="45719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5772" cy="45719"/>
          </a:xfrm>
        </p:spPr>
        <p:txBody>
          <a:bodyPr>
            <a:normAutofit fontScale="25000" lnSpcReduction="20000"/>
          </a:bodyPr>
          <a:lstStyle/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05" y="-1"/>
            <a:ext cx="5669395" cy="39439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722929" y="2447637"/>
            <a:ext cx="579967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Культовий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рок-гурт </a:t>
            </a:r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України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«Океан </a:t>
            </a:r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Ельзи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»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4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51591" cy="1206114"/>
          </a:xfrm>
        </p:spPr>
        <p:txBody>
          <a:bodyPr/>
          <a:lstStyle/>
          <a:p>
            <a:r>
              <a:rPr lang="uk-UA" dirty="0"/>
              <a:t>Музиканти </a:t>
            </a:r>
            <a:r>
              <a:rPr lang="uk-UA" dirty="0" smtClean="0"/>
              <a:t>гурту</a:t>
            </a:r>
            <a:r>
              <a:rPr lang="en-US" dirty="0" smtClean="0"/>
              <a:t> </a:t>
            </a:r>
            <a:r>
              <a:rPr lang="uk-UA" dirty="0"/>
              <a:t>«Океан Ельзи»</a:t>
            </a:r>
            <a:br>
              <a:rPr lang="uk-UA" dirty="0"/>
            </a:b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96849"/>
              </p:ext>
            </p:extLst>
          </p:nvPr>
        </p:nvGraphicFramePr>
        <p:xfrm>
          <a:off x="1155700" y="2179781"/>
          <a:ext cx="8824913" cy="460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2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Океан Ельзи в 2008 році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499"/>
            <a:ext cx="6151010" cy="415751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В 2008 році "Океан Ельзи" був на вершині своєї популярності в Україні та за її межами. Гурт активно виступав на концертах, фестивалях та інших подіях, залучаючи тисячі шанувальників. У цей період вони також випустили декілька </a:t>
            </a:r>
            <a:r>
              <a:rPr lang="uk-UA" dirty="0" err="1"/>
              <a:t>хітових</a:t>
            </a:r>
            <a:r>
              <a:rPr lang="uk-UA" dirty="0"/>
              <a:t> альбомів, серед яких "Дівчина зі срібними волоссям" (2000), "</a:t>
            </a:r>
            <a:r>
              <a:rPr lang="uk-UA" dirty="0" err="1"/>
              <a:t>Суперсиметрія</a:t>
            </a:r>
            <a:r>
              <a:rPr lang="uk-UA" dirty="0"/>
              <a:t>" (2003), "</a:t>
            </a:r>
            <a:r>
              <a:rPr lang="en-US" dirty="0"/>
              <a:t>Gloria" (2005) </a:t>
            </a:r>
            <a:r>
              <a:rPr lang="uk-UA" dirty="0"/>
              <a:t>та "</a:t>
            </a:r>
            <a:r>
              <a:rPr lang="uk-UA" dirty="0" err="1"/>
              <a:t>Дол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uk-UA" dirty="0"/>
              <a:t>Віта" (2007). Кожен з цих альбомів мав великий успіх і підтверджував статус гурту як одного з найвпливовіших українських музичних колективів. У 2008 році "Океан Ельзи" продовжував здобувати нагороди та визнання як в Україні, так і за її межами, що підтверджувало його стабільний успіх та популярність.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65" y="2603499"/>
            <a:ext cx="4654857" cy="31875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51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Альбом «Міра»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74" y="2299855"/>
            <a:ext cx="5181600" cy="4350327"/>
          </a:xfrm>
        </p:spPr>
        <p:txBody>
          <a:bodyPr>
            <a:normAutofit lnSpcReduction="10000"/>
          </a:bodyPr>
          <a:lstStyle/>
          <a:p>
            <a:r>
              <a:rPr lang="uk-UA" b="1" i="1" dirty="0"/>
              <a:t>Альбом "Міра" групи "Океан Ельзи" вийшов у 2014 році. Цей альбом став сьомим студійним релізом гурту і відзначився своєрідним звучанням та вмістом. Він містить такі пісні як "Нова", "Більше для нас", "Міра", "Інший", "На небі", "</a:t>
            </a:r>
            <a:r>
              <a:rPr lang="uk-UA" b="1" i="1" dirty="0" err="1"/>
              <a:t>Вставай</a:t>
            </a:r>
            <a:r>
              <a:rPr lang="uk-UA" b="1" i="1" dirty="0"/>
              <a:t>", "Відкривай", "Стріляй" та інші. Альбом "Міра" отримав велике визнання від критиків та шанувальників, а його пісні стали хітами на радіостанціях та в онлайн-платформах для прослуховування музики. "Міра" продовжила традицію глибоких текстів та потужних музичних </a:t>
            </a:r>
            <a:r>
              <a:rPr lang="uk-UA" b="1" i="1" dirty="0" err="1"/>
              <a:t>аранжувань</a:t>
            </a:r>
            <a:r>
              <a:rPr lang="uk-UA" b="1" i="1" dirty="0"/>
              <a:t>, за які "Океан Ельзи" став відомий.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14" y="2299855"/>
            <a:ext cx="4218132" cy="4218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7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Альбом </a:t>
            </a:r>
            <a:r>
              <a:rPr lang="uk-UA" dirty="0"/>
              <a:t>«</a:t>
            </a:r>
            <a:r>
              <a:rPr lang="en-US" dirty="0"/>
              <a:t>Gloria»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074" y="2336799"/>
            <a:ext cx="5643418" cy="4341091"/>
          </a:xfrm>
        </p:spPr>
        <p:txBody>
          <a:bodyPr>
            <a:normAutofit/>
          </a:bodyPr>
          <a:lstStyle/>
          <a:p>
            <a:r>
              <a:rPr lang="uk-UA" u="sng" dirty="0"/>
              <a:t>Альбом "</a:t>
            </a:r>
            <a:r>
              <a:rPr lang="en-US" u="sng" dirty="0"/>
              <a:t>Gloria" </a:t>
            </a:r>
            <a:r>
              <a:rPr lang="uk-UA" u="sng" dirty="0"/>
              <a:t>групи "Океан Ельзи" вийшов у 2005 році. Це четвертий студійний альбом гурту і став одним із їх найуспішніших релізів. "</a:t>
            </a:r>
            <a:r>
              <a:rPr lang="en-US" u="sng" dirty="0"/>
              <a:t>Gloria" </a:t>
            </a:r>
            <a:r>
              <a:rPr lang="uk-UA" u="sng" dirty="0"/>
              <a:t>відзначився енергійними рок-композиціями та виразними текстами, які відображали широкий спектр емоцій та думок. Деякі з найвідоміших пісень з цього альбому включають "Не йди", "Шкода", "Там, де нас нема", "Сосни", "Літак" та інші. "</a:t>
            </a:r>
            <a:r>
              <a:rPr lang="en-US" u="sng" dirty="0"/>
              <a:t>Gloria" </a:t>
            </a:r>
            <a:r>
              <a:rPr lang="uk-UA" u="sng" dirty="0"/>
              <a:t>отримав високі оцінки від музичних критиків і завоював серця шанувальників "Океану Ельзи". Цей альбом допоміг гурту збільшити свою популярність як в Україні, так і за кордоном, і відкрив їм нові можливості на міжнародній музичній сцені.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96" y="2336799"/>
            <a:ext cx="4343977" cy="4343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76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22646" cy="706964"/>
          </a:xfrm>
        </p:spPr>
        <p:txBody>
          <a:bodyPr/>
          <a:lstStyle/>
          <a:p>
            <a:r>
              <a:rPr lang="ru-RU" dirty="0" err="1"/>
              <a:t>Культовий</a:t>
            </a:r>
            <a:r>
              <a:rPr lang="ru-RU" dirty="0"/>
              <a:t> рок-гурт </a:t>
            </a:r>
            <a:r>
              <a:rPr lang="ru-RU" dirty="0" err="1"/>
              <a:t>України</a:t>
            </a:r>
            <a:r>
              <a:rPr lang="ru-RU" dirty="0"/>
              <a:t> "Океан </a:t>
            </a:r>
            <a:r>
              <a:rPr lang="ru-RU" dirty="0" err="1"/>
              <a:t>Ельзи</a:t>
            </a:r>
            <a:r>
              <a:rPr lang="ru-RU" dirty="0"/>
              <a:t>"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1" y="2325907"/>
            <a:ext cx="6085116" cy="34629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6604000" y="2487738"/>
            <a:ext cx="54125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Історія гурту: "Океан Ельзи" — український рок-гурт, заснований у 1994 році у Львові.</a:t>
            </a:r>
          </a:p>
          <a:p>
            <a:r>
              <a:rPr lang="uk-UA" dirty="0" smtClean="0"/>
              <a:t>Лідер гурту: Вокаліст і автор більшості текстів - Святослав Вакарчук.</a:t>
            </a:r>
          </a:p>
          <a:p>
            <a:r>
              <a:rPr lang="uk-UA" dirty="0" smtClean="0"/>
              <a:t>Популярні альбоми: "Я і Сонце" (2000), "</a:t>
            </a:r>
            <a:r>
              <a:rPr lang="uk-UA" dirty="0" err="1" smtClean="0"/>
              <a:t>Суперсиметрія</a:t>
            </a:r>
            <a:r>
              <a:rPr lang="uk-UA" dirty="0" smtClean="0"/>
              <a:t>" (2003), "</a:t>
            </a:r>
            <a:r>
              <a:rPr lang="en-US" dirty="0" smtClean="0"/>
              <a:t>Gloria" (2005), "</a:t>
            </a:r>
            <a:r>
              <a:rPr lang="uk-UA" dirty="0" err="1" smtClean="0"/>
              <a:t>Дол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uk-UA" dirty="0" smtClean="0"/>
              <a:t>Віта" (2007), "Міра" (2014), тощо.</a:t>
            </a:r>
          </a:p>
          <a:p>
            <a:r>
              <a:rPr lang="uk-UA" dirty="0" smtClean="0"/>
              <a:t>Нагороди: Отримали безліч музичних нагород та визнань як в Україні, так і за кордоном.</a:t>
            </a:r>
          </a:p>
          <a:p>
            <a:r>
              <a:rPr lang="uk-UA" dirty="0" smtClean="0"/>
              <a:t>Інтернет-присутність: Офіційний сайт гурту: </a:t>
            </a:r>
            <a:r>
              <a:rPr lang="en-US" dirty="0" smtClean="0"/>
              <a:t>www.okeanelzy.com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98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Дякую за увагу!!!</a:t>
            </a:r>
            <a:br>
              <a:rPr lang="uk-UA" dirty="0" smtClean="0"/>
            </a:br>
            <a:r>
              <a:rPr lang="uk-UA" dirty="0" smtClean="0"/>
              <a:t>До побачення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93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512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Презентация PowerPoint</vt:lpstr>
      <vt:lpstr>Музиканти гурту «Океан Ельзи» </vt:lpstr>
      <vt:lpstr>Океан Ельзи в 2008 році</vt:lpstr>
      <vt:lpstr>Альбом «Міра»</vt:lpstr>
      <vt:lpstr>Альбом «Gloria» </vt:lpstr>
      <vt:lpstr>Культовий рок-гурт України "Океан Ельзи"</vt:lpstr>
      <vt:lpstr>Дякую за увагу!!! До побачення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"Культовий рок-гурт України «Океан Ельзи»"</dc:title>
  <dc:creator>User</dc:creator>
  <cp:lastModifiedBy>User</cp:lastModifiedBy>
  <cp:revision>7</cp:revision>
  <dcterms:created xsi:type="dcterms:W3CDTF">2024-05-11T11:22:34Z</dcterms:created>
  <dcterms:modified xsi:type="dcterms:W3CDTF">2024-05-11T12:13:18Z</dcterms:modified>
</cp:coreProperties>
</file>