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9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33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57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42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9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239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6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56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273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68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27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74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092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29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76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7484-2DE2-45E2-A7CA-B9825EF38A95}" type="datetimeFigureOut">
              <a:rPr lang="uk-UA" smtClean="0"/>
              <a:t>27.05.2024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566DD5-6CEA-4F2D-85DE-FA1A06EB4F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3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Тест:</a:t>
            </a:r>
            <a:br>
              <a:rPr lang="uk-UA" dirty="0" smtClean="0"/>
            </a:br>
            <a:r>
              <a:rPr lang="uk-UA" dirty="0" smtClean="0"/>
              <a:t>Презентація </a:t>
            </a:r>
            <a:r>
              <a:rPr lang="en-US" dirty="0"/>
              <a:t>Power Point</a:t>
            </a:r>
            <a:br>
              <a:rPr lang="en-US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Управляющая кнопка: назад 3">
            <a:hlinkClick r:id="" action="ppaction://hlinkshowjump?jump=nextslide" highlightClick="1"/>
          </p:cNvPr>
          <p:cNvSpPr/>
          <p:nvPr/>
        </p:nvSpPr>
        <p:spPr>
          <a:xfrm>
            <a:off x="5317838" y="6082147"/>
            <a:ext cx="1463964" cy="77585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Почати тест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58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97527" y="701964"/>
            <a:ext cx="7259782" cy="2678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Тест </a:t>
            </a:r>
            <a:r>
              <a:rPr lang="ru-RU" sz="4000" dirty="0" err="1" smtClean="0"/>
              <a:t>закінчено</a:t>
            </a:r>
            <a:r>
              <a:rPr lang="ru-RU" sz="4000" dirty="0" smtClean="0"/>
              <a:t>. </a:t>
            </a:r>
          </a:p>
          <a:p>
            <a:pPr algn="ctr"/>
            <a:r>
              <a:rPr lang="ru-RU" sz="4000" dirty="0" err="1" smtClean="0"/>
              <a:t>Дякую</a:t>
            </a:r>
            <a:r>
              <a:rPr lang="ru-RU" sz="4000" dirty="0" smtClean="0"/>
              <a:t> за </a:t>
            </a:r>
            <a:r>
              <a:rPr lang="ru-RU" sz="4000" dirty="0" err="1" smtClean="0"/>
              <a:t>увагу</a:t>
            </a:r>
            <a:r>
              <a:rPr lang="ru-RU" sz="4000" dirty="0" smtClean="0"/>
              <a:t>!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0629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вставити</a:t>
            </a:r>
            <a:r>
              <a:rPr lang="ru-RU" dirty="0"/>
              <a:t> в слайд </a:t>
            </a:r>
            <a:r>
              <a:rPr lang="ru-RU" dirty="0" err="1"/>
              <a:t>малюнок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файла,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07852" y="2448790"/>
            <a:ext cx="3011056" cy="700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/>
              <a:t>Сервіс / Показ слайдів;</a:t>
            </a:r>
            <a:endParaRPr lang="uk-UA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07853" y="3260435"/>
            <a:ext cx="3011055" cy="688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uk-UA" dirty="0"/>
          </a:p>
          <a:p>
            <a:pPr fontAlgn="t"/>
            <a:endParaRPr lang="uk-UA" dirty="0" smtClean="0"/>
          </a:p>
          <a:p>
            <a:pPr fontAlgn="t"/>
            <a:r>
              <a:rPr lang="uk-UA" dirty="0"/>
              <a:t>Вставка / Малюнок / </a:t>
            </a:r>
            <a:r>
              <a:rPr lang="uk-UA" dirty="0" err="1"/>
              <a:t>Автофігури</a:t>
            </a:r>
            <a:r>
              <a:rPr lang="uk-UA" dirty="0"/>
              <a:t>;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07853" y="4059382"/>
            <a:ext cx="3011055" cy="604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Вставка / </a:t>
            </a:r>
            <a:r>
              <a:rPr lang="uk-UA" dirty="0" err="1"/>
              <a:t>Діграма</a:t>
            </a:r>
            <a:r>
              <a:rPr lang="uk-UA" dirty="0"/>
              <a:t>;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07854" y="4772890"/>
            <a:ext cx="3011054" cy="65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  <a:r>
              <a:rPr lang="uk-UA" dirty="0"/>
              <a:t>Вставка / Малюнок / З </a:t>
            </a:r>
            <a:r>
              <a:rPr lang="uk-UA" dirty="0" err="1"/>
              <a:t>файла</a:t>
            </a:r>
            <a:r>
              <a:rPr lang="uk-UA" dirty="0"/>
              <a:t>.</a:t>
            </a:r>
            <a:endParaRPr lang="uk-UA" dirty="0"/>
          </a:p>
        </p:txBody>
      </p:sp>
      <p:sp>
        <p:nvSpPr>
          <p:cNvPr id="7" name="Управляющая кнопка: настраиваемая 6">
            <a:hlinkClick r:id="rId2" action="ppaction://hlinksldjump" highlightClick="1"/>
          </p:cNvPr>
          <p:cNvSpPr/>
          <p:nvPr/>
        </p:nvSpPr>
        <p:spPr>
          <a:xfrm>
            <a:off x="2327564" y="2591954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8" name="Управляющая кнопка: настраиваемая 7">
            <a:hlinkClick r:id="rId2" action="ppaction://hlinksldjump" highlightClick="1"/>
          </p:cNvPr>
          <p:cNvSpPr/>
          <p:nvPr/>
        </p:nvSpPr>
        <p:spPr>
          <a:xfrm>
            <a:off x="2327564" y="3352800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</a:t>
            </a:r>
            <a:endParaRPr lang="uk-UA" dirty="0"/>
          </a:p>
        </p:txBody>
      </p:sp>
      <p:sp>
        <p:nvSpPr>
          <p:cNvPr id="9" name="Управляющая кнопка: настраиваемая 8">
            <a:hlinkClick r:id="rId2" action="ppaction://hlinksldjump" highlightClick="1"/>
          </p:cNvPr>
          <p:cNvSpPr/>
          <p:nvPr/>
        </p:nvSpPr>
        <p:spPr>
          <a:xfrm>
            <a:off x="2327564" y="4170218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</a:t>
            </a:r>
            <a:endParaRPr lang="uk-UA" dirty="0"/>
          </a:p>
        </p:txBody>
      </p:sp>
      <p:sp>
        <p:nvSpPr>
          <p:cNvPr id="10" name="Управляющая кнопка: настраиваемая 9">
            <a:hlinkClick r:id="rId3" action="ppaction://hlinksldjump" highlightClick="1"/>
          </p:cNvPr>
          <p:cNvSpPr/>
          <p:nvPr/>
        </p:nvSpPr>
        <p:spPr>
          <a:xfrm>
            <a:off x="2327564" y="4925291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/>
              <a:t>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44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Запустити повноекранний перегляд із першого слайда</a:t>
            </a:r>
            <a:endParaRPr lang="uk-UA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07854" y="2477624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Ctrl + F5</a:t>
            </a:r>
            <a:endParaRPr lang="uk-UA"/>
          </a:p>
        </p:txBody>
      </p:sp>
      <p:sp>
        <p:nvSpPr>
          <p:cNvPr id="7" name="Управляющая кнопка: настраиваемая 6">
            <a:hlinkClick r:id="rId2" action="ppaction://hlinksldjump" highlightClick="1"/>
          </p:cNvPr>
          <p:cNvSpPr/>
          <p:nvPr/>
        </p:nvSpPr>
        <p:spPr>
          <a:xfrm>
            <a:off x="2244436" y="2477624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12" name="Управляющая кнопка: настраиваемая 11">
            <a:hlinkClick r:id="rId3" action="ppaction://hlinksldjump" highlightClick="1"/>
          </p:cNvPr>
          <p:cNvSpPr/>
          <p:nvPr/>
        </p:nvSpPr>
        <p:spPr>
          <a:xfrm>
            <a:off x="2244436" y="3359696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807854" y="3359696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F5</a:t>
            </a:r>
            <a:endParaRPr lang="uk-UA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807854" y="4241768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  <a:endParaRPr lang="uk-UA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807854" y="5123840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+ F5</a:t>
            </a:r>
            <a:endParaRPr lang="uk-UA" dirty="0"/>
          </a:p>
        </p:txBody>
      </p:sp>
      <p:sp>
        <p:nvSpPr>
          <p:cNvPr id="16" name="Управляющая кнопка: настраиваемая 15">
            <a:hlinkClick r:id="rId2" action="ppaction://hlinksldjump" highlightClick="1"/>
          </p:cNvPr>
          <p:cNvSpPr/>
          <p:nvPr/>
        </p:nvSpPr>
        <p:spPr>
          <a:xfrm>
            <a:off x="2244437" y="4241768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</a:p>
        </p:txBody>
      </p:sp>
      <p:sp>
        <p:nvSpPr>
          <p:cNvPr id="17" name="Управляющая кнопка: настраиваемая 16">
            <a:hlinkClick r:id="rId2" action="ppaction://hlinksldjump" highlightClick="1"/>
          </p:cNvPr>
          <p:cNvSpPr/>
          <p:nvPr/>
        </p:nvSpPr>
        <p:spPr>
          <a:xfrm>
            <a:off x="2262909" y="5123840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1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54546" y="314037"/>
            <a:ext cx="4969163" cy="152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Яка вкладка меню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налаштувати</a:t>
            </a:r>
            <a:r>
              <a:rPr lang="ru-RU" dirty="0"/>
              <a:t> </a:t>
            </a:r>
            <a:r>
              <a:rPr lang="ru-RU" dirty="0" err="1"/>
              <a:t>ефектну</a:t>
            </a:r>
            <a:r>
              <a:rPr lang="ru-RU" dirty="0"/>
              <a:t> </a:t>
            </a:r>
            <a:r>
              <a:rPr lang="ru-RU" dirty="0" err="1"/>
              <a:t>появу</a:t>
            </a:r>
            <a:r>
              <a:rPr lang="ru-RU" dirty="0"/>
              <a:t> та </a:t>
            </a:r>
            <a:r>
              <a:rPr lang="ru-RU" dirty="0" err="1"/>
              <a:t>переміщення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на </a:t>
            </a:r>
            <a:r>
              <a:rPr lang="ru-RU" dirty="0" err="1"/>
              <a:t>слайді</a:t>
            </a:r>
            <a:r>
              <a:rPr lang="ru-RU" dirty="0"/>
              <a:t>?</a:t>
            </a:r>
            <a:endParaRPr lang="uk-UA" dirty="0"/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11" name="Управляющая кнопка: настраиваемая 10">
            <a:hlinkClick r:id="rId2" action="ppaction://hlinksldjump" highlightClick="1"/>
          </p:cNvPr>
          <p:cNvSpPr/>
          <p:nvPr/>
        </p:nvSpPr>
        <p:spPr>
          <a:xfrm>
            <a:off x="2232890" y="2650776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12" name="Управляющая кнопка: настраиваемая 11">
            <a:hlinkClick r:id="rId2" action="ppaction://hlinksldjump" highlightClick="1"/>
          </p:cNvPr>
          <p:cNvSpPr/>
          <p:nvPr/>
        </p:nvSpPr>
        <p:spPr>
          <a:xfrm>
            <a:off x="2232890" y="3307577"/>
            <a:ext cx="480292" cy="458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  <a:endParaRPr lang="uk-UA" dirty="0"/>
          </a:p>
        </p:txBody>
      </p:sp>
      <p:sp>
        <p:nvSpPr>
          <p:cNvPr id="13" name="Управляющая кнопка: настраиваемая 12">
            <a:hlinkClick r:id="rId2" action="ppaction://hlinksldjump" highlightClick="1"/>
          </p:cNvPr>
          <p:cNvSpPr/>
          <p:nvPr/>
        </p:nvSpPr>
        <p:spPr>
          <a:xfrm>
            <a:off x="2232890" y="3954002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endParaRPr lang="uk-UA" dirty="0"/>
          </a:p>
        </p:txBody>
      </p:sp>
      <p:sp>
        <p:nvSpPr>
          <p:cNvPr id="14" name="Управляющая кнопка: настраиваемая 13">
            <a:hlinkClick r:id="rId3" action="ppaction://hlinksldjump" highlightClick="1"/>
          </p:cNvPr>
          <p:cNvSpPr/>
          <p:nvPr/>
        </p:nvSpPr>
        <p:spPr>
          <a:xfrm>
            <a:off x="2232890" y="4610803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</a:t>
            </a:r>
            <a:endParaRPr lang="uk-UA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00216" y="3980692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Вставлення</a:t>
            </a:r>
            <a:endParaRPr lang="uk-UA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900217" y="3315734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Показ анімації</a:t>
            </a:r>
            <a:endParaRPr lang="uk-UA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00215" y="4594609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</a:t>
            </a:r>
            <a:r>
              <a:rPr lang="uk-UA" dirty="0" smtClean="0"/>
              <a:t>німація</a:t>
            </a:r>
            <a:endParaRPr lang="uk-UA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0217" y="2650776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Конструктор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55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/>
              <a:t>Ефекти</a:t>
            </a:r>
            <a:r>
              <a:rPr lang="ru-RU" dirty="0"/>
              <a:t> входу у </a:t>
            </a:r>
            <a:r>
              <a:rPr lang="ru-RU" dirty="0" err="1"/>
              <a:t>PowerPoint</a:t>
            </a:r>
            <a:r>
              <a:rPr lang="ru-RU" dirty="0"/>
              <a:t> </a:t>
            </a:r>
            <a:r>
              <a:rPr lang="ru-RU" dirty="0" err="1"/>
              <a:t>позначаються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11" name="Управляющая кнопка: настраиваемая 10">
            <a:hlinkClick r:id="rId2" action="ppaction://hlinksldjump" highlightClick="1"/>
          </p:cNvPr>
          <p:cNvSpPr/>
          <p:nvPr/>
        </p:nvSpPr>
        <p:spPr>
          <a:xfrm>
            <a:off x="2232890" y="2650776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12" name="Управляющая кнопка: настраиваемая 11">
            <a:hlinkClick r:id="rId3" action="ppaction://hlinksldjump" highlightClick="1"/>
          </p:cNvPr>
          <p:cNvSpPr/>
          <p:nvPr/>
        </p:nvSpPr>
        <p:spPr>
          <a:xfrm>
            <a:off x="2232890" y="3307577"/>
            <a:ext cx="480292" cy="458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  <a:endParaRPr lang="uk-UA" dirty="0"/>
          </a:p>
        </p:txBody>
      </p:sp>
      <p:sp>
        <p:nvSpPr>
          <p:cNvPr id="13" name="Управляющая кнопка: настраиваемая 12">
            <a:hlinkClick r:id="rId3" action="ppaction://hlinksldjump" highlightClick="1"/>
          </p:cNvPr>
          <p:cNvSpPr/>
          <p:nvPr/>
        </p:nvSpPr>
        <p:spPr>
          <a:xfrm>
            <a:off x="2232890" y="3954002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endParaRPr lang="uk-UA" dirty="0"/>
          </a:p>
        </p:txBody>
      </p:sp>
      <p:sp>
        <p:nvSpPr>
          <p:cNvPr id="14" name="Управляющая кнопка: настраиваемая 13">
            <a:hlinkClick r:id="rId3" action="ppaction://hlinksldjump" highlightClick="1"/>
          </p:cNvPr>
          <p:cNvSpPr/>
          <p:nvPr/>
        </p:nvSpPr>
        <p:spPr>
          <a:xfrm>
            <a:off x="2232890" y="4610803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</a:t>
            </a:r>
            <a:endParaRPr lang="uk-UA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00216" y="3980692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Жовтими зірочками</a:t>
            </a:r>
            <a:endParaRPr lang="uk-UA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900217" y="3315734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Червоними зірочками</a:t>
            </a:r>
            <a:endParaRPr lang="uk-UA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00215" y="4594609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Синіми зірочками</a:t>
            </a:r>
            <a:endParaRPr lang="uk-UA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0217" y="2650776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Зеленими зірочками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0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Як </a:t>
            </a:r>
            <a:r>
              <a:rPr lang="ru-RU" dirty="0" err="1"/>
              <a:t>називається</a:t>
            </a:r>
            <a:r>
              <a:rPr lang="ru-RU" dirty="0"/>
              <a:t> перший слайд </a:t>
            </a:r>
            <a:r>
              <a:rPr lang="ru-RU" dirty="0" err="1"/>
              <a:t>комп'ютерної</a:t>
            </a:r>
            <a:r>
              <a:rPr lang="ru-RU" dirty="0"/>
              <a:t> </a:t>
            </a:r>
            <a:r>
              <a:rPr lang="ru-RU" dirty="0" err="1"/>
              <a:t>презентації</a:t>
            </a:r>
            <a:r>
              <a:rPr lang="ru-RU" dirty="0"/>
              <a:t>?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11" name="Управляющая кнопка: настраиваемая 10">
            <a:hlinkClick r:id="rId2" action="ppaction://hlinksldjump" highlightClick="1"/>
          </p:cNvPr>
          <p:cNvSpPr/>
          <p:nvPr/>
        </p:nvSpPr>
        <p:spPr>
          <a:xfrm>
            <a:off x="2232890" y="2650776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12" name="Управляющая кнопка: настраиваемая 11">
            <a:hlinkClick r:id="rId3" action="ppaction://hlinksldjump" highlightClick="1"/>
          </p:cNvPr>
          <p:cNvSpPr/>
          <p:nvPr/>
        </p:nvSpPr>
        <p:spPr>
          <a:xfrm>
            <a:off x="2232890" y="3307577"/>
            <a:ext cx="480292" cy="458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  <a:endParaRPr lang="uk-UA" dirty="0"/>
          </a:p>
        </p:txBody>
      </p:sp>
      <p:sp>
        <p:nvSpPr>
          <p:cNvPr id="13" name="Управляющая кнопка: настраиваемая 12">
            <a:hlinkClick r:id="rId2" action="ppaction://hlinksldjump" highlightClick="1"/>
          </p:cNvPr>
          <p:cNvSpPr/>
          <p:nvPr/>
        </p:nvSpPr>
        <p:spPr>
          <a:xfrm>
            <a:off x="2232890" y="3954002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endParaRPr lang="uk-UA" dirty="0"/>
          </a:p>
        </p:txBody>
      </p:sp>
      <p:sp>
        <p:nvSpPr>
          <p:cNvPr id="14" name="Управляющая кнопка: настраиваемая 13">
            <a:hlinkClick r:id="rId2" action="ppaction://hlinksldjump" highlightClick="1"/>
          </p:cNvPr>
          <p:cNvSpPr/>
          <p:nvPr/>
        </p:nvSpPr>
        <p:spPr>
          <a:xfrm>
            <a:off x="2232890" y="4610803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</a:t>
            </a:r>
            <a:endParaRPr lang="uk-UA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00216" y="3980692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класичний</a:t>
            </a:r>
            <a:endParaRPr lang="uk-UA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900217" y="3315734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титульний</a:t>
            </a:r>
            <a:endParaRPr lang="uk-UA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00215" y="4594609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загальний</a:t>
            </a:r>
            <a:endParaRPr lang="uk-UA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0217" y="2650776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перший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73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/>
              <a:t>Процес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</a:t>
            </a:r>
            <a:r>
              <a:rPr lang="ru-RU" b="1" dirty="0" err="1"/>
              <a:t>зовнішнього</a:t>
            </a:r>
            <a:r>
              <a:rPr lang="ru-RU" b="1" dirty="0"/>
              <a:t> </a:t>
            </a:r>
            <a:r>
              <a:rPr lang="ru-RU" b="1" dirty="0" err="1"/>
              <a:t>вигляду</a:t>
            </a:r>
            <a:r>
              <a:rPr lang="ru-RU" b="1" dirty="0"/>
              <a:t> тексту </a:t>
            </a:r>
            <a:r>
              <a:rPr lang="ru-RU" b="1" dirty="0" err="1"/>
              <a:t>називають</a:t>
            </a:r>
            <a:r>
              <a:rPr lang="ru-RU" b="1" dirty="0"/>
              <a:t> ...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11" name="Управляющая кнопка: настраиваемая 10">
            <a:hlinkClick r:id="rId2" action="ppaction://hlinksldjump" highlightClick="1"/>
          </p:cNvPr>
          <p:cNvSpPr/>
          <p:nvPr/>
        </p:nvSpPr>
        <p:spPr>
          <a:xfrm>
            <a:off x="2232890" y="2650776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12" name="Управляющая кнопка: настраиваемая 11">
            <a:hlinkClick r:id="rId2" action="ppaction://hlinksldjump" highlightClick="1"/>
          </p:cNvPr>
          <p:cNvSpPr/>
          <p:nvPr/>
        </p:nvSpPr>
        <p:spPr>
          <a:xfrm>
            <a:off x="2232890" y="3307577"/>
            <a:ext cx="480292" cy="458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  <a:endParaRPr lang="uk-UA" dirty="0"/>
          </a:p>
        </p:txBody>
      </p:sp>
      <p:sp>
        <p:nvSpPr>
          <p:cNvPr id="13" name="Управляющая кнопка: настраиваемая 12">
            <a:hlinkClick r:id="rId3" action="ppaction://hlinksldjump" highlightClick="1"/>
          </p:cNvPr>
          <p:cNvSpPr/>
          <p:nvPr/>
        </p:nvSpPr>
        <p:spPr>
          <a:xfrm>
            <a:off x="2232890" y="3954002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endParaRPr lang="uk-UA" dirty="0"/>
          </a:p>
        </p:txBody>
      </p:sp>
      <p:sp>
        <p:nvSpPr>
          <p:cNvPr id="14" name="Управляющая кнопка: настраиваемая 13">
            <a:hlinkClick r:id="rId2" action="ppaction://hlinksldjump" highlightClick="1"/>
          </p:cNvPr>
          <p:cNvSpPr/>
          <p:nvPr/>
        </p:nvSpPr>
        <p:spPr>
          <a:xfrm>
            <a:off x="2232890" y="4610803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Г</a:t>
            </a:r>
            <a:endParaRPr lang="uk-UA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00216" y="3980692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форматування тексту</a:t>
            </a:r>
            <a:endParaRPr lang="uk-UA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900217" y="3315734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стиль накреслення</a:t>
            </a:r>
            <a:endParaRPr lang="uk-UA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00215" y="4594609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показ слайдів</a:t>
            </a:r>
            <a:endParaRPr lang="uk-UA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0217" y="2650776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зміна стилю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2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зображень</a:t>
            </a:r>
            <a:r>
              <a:rPr lang="ru-RU" b="1" dirty="0"/>
              <a:t> на одному </a:t>
            </a:r>
            <a:r>
              <a:rPr lang="ru-RU" b="1" dirty="0" err="1"/>
              <a:t>слайді</a:t>
            </a:r>
            <a:r>
              <a:rPr lang="ru-RU" b="1" dirty="0"/>
              <a:t> </a:t>
            </a:r>
            <a:r>
              <a:rPr lang="ru-RU" b="1" dirty="0" err="1"/>
              <a:t>має</a:t>
            </a:r>
            <a:r>
              <a:rPr lang="ru-RU" b="1" dirty="0"/>
              <a:t> </a:t>
            </a:r>
            <a:r>
              <a:rPr lang="ru-RU" b="1" dirty="0" smtClean="0"/>
              <a:t>бути?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11" name="Управляющая кнопка: настраиваемая 10">
            <a:hlinkClick r:id="rId2" action="ppaction://hlinksldjump" highlightClick="1"/>
          </p:cNvPr>
          <p:cNvSpPr/>
          <p:nvPr/>
        </p:nvSpPr>
        <p:spPr>
          <a:xfrm>
            <a:off x="2232890" y="2650776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12" name="Управляющая кнопка: настраиваемая 11">
            <a:hlinkClick r:id="rId3" action="ppaction://hlinksldjump" highlightClick="1"/>
          </p:cNvPr>
          <p:cNvSpPr/>
          <p:nvPr/>
        </p:nvSpPr>
        <p:spPr>
          <a:xfrm>
            <a:off x="2232890" y="3307577"/>
            <a:ext cx="480292" cy="4584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  <a:endParaRPr lang="uk-UA" dirty="0"/>
          </a:p>
        </p:txBody>
      </p:sp>
      <p:sp>
        <p:nvSpPr>
          <p:cNvPr id="13" name="Управляющая кнопка: настраиваемая 12">
            <a:hlinkClick r:id="rId2" action="ppaction://hlinksldjump" highlightClick="1"/>
          </p:cNvPr>
          <p:cNvSpPr/>
          <p:nvPr/>
        </p:nvSpPr>
        <p:spPr>
          <a:xfrm>
            <a:off x="2232890" y="3954002"/>
            <a:ext cx="480292" cy="46877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endParaRPr lang="uk-UA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00216" y="3980692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лише одне</a:t>
            </a:r>
            <a:endParaRPr lang="uk-UA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900217" y="3315734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1-4</a:t>
            </a:r>
            <a:endParaRPr lang="uk-UA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00217" y="2650776"/>
            <a:ext cx="1930401" cy="468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5 і більше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5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65018" y="655781"/>
            <a:ext cx="8894618" cy="5043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 smtClean="0"/>
              <a:t>Інструкція</a:t>
            </a:r>
            <a:r>
              <a:rPr lang="ru-RU" dirty="0" smtClean="0"/>
              <a:t> з </a:t>
            </a:r>
            <a:r>
              <a:rPr lang="ru-RU" dirty="0" err="1" smtClean="0"/>
              <a:t>виконання</a:t>
            </a:r>
            <a:r>
              <a:rPr lang="ru-RU" dirty="0" smtClean="0"/>
              <a:t> тесту:</a:t>
            </a:r>
          </a:p>
          <a:p>
            <a:endParaRPr lang="ru-RU" dirty="0" smtClean="0"/>
          </a:p>
          <a:p>
            <a:r>
              <a:rPr lang="ru-RU" dirty="0" smtClean="0"/>
              <a:t>—Прочитайте </a:t>
            </a:r>
            <a:r>
              <a:rPr lang="ru-RU" dirty="0" err="1" smtClean="0"/>
              <a:t>уважно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—</a:t>
            </a:r>
            <a:r>
              <a:rPr lang="ru-RU" dirty="0" err="1" smtClean="0"/>
              <a:t>Підведіть</a:t>
            </a:r>
            <a:r>
              <a:rPr lang="ru-RU" dirty="0" smtClean="0"/>
              <a:t> курсор </a:t>
            </a:r>
            <a:r>
              <a:rPr lang="ru-RU" dirty="0" err="1" smtClean="0"/>
              <a:t>миші</a:t>
            </a:r>
            <a:r>
              <a:rPr lang="ru-RU" dirty="0" smtClean="0"/>
              <a:t> до правильного, на ваш </a:t>
            </a:r>
            <a:r>
              <a:rPr lang="ru-RU" dirty="0" err="1" smtClean="0"/>
              <a:t>погляд</a:t>
            </a:r>
            <a:r>
              <a:rPr lang="ru-RU" dirty="0" smtClean="0"/>
              <a:t>, </a:t>
            </a:r>
            <a:r>
              <a:rPr lang="ru-RU" dirty="0" err="1" smtClean="0"/>
              <a:t>варіанту</a:t>
            </a:r>
            <a:r>
              <a:rPr lang="ru-RU" dirty="0" smtClean="0"/>
              <a:t> </a:t>
            </a:r>
            <a:r>
              <a:rPr lang="ru-RU" dirty="0" err="1" smtClean="0"/>
              <a:t>відповіді</a:t>
            </a:r>
            <a:r>
              <a:rPr lang="ru-RU" dirty="0" smtClean="0"/>
              <a:t>.</a:t>
            </a:r>
          </a:p>
          <a:p>
            <a:r>
              <a:rPr lang="ru-RU" dirty="0" smtClean="0"/>
              <a:t>—</a:t>
            </a:r>
            <a:r>
              <a:rPr lang="ru-RU" dirty="0" err="1" smtClean="0"/>
              <a:t>Підтвердіть</a:t>
            </a:r>
            <a:r>
              <a:rPr lang="ru-RU" dirty="0" smtClean="0"/>
              <a:t> </a:t>
            </a:r>
            <a:r>
              <a:rPr lang="ru-RU" dirty="0" err="1" smtClean="0"/>
              <a:t>обрану</a:t>
            </a:r>
            <a:r>
              <a:rPr lang="ru-RU" dirty="0" smtClean="0"/>
              <a:t> вами </a:t>
            </a:r>
            <a:r>
              <a:rPr lang="ru-RU" dirty="0" err="1" smtClean="0"/>
              <a:t>відповідь</a:t>
            </a:r>
            <a:r>
              <a:rPr lang="ru-RU" dirty="0" smtClean="0"/>
              <a:t> </a:t>
            </a:r>
            <a:r>
              <a:rPr lang="ru-RU" dirty="0" err="1" smtClean="0"/>
              <a:t>клацанням</a:t>
            </a:r>
            <a:r>
              <a:rPr lang="ru-RU" dirty="0" smtClean="0"/>
              <a:t> </a:t>
            </a:r>
            <a:r>
              <a:rPr lang="ru-RU" dirty="0" err="1" smtClean="0"/>
              <a:t>миші</a:t>
            </a:r>
            <a:r>
              <a:rPr lang="ru-RU" dirty="0" smtClean="0"/>
              <a:t>.</a:t>
            </a:r>
          </a:p>
          <a:p>
            <a:r>
              <a:rPr lang="ru-RU" dirty="0" smtClean="0"/>
              <a:t>—У </a:t>
            </a:r>
            <a:r>
              <a:rPr lang="ru-RU" dirty="0" err="1" smtClean="0"/>
              <a:t>разі</a:t>
            </a:r>
            <a:r>
              <a:rPr lang="ru-RU" dirty="0" smtClean="0"/>
              <a:t> правильного </a:t>
            </a:r>
            <a:r>
              <a:rPr lang="ru-RU" dirty="0" err="1" smtClean="0"/>
              <a:t>вибору</a:t>
            </a:r>
            <a:r>
              <a:rPr lang="ru-RU" dirty="0" smtClean="0"/>
              <a:t> </a:t>
            </a:r>
            <a:r>
              <a:rPr lang="ru-RU" dirty="0" err="1" smtClean="0"/>
              <a:t>переходьте</a:t>
            </a:r>
            <a:r>
              <a:rPr lang="ru-RU" dirty="0" smtClean="0"/>
              <a:t> до </a:t>
            </a:r>
            <a:r>
              <a:rPr lang="ru-RU" dirty="0" err="1" smtClean="0"/>
              <a:t>наступного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— </a:t>
            </a:r>
            <a:r>
              <a:rPr lang="ru-RU" dirty="0" err="1" smtClean="0"/>
              <a:t>Якщо</a:t>
            </a:r>
            <a:r>
              <a:rPr lang="ru-RU" dirty="0" smtClean="0"/>
              <a:t> ваша </a:t>
            </a:r>
            <a:r>
              <a:rPr lang="ru-RU" dirty="0" err="1" smtClean="0"/>
              <a:t>відповідь</a:t>
            </a:r>
            <a:r>
              <a:rPr lang="ru-RU" dirty="0" smtClean="0"/>
              <a:t> неправильна, </a:t>
            </a:r>
            <a:r>
              <a:rPr lang="ru-RU" dirty="0" err="1" smtClean="0"/>
              <a:t>поверніться</a:t>
            </a:r>
            <a:r>
              <a:rPr lang="ru-RU" dirty="0" smtClean="0"/>
              <a:t> до </a:t>
            </a:r>
            <a:r>
              <a:rPr lang="ru-RU" dirty="0" err="1" smtClean="0"/>
              <a:t>попереднього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 і </a:t>
            </a:r>
            <a:r>
              <a:rPr lang="ru-RU" dirty="0" err="1" smtClean="0"/>
              <a:t>спробуйте</a:t>
            </a:r>
            <a:r>
              <a:rPr lang="ru-RU" dirty="0" smtClean="0"/>
              <a:t> </a:t>
            </a:r>
            <a:r>
              <a:rPr lang="ru-RU" dirty="0" err="1" smtClean="0"/>
              <a:t>відповісти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раз.</a:t>
            </a:r>
          </a:p>
          <a:p>
            <a:r>
              <a:rPr lang="ru-RU" dirty="0" smtClean="0"/>
              <a:t>—</a:t>
            </a:r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uk-UA" dirty="0"/>
          </a:p>
        </p:txBody>
      </p:sp>
      <p:sp>
        <p:nvSpPr>
          <p:cNvPr id="4" name="Управляющая кнопка: назад 3">
            <a:hlinkClick r:id="" action="ppaction://hlinkshowjump?jump=firstslide" highlightClick="1"/>
          </p:cNvPr>
          <p:cNvSpPr/>
          <p:nvPr/>
        </p:nvSpPr>
        <p:spPr>
          <a:xfrm rot="5400000">
            <a:off x="87745" y="-78509"/>
            <a:ext cx="498763" cy="65578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 rot="5400000">
            <a:off x="43873" y="6236855"/>
            <a:ext cx="586507" cy="65578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44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4545" y="563419"/>
            <a:ext cx="4793673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/>
              <a:t>Запуск презентації з початку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318327" y="2678545"/>
            <a:ext cx="1348509" cy="24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</a:t>
            </a:r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18326" y="3089562"/>
            <a:ext cx="1348509" cy="24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F5</a:t>
            </a: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318326" y="3500580"/>
            <a:ext cx="1348509" cy="24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18326" y="3911598"/>
            <a:ext cx="1348509" cy="24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  <a:endParaRPr lang="uk-UA" dirty="0"/>
          </a:p>
        </p:txBody>
      </p:sp>
      <p:sp>
        <p:nvSpPr>
          <p:cNvPr id="12" name="Управляющая кнопка: настраиваемая 11">
            <a:hlinkClick r:id="rId2" action="ppaction://hlinksldjump" highlightClick="1"/>
          </p:cNvPr>
          <p:cNvSpPr/>
          <p:nvPr/>
        </p:nvSpPr>
        <p:spPr>
          <a:xfrm>
            <a:off x="1985818" y="2678545"/>
            <a:ext cx="240144" cy="24014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13" name="Управляющая кнопка: настраиваемая 12">
            <a:hlinkClick r:id="rId2" action="ppaction://hlinksldjump" highlightClick="1"/>
          </p:cNvPr>
          <p:cNvSpPr/>
          <p:nvPr/>
        </p:nvSpPr>
        <p:spPr>
          <a:xfrm>
            <a:off x="1990435" y="3486725"/>
            <a:ext cx="240144" cy="24014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</a:t>
            </a:r>
            <a:endParaRPr lang="uk-UA" dirty="0"/>
          </a:p>
        </p:txBody>
      </p:sp>
      <p:sp>
        <p:nvSpPr>
          <p:cNvPr id="14" name="Управляющая кнопка: настраиваемая 13">
            <a:hlinkClick r:id="rId2" action="ppaction://hlinksldjump" highlightClick="1"/>
          </p:cNvPr>
          <p:cNvSpPr/>
          <p:nvPr/>
        </p:nvSpPr>
        <p:spPr>
          <a:xfrm>
            <a:off x="1985818" y="3906978"/>
            <a:ext cx="240144" cy="24014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</a:t>
            </a:r>
            <a:endParaRPr lang="uk-UA" dirty="0"/>
          </a:p>
        </p:txBody>
      </p:sp>
      <p:sp>
        <p:nvSpPr>
          <p:cNvPr id="15" name="Управляющая кнопка: настраиваемая 14">
            <a:hlinkClick r:id="rId3" action="ppaction://hlinksldjump" highlightClick="1"/>
          </p:cNvPr>
          <p:cNvSpPr/>
          <p:nvPr/>
        </p:nvSpPr>
        <p:spPr>
          <a:xfrm>
            <a:off x="1985818" y="3089562"/>
            <a:ext cx="240144" cy="24014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25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майлики - красивые картинки (40 фото) • Прикольные картинки и позитив |  Смайлики, Застенчивые девушки, Картин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92" y="1447367"/>
            <a:ext cx="5377008" cy="375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397164" y="831273"/>
            <a:ext cx="4073236" cy="109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Правильно </a:t>
            </a:r>
            <a:endParaRPr lang="uk-UA" dirty="0"/>
          </a:p>
        </p:txBody>
      </p:sp>
      <p:sp>
        <p:nvSpPr>
          <p:cNvPr id="3" name="Управляющая кнопка: настраиваемая 2">
            <a:hlinkClick r:id="rId3" action="ppaction://hlinksldjump" highlightClick="1"/>
          </p:cNvPr>
          <p:cNvSpPr/>
          <p:nvPr/>
        </p:nvSpPr>
        <p:spPr>
          <a:xfrm>
            <a:off x="655782" y="2918784"/>
            <a:ext cx="2632363" cy="8128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Перейти до кінця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60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правляющая кнопка: назад 1">
            <a:hlinkClick r:id="" action="ppaction://hlinkshowjump?jump=lastslideviewed" highlightClick="1"/>
          </p:cNvPr>
          <p:cNvSpPr/>
          <p:nvPr/>
        </p:nvSpPr>
        <p:spPr>
          <a:xfrm>
            <a:off x="1364674" y="2415311"/>
            <a:ext cx="2440707" cy="88207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Почати тест ще раз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97527" y="535709"/>
            <a:ext cx="3925455" cy="96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Неправильно</a:t>
            </a:r>
            <a:endParaRPr lang="uk-UA" dirty="0"/>
          </a:p>
        </p:txBody>
      </p:sp>
      <p:pic>
        <p:nvPicPr>
          <p:cNvPr id="1032" name="Picture 8" descr="Злой желтый смайлик на белом фоне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1020618"/>
            <a:ext cx="4269796" cy="426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Завершити презентацію можна за допомогою клавіши:</a:t>
            </a:r>
            <a:endParaRPr lang="uk-UA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07855" y="2923294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Tab</a:t>
            </a:r>
            <a:endParaRPr lang="uk-UA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07855" y="3431300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Esc</a:t>
            </a:r>
            <a:endParaRPr lang="uk-UA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07855" y="3939306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Alt</a:t>
            </a:r>
            <a:endParaRPr lang="uk-UA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07855" y="4465781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Shift</a:t>
            </a:r>
            <a:endParaRPr lang="uk-UA"/>
          </a:p>
        </p:txBody>
      </p:sp>
      <p:sp>
        <p:nvSpPr>
          <p:cNvPr id="7" name="Управляющая кнопка: настраиваемая 6">
            <a:hlinkClick r:id="rId2" action="ppaction://hlinksldjump" highlightClick="1"/>
          </p:cNvPr>
          <p:cNvSpPr/>
          <p:nvPr/>
        </p:nvSpPr>
        <p:spPr>
          <a:xfrm>
            <a:off x="2290618" y="2923294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</a:t>
            </a:r>
            <a:endParaRPr lang="uk-UA" dirty="0"/>
          </a:p>
        </p:txBody>
      </p:sp>
      <p:sp>
        <p:nvSpPr>
          <p:cNvPr id="8" name="Управляющая кнопка: настраиваемая 7">
            <a:hlinkClick r:id="rId3" action="ppaction://hlinksldjump" highlightClick="1"/>
          </p:cNvPr>
          <p:cNvSpPr/>
          <p:nvPr/>
        </p:nvSpPr>
        <p:spPr>
          <a:xfrm>
            <a:off x="2290618" y="3426667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</a:t>
            </a:r>
            <a:endParaRPr lang="uk-UA" dirty="0"/>
          </a:p>
        </p:txBody>
      </p:sp>
      <p:sp>
        <p:nvSpPr>
          <p:cNvPr id="9" name="Управляющая кнопка: настраиваемая 8">
            <a:hlinkClick r:id="rId2" action="ppaction://hlinksldjump" highlightClick="1"/>
          </p:cNvPr>
          <p:cNvSpPr/>
          <p:nvPr/>
        </p:nvSpPr>
        <p:spPr>
          <a:xfrm>
            <a:off x="2290618" y="3925440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</a:t>
            </a:r>
            <a:endParaRPr lang="uk-UA" dirty="0"/>
          </a:p>
        </p:txBody>
      </p:sp>
      <p:sp>
        <p:nvSpPr>
          <p:cNvPr id="10" name="Управляющая кнопка: настраиваемая 9">
            <a:hlinkClick r:id="rId2" action="ppaction://hlinksldjump" highlightClick="1"/>
          </p:cNvPr>
          <p:cNvSpPr/>
          <p:nvPr/>
        </p:nvSpPr>
        <p:spPr>
          <a:xfrm>
            <a:off x="2290618" y="4442647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97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/>
              <a:t>Основні формати збереження презентації</a:t>
            </a:r>
          </a:p>
          <a:p>
            <a:r>
              <a:rPr lang="uk-UA" smtClean="0"/>
              <a:t/>
            </a:r>
            <a:br>
              <a:rPr lang="uk-UA" smtClean="0"/>
            </a:br>
            <a:endParaRPr lang="uk-UA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07853" y="2946401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. </a:t>
            </a:r>
            <a:r>
              <a:rPr lang="en-US" dirty="0" smtClean="0"/>
              <a:t>doc</a:t>
            </a:r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07854" y="3422073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dirty="0"/>
              <a:t>. </a:t>
            </a:r>
            <a:r>
              <a:rPr lang="en-US" dirty="0" err="1" smtClean="0"/>
              <a:t>xls</a:t>
            </a:r>
            <a:r>
              <a:rPr lang="uk-UA" dirty="0" smtClean="0"/>
              <a:t>х</a:t>
            </a: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07853" y="3925454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dirty="0" smtClean="0"/>
              <a:t>. </a:t>
            </a:r>
            <a:r>
              <a:rPr lang="en-US" dirty="0" err="1" smtClean="0"/>
              <a:t>pptx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07854" y="4428835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. </a:t>
            </a:r>
            <a:r>
              <a:rPr lang="en-US" dirty="0" err="1" smtClean="0"/>
              <a:t>ppt</a:t>
            </a:r>
            <a:endParaRPr lang="uk-UA" dirty="0"/>
          </a:p>
        </p:txBody>
      </p:sp>
      <p:sp>
        <p:nvSpPr>
          <p:cNvPr id="7" name="Управляющая кнопка: настраиваемая 6">
            <a:hlinkClick r:id="rId2" action="ppaction://hlinksldjump" highlightClick="1"/>
          </p:cNvPr>
          <p:cNvSpPr/>
          <p:nvPr/>
        </p:nvSpPr>
        <p:spPr>
          <a:xfrm>
            <a:off x="2286000" y="2957946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</a:t>
            </a:r>
            <a:endParaRPr lang="uk-UA" dirty="0"/>
          </a:p>
        </p:txBody>
      </p:sp>
      <p:sp>
        <p:nvSpPr>
          <p:cNvPr id="8" name="Управляющая кнопка: настраиваемая 7">
            <a:hlinkClick r:id="rId2" action="ppaction://hlinksldjump" highlightClick="1"/>
          </p:cNvPr>
          <p:cNvSpPr/>
          <p:nvPr/>
        </p:nvSpPr>
        <p:spPr>
          <a:xfrm>
            <a:off x="2286000" y="3422073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</a:t>
            </a:r>
            <a:endParaRPr lang="uk-UA" dirty="0"/>
          </a:p>
        </p:txBody>
      </p:sp>
      <p:sp>
        <p:nvSpPr>
          <p:cNvPr id="9" name="Управляющая кнопка: настраиваемая 8">
            <a:hlinkClick r:id="rId3" action="ppaction://hlinksldjump" highlightClick="1"/>
          </p:cNvPr>
          <p:cNvSpPr/>
          <p:nvPr/>
        </p:nvSpPr>
        <p:spPr>
          <a:xfrm>
            <a:off x="2286000" y="3897745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</a:t>
            </a:r>
            <a:endParaRPr lang="uk-UA" dirty="0"/>
          </a:p>
        </p:txBody>
      </p:sp>
      <p:sp>
        <p:nvSpPr>
          <p:cNvPr id="10" name="Управляющая кнопка: настраиваемая 9">
            <a:hlinkClick r:id="rId2" action="ppaction://hlinksldjump" highlightClick="1"/>
          </p:cNvPr>
          <p:cNvSpPr/>
          <p:nvPr/>
        </p:nvSpPr>
        <p:spPr>
          <a:xfrm>
            <a:off x="2286000" y="4428835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02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82255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/>
              <a:t>Програма для створення презентації</a:t>
            </a:r>
          </a:p>
          <a:p>
            <a:r>
              <a:rPr lang="uk-UA" smtClean="0"/>
              <a:t/>
            </a:r>
            <a:br>
              <a:rPr lang="uk-UA" smtClean="0"/>
            </a:br>
            <a:endParaRPr lang="uk-UA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07855" y="2780145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Paint</a:t>
            </a:r>
            <a:endParaRPr lang="uk-UA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07854" y="3276599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uk-UA" dirty="0"/>
          </a:p>
          <a:p>
            <a:pPr fontAlgn="t"/>
            <a:endParaRPr lang="uk-UA" dirty="0" smtClean="0"/>
          </a:p>
          <a:p>
            <a:pPr fontAlgn="t"/>
            <a:r>
              <a:rPr lang="en-US" dirty="0" smtClean="0"/>
              <a:t>Power </a:t>
            </a:r>
            <a:r>
              <a:rPr lang="en-US" dirty="0"/>
              <a:t>Point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07854" y="3773054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Scratch</a:t>
            </a:r>
            <a:endParaRPr lang="uk-UA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07854" y="4276436"/>
            <a:ext cx="1708727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Word</a:t>
            </a:r>
            <a:endParaRPr lang="uk-UA"/>
          </a:p>
        </p:txBody>
      </p:sp>
      <p:sp>
        <p:nvSpPr>
          <p:cNvPr id="7" name="Управляющая кнопка: настраиваемая 6">
            <a:hlinkClick r:id="rId2" action="ppaction://hlinksldjump" highlightClick="1"/>
          </p:cNvPr>
          <p:cNvSpPr/>
          <p:nvPr/>
        </p:nvSpPr>
        <p:spPr>
          <a:xfrm>
            <a:off x="2327564" y="2784793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</a:t>
            </a:r>
          </a:p>
        </p:txBody>
      </p:sp>
      <p:sp>
        <p:nvSpPr>
          <p:cNvPr id="8" name="Управляющая кнопка: настраиваемая 7">
            <a:hlinkClick r:id="rId3" action="ppaction://hlinksldjump" highlightClick="1"/>
          </p:cNvPr>
          <p:cNvSpPr/>
          <p:nvPr/>
        </p:nvSpPr>
        <p:spPr>
          <a:xfrm>
            <a:off x="2327564" y="3283527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</a:t>
            </a:r>
            <a:endParaRPr lang="uk-UA" dirty="0"/>
          </a:p>
        </p:txBody>
      </p:sp>
      <p:sp>
        <p:nvSpPr>
          <p:cNvPr id="9" name="Управляющая кнопка: настраиваемая 8">
            <a:hlinkClick r:id="rId2" action="ppaction://hlinksldjump" highlightClick="1"/>
          </p:cNvPr>
          <p:cNvSpPr/>
          <p:nvPr/>
        </p:nvSpPr>
        <p:spPr>
          <a:xfrm>
            <a:off x="2327564" y="3763759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</a:t>
            </a:r>
            <a:endParaRPr lang="uk-UA" dirty="0"/>
          </a:p>
        </p:txBody>
      </p:sp>
      <p:sp>
        <p:nvSpPr>
          <p:cNvPr id="10" name="Управляющая кнопка: настраиваемая 9">
            <a:hlinkClick r:id="rId2" action="ppaction://hlinksldjump" highlightClick="1"/>
          </p:cNvPr>
          <p:cNvSpPr/>
          <p:nvPr/>
        </p:nvSpPr>
        <p:spPr>
          <a:xfrm>
            <a:off x="2327564" y="4276436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1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265382" y="748145"/>
            <a:ext cx="4969163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Перехід до наступного слайду</a:t>
            </a:r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07855" y="2780145"/>
            <a:ext cx="2078181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Esc</a:t>
            </a:r>
            <a:endParaRPr lang="uk-UA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07853" y="3253508"/>
            <a:ext cx="2078183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uk-UA" dirty="0" smtClean="0"/>
          </a:p>
          <a:p>
            <a:pPr fontAlgn="t"/>
            <a:endParaRPr lang="uk-UA" dirty="0"/>
          </a:p>
          <a:p>
            <a:pPr fontAlgn="t"/>
            <a:r>
              <a:rPr lang="uk-UA" dirty="0" smtClean="0"/>
              <a:t>Стрілка вправо</a:t>
            </a:r>
            <a:endParaRPr lang="uk-UA" dirty="0"/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07854" y="3726872"/>
            <a:ext cx="2078182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uk-UA" dirty="0" smtClean="0"/>
          </a:p>
          <a:p>
            <a:pPr fontAlgn="t"/>
            <a:endParaRPr lang="uk-UA" dirty="0"/>
          </a:p>
          <a:p>
            <a:pPr fontAlgn="t"/>
            <a:r>
              <a:rPr lang="uk-UA" dirty="0" smtClean="0"/>
              <a:t>Стрілка </a:t>
            </a:r>
            <a:r>
              <a:rPr lang="uk-UA" dirty="0"/>
              <a:t>вниз</a:t>
            </a:r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07853" y="4200235"/>
            <a:ext cx="2078183" cy="39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/>
              <a:t>Пробіл</a:t>
            </a:r>
          </a:p>
        </p:txBody>
      </p:sp>
      <p:sp>
        <p:nvSpPr>
          <p:cNvPr id="7" name="Управляющая кнопка: настраиваемая 6">
            <a:hlinkClick r:id="rId2" action="ppaction://hlinksldjump" highlightClick="1"/>
          </p:cNvPr>
          <p:cNvSpPr/>
          <p:nvPr/>
        </p:nvSpPr>
        <p:spPr>
          <a:xfrm>
            <a:off x="2359891" y="2780129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А</a:t>
            </a:r>
            <a:endParaRPr lang="uk-UA" dirty="0"/>
          </a:p>
        </p:txBody>
      </p:sp>
      <p:sp>
        <p:nvSpPr>
          <p:cNvPr id="8" name="Управляющая кнопка: настраиваемая 7">
            <a:hlinkClick r:id="rId3" action="ppaction://hlinksldjump" highlightClick="1"/>
          </p:cNvPr>
          <p:cNvSpPr/>
          <p:nvPr/>
        </p:nvSpPr>
        <p:spPr>
          <a:xfrm>
            <a:off x="2359891" y="3244257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</a:t>
            </a:r>
            <a:endParaRPr lang="uk-UA" dirty="0"/>
          </a:p>
        </p:txBody>
      </p:sp>
      <p:sp>
        <p:nvSpPr>
          <p:cNvPr id="9" name="Управляющая кнопка: настраиваемая 8">
            <a:hlinkClick r:id="rId2" action="ppaction://hlinksldjump" highlightClick="1"/>
          </p:cNvPr>
          <p:cNvSpPr/>
          <p:nvPr/>
        </p:nvSpPr>
        <p:spPr>
          <a:xfrm>
            <a:off x="2359891" y="3708385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</a:t>
            </a:r>
            <a:endParaRPr lang="uk-UA" dirty="0"/>
          </a:p>
        </p:txBody>
      </p:sp>
      <p:sp>
        <p:nvSpPr>
          <p:cNvPr id="10" name="Управляющая кнопка: настраиваемая 9">
            <a:hlinkClick r:id="rId2" action="ppaction://hlinksldjump" highlightClick="1"/>
          </p:cNvPr>
          <p:cNvSpPr/>
          <p:nvPr/>
        </p:nvSpPr>
        <p:spPr>
          <a:xfrm>
            <a:off x="2359891" y="4200235"/>
            <a:ext cx="397164" cy="3971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64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301</Words>
  <Application>Microsoft Office PowerPoint</Application>
  <PresentationFormat>Широкоэкранный</PresentationFormat>
  <Paragraphs>138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Аспект</vt:lpstr>
      <vt:lpstr>  Тест: Презентація Power Point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</cp:revision>
  <dcterms:created xsi:type="dcterms:W3CDTF">2024-05-18T10:10:45Z</dcterms:created>
  <dcterms:modified xsi:type="dcterms:W3CDTF">2024-05-27T14:04:25Z</dcterms:modified>
</cp:coreProperties>
</file>