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appybird3d.vmarisevs.me/" TargetMode="External"/><Relationship Id="rId2" Type="http://schemas.openxmlformats.org/officeDocument/2006/relationships/hyperlink" Target="https://www.youtube.com/watch?v=AnAxLrv_4z0&amp;feature=youtu.b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Marisevs/Gesture-Based-UI-Development-Project-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Kinect</a:t>
            </a:r>
            <a:r>
              <a:rPr lang="en-US" dirty="0" smtClean="0"/>
              <a:t> v1 + </a:t>
            </a:r>
            <a:r>
              <a:rPr lang="en-US" dirty="0" err="1" smtClean="0"/>
              <a:t>ZigFu</a:t>
            </a:r>
            <a:r>
              <a:rPr lang="en-US" dirty="0" smtClean="0"/>
              <a:t> + Unity 3d</a:t>
            </a:r>
          </a:p>
          <a:p>
            <a:r>
              <a:rPr lang="en-US" dirty="0" err="1" smtClean="0"/>
              <a:t>Vladislavs</a:t>
            </a:r>
            <a:r>
              <a:rPr lang="en-US" dirty="0" smtClean="0"/>
              <a:t> </a:t>
            </a:r>
            <a:r>
              <a:rPr lang="en-US" dirty="0" err="1" smtClean="0"/>
              <a:t>Marisevs</a:t>
            </a:r>
            <a:endParaRPr lang="en-US" dirty="0" smtClean="0"/>
          </a:p>
          <a:p>
            <a:r>
              <a:rPr lang="en-US" dirty="0" err="1" smtClean="0"/>
              <a:t>Bsc</a:t>
            </a:r>
            <a:r>
              <a:rPr lang="en-US" dirty="0" smtClean="0"/>
              <a:t> (</a:t>
            </a:r>
            <a:r>
              <a:rPr lang="en-US" dirty="0" err="1" smtClean="0"/>
              <a:t>Hons</a:t>
            </a:r>
            <a:r>
              <a:rPr lang="en-US" dirty="0" smtClean="0"/>
              <a:t>) in Software Development</a:t>
            </a:r>
          </a:p>
          <a:p>
            <a:r>
              <a:rPr lang="en-US" dirty="0" smtClean="0"/>
              <a:t>Year 4</a:t>
            </a:r>
            <a:endParaRPr lang="en-US" dirty="0"/>
          </a:p>
        </p:txBody>
      </p:sp>
      <p:pic>
        <p:nvPicPr>
          <p:cNvPr id="1026" name="Picture 2" descr="C:\Users\Evilguy\Desktop\Kinectr\k4w-sensorang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76600"/>
            <a:ext cx="3375024" cy="1687512"/>
          </a:xfrm>
          <a:prstGeom prst="rect">
            <a:avLst/>
          </a:prstGeom>
          <a:noFill/>
        </p:spPr>
      </p:pic>
      <p:pic>
        <p:nvPicPr>
          <p:cNvPr id="1027" name="Picture 3" descr="C:\Users\Evilguy\Desktop\Kinectr\zigfu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057400"/>
            <a:ext cx="2001673" cy="1193800"/>
          </a:xfrm>
          <a:prstGeom prst="rect">
            <a:avLst/>
          </a:prstGeom>
          <a:noFill/>
        </p:spPr>
      </p:pic>
      <p:pic>
        <p:nvPicPr>
          <p:cNvPr id="1028" name="Picture 4" descr="C:\Users\Evilguy\Desktop\Kinectr\unityhead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04800"/>
            <a:ext cx="3962400" cy="1698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 with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5000"/>
          </a:xfrm>
        </p:spPr>
        <p:txBody>
          <a:bodyPr/>
          <a:lstStyle/>
          <a:p>
            <a:r>
              <a:rPr lang="en-US" b="1" dirty="0" err="1" smtClean="0"/>
              <a:t>Avataring</a:t>
            </a:r>
            <a:r>
              <a:rPr lang="en-US" b="1" dirty="0" smtClean="0"/>
              <a:t> a person in Unity 3d</a:t>
            </a:r>
          </a:p>
          <a:p>
            <a:r>
              <a:rPr lang="en-US" b="1" dirty="0" smtClean="0"/>
              <a:t>Create sessions on specific body parts</a:t>
            </a:r>
          </a:p>
          <a:p>
            <a:r>
              <a:rPr lang="en-US" b="1" dirty="0" smtClean="0"/>
              <a:t>Use gestures for user menu interfaces</a:t>
            </a:r>
          </a:p>
          <a:p>
            <a:r>
              <a:rPr lang="en-US" b="1" dirty="0" err="1" smtClean="0"/>
              <a:t>Avatare</a:t>
            </a:r>
            <a:r>
              <a:rPr lang="en-US" b="1" dirty="0" smtClean="0"/>
              <a:t> multiple objects at the same time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Avataring</a:t>
            </a:r>
            <a:r>
              <a:rPr lang="en-US" dirty="0" smtClean="0"/>
              <a:t> a person</a:t>
            </a:r>
            <a:endParaRPr lang="en-US" dirty="0"/>
          </a:p>
        </p:txBody>
      </p:sp>
      <p:pic>
        <p:nvPicPr>
          <p:cNvPr id="9" name="Content Placeholder 8" descr="avata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00470"/>
            <a:ext cx="3657600" cy="2171459"/>
          </a:xfrm>
        </p:spPr>
      </p:pic>
      <p:pic>
        <p:nvPicPr>
          <p:cNvPr id="10" name="Content Placeholder 9" descr="multiple avatars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270375" y="2800470"/>
            <a:ext cx="3657600" cy="217145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pic>
        <p:nvPicPr>
          <p:cNvPr id="5" name="Content Placeholder 4" descr="sess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00470"/>
            <a:ext cx="3657600" cy="2171459"/>
          </a:xfrm>
        </p:spPr>
      </p:pic>
      <p:pic>
        <p:nvPicPr>
          <p:cNvPr id="6" name="Content Placeholder 5" descr="sessio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270375" y="2800470"/>
            <a:ext cx="3657600" cy="217145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ZigFu</a:t>
            </a:r>
            <a:r>
              <a:rPr lang="en-US" dirty="0" smtClean="0"/>
              <a:t> &amp; Unity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version 1.1 packaged on January 1, 2013</a:t>
            </a:r>
          </a:p>
          <a:p>
            <a:r>
              <a:rPr lang="en-US" dirty="0" smtClean="0"/>
              <a:t>Unity 4.0.0 13 Nov, 2012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My Project:</a:t>
            </a:r>
          </a:p>
          <a:p>
            <a:r>
              <a:rPr lang="en-US" dirty="0" smtClean="0"/>
              <a:t>Unity 3d 5.3.2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Space walk Game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7467600" cy="1219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Break the asteroids to get score and time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asteroid hits head </a:t>
            </a:r>
            <a:r>
              <a:rPr lang="en-US" smtClean="0"/>
              <a:t>or chest, </a:t>
            </a:r>
            <a:r>
              <a:rPr lang="en-US" dirty="0" smtClean="0"/>
              <a:t>lose life</a:t>
            </a:r>
          </a:p>
          <a:p>
            <a:endParaRPr lang="en-US" dirty="0"/>
          </a:p>
        </p:txBody>
      </p:sp>
      <p:pic>
        <p:nvPicPr>
          <p:cNvPr id="4098" name="Picture 2" descr="C:\Users\Evilguy\Desktop\Kinectr\spacewal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053263" cy="4187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Evilguy\Desktop\Kinectr\men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5115" y="3657600"/>
            <a:ext cx="5102360" cy="302919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Flappy</a:t>
            </a:r>
            <a:r>
              <a:rPr lang="en-US" dirty="0" smtClean="0"/>
              <a:t> Bird 3d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en-US" dirty="0" smtClean="0"/>
              <a:t>Use your right hand to point at the menu button</a:t>
            </a:r>
          </a:p>
          <a:p>
            <a:r>
              <a:rPr lang="en-US" dirty="0" smtClean="0"/>
              <a:t>Hold it for 1.5 sec to select</a:t>
            </a:r>
          </a:p>
          <a:p>
            <a:r>
              <a:rPr lang="en-US" dirty="0" smtClean="0"/>
              <a:t>Use your left hand swipe to go back in the menu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Flappy</a:t>
            </a:r>
            <a:r>
              <a:rPr lang="en-US" dirty="0" smtClean="0"/>
              <a:t> Bird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90600"/>
          </a:xfrm>
        </p:spPr>
        <p:txBody>
          <a:bodyPr/>
          <a:lstStyle/>
          <a:p>
            <a:r>
              <a:rPr lang="en-US" dirty="0" smtClean="0"/>
              <a:t>Flap to fly!!!</a:t>
            </a:r>
            <a:endParaRPr lang="en-US" dirty="0"/>
          </a:p>
        </p:txBody>
      </p:sp>
      <p:pic>
        <p:nvPicPr>
          <p:cNvPr id="6146" name="Picture 2" descr="C:\Users\Evilguy\Desktop\Kinectr\flappy bi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886200"/>
            <a:ext cx="4419600" cy="2623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err="1" smtClean="0">
                <a:hlinkClick r:id="rId2"/>
              </a:rPr>
              <a:t>Youtube</a:t>
            </a:r>
            <a:r>
              <a:rPr lang="en-US" dirty="0" smtClean="0">
                <a:hlinkClick r:id="rId2"/>
              </a:rPr>
              <a:t> Video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Online </a:t>
            </a:r>
            <a:r>
              <a:rPr lang="en-US" dirty="0" smtClean="0">
                <a:hlinkClick r:id="rId3"/>
              </a:rPr>
              <a:t>Game</a:t>
            </a:r>
            <a:r>
              <a:rPr lang="en-US" dirty="0" smtClean="0"/>
              <a:t> – You can play in browser, with unity player and </a:t>
            </a:r>
            <a:r>
              <a:rPr lang="en-US" dirty="0" err="1" smtClean="0"/>
              <a:t>zigfu</a:t>
            </a:r>
            <a:r>
              <a:rPr lang="en-US" dirty="0" smtClean="0"/>
              <a:t> </a:t>
            </a:r>
            <a:r>
              <a:rPr lang="en-US" dirty="0" err="1" smtClean="0"/>
              <a:t>kinect</a:t>
            </a:r>
            <a:r>
              <a:rPr lang="en-US" smtClean="0"/>
              <a:t> player installed 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GitHub</a:t>
            </a:r>
            <a:r>
              <a:rPr lang="en-US" dirty="0" smtClean="0">
                <a:hlinkClick r:id="rId4"/>
              </a:rPr>
              <a:t> Link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</TotalTime>
  <Words>157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Slide 1</vt:lpstr>
      <vt:lpstr>What you can do with it?</vt:lpstr>
      <vt:lpstr>Avataring a person</vt:lpstr>
      <vt:lpstr>Sessions</vt:lpstr>
      <vt:lpstr>ZigFu &amp; Unity</vt:lpstr>
      <vt:lpstr>Space walk Game</vt:lpstr>
      <vt:lpstr>Flappy Bird 3d</vt:lpstr>
      <vt:lpstr>Flappy Bird 3d</vt:lpstr>
      <vt:lpstr>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Evilguy</dc:creator>
  <cp:lastModifiedBy>Evilguy</cp:lastModifiedBy>
  <cp:revision>26</cp:revision>
  <dcterms:created xsi:type="dcterms:W3CDTF">2006-08-16T00:00:00Z</dcterms:created>
  <dcterms:modified xsi:type="dcterms:W3CDTF">2016-04-15T11:58:02Z</dcterms:modified>
</cp:coreProperties>
</file>