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64" d="100"/>
          <a:sy n="64" d="100"/>
        </p:scale>
        <p:origin x="-108" y="-10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275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521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992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3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63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221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44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696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821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957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68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6533-9CAE-448D-BAA2-CF3EE30EFA9A}" type="datetimeFigureOut">
              <a:rPr lang="sl-SI" smtClean="0"/>
              <a:t>29. 11. 2016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262F-D40F-47E1-8F87-5D411475476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471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3024335"/>
          </a:xfrm>
        </p:spPr>
        <p:txBody>
          <a:bodyPr>
            <a:normAutofit/>
          </a:bodyPr>
          <a:lstStyle/>
          <a:p>
            <a:r>
              <a:rPr lang="sl-SI" sz="4800" b="1" dirty="0" smtClean="0"/>
              <a:t>VMESNO POROČILO ZA PROJEKT </a:t>
            </a:r>
            <a:r>
              <a:rPr lang="sl-SI" sz="4800" b="1" dirty="0" smtClean="0"/>
              <a:t>BooX</a:t>
            </a:r>
            <a:endParaRPr lang="sl-SI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81128"/>
            <a:ext cx="9144000" cy="2276872"/>
          </a:xfrm>
        </p:spPr>
        <p:txBody>
          <a:bodyPr>
            <a:normAutofit/>
          </a:bodyPr>
          <a:lstStyle/>
          <a:p>
            <a:pPr algn="l"/>
            <a:r>
              <a:rPr lang="sl-SI" sz="1800" dirty="0" smtClean="0">
                <a:solidFill>
                  <a:schemeClr val="tx1"/>
                </a:solidFill>
              </a:rPr>
              <a:t>Mentor: viš. pred. dr.  Alenka Kavčič 		</a:t>
            </a:r>
            <a:r>
              <a:rPr lang="sl-SI" sz="1800" dirty="0">
                <a:solidFill>
                  <a:schemeClr val="tx1"/>
                </a:solidFill>
              </a:rPr>
              <a:t>	</a:t>
            </a:r>
            <a:r>
              <a:rPr lang="sl-SI" sz="1800" dirty="0" smtClean="0">
                <a:solidFill>
                  <a:schemeClr val="tx1"/>
                </a:solidFill>
              </a:rPr>
              <a:t>	Datum: 28. 11. 2016						               Sodelujoči: Jaka Krajnc</a:t>
            </a:r>
          </a:p>
          <a:p>
            <a:pPr algn="l"/>
            <a:r>
              <a:rPr lang="sl-SI" sz="1800" dirty="0">
                <a:solidFill>
                  <a:schemeClr val="tx1"/>
                </a:solidFill>
              </a:rPr>
              <a:t>	</a:t>
            </a:r>
            <a:r>
              <a:rPr lang="sl-SI" sz="1800" dirty="0" smtClean="0">
                <a:solidFill>
                  <a:schemeClr val="tx1"/>
                </a:solidFill>
              </a:rPr>
              <a:t>							Nejc Rebernik</a:t>
            </a:r>
          </a:p>
          <a:p>
            <a:pPr algn="l"/>
            <a:r>
              <a:rPr lang="sl-SI" sz="1800" dirty="0">
                <a:solidFill>
                  <a:schemeClr val="tx1"/>
                </a:solidFill>
              </a:rPr>
              <a:t>	</a:t>
            </a:r>
            <a:r>
              <a:rPr lang="sl-SI" sz="1800" dirty="0" smtClean="0">
                <a:solidFill>
                  <a:schemeClr val="tx1"/>
                </a:solidFill>
              </a:rPr>
              <a:t>							Janez Sajovic</a:t>
            </a:r>
          </a:p>
          <a:p>
            <a:pPr algn="l"/>
            <a:r>
              <a:rPr lang="sl-SI" sz="1800" dirty="0">
                <a:solidFill>
                  <a:schemeClr val="tx1"/>
                </a:solidFill>
              </a:rPr>
              <a:t>	</a:t>
            </a:r>
            <a:r>
              <a:rPr lang="sl-SI" sz="1800" dirty="0" smtClean="0">
                <a:solidFill>
                  <a:schemeClr val="tx1"/>
                </a:solidFill>
              </a:rPr>
              <a:t>							Matija Volontar</a:t>
            </a:r>
            <a:endParaRPr lang="sl-SI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b="1" dirty="0" smtClean="0"/>
              <a:t>Kako naprej?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Rešiti stisko s časom</a:t>
            </a:r>
          </a:p>
          <a:p>
            <a:r>
              <a:rPr lang="sl-SI" dirty="0" smtClean="0"/>
              <a:t>Čimpreje na načrtano pot</a:t>
            </a:r>
          </a:p>
          <a:p>
            <a:r>
              <a:rPr lang="sl-SI" dirty="0" smtClean="0"/>
              <a:t>Večja vnema</a:t>
            </a:r>
          </a:p>
          <a:p>
            <a:r>
              <a:rPr lang="sl-SI" dirty="0" smtClean="0"/>
              <a:t>Večja koncentracija na sam projekt</a:t>
            </a:r>
          </a:p>
          <a:p>
            <a:r>
              <a:rPr lang="sl-SI" dirty="0" smtClean="0"/>
              <a:t>Na aktivnost A32 </a:t>
            </a:r>
          </a:p>
          <a:p>
            <a:r>
              <a:rPr lang="sl-SI" dirty="0" smtClean="0"/>
              <a:t>Programiranje spletne strani</a:t>
            </a:r>
          </a:p>
          <a:p>
            <a:r>
              <a:rPr lang="sl-SI" dirty="0" smtClean="0"/>
              <a:t>Zaključek z aktivnostjo A33</a:t>
            </a:r>
          </a:p>
          <a:p>
            <a:r>
              <a:rPr lang="sl-SI" dirty="0" smtClean="0"/>
              <a:t>Dokumentacija kot zaključek</a:t>
            </a:r>
          </a:p>
        </p:txBody>
      </p:sp>
    </p:spTree>
    <p:extLst>
      <p:ext uri="{BB962C8B-B14F-4D97-AF65-F5344CB8AC3E}">
        <p14:creationId xmlns:p14="http://schemas.microsoft.com/office/powerpoint/2010/main" val="839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348880"/>
          </a:xfrm>
        </p:spPr>
        <p:txBody>
          <a:bodyPr>
            <a:normAutofit/>
          </a:bodyPr>
          <a:lstStyle/>
          <a:p>
            <a:r>
              <a:rPr lang="sl-SI" sz="7200" b="1" dirty="0" smtClean="0"/>
              <a:t>HVALA ZA POZORNOST</a:t>
            </a:r>
            <a:endParaRPr lang="sl-SI" sz="7200" b="1" dirty="0"/>
          </a:p>
        </p:txBody>
      </p:sp>
    </p:spTree>
    <p:extLst>
      <p:ext uri="{BB962C8B-B14F-4D97-AF65-F5344CB8AC3E}">
        <p14:creationId xmlns:p14="http://schemas.microsoft.com/office/powerpoint/2010/main" val="18561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dirty="0" smtClean="0"/>
              <a:t>Projekt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BooX</a:t>
            </a:r>
          </a:p>
          <a:p>
            <a:r>
              <a:rPr lang="sl-SI" dirty="0" smtClean="0"/>
              <a:t>Izmenjava študijske literature</a:t>
            </a:r>
          </a:p>
          <a:p>
            <a:r>
              <a:rPr lang="sl-SI" dirty="0" smtClean="0"/>
              <a:t>Spletna stran</a:t>
            </a:r>
          </a:p>
          <a:p>
            <a:r>
              <a:rPr lang="sl-SI" dirty="0" smtClean="0"/>
              <a:t>Baza</a:t>
            </a:r>
          </a:p>
          <a:p>
            <a:r>
              <a:rPr lang="sl-SI" dirty="0" smtClean="0"/>
              <a:t>Plačilna sredstva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9130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b="1" dirty="0" smtClean="0"/>
              <a:t>Kje smo?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Smo na pravi poti</a:t>
            </a:r>
          </a:p>
          <a:p>
            <a:r>
              <a:rPr lang="sl-SI" dirty="0" smtClean="0"/>
              <a:t>Manjše težave</a:t>
            </a:r>
          </a:p>
          <a:p>
            <a:r>
              <a:rPr lang="sl-SI" dirty="0" smtClean="0"/>
              <a:t>Časovna </a:t>
            </a:r>
            <a:r>
              <a:rPr lang="sl-SI" dirty="0" smtClean="0"/>
              <a:t>stiska</a:t>
            </a:r>
          </a:p>
          <a:p>
            <a:r>
              <a:rPr lang="sl-SI" dirty="0" smtClean="0"/>
              <a:t>Reševanje problemov</a:t>
            </a:r>
          </a:p>
          <a:p>
            <a:r>
              <a:rPr lang="sl-SI" dirty="0" smtClean="0"/>
              <a:t>Skok na naslednje aktivnosti</a:t>
            </a:r>
          </a:p>
          <a:p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1164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b="1" dirty="0" smtClean="0"/>
              <a:t>Aktivnost A11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Seznam uporabljenih tehnologij</a:t>
            </a:r>
          </a:p>
          <a:p>
            <a:r>
              <a:rPr lang="sl-SI" dirty="0" smtClean="0"/>
              <a:t>PowerDesigner 12.5</a:t>
            </a:r>
          </a:p>
          <a:p>
            <a:r>
              <a:rPr lang="sl-SI" dirty="0" smtClean="0"/>
              <a:t>Adobe Illustrator in Photoshop</a:t>
            </a:r>
          </a:p>
          <a:p>
            <a:r>
              <a:rPr lang="sl-SI" dirty="0" smtClean="0"/>
              <a:t>Sublime Text</a:t>
            </a:r>
          </a:p>
          <a:p>
            <a:r>
              <a:rPr lang="sl-SI" dirty="0" smtClean="0"/>
              <a:t>SQL , PHP, JavaScript</a:t>
            </a:r>
          </a:p>
          <a:p>
            <a:r>
              <a:rPr lang="sl-SI" dirty="0" smtClean="0"/>
              <a:t>Foundation server (vodenje skupine)</a:t>
            </a:r>
          </a:p>
          <a:p>
            <a:r>
              <a:rPr lang="sl-SI" dirty="0" smtClean="0"/>
              <a:t>GitHub (izmenjava kode in datotek</a:t>
            </a:r>
            <a:r>
              <a:rPr lang="sl-SI" dirty="0" smtClean="0"/>
              <a:t>)</a:t>
            </a:r>
          </a:p>
          <a:p>
            <a:r>
              <a:rPr lang="sl-SI" dirty="0" smtClean="0"/>
              <a:t>Zaključena aktivnost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74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b="1" dirty="0" smtClean="0"/>
              <a:t>Aktivnost A21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Postavitev podatkovne baze</a:t>
            </a:r>
          </a:p>
          <a:p>
            <a:r>
              <a:rPr lang="sl-SI" dirty="0" smtClean="0"/>
              <a:t>Logični model</a:t>
            </a:r>
          </a:p>
          <a:p>
            <a:r>
              <a:rPr lang="sl-SI" dirty="0" smtClean="0"/>
              <a:t>Fizični model</a:t>
            </a:r>
          </a:p>
          <a:p>
            <a:r>
              <a:rPr lang="sl-SI" dirty="0" smtClean="0"/>
              <a:t>PowerDesigner </a:t>
            </a:r>
          </a:p>
          <a:p>
            <a:r>
              <a:rPr lang="sl-SI" dirty="0" smtClean="0"/>
              <a:t>Končen izgled </a:t>
            </a:r>
            <a:r>
              <a:rPr lang="sl-SI" dirty="0" smtClean="0"/>
              <a:t>baze</a:t>
            </a:r>
          </a:p>
          <a:p>
            <a:r>
              <a:rPr lang="sl-SI" dirty="0" smtClean="0"/>
              <a:t>Zakjučena aktivnost</a:t>
            </a:r>
            <a:endParaRPr lang="sl-SI" dirty="0" smtClean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6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7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b="1" dirty="0" smtClean="0"/>
              <a:t>Aktivnost A22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API za dostop do baze</a:t>
            </a:r>
          </a:p>
          <a:p>
            <a:r>
              <a:rPr lang="sl-SI" dirty="0" smtClean="0"/>
              <a:t>še nezaključena aktivnost</a:t>
            </a:r>
          </a:p>
          <a:p>
            <a:r>
              <a:rPr lang="sl-SI" dirty="0" smtClean="0"/>
              <a:t>Predpogoj je A21</a:t>
            </a:r>
          </a:p>
          <a:p>
            <a:r>
              <a:rPr lang="sl-SI" dirty="0" smtClean="0"/>
              <a:t>Proti koncu aktivnosti</a:t>
            </a:r>
          </a:p>
          <a:p>
            <a:r>
              <a:rPr lang="sl-SI" dirty="0" smtClean="0"/>
              <a:t>Naleteli smo na </a:t>
            </a:r>
            <a:r>
              <a:rPr lang="sl-SI" dirty="0" smtClean="0"/>
              <a:t>probleme</a:t>
            </a:r>
            <a:endParaRPr lang="sl-SI" dirty="0"/>
          </a:p>
          <a:p>
            <a:r>
              <a:rPr lang="sl-SI" dirty="0" smtClean="0"/>
              <a:t>Še aktivna aktivnost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26143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b="1" dirty="0" smtClean="0"/>
              <a:t>Dodatna aktivnost LOGO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Izdelava logota za spletno stran</a:t>
            </a:r>
          </a:p>
          <a:p>
            <a:r>
              <a:rPr lang="sl-SI" dirty="0" smtClean="0"/>
              <a:t>Več </a:t>
            </a:r>
            <a:r>
              <a:rPr lang="sl-SI" dirty="0" smtClean="0"/>
              <a:t>različic</a:t>
            </a:r>
            <a:r>
              <a:rPr lang="sl-SI" dirty="0" smtClean="0"/>
              <a:t> </a:t>
            </a:r>
            <a:r>
              <a:rPr lang="sl-SI" dirty="0" smtClean="0"/>
              <a:t>in velikosti</a:t>
            </a:r>
          </a:p>
          <a:p>
            <a:r>
              <a:rPr lang="sl-SI" dirty="0" smtClean="0"/>
              <a:t>Prepoznavnost</a:t>
            </a:r>
          </a:p>
          <a:p>
            <a:r>
              <a:rPr lang="sl-SI" dirty="0" smtClean="0"/>
              <a:t>Končni izgled </a:t>
            </a:r>
            <a:r>
              <a:rPr lang="sl-SI" dirty="0" smtClean="0"/>
              <a:t>logota</a:t>
            </a:r>
          </a:p>
          <a:p>
            <a:r>
              <a:rPr lang="sl-SI" dirty="0" smtClean="0"/>
              <a:t>Aktivnost zaključena</a:t>
            </a:r>
            <a:endParaRPr lang="sl-SI" dirty="0" smtClean="0"/>
          </a:p>
          <a:p>
            <a:endParaRPr lang="sl-SI" dirty="0" smtClean="0"/>
          </a:p>
          <a:p>
            <a:endParaRPr lang="sl-S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" y="0"/>
            <a:ext cx="6348984" cy="3959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68" y="-22415"/>
            <a:ext cx="6840760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b="1" dirty="0" smtClean="0"/>
              <a:t>Aktivnost A23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Integracija plačilnih sredstev</a:t>
            </a:r>
          </a:p>
          <a:p>
            <a:r>
              <a:rPr lang="sl-SI" dirty="0" smtClean="0"/>
              <a:t>Predpogoj A21 in A22</a:t>
            </a:r>
          </a:p>
          <a:p>
            <a:r>
              <a:rPr lang="sl-SI" dirty="0" smtClean="0"/>
              <a:t>A22 še ni zaključena</a:t>
            </a:r>
          </a:p>
          <a:p>
            <a:r>
              <a:rPr lang="sl-SI" dirty="0" smtClean="0"/>
              <a:t>Aktivnost na čakanju</a:t>
            </a:r>
          </a:p>
          <a:p>
            <a:r>
              <a:rPr lang="sl-SI" dirty="0" smtClean="0"/>
              <a:t>Nadaljevati čimprej</a:t>
            </a:r>
          </a:p>
          <a:p>
            <a:r>
              <a:rPr lang="sl-SI" dirty="0" smtClean="0"/>
              <a:t>Vsi člani namesto dveh</a:t>
            </a:r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013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b="1" dirty="0" smtClean="0"/>
              <a:t>Aktivnost A31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Izdelava uporabniškega vmesnika</a:t>
            </a:r>
          </a:p>
          <a:p>
            <a:r>
              <a:rPr lang="sl-SI" dirty="0" smtClean="0"/>
              <a:t>Struktura spletne strani</a:t>
            </a:r>
          </a:p>
          <a:p>
            <a:r>
              <a:rPr lang="sl-SI" dirty="0" smtClean="0"/>
              <a:t>Predpogoj A11</a:t>
            </a:r>
          </a:p>
          <a:p>
            <a:r>
              <a:rPr lang="sl-SI" dirty="0" smtClean="0"/>
              <a:t>Papirnati prototip </a:t>
            </a:r>
          </a:p>
          <a:p>
            <a:r>
              <a:rPr lang="sl-SI" dirty="0" smtClean="0"/>
              <a:t>Drevesna struktura strani (SITEMAP)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012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205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VMESNO POROČILO ZA PROJEKT BooX</vt:lpstr>
      <vt:lpstr>Projekt</vt:lpstr>
      <vt:lpstr>Kje smo?</vt:lpstr>
      <vt:lpstr>Aktivnost A11</vt:lpstr>
      <vt:lpstr>Aktivnost A21</vt:lpstr>
      <vt:lpstr>Aktivnost A22</vt:lpstr>
      <vt:lpstr>Dodatna aktivnost LOGO</vt:lpstr>
      <vt:lpstr>Aktivnost A23</vt:lpstr>
      <vt:lpstr>Aktivnost A31</vt:lpstr>
      <vt:lpstr>Kako naprej?</vt:lpstr>
      <vt:lpstr>HVALA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VMESNO POROČILO PROJEKTA BOOX</dc:title>
  <dc:creator>Janez</dc:creator>
  <cp:lastModifiedBy>Janez</cp:lastModifiedBy>
  <cp:revision>13</cp:revision>
  <dcterms:created xsi:type="dcterms:W3CDTF">2016-11-28T16:10:02Z</dcterms:created>
  <dcterms:modified xsi:type="dcterms:W3CDTF">2016-11-29T15:03:42Z</dcterms:modified>
</cp:coreProperties>
</file>