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11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9"/>
  </p:normalViewPr>
  <p:slideViewPr>
    <p:cSldViewPr snapToGrid="0">
      <p:cViewPr varScale="1">
        <p:scale>
          <a:sx n="114" d="100"/>
          <a:sy n="114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14F2F-BA17-43EE-8091-EB6C803C6BEA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7F4E9-314D-4649-9AFD-6BE23B7FA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0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FBCC-4359-D97F-930E-EE8D11597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9997A-487F-7387-BA17-45772CDDB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A298-A271-8160-B667-8587B5C3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9118-DBB6-BA3F-EDD5-E387FEBD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86AB-A367-D6C3-4801-AF177C82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2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634-B185-56F6-AF30-872A6B01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40419-FDF8-D877-38FA-A453A601D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1A95-A853-D063-A989-BA55BD19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AFD8-1D6D-EE9F-F6D5-EECFBCD5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E825-F547-8BDC-970D-132C7363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6924E-F1FF-D1A7-1638-36EAD2FA2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F34C6-D316-89CB-079C-44C7A7CA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5C1A-52FF-8016-C190-6F123A29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0C71-5094-EAD3-DA6A-A4DC31FF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3F0A9-8320-E80F-209C-9494EF38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9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AEAB-D771-A20F-FAC9-18FEEC9F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CB3C-9BCC-AD33-9440-A4E26409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ECCA-612C-E228-9A3E-74F56BC2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75B8-CD7A-59DE-4AFF-43C38533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1345-AA57-4EBA-13C8-53CCA159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1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BDF7-0A7E-531E-EA23-A5E5051F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4233-4A61-7243-E737-2115FF24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0F6D-0748-D772-8894-499E5ABD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534D-2FD7-9208-C4BF-50CE8018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8A28-5504-904C-33C3-7E971C80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03BD-2245-546F-AD60-17AE5E3D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3A5B-B905-9980-8B35-2745F1A5D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E5C60-D473-1965-4720-24440B06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9D149-D88E-61A9-A6E8-64525134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6AAD2-7278-3B83-4F55-561A6D5B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DB32-1836-13EC-9E41-996BBDA5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91ED-4D9F-95AE-61D8-9023553A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8A7C-C3A0-6D37-2081-E7F05E80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52FC9-5A1A-0850-F620-9E4F3D136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898E7-31B9-1E7B-5A0D-B169D37E7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2DE0F-4D68-2820-A533-7209BD808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EF9AA-1EE2-56FF-7B40-553ECA4F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B09E2-135F-46F3-2CE3-F28E241E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1E1F7-4267-D4EB-5CD9-8A8910DE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0476-B9CD-4DCA-7E64-9C983062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D6E28-CDA1-B775-17A5-8E7D607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E7DAA-52BF-2534-F856-56D5D908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28B8-A4EC-FB85-9851-E264DA65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7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35C16-2CF6-0821-D319-F8E72763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4CD8F-A8CF-37B3-C691-D8FBED37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3AE66-35A9-CF4B-E009-DB5421AA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1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1A87-C5F6-1F4E-4433-5E71BCAE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858F-24A1-ACA2-F5EF-612730EA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5BA7-DE35-D2D0-CC5F-224E1E4C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2AD28-966A-EAA1-443E-935F1D03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F2D3-0BB3-FCBB-C7C9-6316E8C3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572F-C3A3-5781-61E5-813B1E83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E543-B9CC-6A47-936E-46C6B4B9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4EA46-DD70-C5D7-C67D-EAA466CDE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C8337-BD4C-5886-B206-18A490060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6CCCF-33B3-8DA9-5F9F-4C093F6D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55706-4EB0-E2BC-B359-8AA9D4BA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AF044-AB56-045D-CC4F-3BDCE7F2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D64A6-8EDD-8725-F518-065444D5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1A12-590D-6297-21DC-C473B648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A10D-6E61-82E8-D9F1-F4279107F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5655-F981-CA57-BD11-11B922DF7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EB5E-7B92-EBDD-2E09-F41AC37ED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47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ihang9@Huawei.com" TargetMode="External"/><Relationship Id="rId2" Type="http://schemas.openxmlformats.org/officeDocument/2006/relationships/hyperlink" Target="mailto:liuyisong@chinamobil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atrix1900/Intelligent-Network-Element-Sidemeeting" TargetMode="External"/><Relationship Id="rId2" Type="http://schemas.openxmlformats.org/officeDocument/2006/relationships/hyperlink" Target="https://ietf.webex.com/meet/ietfsidemeeting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1FF-914D-36FD-DCD1-9A7B905C7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Intelligent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br>
              <a:rPr lang="en-GB" dirty="0"/>
            </a:br>
            <a:r>
              <a:rPr lang="en-GB" sz="4400" dirty="0"/>
              <a:t>A Side Meeting IETF-12</a:t>
            </a:r>
            <a:r>
              <a:rPr lang="en-US" altLang="zh-CN" sz="4400" dirty="0"/>
              <a:t>2</a:t>
            </a:r>
            <a:br>
              <a:rPr lang="en-GB" sz="4400" dirty="0"/>
            </a:br>
            <a:r>
              <a:rPr lang="en-US" altLang="zh-CN" sz="2400" dirty="0"/>
              <a:t>Wednesday</a:t>
            </a:r>
            <a:r>
              <a:rPr lang="en-GB" sz="2400" dirty="0"/>
              <a:t> </a:t>
            </a:r>
            <a:r>
              <a:rPr lang="en-US" altLang="zh-CN" sz="2400" dirty="0"/>
              <a:t>19</a:t>
            </a:r>
            <a:r>
              <a:rPr lang="en-GB" sz="2400" baseline="30000" dirty="0" err="1"/>
              <a:t>th</a:t>
            </a:r>
            <a:r>
              <a:rPr lang="en-GB" sz="2400" dirty="0"/>
              <a:t> </a:t>
            </a:r>
            <a:r>
              <a:rPr lang="en-US" altLang="zh-CN" sz="2400" dirty="0"/>
              <a:t>March</a:t>
            </a:r>
            <a:r>
              <a:rPr lang="en-GB" sz="2400" dirty="0"/>
              <a:t> 1</a:t>
            </a:r>
            <a:r>
              <a:rPr lang="en-US" altLang="zh-CN" sz="2400" dirty="0"/>
              <a:t>5</a:t>
            </a:r>
            <a:r>
              <a:rPr lang="en-GB" sz="2400" dirty="0"/>
              <a:t>.00 – 1</a:t>
            </a:r>
            <a:r>
              <a:rPr lang="en-US" altLang="zh-CN" sz="2400" dirty="0"/>
              <a:t>7</a:t>
            </a:r>
            <a:r>
              <a:rPr lang="en-GB" sz="2400" dirty="0"/>
              <a:t>.00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33802-CCB8-2FA0-D31D-2D5BEE9F6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altLang="zh-CN" dirty="0" err="1"/>
              <a:t>Yisong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en-GB" dirty="0"/>
              <a:t>(</a:t>
            </a:r>
            <a:r>
              <a:rPr lang="nn-NO" dirty="0">
                <a:hlinkClick r:id="rId2"/>
              </a:rPr>
              <a:t>liuyisong@chinamobile.com</a:t>
            </a:r>
            <a:r>
              <a:rPr lang="nn-NO" dirty="0"/>
              <a:t>)</a:t>
            </a:r>
          </a:p>
          <a:p>
            <a:r>
              <a:rPr lang="en-US" altLang="zh-CN" dirty="0"/>
              <a:t>Hang</a:t>
            </a:r>
            <a:r>
              <a:rPr lang="zh-CN" altLang="en-US" dirty="0"/>
              <a:t> </a:t>
            </a:r>
            <a:r>
              <a:rPr lang="en-US" altLang="zh-CN" dirty="0"/>
              <a:t>Shi(</a:t>
            </a:r>
            <a:r>
              <a:rPr lang="en-US" altLang="zh-CN" dirty="0">
                <a:hlinkClick r:id="rId3"/>
              </a:rPr>
              <a:t>shihang9@huawei.com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5555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1D4F-EA2F-E8D1-0463-DA4555F5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IETF Rules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D6ED-7173-E842-A199-8F83DAF5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side meeting, but IETF rules apply</a:t>
            </a:r>
          </a:p>
          <a:p>
            <a:pPr lvl="1"/>
            <a:r>
              <a:rPr lang="en-GB" dirty="0"/>
              <a:t>IETF Note Well</a:t>
            </a:r>
          </a:p>
          <a:p>
            <a:pPr lvl="2"/>
            <a:r>
              <a:rPr lang="en-GB" dirty="0"/>
              <a:t>You are contributing to IETF work</a:t>
            </a:r>
          </a:p>
          <a:p>
            <a:pPr lvl="2"/>
            <a:r>
              <a:rPr lang="en-GB" dirty="0"/>
              <a:t>Policies on patents and code of conduct apply</a:t>
            </a:r>
          </a:p>
          <a:p>
            <a:pPr lvl="3"/>
            <a:r>
              <a:rPr lang="en-GB" dirty="0"/>
              <a:t>Disclose relevant IPR or do not make contributions</a:t>
            </a:r>
          </a:p>
          <a:p>
            <a:pPr lvl="3"/>
            <a:r>
              <a:rPr lang="en-GB" dirty="0"/>
              <a:t>Be respectful and courteous even/especially when you disagree</a:t>
            </a:r>
          </a:p>
          <a:p>
            <a:r>
              <a:rPr lang="en-GB" dirty="0"/>
              <a:t>This meeting will be recorded!</a:t>
            </a:r>
          </a:p>
          <a:p>
            <a:pPr lvl="3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0499-7967-CCA4-3BE9-518C6A73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56AD-1A26-DA29-FC1E-386CD3AC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access via side meeting Webex</a:t>
            </a:r>
          </a:p>
          <a:p>
            <a:pPr lvl="1"/>
            <a:r>
              <a:rPr lang="en-GB" dirty="0">
                <a:hlinkClick r:id="rId2"/>
              </a:rPr>
              <a:t>https://ietf.webex.com/meet/ietfsidemeeting2</a:t>
            </a:r>
            <a:endParaRPr lang="en-GB" dirty="0"/>
          </a:p>
          <a:p>
            <a:pPr lvl="1"/>
            <a:r>
              <a:rPr lang="en-GB" dirty="0"/>
              <a:t>Please stay on mute unless you are addressing the meeting</a:t>
            </a:r>
          </a:p>
          <a:p>
            <a:pPr lvl="1"/>
            <a:r>
              <a:rPr lang="en-GB" dirty="0"/>
              <a:t>Please you the “hand raise” function to queue to speak</a:t>
            </a:r>
          </a:p>
          <a:p>
            <a:pPr lvl="1"/>
            <a:r>
              <a:rPr lang="en-GB" dirty="0"/>
              <a:t>We are recording and will post a link when it is available</a:t>
            </a:r>
          </a:p>
          <a:p>
            <a:r>
              <a:rPr lang="en-GB" dirty="0"/>
              <a:t>Meeting materials</a:t>
            </a:r>
          </a:p>
          <a:p>
            <a:pPr lvl="1"/>
            <a:r>
              <a:rPr lang="en-GB" dirty="0"/>
              <a:t>Agenda and slides at </a:t>
            </a:r>
            <a:br>
              <a:rPr lang="en-GB" dirty="0"/>
            </a:br>
            <a:r>
              <a:rPr lang="en-GB" dirty="0">
                <a:hlinkClick r:id="rId3"/>
              </a:rPr>
              <a:t>https://github.com/VMatrix1900/Intelligent-Network-Element-Sidemeeting</a:t>
            </a:r>
            <a:r>
              <a:rPr lang="zh-CN" altLang="en-US" sz="1800" dirty="0"/>
              <a:t> </a:t>
            </a:r>
            <a:endParaRPr lang="en-GB" sz="1800" dirty="0"/>
          </a:p>
          <a:p>
            <a:r>
              <a:rPr lang="en-GB" dirty="0"/>
              <a:t>Minutes</a:t>
            </a:r>
          </a:p>
          <a:p>
            <a:pPr lvl="1"/>
            <a:r>
              <a:rPr lang="en-GB" dirty="0"/>
              <a:t>We are taking notes and will post to the github after the meeting</a:t>
            </a:r>
          </a:p>
        </p:txBody>
      </p:sp>
    </p:spTree>
    <p:extLst>
      <p:ext uri="{BB962C8B-B14F-4D97-AF65-F5344CB8AC3E}">
        <p14:creationId xmlns:p14="http://schemas.microsoft.com/office/powerpoint/2010/main" val="257986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FE1D-DC9C-6A47-8947-9BBDCEB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B8FB-D3E4-B95A-0A8B-00CF9316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altLang="zh-CN" dirty="0"/>
              <a:t>fast:</a:t>
            </a:r>
          </a:p>
          <a:p>
            <a:pPr lvl="1"/>
            <a:r>
              <a:rPr lang="en-US" altLang="zh-CN" dirty="0"/>
              <a:t>Pretrain</a:t>
            </a:r>
            <a:r>
              <a:rPr lang="zh-CN" altLang="en-US" dirty="0"/>
              <a:t> </a:t>
            </a:r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scaling: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  <a:r>
              <a:rPr lang="zh-CN" altLang="en-US" dirty="0"/>
              <a:t> </a:t>
            </a:r>
            <a:r>
              <a:rPr lang="en-US" altLang="zh-CN" dirty="0"/>
              <a:t>enhance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capability</a:t>
            </a:r>
          </a:p>
          <a:p>
            <a:pPr lvl="1"/>
            <a:r>
              <a:rPr lang="en-US" altLang="zh-CN" dirty="0" err="1"/>
              <a:t>Deepseek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fastest</a:t>
            </a:r>
            <a:r>
              <a:rPr lang="zh-CN" altLang="en-US" dirty="0"/>
              <a:t> </a:t>
            </a:r>
            <a:r>
              <a:rPr lang="en-US" altLang="zh-CN" dirty="0"/>
              <a:t>growing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history:</a:t>
            </a:r>
            <a:r>
              <a:rPr lang="zh-CN" altLang="en-US" dirty="0"/>
              <a:t> </a:t>
            </a:r>
            <a:r>
              <a:rPr lang="en-US" altLang="zh-CN" dirty="0"/>
              <a:t>22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weeks!</a:t>
            </a:r>
          </a:p>
          <a:p>
            <a:pPr lvl="1"/>
            <a:r>
              <a:rPr lang="en-US" altLang="zh-CN" dirty="0" err="1"/>
              <a:t>Deepseek</a:t>
            </a:r>
            <a:r>
              <a:rPr lang="zh-CN" altLang="en-US" dirty="0"/>
              <a:t> </a:t>
            </a:r>
            <a:r>
              <a:rPr lang="en-US" altLang="zh-CN" dirty="0"/>
              <a:t>R1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open-source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proprietary models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opportunities</a:t>
            </a:r>
          </a:p>
          <a:p>
            <a:endParaRPr lang="en-GB" dirty="0"/>
          </a:p>
          <a:p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becoming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useful.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skyrocketing</a:t>
            </a:r>
            <a:endParaRPr lang="en-GB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meeting,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will:</a:t>
            </a:r>
          </a:p>
          <a:p>
            <a:pPr lvl="1"/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ops</a:t>
            </a:r>
          </a:p>
          <a:p>
            <a:pPr lvl="1"/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opportunity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inferencing</a:t>
            </a:r>
          </a:p>
          <a:p>
            <a:pPr lvl="1"/>
            <a:endParaRPr lang="en-GB" dirty="0"/>
          </a:p>
          <a:p>
            <a:r>
              <a:rPr lang="en-GB" dirty="0"/>
              <a:t>The primary purpose of the meeting is for 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123754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71D0-1C78-669A-20CC-11A4A9AC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7D13-8B52-08AF-904C-16EF1B32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Next step of AI for network operations, Daniel King @Lancaster University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30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 Framework for LLM-Assisted Network Management with Human-in-the-Loop, Mingzhe Xing @Beijing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Zhongguancun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Laboratory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Broadband Network Gateways with AI, Haiyang Zhang @H3C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Model Distribution Network Considerations, Jian Song @China Mobile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KVCache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Distribution, Hang Shi @Huawei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: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15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0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3CD4-0D72-9DB4-77A8-86CD4AA9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63EB-6284-3E98-58EE-EA9262E0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ops,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step?</a:t>
            </a:r>
            <a:endParaRPr lang="en-GB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inference,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IETF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done?</a:t>
            </a:r>
            <a:r>
              <a:rPr lang="zh-CN" altLang="en-US" dirty="0"/>
              <a:t> </a:t>
            </a:r>
            <a:endParaRPr lang="en-US" altLang="zh-CN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yes,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IETF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improved?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needed?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Anything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missed?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03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403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Intelligent Network Element A Side Meeting IETF-122 Wednesday 19th March 15.00 – 17.00</vt:lpstr>
      <vt:lpstr>IETF Rules Apply</vt:lpstr>
      <vt:lpstr>Administrivia</vt:lpstr>
      <vt:lpstr>Background and motivation</vt:lpstr>
      <vt:lpstr>Agenda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Farrel</dc:creator>
  <cp:lastModifiedBy>航 石</cp:lastModifiedBy>
  <cp:revision>21</cp:revision>
  <dcterms:created xsi:type="dcterms:W3CDTF">2024-11-03T16:02:01Z</dcterms:created>
  <dcterms:modified xsi:type="dcterms:W3CDTF">2025-03-18T12:45:32Z</dcterms:modified>
</cp:coreProperties>
</file>