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7" r:id="rId3"/>
    <p:sldId id="269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Medeiros" initials="VM" lastIdx="1" clrIdx="0">
    <p:extLst>
      <p:ext uri="{19B8F6BF-5375-455C-9EA6-DF929625EA0E}">
        <p15:presenceInfo xmlns:p15="http://schemas.microsoft.com/office/powerpoint/2012/main" userId="2079ee2a7f77b6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5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140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033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04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0550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6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54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0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9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1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Funcional – Java 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Paradigmas de Linguagens de Programação</a:t>
            </a:r>
          </a:p>
          <a:p>
            <a:r>
              <a:rPr lang="pt-BR" dirty="0"/>
              <a:t>Victor Medeiros</a:t>
            </a:r>
          </a:p>
        </p:txBody>
      </p:sp>
    </p:spTree>
    <p:extLst>
      <p:ext uri="{BB962C8B-B14F-4D97-AF65-F5344CB8AC3E}">
        <p14:creationId xmlns:p14="http://schemas.microsoft.com/office/powerpoint/2010/main" val="290319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pt-BR" dirty="0"/>
              <a:t>Data e Hora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/>
              <a:t>LocalDateTime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Composto por data e horas</a:t>
            </a:r>
          </a:p>
          <a:p>
            <a:pPr marL="0" indent="0">
              <a:buNone/>
            </a:pPr>
            <a:r>
              <a:rPr lang="pt-BR" dirty="0"/>
              <a:t>Data e hora de um atendimento, da apresentação de PLP...</a:t>
            </a:r>
          </a:p>
          <a:p>
            <a:pPr marL="0" indent="0">
              <a:buNone/>
            </a:pPr>
            <a:r>
              <a:rPr lang="pt-BR" dirty="0" err="1"/>
              <a:t>LocalDateTime.of</a:t>
            </a:r>
            <a:r>
              <a:rPr lang="pt-BR" dirty="0"/>
              <a:t>(2017, </a:t>
            </a:r>
            <a:r>
              <a:rPr lang="pt-BR" dirty="0" err="1"/>
              <a:t>Thurth.MAY</a:t>
            </a:r>
            <a:r>
              <a:rPr lang="pt-BR" dirty="0"/>
              <a:t>, 04, 8, 50);</a:t>
            </a:r>
          </a:p>
        </p:txBody>
      </p:sp>
    </p:spTree>
    <p:extLst>
      <p:ext uri="{BB962C8B-B14F-4D97-AF65-F5344CB8AC3E}">
        <p14:creationId xmlns:p14="http://schemas.microsoft.com/office/powerpoint/2010/main" val="70388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97" y="2726672"/>
            <a:ext cx="8946541" cy="16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4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3" name="Imagem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80" y="934222"/>
            <a:ext cx="8096808" cy="32994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Outros Modelos</a:t>
            </a:r>
          </a:p>
        </p:txBody>
      </p:sp>
    </p:spTree>
    <p:extLst>
      <p:ext uri="{BB962C8B-B14F-4D97-AF65-F5344CB8AC3E}">
        <p14:creationId xmlns:p14="http://schemas.microsoft.com/office/powerpoint/2010/main" val="284409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Completos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https://github.com/VMedeiros/javaFuncionalPLP</a:t>
            </a:r>
          </a:p>
        </p:txBody>
      </p:sp>
    </p:spTree>
    <p:extLst>
      <p:ext uri="{BB962C8B-B14F-4D97-AF65-F5344CB8AC3E}">
        <p14:creationId xmlns:p14="http://schemas.microsoft.com/office/powerpoint/2010/main" val="19502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it's about time﻿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 r="-2" b="5538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pt-BR"/>
              <a:t>Date Time Java 8</a:t>
            </a:r>
            <a:endParaRPr lang="pt-BR" dirty="0"/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+mn-lt"/>
              </a:rPr>
              <a:t>Nova API de data e hora - JSR 310;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+mn-lt"/>
              </a:rPr>
              <a:t>Cobre datas, horas, instantes, períodos, durações;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+mn-lt"/>
              </a:rPr>
              <a:t>Traz 80% + de </a:t>
            </a:r>
            <a:r>
              <a:rPr lang="pt-BR" dirty="0" err="1">
                <a:latin typeface="+mn-lt"/>
              </a:rPr>
              <a:t>Joda</a:t>
            </a:r>
            <a:r>
              <a:rPr lang="pt-BR" dirty="0">
                <a:latin typeface="+mn-lt"/>
              </a:rPr>
              <a:t>-Time para o JDK;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+mn-lt"/>
              </a:rPr>
              <a:t>Corrige os erros no </a:t>
            </a:r>
            <a:r>
              <a:rPr lang="pt-BR" dirty="0" err="1">
                <a:latin typeface="+mn-lt"/>
              </a:rPr>
              <a:t>Joda</a:t>
            </a:r>
            <a:r>
              <a:rPr lang="pt-BR" dirty="0">
                <a:latin typeface="+mn-lt"/>
              </a:rPr>
              <a:t>-Time.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6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nterrogação﻿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4035" y="747844"/>
            <a:ext cx="4602747" cy="485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BR" dirty="0"/>
              <a:t>Porque mudar?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Por diversas complicações. Entre elas;</a:t>
            </a:r>
          </a:p>
          <a:p>
            <a:pPr marL="0" indent="0">
              <a:buNone/>
            </a:pPr>
            <a:r>
              <a:rPr lang="pt-BR" dirty="0"/>
              <a:t>Classes Date e </a:t>
            </a:r>
            <a:r>
              <a:rPr lang="pt-BR" dirty="0" err="1"/>
              <a:t>Calendar</a:t>
            </a:r>
            <a:r>
              <a:rPr lang="pt-BR" dirty="0"/>
              <a:t> são mutáveis, possuem muitas limitações, design estranho, bugs, dificuldade de se trabalhar com elas. </a:t>
            </a:r>
          </a:p>
        </p:txBody>
      </p:sp>
    </p:spTree>
    <p:extLst>
      <p:ext uri="{BB962C8B-B14F-4D97-AF65-F5344CB8AC3E}">
        <p14:creationId xmlns:p14="http://schemas.microsoft.com/office/powerpoint/2010/main" val="846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4" r="-2" b="-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Qual a diferença?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/>
              <a:t>Imutável;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/>
              <a:t>Modelo rico, compreensível e fluente;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/>
              <a:t>Separação de cronologias;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/>
              <a:t>Rico modelo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65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Aplicar uma transformação em um </a:t>
            </a:r>
            <a:r>
              <a:rPr lang="pt-BR" dirty="0" err="1"/>
              <a:t>Calendar</a:t>
            </a:r>
            <a:r>
              <a:rPr lang="pt-BR" dirty="0"/>
              <a:t> é um processo muito verboso, como por exemplo para criar uma data comum mês a partir da data atual.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89" y="3130273"/>
            <a:ext cx="7093120" cy="1949679"/>
          </a:xfrm>
          <a:prstGeom prst="rect">
            <a:avLst/>
          </a:prstGeom>
        </p:spPr>
      </p:pic>
      <p:sp>
        <p:nvSpPr>
          <p:cNvPr id="5" name="Seta: para a Direita 4"/>
          <p:cNvSpPr/>
          <p:nvPr/>
        </p:nvSpPr>
        <p:spPr>
          <a:xfrm rot="9536351">
            <a:off x="7208472" y="38627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241280" y="2381282"/>
            <a:ext cx="3314700" cy="21282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727921" y="2983718"/>
            <a:ext cx="234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 Não possibilita o retorno de parâmetros nulos.</a:t>
            </a:r>
          </a:p>
        </p:txBody>
      </p:sp>
    </p:spTree>
    <p:extLst>
      <p:ext uri="{BB962C8B-B14F-4D97-AF65-F5344CB8AC3E}">
        <p14:creationId xmlns:p14="http://schemas.microsoft.com/office/powerpoint/2010/main" val="244821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pt-BR" dirty="0"/>
              <a:t>Data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/>
              <a:t>LocalDate</a:t>
            </a:r>
            <a:r>
              <a:rPr lang="pt-BR" sz="2800" dirty="0"/>
              <a:t>(Sem hora)</a:t>
            </a:r>
          </a:p>
          <a:p>
            <a:pPr marL="0" indent="0">
              <a:buNone/>
            </a:pPr>
            <a:r>
              <a:rPr lang="pt-BR" dirty="0"/>
              <a:t>Datas </a:t>
            </a:r>
            <a:r>
              <a:rPr lang="pt-BR" dirty="0" err="1"/>
              <a:t>consistêm</a:t>
            </a:r>
            <a:r>
              <a:rPr lang="pt-BR" dirty="0"/>
              <a:t> em dia, mês e ano  </a:t>
            </a:r>
          </a:p>
          <a:p>
            <a:pPr marL="0" indent="0">
              <a:buNone/>
            </a:pPr>
            <a:r>
              <a:rPr lang="pt-BR" dirty="0"/>
              <a:t>Data de nascimento, feriado, apresentação...</a:t>
            </a:r>
          </a:p>
          <a:p>
            <a:pPr marL="0" indent="0">
              <a:buNone/>
            </a:pPr>
            <a:r>
              <a:rPr lang="pt-BR" dirty="0" err="1"/>
              <a:t>LocalDate.of</a:t>
            </a:r>
            <a:r>
              <a:rPr lang="pt-BR" dirty="0"/>
              <a:t>(2017, </a:t>
            </a:r>
            <a:r>
              <a:rPr lang="pt-BR" dirty="0" err="1"/>
              <a:t>Thurth.MAY</a:t>
            </a:r>
            <a:r>
              <a:rPr lang="pt-BR" dirty="0"/>
              <a:t>, 04);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15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51295"/>
            <a:ext cx="8946541" cy="15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pt-BR" dirty="0"/>
              <a:t>Hora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/>
              <a:t>LocalTime</a:t>
            </a:r>
            <a:r>
              <a:rPr lang="pt-BR" sz="2800" dirty="0"/>
              <a:t> (Sem Data) </a:t>
            </a:r>
          </a:p>
          <a:p>
            <a:pPr marL="0" indent="0">
              <a:buNone/>
            </a:pPr>
            <a:r>
              <a:rPr lang="pt-BR" dirty="0"/>
              <a:t> Horários </a:t>
            </a:r>
            <a:r>
              <a:rPr lang="pt-BR" dirty="0" err="1"/>
              <a:t>consitêm</a:t>
            </a:r>
            <a:r>
              <a:rPr lang="pt-BR" dirty="0"/>
              <a:t> em hora, minutos e segundos ○ </a:t>
            </a:r>
          </a:p>
          <a:p>
            <a:pPr marL="0" indent="0">
              <a:buNone/>
            </a:pPr>
            <a:r>
              <a:rPr lang="pt-BR" dirty="0"/>
              <a:t>Horário de início da aula, horário do despertador</a:t>
            </a:r>
          </a:p>
          <a:p>
            <a:pPr marL="0" indent="0">
              <a:buNone/>
            </a:pPr>
            <a:r>
              <a:rPr lang="pt-BR" dirty="0" err="1"/>
              <a:t>LocalTime.of</a:t>
            </a:r>
            <a:r>
              <a:rPr lang="pt-BR" dirty="0"/>
              <a:t>(8, 45);</a:t>
            </a:r>
          </a:p>
        </p:txBody>
      </p:sp>
    </p:spTree>
    <p:extLst>
      <p:ext uri="{BB962C8B-B14F-4D97-AF65-F5344CB8AC3E}">
        <p14:creationId xmlns:p14="http://schemas.microsoft.com/office/powerpoint/2010/main" val="8750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8194" y="452718"/>
            <a:ext cx="8972640" cy="1400530"/>
          </a:xfrm>
        </p:spPr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042" y="2571415"/>
            <a:ext cx="8972641" cy="15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38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269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Facetado</vt:lpstr>
      <vt:lpstr>Programação Funcional – Java 8</vt:lpstr>
      <vt:lpstr>Date Time Java 8</vt:lpstr>
      <vt:lpstr>Porque mudar?</vt:lpstr>
      <vt:lpstr>Qual a diferença?</vt:lpstr>
      <vt:lpstr>Na prática</vt:lpstr>
      <vt:lpstr>Data</vt:lpstr>
      <vt:lpstr>Ex:</vt:lpstr>
      <vt:lpstr>Hora</vt:lpstr>
      <vt:lpstr>Ex:</vt:lpstr>
      <vt:lpstr>Data e Hora</vt:lpstr>
      <vt:lpstr>Ex:</vt:lpstr>
      <vt:lpstr>Outros Modelos</vt:lpstr>
      <vt:lpstr>Exemplos Completos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Funcional – Java 8</dc:title>
  <dc:creator>Victor Medeiros</dc:creator>
  <cp:lastModifiedBy>Victor Medeiros</cp:lastModifiedBy>
  <cp:revision>15</cp:revision>
  <dcterms:created xsi:type="dcterms:W3CDTF">2017-05-04T03:42:54Z</dcterms:created>
  <dcterms:modified xsi:type="dcterms:W3CDTF">2017-05-04T07:39:36Z</dcterms:modified>
</cp:coreProperties>
</file>