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9" r:id="rId7"/>
    <p:sldId id="261" r:id="rId8"/>
    <p:sldId id="262" r:id="rId9"/>
    <p:sldId id="263" r:id="rId10"/>
    <p:sldId id="264" r:id="rId11"/>
    <p:sldId id="265" r:id="rId12"/>
    <p:sldId id="27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F7A9BD-BF5D-4742-BF30-CD640399DC77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0FB69657-84E9-4E9B-A3E0-489CCC0AD27A}">
      <dgm:prSet phldrT="[Texto]"/>
      <dgm:spPr/>
      <dgm:t>
        <a:bodyPr/>
        <a:lstStyle/>
        <a:p>
          <a:r>
            <a:rPr lang="en-GB" i="1" dirty="0"/>
            <a:t>Image Processing</a:t>
          </a:r>
        </a:p>
      </dgm:t>
    </dgm:pt>
    <dgm:pt modelId="{9959F0EC-474F-4DE7-9644-BC0BFB600450}" type="parTrans" cxnId="{0BF4B5AD-2C78-44A2-9B1C-B2A6C5DA122C}">
      <dgm:prSet/>
      <dgm:spPr/>
      <dgm:t>
        <a:bodyPr/>
        <a:lstStyle/>
        <a:p>
          <a:endParaRPr lang="en-GB"/>
        </a:p>
      </dgm:t>
    </dgm:pt>
    <dgm:pt modelId="{6F9433C7-EF56-40E2-99F9-D1D6492BEA14}" type="sibTrans" cxnId="{0BF4B5AD-2C78-44A2-9B1C-B2A6C5DA122C}">
      <dgm:prSet/>
      <dgm:spPr/>
      <dgm:t>
        <a:bodyPr/>
        <a:lstStyle/>
        <a:p>
          <a:endParaRPr lang="en-GB"/>
        </a:p>
      </dgm:t>
    </dgm:pt>
    <dgm:pt modelId="{368F8CAB-70EE-499B-9DB0-92E7BFF3EB0F}">
      <dgm:prSet phldrT="[Texto]"/>
      <dgm:spPr/>
      <dgm:t>
        <a:bodyPr/>
        <a:lstStyle/>
        <a:p>
          <a:r>
            <a:rPr lang="en-GB" dirty="0"/>
            <a:t>Feature Extraction</a:t>
          </a:r>
        </a:p>
      </dgm:t>
    </dgm:pt>
    <dgm:pt modelId="{454E0244-C230-4C1E-BF4D-8F1BA255FDA4}" type="parTrans" cxnId="{DD64EEF8-0818-4740-965F-8603E17C554D}">
      <dgm:prSet/>
      <dgm:spPr/>
      <dgm:t>
        <a:bodyPr/>
        <a:lstStyle/>
        <a:p>
          <a:endParaRPr lang="en-GB"/>
        </a:p>
      </dgm:t>
    </dgm:pt>
    <dgm:pt modelId="{725509B8-1CEF-4359-98ED-8E2B98C4E0B2}" type="sibTrans" cxnId="{DD64EEF8-0818-4740-965F-8603E17C554D}">
      <dgm:prSet/>
      <dgm:spPr/>
      <dgm:t>
        <a:bodyPr/>
        <a:lstStyle/>
        <a:p>
          <a:endParaRPr lang="en-GB"/>
        </a:p>
      </dgm:t>
    </dgm:pt>
    <dgm:pt modelId="{E2E1FC6A-961E-4268-BBE0-D876E3F54A2E}">
      <dgm:prSet phldrT="[Texto]"/>
      <dgm:spPr/>
      <dgm:t>
        <a:bodyPr/>
        <a:lstStyle/>
        <a:p>
          <a:r>
            <a:rPr lang="en-GB" dirty="0"/>
            <a:t>Classification</a:t>
          </a:r>
        </a:p>
      </dgm:t>
    </dgm:pt>
    <dgm:pt modelId="{700F3778-3DB7-4073-8C44-1CFE954EE30A}" type="parTrans" cxnId="{4662FB0C-34E3-493E-9C26-17975312B8C9}">
      <dgm:prSet/>
      <dgm:spPr/>
      <dgm:t>
        <a:bodyPr/>
        <a:lstStyle/>
        <a:p>
          <a:endParaRPr lang="en-GB"/>
        </a:p>
      </dgm:t>
    </dgm:pt>
    <dgm:pt modelId="{D6D3AE85-854D-4FF6-B72F-FE5185B9418A}" type="sibTrans" cxnId="{4662FB0C-34E3-493E-9C26-17975312B8C9}">
      <dgm:prSet/>
      <dgm:spPr/>
      <dgm:t>
        <a:bodyPr/>
        <a:lstStyle/>
        <a:p>
          <a:endParaRPr lang="en-GB"/>
        </a:p>
      </dgm:t>
    </dgm:pt>
    <dgm:pt modelId="{5C1A65C7-6FFE-4FFE-95A3-C83D710F3964}">
      <dgm:prSet phldrT="[Texto]"/>
      <dgm:spPr/>
      <dgm:t>
        <a:bodyPr/>
        <a:lstStyle/>
        <a:p>
          <a:r>
            <a:rPr lang="en-GB" dirty="0"/>
            <a:t>Decision</a:t>
          </a:r>
        </a:p>
      </dgm:t>
    </dgm:pt>
    <dgm:pt modelId="{B9C296C5-BC56-44C3-B3AC-A715FD57520B}" type="parTrans" cxnId="{1B0657FB-6AAF-484C-AD5D-2A859902B28D}">
      <dgm:prSet/>
      <dgm:spPr/>
      <dgm:t>
        <a:bodyPr/>
        <a:lstStyle/>
        <a:p>
          <a:endParaRPr lang="en-GB"/>
        </a:p>
      </dgm:t>
    </dgm:pt>
    <dgm:pt modelId="{10DEC9A1-E1C0-4D5E-9E80-B20EE5387449}" type="sibTrans" cxnId="{1B0657FB-6AAF-484C-AD5D-2A859902B28D}">
      <dgm:prSet/>
      <dgm:spPr/>
      <dgm:t>
        <a:bodyPr/>
        <a:lstStyle/>
        <a:p>
          <a:endParaRPr lang="en-GB"/>
        </a:p>
      </dgm:t>
    </dgm:pt>
    <dgm:pt modelId="{19FFCD5F-F165-4FAE-AE38-3B5331262EB2}" type="pres">
      <dgm:prSet presAssocID="{66F7A9BD-BF5D-4742-BF30-CD640399DC77}" presName="Name0" presStyleCnt="0">
        <dgm:presLayoutVars>
          <dgm:dir/>
          <dgm:resizeHandles val="exact"/>
        </dgm:presLayoutVars>
      </dgm:prSet>
      <dgm:spPr/>
    </dgm:pt>
    <dgm:pt modelId="{D377083A-FFF5-4EA0-8138-23DE067416CF}" type="pres">
      <dgm:prSet presAssocID="{0FB69657-84E9-4E9B-A3E0-489CCC0AD27A}" presName="node" presStyleLbl="node1" presStyleIdx="0" presStyleCnt="4">
        <dgm:presLayoutVars>
          <dgm:bulletEnabled val="1"/>
        </dgm:presLayoutVars>
      </dgm:prSet>
      <dgm:spPr/>
    </dgm:pt>
    <dgm:pt modelId="{C773C56E-D5CF-47B8-8A57-C189236D1EFE}" type="pres">
      <dgm:prSet presAssocID="{6F9433C7-EF56-40E2-99F9-D1D6492BEA14}" presName="sibTrans" presStyleLbl="sibTrans2D1" presStyleIdx="0" presStyleCnt="3"/>
      <dgm:spPr/>
    </dgm:pt>
    <dgm:pt modelId="{4634EC4E-1ADB-4D5D-A2D3-2FFA7CA70025}" type="pres">
      <dgm:prSet presAssocID="{6F9433C7-EF56-40E2-99F9-D1D6492BEA14}" presName="connectorText" presStyleLbl="sibTrans2D1" presStyleIdx="0" presStyleCnt="3"/>
      <dgm:spPr/>
    </dgm:pt>
    <dgm:pt modelId="{3E08A2CE-E803-484D-8A17-D80BCBFA8BF5}" type="pres">
      <dgm:prSet presAssocID="{368F8CAB-70EE-499B-9DB0-92E7BFF3EB0F}" presName="node" presStyleLbl="node1" presStyleIdx="1" presStyleCnt="4">
        <dgm:presLayoutVars>
          <dgm:bulletEnabled val="1"/>
        </dgm:presLayoutVars>
      </dgm:prSet>
      <dgm:spPr/>
    </dgm:pt>
    <dgm:pt modelId="{7E01A9A0-3645-4B64-9AC1-8956CDB01385}" type="pres">
      <dgm:prSet presAssocID="{725509B8-1CEF-4359-98ED-8E2B98C4E0B2}" presName="sibTrans" presStyleLbl="sibTrans2D1" presStyleIdx="1" presStyleCnt="3"/>
      <dgm:spPr/>
    </dgm:pt>
    <dgm:pt modelId="{A01A37D4-B29F-4602-96C7-9993EEC66A92}" type="pres">
      <dgm:prSet presAssocID="{725509B8-1CEF-4359-98ED-8E2B98C4E0B2}" presName="connectorText" presStyleLbl="sibTrans2D1" presStyleIdx="1" presStyleCnt="3"/>
      <dgm:spPr/>
    </dgm:pt>
    <dgm:pt modelId="{EBCA4A9C-B826-4AE0-95EE-053BCF005A7C}" type="pres">
      <dgm:prSet presAssocID="{E2E1FC6A-961E-4268-BBE0-D876E3F54A2E}" presName="node" presStyleLbl="node1" presStyleIdx="2" presStyleCnt="4">
        <dgm:presLayoutVars>
          <dgm:bulletEnabled val="1"/>
        </dgm:presLayoutVars>
      </dgm:prSet>
      <dgm:spPr/>
    </dgm:pt>
    <dgm:pt modelId="{E0043927-51C9-481D-BC2D-1A2EB37DAA7A}" type="pres">
      <dgm:prSet presAssocID="{D6D3AE85-854D-4FF6-B72F-FE5185B9418A}" presName="sibTrans" presStyleLbl="sibTrans2D1" presStyleIdx="2" presStyleCnt="3"/>
      <dgm:spPr/>
    </dgm:pt>
    <dgm:pt modelId="{9E016BB9-8AA0-448C-A3ED-9F46BCAB8EF3}" type="pres">
      <dgm:prSet presAssocID="{D6D3AE85-854D-4FF6-B72F-FE5185B9418A}" presName="connectorText" presStyleLbl="sibTrans2D1" presStyleIdx="2" presStyleCnt="3"/>
      <dgm:spPr/>
    </dgm:pt>
    <dgm:pt modelId="{08CDA226-D8E6-4068-8559-12E1A787E9AE}" type="pres">
      <dgm:prSet presAssocID="{5C1A65C7-6FFE-4FFE-95A3-C83D710F3964}" presName="node" presStyleLbl="node1" presStyleIdx="3" presStyleCnt="4">
        <dgm:presLayoutVars>
          <dgm:bulletEnabled val="1"/>
        </dgm:presLayoutVars>
      </dgm:prSet>
      <dgm:spPr/>
    </dgm:pt>
  </dgm:ptLst>
  <dgm:cxnLst>
    <dgm:cxn modelId="{C3663308-66CC-45B4-8A0D-D2A12A70FDE7}" type="presOf" srcId="{725509B8-1CEF-4359-98ED-8E2B98C4E0B2}" destId="{A01A37D4-B29F-4602-96C7-9993EEC66A92}" srcOrd="1" destOrd="0" presId="urn:microsoft.com/office/officeart/2005/8/layout/process1"/>
    <dgm:cxn modelId="{4662FB0C-34E3-493E-9C26-17975312B8C9}" srcId="{66F7A9BD-BF5D-4742-BF30-CD640399DC77}" destId="{E2E1FC6A-961E-4268-BBE0-D876E3F54A2E}" srcOrd="2" destOrd="0" parTransId="{700F3778-3DB7-4073-8C44-1CFE954EE30A}" sibTransId="{D6D3AE85-854D-4FF6-B72F-FE5185B9418A}"/>
    <dgm:cxn modelId="{D9DDEF0F-E2E1-47CE-A333-287CC6676DA7}" type="presOf" srcId="{368F8CAB-70EE-499B-9DB0-92E7BFF3EB0F}" destId="{3E08A2CE-E803-484D-8A17-D80BCBFA8BF5}" srcOrd="0" destOrd="0" presId="urn:microsoft.com/office/officeart/2005/8/layout/process1"/>
    <dgm:cxn modelId="{DDFE8D25-26AA-4BAC-9064-7D2AAADA255D}" type="presOf" srcId="{725509B8-1CEF-4359-98ED-8E2B98C4E0B2}" destId="{7E01A9A0-3645-4B64-9AC1-8956CDB01385}" srcOrd="0" destOrd="0" presId="urn:microsoft.com/office/officeart/2005/8/layout/process1"/>
    <dgm:cxn modelId="{1F035C3E-225F-4DD0-9BAC-7063413F22CE}" type="presOf" srcId="{66F7A9BD-BF5D-4742-BF30-CD640399DC77}" destId="{19FFCD5F-F165-4FAE-AE38-3B5331262EB2}" srcOrd="0" destOrd="0" presId="urn:microsoft.com/office/officeart/2005/8/layout/process1"/>
    <dgm:cxn modelId="{572C3350-73CF-42B8-AAB7-9D8C40179985}" type="presOf" srcId="{5C1A65C7-6FFE-4FFE-95A3-C83D710F3964}" destId="{08CDA226-D8E6-4068-8559-12E1A787E9AE}" srcOrd="0" destOrd="0" presId="urn:microsoft.com/office/officeart/2005/8/layout/process1"/>
    <dgm:cxn modelId="{6987A67B-5873-4CDC-9665-8741EF666164}" type="presOf" srcId="{6F9433C7-EF56-40E2-99F9-D1D6492BEA14}" destId="{C773C56E-D5CF-47B8-8A57-C189236D1EFE}" srcOrd="0" destOrd="0" presId="urn:microsoft.com/office/officeart/2005/8/layout/process1"/>
    <dgm:cxn modelId="{0DC39A8F-C02B-4E82-89E6-43B99049E6DD}" type="presOf" srcId="{E2E1FC6A-961E-4268-BBE0-D876E3F54A2E}" destId="{EBCA4A9C-B826-4AE0-95EE-053BCF005A7C}" srcOrd="0" destOrd="0" presId="urn:microsoft.com/office/officeart/2005/8/layout/process1"/>
    <dgm:cxn modelId="{8A749F92-5E04-4565-8F4C-0E2AFC014D55}" type="presOf" srcId="{0FB69657-84E9-4E9B-A3E0-489CCC0AD27A}" destId="{D377083A-FFF5-4EA0-8138-23DE067416CF}" srcOrd="0" destOrd="0" presId="urn:microsoft.com/office/officeart/2005/8/layout/process1"/>
    <dgm:cxn modelId="{7538139E-B738-44C8-B099-231CE8144006}" type="presOf" srcId="{D6D3AE85-854D-4FF6-B72F-FE5185B9418A}" destId="{E0043927-51C9-481D-BC2D-1A2EB37DAA7A}" srcOrd="0" destOrd="0" presId="urn:microsoft.com/office/officeart/2005/8/layout/process1"/>
    <dgm:cxn modelId="{0952D2A1-95C9-4E2B-94B7-856380322752}" type="presOf" srcId="{6F9433C7-EF56-40E2-99F9-D1D6492BEA14}" destId="{4634EC4E-1ADB-4D5D-A2D3-2FFA7CA70025}" srcOrd="1" destOrd="0" presId="urn:microsoft.com/office/officeart/2005/8/layout/process1"/>
    <dgm:cxn modelId="{0BF4B5AD-2C78-44A2-9B1C-B2A6C5DA122C}" srcId="{66F7A9BD-BF5D-4742-BF30-CD640399DC77}" destId="{0FB69657-84E9-4E9B-A3E0-489CCC0AD27A}" srcOrd="0" destOrd="0" parTransId="{9959F0EC-474F-4DE7-9644-BC0BFB600450}" sibTransId="{6F9433C7-EF56-40E2-99F9-D1D6492BEA14}"/>
    <dgm:cxn modelId="{E98E8FCB-FACE-4FEF-AB49-5E44CE187CE2}" type="presOf" srcId="{D6D3AE85-854D-4FF6-B72F-FE5185B9418A}" destId="{9E016BB9-8AA0-448C-A3ED-9F46BCAB8EF3}" srcOrd="1" destOrd="0" presId="urn:microsoft.com/office/officeart/2005/8/layout/process1"/>
    <dgm:cxn modelId="{DD64EEF8-0818-4740-965F-8603E17C554D}" srcId="{66F7A9BD-BF5D-4742-BF30-CD640399DC77}" destId="{368F8CAB-70EE-499B-9DB0-92E7BFF3EB0F}" srcOrd="1" destOrd="0" parTransId="{454E0244-C230-4C1E-BF4D-8F1BA255FDA4}" sibTransId="{725509B8-1CEF-4359-98ED-8E2B98C4E0B2}"/>
    <dgm:cxn modelId="{1B0657FB-6AAF-484C-AD5D-2A859902B28D}" srcId="{66F7A9BD-BF5D-4742-BF30-CD640399DC77}" destId="{5C1A65C7-6FFE-4FFE-95A3-C83D710F3964}" srcOrd="3" destOrd="0" parTransId="{B9C296C5-BC56-44C3-B3AC-A715FD57520B}" sibTransId="{10DEC9A1-E1C0-4D5E-9E80-B20EE5387449}"/>
    <dgm:cxn modelId="{0652B8F6-7D8D-42C0-B885-F24EF511FEC3}" type="presParOf" srcId="{19FFCD5F-F165-4FAE-AE38-3B5331262EB2}" destId="{D377083A-FFF5-4EA0-8138-23DE067416CF}" srcOrd="0" destOrd="0" presId="urn:microsoft.com/office/officeart/2005/8/layout/process1"/>
    <dgm:cxn modelId="{8240E57D-7F4D-4F25-AD13-A1BD273BE9CA}" type="presParOf" srcId="{19FFCD5F-F165-4FAE-AE38-3B5331262EB2}" destId="{C773C56E-D5CF-47B8-8A57-C189236D1EFE}" srcOrd="1" destOrd="0" presId="urn:microsoft.com/office/officeart/2005/8/layout/process1"/>
    <dgm:cxn modelId="{DC780E4A-00D0-4C3E-B122-E71A8CB55D3D}" type="presParOf" srcId="{C773C56E-D5CF-47B8-8A57-C189236D1EFE}" destId="{4634EC4E-1ADB-4D5D-A2D3-2FFA7CA70025}" srcOrd="0" destOrd="0" presId="urn:microsoft.com/office/officeart/2005/8/layout/process1"/>
    <dgm:cxn modelId="{6EF4C101-F673-4BBF-9DBB-33D0D11B5193}" type="presParOf" srcId="{19FFCD5F-F165-4FAE-AE38-3B5331262EB2}" destId="{3E08A2CE-E803-484D-8A17-D80BCBFA8BF5}" srcOrd="2" destOrd="0" presId="urn:microsoft.com/office/officeart/2005/8/layout/process1"/>
    <dgm:cxn modelId="{88A9029B-0224-43CD-81FA-C8EFE5B56872}" type="presParOf" srcId="{19FFCD5F-F165-4FAE-AE38-3B5331262EB2}" destId="{7E01A9A0-3645-4B64-9AC1-8956CDB01385}" srcOrd="3" destOrd="0" presId="urn:microsoft.com/office/officeart/2005/8/layout/process1"/>
    <dgm:cxn modelId="{6AC9F52A-E48E-4ECE-BDC7-F3EF6A6CB6F6}" type="presParOf" srcId="{7E01A9A0-3645-4B64-9AC1-8956CDB01385}" destId="{A01A37D4-B29F-4602-96C7-9993EEC66A92}" srcOrd="0" destOrd="0" presId="urn:microsoft.com/office/officeart/2005/8/layout/process1"/>
    <dgm:cxn modelId="{160DFFA1-793D-4236-A68D-B8E28BD57AD9}" type="presParOf" srcId="{19FFCD5F-F165-4FAE-AE38-3B5331262EB2}" destId="{EBCA4A9C-B826-4AE0-95EE-053BCF005A7C}" srcOrd="4" destOrd="0" presId="urn:microsoft.com/office/officeart/2005/8/layout/process1"/>
    <dgm:cxn modelId="{FD0DEB5C-3A9F-4BE0-A8E6-33B3D16C67B4}" type="presParOf" srcId="{19FFCD5F-F165-4FAE-AE38-3B5331262EB2}" destId="{E0043927-51C9-481D-BC2D-1A2EB37DAA7A}" srcOrd="5" destOrd="0" presId="urn:microsoft.com/office/officeart/2005/8/layout/process1"/>
    <dgm:cxn modelId="{4F7D1B01-02EC-4F89-A907-8D48562A2420}" type="presParOf" srcId="{E0043927-51C9-481D-BC2D-1A2EB37DAA7A}" destId="{9E016BB9-8AA0-448C-A3ED-9F46BCAB8EF3}" srcOrd="0" destOrd="0" presId="urn:microsoft.com/office/officeart/2005/8/layout/process1"/>
    <dgm:cxn modelId="{68874133-3B71-4513-86D0-1392A0A82414}" type="presParOf" srcId="{19FFCD5F-F165-4FAE-AE38-3B5331262EB2}" destId="{08CDA226-D8E6-4068-8559-12E1A787E9AE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77083A-FFF5-4EA0-8138-23DE067416CF}">
      <dsp:nvSpPr>
        <dsp:cNvPr id="0" name=""/>
        <dsp:cNvSpPr/>
      </dsp:nvSpPr>
      <dsp:spPr>
        <a:xfrm>
          <a:off x="4219" y="1237271"/>
          <a:ext cx="1844761" cy="11068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i="1" kern="1200" dirty="0"/>
            <a:t>Image Processing</a:t>
          </a:r>
        </a:p>
      </dsp:txBody>
      <dsp:txXfrm>
        <a:off x="36638" y="1269690"/>
        <a:ext cx="1779923" cy="1042019"/>
      </dsp:txXfrm>
    </dsp:sp>
    <dsp:sp modelId="{C773C56E-D5CF-47B8-8A57-C189236D1EFE}">
      <dsp:nvSpPr>
        <dsp:cNvPr id="0" name=""/>
        <dsp:cNvSpPr/>
      </dsp:nvSpPr>
      <dsp:spPr>
        <a:xfrm>
          <a:off x="2033457" y="1561949"/>
          <a:ext cx="391089" cy="4575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800" kern="1200"/>
        </a:p>
      </dsp:txBody>
      <dsp:txXfrm>
        <a:off x="2033457" y="1653449"/>
        <a:ext cx="273762" cy="274500"/>
      </dsp:txXfrm>
    </dsp:sp>
    <dsp:sp modelId="{3E08A2CE-E803-484D-8A17-D80BCBFA8BF5}">
      <dsp:nvSpPr>
        <dsp:cNvPr id="0" name=""/>
        <dsp:cNvSpPr/>
      </dsp:nvSpPr>
      <dsp:spPr>
        <a:xfrm>
          <a:off x="2586885" y="1237271"/>
          <a:ext cx="1844761" cy="11068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Feature Extraction</a:t>
          </a:r>
        </a:p>
      </dsp:txBody>
      <dsp:txXfrm>
        <a:off x="2619304" y="1269690"/>
        <a:ext cx="1779923" cy="1042019"/>
      </dsp:txXfrm>
    </dsp:sp>
    <dsp:sp modelId="{7E01A9A0-3645-4B64-9AC1-8956CDB01385}">
      <dsp:nvSpPr>
        <dsp:cNvPr id="0" name=""/>
        <dsp:cNvSpPr/>
      </dsp:nvSpPr>
      <dsp:spPr>
        <a:xfrm>
          <a:off x="4616123" y="1561949"/>
          <a:ext cx="391089" cy="4575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800" kern="1200"/>
        </a:p>
      </dsp:txBody>
      <dsp:txXfrm>
        <a:off x="4616123" y="1653449"/>
        <a:ext cx="273762" cy="274500"/>
      </dsp:txXfrm>
    </dsp:sp>
    <dsp:sp modelId="{EBCA4A9C-B826-4AE0-95EE-053BCF005A7C}">
      <dsp:nvSpPr>
        <dsp:cNvPr id="0" name=""/>
        <dsp:cNvSpPr/>
      </dsp:nvSpPr>
      <dsp:spPr>
        <a:xfrm>
          <a:off x="5169552" y="1237271"/>
          <a:ext cx="1844761" cy="11068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Classification</a:t>
          </a:r>
        </a:p>
      </dsp:txBody>
      <dsp:txXfrm>
        <a:off x="5201971" y="1269690"/>
        <a:ext cx="1779923" cy="1042019"/>
      </dsp:txXfrm>
    </dsp:sp>
    <dsp:sp modelId="{E0043927-51C9-481D-BC2D-1A2EB37DAA7A}">
      <dsp:nvSpPr>
        <dsp:cNvPr id="0" name=""/>
        <dsp:cNvSpPr/>
      </dsp:nvSpPr>
      <dsp:spPr>
        <a:xfrm>
          <a:off x="7198790" y="1561949"/>
          <a:ext cx="391089" cy="4575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800" kern="1200"/>
        </a:p>
      </dsp:txBody>
      <dsp:txXfrm>
        <a:off x="7198790" y="1653449"/>
        <a:ext cx="273762" cy="274500"/>
      </dsp:txXfrm>
    </dsp:sp>
    <dsp:sp modelId="{08CDA226-D8E6-4068-8559-12E1A787E9AE}">
      <dsp:nvSpPr>
        <dsp:cNvPr id="0" name=""/>
        <dsp:cNvSpPr/>
      </dsp:nvSpPr>
      <dsp:spPr>
        <a:xfrm>
          <a:off x="7752218" y="1237271"/>
          <a:ext cx="1844761" cy="11068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Decision</a:t>
          </a:r>
        </a:p>
      </dsp:txBody>
      <dsp:txXfrm>
        <a:off x="7784637" y="1269690"/>
        <a:ext cx="1779923" cy="10420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7F256D-6A99-42B1-ABA9-DBC032BDAE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4800" b="1" dirty="0"/>
              <a:t>Currency</a:t>
            </a:r>
            <a:r>
              <a:rPr lang="pt-PT" sz="4800" b="1" dirty="0"/>
              <a:t> </a:t>
            </a:r>
            <a:r>
              <a:rPr lang="en-GB" sz="4800" b="1" dirty="0"/>
              <a:t>Recognition: Computer vision and machine learning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C32F274-9120-4C79-B892-403DBB405D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PT" dirty="0"/>
              <a:t>Visão Computacional</a:t>
            </a:r>
          </a:p>
          <a:p>
            <a:r>
              <a:rPr lang="pt-PT" dirty="0"/>
              <a:t>2018/2019</a:t>
            </a:r>
          </a:p>
          <a:p>
            <a:r>
              <a:rPr lang="pt-PT" dirty="0"/>
              <a:t>Tiago Filipe Sousa Gonçalves, </a:t>
            </a:r>
            <a:r>
              <a:rPr lang="pt-PT" dirty="0" err="1"/>
              <a:t>Vitor</a:t>
            </a:r>
            <a:r>
              <a:rPr lang="pt-PT" dirty="0"/>
              <a:t> Daniel Veigas Minhoto</a:t>
            </a:r>
          </a:p>
        </p:txBody>
      </p:sp>
    </p:spTree>
    <p:extLst>
      <p:ext uri="{BB962C8B-B14F-4D97-AF65-F5344CB8AC3E}">
        <p14:creationId xmlns:p14="http://schemas.microsoft.com/office/powerpoint/2010/main" val="3653142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9DE6C7-9BC0-485C-9AF7-A75050388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The Web Application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D561DD7-8C83-420A-BADC-A6A0AE7B1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126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9DE6C7-9BC0-485C-9AF7-A75050388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Discussion of the Results and Discussion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D561DD7-8C83-420A-BADC-A6A0AE7B1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7835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7F256D-6A99-42B1-ABA9-DBC032BDAE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4800" b="1" dirty="0"/>
              <a:t>Currency</a:t>
            </a:r>
            <a:r>
              <a:rPr lang="pt-PT" sz="4800" b="1" dirty="0"/>
              <a:t> </a:t>
            </a:r>
            <a:r>
              <a:rPr lang="en-GB" sz="4800" b="1" dirty="0"/>
              <a:t>Recognition: Computer vision and machine learning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C32F274-9120-4C79-B892-403DBB405D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PT" dirty="0"/>
              <a:t>Visão Computacional</a:t>
            </a:r>
          </a:p>
          <a:p>
            <a:r>
              <a:rPr lang="pt-PT" dirty="0"/>
              <a:t>2018/2019</a:t>
            </a:r>
          </a:p>
          <a:p>
            <a:r>
              <a:rPr lang="pt-PT" dirty="0"/>
              <a:t>Tiago Filipe Sousa Gonçalves, </a:t>
            </a:r>
            <a:r>
              <a:rPr lang="pt-PT" dirty="0" err="1"/>
              <a:t>Vitor</a:t>
            </a:r>
            <a:r>
              <a:rPr lang="pt-PT" dirty="0"/>
              <a:t> Daniel Veigas Minhoto</a:t>
            </a:r>
          </a:p>
        </p:txBody>
      </p:sp>
    </p:spTree>
    <p:extLst>
      <p:ext uri="{BB962C8B-B14F-4D97-AF65-F5344CB8AC3E}">
        <p14:creationId xmlns:p14="http://schemas.microsoft.com/office/powerpoint/2010/main" val="2601345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9DE6C7-9BC0-485C-9AF7-A75050388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The Need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D561DD7-8C83-420A-BADC-A6A0AE7B1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6142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9DE6C7-9BC0-485C-9AF7-A75050388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The Pipeline</a:t>
            </a:r>
          </a:p>
        </p:txBody>
      </p:sp>
      <p:graphicFrame>
        <p:nvGraphicFramePr>
          <p:cNvPr id="4" name="Marcador de Posição de Conteúdo 3">
            <a:extLst>
              <a:ext uri="{FF2B5EF4-FFF2-40B4-BE49-F238E27FC236}">
                <a16:creationId xmlns:a16="http://schemas.microsoft.com/office/drawing/2014/main" id="{90B9B8A3-0574-49F1-A3A1-1CF98B928D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4633759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56507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9DE6C7-9BC0-485C-9AF7-A75050388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Image Processing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D561DD7-8C83-420A-BADC-A6A0AE7B1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350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9DE6C7-9BC0-485C-9AF7-A75050388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Feature Extraction - SIFT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D561DD7-8C83-420A-BADC-A6A0AE7B1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3659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36D0C8-0728-4ADA-AA26-FCAD2CCE1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Feature Extraction – Bag of Visual Words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D8D9A3B-9616-43C8-8C55-A62FD0DC8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9087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9DE6C7-9BC0-485C-9AF7-A75050388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Classification – Computer Vision Approach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D561DD7-8C83-420A-BADC-A6A0AE7B1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2883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9DE6C7-9BC0-485C-9AF7-A75050388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Classification – Machine Learning Approach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D561DD7-8C83-420A-BADC-A6A0AE7B1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0014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9DE6C7-9BC0-485C-9AF7-A75050388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Decision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D561DD7-8C83-420A-BADC-A6A0AE7B1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4533227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TM10001105[[fn=Recortar]]</Template>
  <TotalTime>14</TotalTime>
  <Words>83</Words>
  <Application>Microsoft Office PowerPoint</Application>
  <PresentationFormat>Ecrã Panorâmico</PresentationFormat>
  <Paragraphs>22</Paragraphs>
  <Slides>12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12</vt:i4>
      </vt:variant>
    </vt:vector>
  </HeadingPairs>
  <TitlesOfParts>
    <vt:vector size="14" baseType="lpstr">
      <vt:lpstr>Franklin Gothic Book</vt:lpstr>
      <vt:lpstr>Recorte</vt:lpstr>
      <vt:lpstr>Currency Recognition: Computer vision and machine learning</vt:lpstr>
      <vt:lpstr>The Need</vt:lpstr>
      <vt:lpstr>The Pipeline</vt:lpstr>
      <vt:lpstr>Image Processing</vt:lpstr>
      <vt:lpstr>Feature Extraction - SIFT</vt:lpstr>
      <vt:lpstr>Feature Extraction – Bag of Visual Words</vt:lpstr>
      <vt:lpstr>Classification – Computer Vision Approach</vt:lpstr>
      <vt:lpstr>Classification – Machine Learning Approach</vt:lpstr>
      <vt:lpstr>Decision</vt:lpstr>
      <vt:lpstr>The Web Application</vt:lpstr>
      <vt:lpstr>Discussion of the Results and Discussion</vt:lpstr>
      <vt:lpstr>Currency Recognition: Computer vision and machine learning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Currency Recognition: Computer vision and machine learning</dc:title>
  <dc:creator>Tiago Gonçalves</dc:creator>
  <cp:lastModifiedBy>Tiago Gonçalves</cp:lastModifiedBy>
  <cp:revision>2</cp:revision>
  <dcterms:created xsi:type="dcterms:W3CDTF">2018-12-07T02:41:05Z</dcterms:created>
  <dcterms:modified xsi:type="dcterms:W3CDTF">2018-12-07T02:55:20Z</dcterms:modified>
</cp:coreProperties>
</file>