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cea Lazar (s187556)" userId="S::s187556@uos.ac.uk::a2905470-fdfa-466a-bfab-925aff57eb64" providerId="AD" clId="Web-{C950C1E9-CB38-47B7-9FA7-1BD08A3C7377}"/>
    <pc:docChg chg="addSld">
      <pc:chgData name="Mircea Lazar (s187556)" userId="S::s187556@uos.ac.uk::a2905470-fdfa-466a-bfab-925aff57eb64" providerId="AD" clId="Web-{C950C1E9-CB38-47B7-9FA7-1BD08A3C7377}" dt="2018-09-20T09:49:35.550" v="0"/>
      <pc:docMkLst>
        <pc:docMk/>
      </pc:docMkLst>
      <pc:sldChg chg="new">
        <pc:chgData name="Mircea Lazar (s187556)" userId="S::s187556@uos.ac.uk::a2905470-fdfa-466a-bfab-925aff57eb64" providerId="AD" clId="Web-{C950C1E9-CB38-47B7-9FA7-1BD08A3C7377}" dt="2018-09-20T09:49:35.550" v="0"/>
        <pc:sldMkLst>
          <pc:docMk/>
          <pc:sldMk cId="1505034861" sldId="267"/>
        </pc:sldMkLst>
      </pc:sldChg>
    </pc:docChg>
  </pc:docChgLst>
  <pc:docChgLst>
    <pc:chgData name="Mircea Lazar (s187556)" userId="S::s187556@uos.ac.uk::a2905470-fdfa-466a-bfab-925aff57eb64" providerId="AD" clId="Web-{0A12D459-84B0-9E6D-C9FB-5BF429557AED}"/>
    <pc:docChg chg="delSld">
      <pc:chgData name="Mircea Lazar (s187556)" userId="S::s187556@uos.ac.uk::a2905470-fdfa-466a-bfab-925aff57eb64" providerId="AD" clId="Web-{0A12D459-84B0-9E6D-C9FB-5BF429557AED}" dt="2018-09-24T18:31:12.771" v="0"/>
      <pc:docMkLst>
        <pc:docMk/>
      </pc:docMkLst>
      <pc:sldChg chg="del">
        <pc:chgData name="Mircea Lazar (s187556)" userId="S::s187556@uos.ac.uk::a2905470-fdfa-466a-bfab-925aff57eb64" providerId="AD" clId="Web-{0A12D459-84B0-9E6D-C9FB-5BF429557AED}" dt="2018-09-24T18:31:12.771" v="0"/>
        <pc:sldMkLst>
          <pc:docMk/>
          <pc:sldMk cId="150503486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6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3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yffolk.monday.com" TargetMode="External"/><Relationship Id="rId2" Type="http://schemas.openxmlformats.org/officeDocument/2006/relationships/hyperlink" Target="http://cE82uvKPMjms_id0qfhfiE7Q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MirceaX/Skyffolk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{Skyrim Mod ep 1.1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Modding</a:t>
            </a:r>
            <a:r>
              <a:rPr lang="en-US" dirty="0"/>
              <a:t> </a:t>
            </a:r>
          </a:p>
          <a:p>
            <a:r>
              <a:rPr lang="en-US" dirty="0"/>
              <a:t>(please note that "{" marks placeholders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8E18CD4-FB58-43C8-9725-1398B6BD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4D61-EF26-49CF-9797-6046ABE2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iterations: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9FCA-F324-454F-9963-315BAB21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{NPC_Quest_Giver_01 location</a:t>
            </a:r>
          </a:p>
          <a:p>
            <a:pPr marL="0" indent="0">
              <a:buNone/>
            </a:pPr>
            <a:r>
              <a:rPr lang="en-US" dirty="0"/>
              <a:t>2. Caravan location</a:t>
            </a:r>
          </a:p>
          <a:p>
            <a:pPr marL="0" indent="0">
              <a:buNone/>
            </a:pPr>
            <a:r>
              <a:rPr lang="en-US" dirty="0"/>
              <a:t>3. Caravan interactions (combat, puzzle, etc.)</a:t>
            </a:r>
          </a:p>
          <a:p>
            <a:pPr marL="0" indent="0">
              <a:buNone/>
            </a:pPr>
            <a:r>
              <a:rPr lang="en-US" dirty="0"/>
              <a:t>4. Rewards</a:t>
            </a:r>
          </a:p>
          <a:p>
            <a:pPr marL="0" indent="0">
              <a:buNone/>
            </a:pPr>
            <a:r>
              <a:rPr lang="en-US" dirty="0"/>
              <a:t>5. {NPC_Quest_Giver_01 race/Aspect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7DAB793-7367-43E0-8E8C-55AFEA29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0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D0A7-83A4-412F-A059-02C0D2AB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LINKS:</a:t>
            </a:r>
            <a:br>
              <a:rPr lang="en-US" dirty="0"/>
            </a:br>
            <a:r>
              <a:rPr lang="en-US" sz="1200" dirty="0"/>
              <a:t>(MIGHT BE SUBJECT TO CHANGE)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12A9-0044-4918-ACDE-539CA6F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Spreadsheet: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https://docs.google.com/spreadsheets/d/1FYyUdhPrcAjhDaQVf3wcE82uvKPMjms_id0qfhfiE7Q/edit?usp=sharing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Monday: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https://skyffolk.monday.com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: 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https://github.com/VMirceaX/Skyffolk.git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2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A115-DA3C-4B4B-BB30-D2595D68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74AF-A8C8-4884-83EF-A67DE4C9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meets {NPC_Quest_Giver_01 in the Bee and Barb in </a:t>
            </a:r>
            <a:r>
              <a:rPr lang="en-US" dirty="0" err="1"/>
              <a:t>Riften</a:t>
            </a:r>
          </a:p>
          <a:p>
            <a:r>
              <a:rPr lang="en-US" dirty="0"/>
              <a:t>{</a:t>
            </a:r>
            <a:r>
              <a:rPr lang="en-US" dirty="0" err="1"/>
              <a:t>NPC_Quest_Giver</a:t>
            </a:r>
            <a:r>
              <a:rPr lang="en-US" dirty="0"/>
              <a:t> tells the player that he was attacked by bandits on his way to </a:t>
            </a:r>
            <a:r>
              <a:rPr lang="en-US" dirty="0" err="1"/>
              <a:t>Windhelm</a:t>
            </a:r>
          </a:p>
          <a:p>
            <a:r>
              <a:rPr lang="en-US" dirty="0"/>
              <a:t>Player must go to POI in the mountains between </a:t>
            </a:r>
            <a:r>
              <a:rPr lang="en-US" dirty="0" err="1"/>
              <a:t>Ivarstead</a:t>
            </a:r>
            <a:r>
              <a:rPr lang="en-US" dirty="0"/>
              <a:t> and </a:t>
            </a:r>
            <a:r>
              <a:rPr lang="en-US" dirty="0" err="1"/>
              <a:t>Helgen</a:t>
            </a:r>
            <a:r>
              <a:rPr lang="en-US" dirty="0"/>
              <a:t>, to the caravan attacked by bandits</a:t>
            </a:r>
          </a:p>
          <a:p>
            <a:r>
              <a:rPr lang="en-US" dirty="0"/>
              <a:t>Player retrieves {Quest_item_01 from the caravan and returns it to {NPC_Quest_Giver_01 (item hidden, bandits gone)</a:t>
            </a:r>
          </a:p>
          <a:p>
            <a:r>
              <a:rPr lang="en-US" dirty="0"/>
              <a:t>Episode 1 ends.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AD6C8DE-B680-4FB8-9FFF-3CB32D19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6528-434F-4EA2-A2F9-E8D1DD01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list Pitch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19E8-7AEB-4581-9F36-36E2ACCD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Quest Giver NPC</a:t>
            </a:r>
          </a:p>
          <a:p>
            <a:pPr marL="0" indent="0">
              <a:buNone/>
            </a:pPr>
            <a:r>
              <a:rPr lang="en-US" dirty="0"/>
              <a:t>B. Caravan attack location</a:t>
            </a:r>
          </a:p>
          <a:p>
            <a:pPr marL="0" indent="0">
              <a:buNone/>
            </a:pPr>
            <a:r>
              <a:rPr lang="en-US" dirty="0"/>
              <a:t>C. Quest Item</a:t>
            </a:r>
          </a:p>
          <a:p>
            <a:pPr marL="0" indent="0">
              <a:buNone/>
            </a:pPr>
            <a:r>
              <a:rPr lang="en-US" dirty="0"/>
              <a:t>D. Opt. Bodyguard NPC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BD9466B-3348-4F3D-B17E-7E42017A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0B41-F95C-4C2D-9E63-6A607711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Quest Giver NPC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6D43-605A-4F22-8978-3DAA91D8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Possible Dark/High Elf race</a:t>
            </a:r>
          </a:p>
          <a:p>
            <a:pPr marL="0" indent="0">
              <a:buNone/>
            </a:pPr>
            <a:r>
              <a:rPr lang="en-US" dirty="0"/>
              <a:t>Shady look, well kept, wealthy but discrete.</a:t>
            </a:r>
          </a:p>
          <a:p>
            <a:pPr marL="0" indent="0">
              <a:buNone/>
            </a:pPr>
            <a:r>
              <a:rPr lang="en-US" dirty="0"/>
              <a:t>Deep calm voice (In case we do VO in EP 1.2 or 1.3)</a:t>
            </a:r>
          </a:p>
          <a:p>
            <a:pPr marL="0" indent="0">
              <a:buNone/>
            </a:pPr>
            <a:r>
              <a:rPr lang="en-US" dirty="0"/>
              <a:t>*Opt. Accompanied by a wounded bodyguard (element D)</a:t>
            </a:r>
          </a:p>
          <a:p>
            <a:pPr marL="0" indent="0">
              <a:buNone/>
            </a:pPr>
            <a:r>
              <a:rPr lang="en-US" dirty="0"/>
              <a:t>*Opt. Lie to the player about the item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A18A6E2-D264-4B6C-894C-C47CA070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5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7897-27B7-4517-B318-7FDB973D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Caravan Attack Location (K)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C8CF-C5B8-4F49-A779-744E0412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mountain pass between </a:t>
            </a:r>
            <a:r>
              <a:rPr lang="en-US" dirty="0" err="1"/>
              <a:t>helgen</a:t>
            </a:r>
            <a:r>
              <a:rPr lang="en-US" dirty="0"/>
              <a:t> and </a:t>
            </a:r>
            <a:r>
              <a:rPr lang="en-US" dirty="0" err="1"/>
              <a:t>Ivarstead</a:t>
            </a:r>
          </a:p>
          <a:p>
            <a:pPr marL="0" indent="0">
              <a:buNone/>
            </a:pPr>
            <a:r>
              <a:rPr lang="en-US" dirty="0"/>
              <a:t>Broken Caravan (assets should exist from Cicero pre DBH quest)</a:t>
            </a:r>
          </a:p>
          <a:p>
            <a:pPr marL="0" indent="0">
              <a:buNone/>
            </a:pPr>
            <a:r>
              <a:rPr lang="en-US" dirty="0"/>
              <a:t>Couple of dead guards (same race &amp; racial armor as the Quest Giver)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Opt</a:t>
            </a:r>
            <a:r>
              <a:rPr lang="en-US" dirty="0"/>
              <a:t> Signs that it was an ambush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Opt</a:t>
            </a:r>
            <a:r>
              <a:rPr lang="en-US" dirty="0"/>
              <a:t> Quest item "</a:t>
            </a:r>
            <a:r>
              <a:rPr lang="en-US" dirty="0" err="1"/>
              <a:t>Hidded</a:t>
            </a:r>
            <a:r>
              <a:rPr lang="en-US" dirty="0"/>
              <a:t>" under one of the bodies, (as context of why bandits didn't take it)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C61E3E2-EFF3-4233-8011-783C884D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2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E069-5F8D-49F0-8082-9B437D66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Quest Item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2EFB-86D5-4C9C-904E-1402F6FC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 item is a wooden box</a:t>
            </a:r>
          </a:p>
          <a:p>
            <a:r>
              <a:rPr lang="en-US" dirty="0"/>
              <a:t>The player should not see any way of opening it (magically sealed)</a:t>
            </a:r>
          </a:p>
          <a:p>
            <a:r>
              <a:rPr lang="en-US" dirty="0"/>
              <a:t>*opt Engraved</a:t>
            </a:r>
          </a:p>
          <a:p>
            <a:r>
              <a:rPr lang="en-US" dirty="0"/>
              <a:t>*opt small damaged area from the ambush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7094CB2-1E05-49D4-AD9E-6DC57FAB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62CE-EF55-4B95-8C70-F006A13D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</a:t>
            </a:r>
            <a:r>
              <a:rPr lang="en-US" dirty="0" err="1"/>
              <a:t>plans&amp;Deadlines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5D9E-900C-4ECC-BDA6-17B7FE29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A,B and C </a:t>
            </a:r>
            <a:r>
              <a:rPr lang="en-US" dirty="0" err="1"/>
              <a:t>moodboards</a:t>
            </a:r>
            <a:r>
              <a:rPr lang="en-US" dirty="0"/>
              <a:t>: 22.09</a:t>
            </a:r>
          </a:p>
          <a:p>
            <a:r>
              <a:rPr lang="en-US" dirty="0"/>
              <a:t>Narrative first draft: 21.09</a:t>
            </a:r>
          </a:p>
          <a:p>
            <a:r>
              <a:rPr lang="en-US" dirty="0"/>
              <a:t>Deadline for picking ambush coordinates: 23.09</a:t>
            </a:r>
          </a:p>
          <a:p>
            <a:r>
              <a:rPr lang="en-US" dirty="0"/>
              <a:t>Deadline for Picking Item and NPC details: 25.09</a:t>
            </a:r>
          </a:p>
          <a:p>
            <a:r>
              <a:rPr lang="en-US" dirty="0"/>
              <a:t>Narrative 2nd Draft: 28.09 (possible script lock due to small scale)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C61801A-D655-4916-8C96-951D2820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596-C403-4BFA-8081-F755F634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7729-6216-41E4-A7D6-19ED1669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Reward: moderate amount of gold</a:t>
            </a:r>
          </a:p>
          <a:p>
            <a:r>
              <a:rPr lang="en-US" dirty="0"/>
              <a:t>Desired emotions: Curiosity, Intrigue</a:t>
            </a:r>
          </a:p>
          <a:p>
            <a:r>
              <a:rPr lang="en-US" dirty="0"/>
              <a:t>Goal: Set the stage for ep 1.2</a:t>
            </a:r>
          </a:p>
          <a:p>
            <a:r>
              <a:rPr lang="en-US" dirty="0"/>
              <a:t>Themes: Mercenary Work/Mystery Employer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7A6E920-48D4-4562-AF3D-801E8D1D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D9F7-B43C-4743-AAE0-25BF186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77EA-1DD0-40FC-9525-90F34D79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and Quest Design</a:t>
            </a:r>
          </a:p>
          <a:p>
            <a:r>
              <a:rPr lang="en-US" dirty="0"/>
              <a:t>3d Modelling of item and texturing</a:t>
            </a:r>
          </a:p>
          <a:p>
            <a:r>
              <a:rPr lang="en-US" dirty="0"/>
              <a:t>Character Design</a:t>
            </a:r>
          </a:p>
          <a:p>
            <a:r>
              <a:rPr lang="en-US" dirty="0"/>
              <a:t>Level Design</a:t>
            </a:r>
          </a:p>
          <a:p>
            <a:r>
              <a:rPr lang="en-US" dirty="0"/>
              <a:t>!KNOWLEDGE OF SKYRIM'S CK!</a:t>
            </a:r>
          </a:p>
          <a:p>
            <a:r>
              <a:rPr lang="en-US" dirty="0"/>
              <a:t>Voice Acting not required, but must be possible on further episodes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A43E24B-49DF-437B-B1C1-583840B7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75" y="156029"/>
            <a:ext cx="1421863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{Skyrim Mod ep 1.1</vt:lpstr>
      <vt:lpstr>Quest flow:</vt:lpstr>
      <vt:lpstr>Asset list Pitch 1:</vt:lpstr>
      <vt:lpstr>A. Quest Giver NPC (M)</vt:lpstr>
      <vt:lpstr>B. Caravan Attack Location (K)</vt:lpstr>
      <vt:lpstr>C. Quest Item (D)</vt:lpstr>
      <vt:lpstr>Further information plans&amp;Deadlines:</vt:lpstr>
      <vt:lpstr>Misc info:</vt:lpstr>
      <vt:lpstr>Skills Required:</vt:lpstr>
      <vt:lpstr>Possible iterations:</vt:lpstr>
      <vt:lpstr>IMPORTANT LINKS: (MIGHT BE SUBJECT TO CHANGE)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87</cp:revision>
  <dcterms:created xsi:type="dcterms:W3CDTF">2013-07-15T20:26:40Z</dcterms:created>
  <dcterms:modified xsi:type="dcterms:W3CDTF">2018-09-24T18:31:14Z</dcterms:modified>
</cp:coreProperties>
</file>