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ink/ink1.xml" ContentType="application/inkml+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1"/>
  </p:sldMasterIdLst>
  <p:notesMasterIdLst>
    <p:notesMasterId r:id="rId7"/>
  </p:notesMasterIdLst>
  <p:handoutMasterIdLst>
    <p:handoutMasterId r:id="rId8"/>
  </p:handoutMasterIdLst>
  <p:sldIdLst>
    <p:sldId id="256" r:id="rId2"/>
    <p:sldId id="10029" r:id="rId3"/>
    <p:sldId id="3534" r:id="rId4"/>
    <p:sldId id="2076137520" r:id="rId5"/>
    <p:sldId id="2147309672" r:id="rId6"/>
  </p:sldIdLst>
  <p:sldSz cx="12188825"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3" clrIdx="1"/>
  <p:cmAuthor id="3" name="Wendy Ouellette" initials="WO" lastIdx="1" clrIdx="2">
    <p:extLst>
      <p:ext uri="{19B8F6BF-5375-455C-9EA6-DF929625EA0E}">
        <p15:presenceInfo xmlns:p15="http://schemas.microsoft.com/office/powerpoint/2012/main" userId="S::wouellette@vmware.com::1423423b-46e9-448d-b172-f148f3fbf4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8FA"/>
    <a:srgbClr val="214D19"/>
    <a:srgbClr val="295B20"/>
    <a:srgbClr val="2F6A25"/>
    <a:srgbClr val="337128"/>
    <a:srgbClr val="548316"/>
    <a:srgbClr val="00818F"/>
    <a:srgbClr val="EB7500"/>
    <a:srgbClr val="B85C00"/>
    <a:srgbClr val="9F2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8" autoAdjust="0"/>
    <p:restoredTop sz="92237" autoAdjust="0"/>
  </p:normalViewPr>
  <p:slideViewPr>
    <p:cSldViewPr snapToGrid="0">
      <p:cViewPr varScale="1">
        <p:scale>
          <a:sx n="100" d="100"/>
          <a:sy n="100" d="100"/>
        </p:scale>
        <p:origin x="108" y="1242"/>
      </p:cViewPr>
      <p:guideLst/>
    </p:cSldViewPr>
  </p:slideViewPr>
  <p:outlineViewPr>
    <p:cViewPr>
      <p:scale>
        <a:sx n="33" d="100"/>
        <a:sy n="33" d="100"/>
      </p:scale>
      <p:origin x="0" y="-72992"/>
    </p:cViewPr>
  </p:outlineViewPr>
  <p:notesTextViewPr>
    <p:cViewPr>
      <p:scale>
        <a:sx n="100" d="100"/>
        <a:sy n="100" d="100"/>
      </p:scale>
      <p:origin x="0" y="0"/>
    </p:cViewPr>
  </p:notesTextViewPr>
  <p:sorterViewPr>
    <p:cViewPr>
      <p:scale>
        <a:sx n="77" d="100"/>
        <a:sy n="77" d="100"/>
      </p:scale>
      <p:origin x="0" y="-6396"/>
    </p:cViewPr>
  </p:sorterViewPr>
  <p:notesViewPr>
    <p:cSldViewPr snapToGrid="0" showGuides="1">
      <p:cViewPr varScale="1">
        <p:scale>
          <a:sx n="107" d="100"/>
          <a:sy n="107" d="100"/>
        </p:scale>
        <p:origin x="3032"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Metropolis" panose="00000500000000000000" pitchFamily="50"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latin typeface="Metropolis" panose="00000500000000000000" pitchFamily="50" charset="0"/>
              </a:rPr>
              <a:t>9/25/2023</a:t>
            </a:fld>
            <a:endParaRPr lang="en-US" dirty="0">
              <a:latin typeface="Metropolis" panose="00000500000000000000" pitchFamily="50"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Metropolis" panose="00000500000000000000" pitchFamily="50"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latin typeface="Metropolis" panose="00000500000000000000" pitchFamily="50" charset="0"/>
              </a:rPr>
              <a:t>‹#›</a:t>
            </a:fld>
            <a:endParaRPr lang="en-US" dirty="0">
              <a:latin typeface="Metropolis" panose="00000500000000000000" pitchFamily="50" charset="0"/>
            </a:endParaRPr>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01-18T15:55:36.535"/>
    </inkml:context>
    <inkml:brush xml:id="br0">
      <inkml:brushProperty name="width" value="0.03333" units="cm"/>
      <inkml:brushProperty name="height" value="0.03333" units="cm"/>
    </inkml:brush>
  </inkml:definitions>
  <inkml:trace contextRef="#ctx0" brushRef="#br0">13866 7577 4258 0 0,'0'0'-944'0'0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tropolis" panose="00000500000000000000" pitchFamily="50"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tropolis" panose="00000500000000000000" pitchFamily="50" charset="0"/>
              </a:defRPr>
            </a:lvl1pPr>
          </a:lstStyle>
          <a:p>
            <a:fld id="{3CB6F0DB-E055-41D0-9102-627A646E4242}" type="datetimeFigureOut">
              <a:rPr lang="en-US" smtClean="0"/>
              <a:pPr/>
              <a:t>9/25/2023</a:t>
            </a:fld>
            <a:endParaRPr lang="en-US" dirty="0"/>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tropolis" panose="00000500000000000000" pitchFamily="50"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tropolis" panose="00000500000000000000" pitchFamily="50" charset="0"/>
              </a:defRPr>
            </a:lvl1pPr>
          </a:lstStyle>
          <a:p>
            <a:fld id="{9F4FBC3A-A12C-40F9-BB8D-BC30C7901396}" type="slidenum">
              <a:rPr lang="en-US" smtClean="0"/>
              <a:pPr/>
              <a:t>‹#›</a:t>
            </a:fld>
            <a:endParaRPr lang="en-US" dirty="0"/>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tropolis" panose="00000500000000000000" pitchFamily="50" charset="0"/>
        <a:ea typeface="+mn-ea"/>
        <a:cs typeface="+mn-cs"/>
      </a:defRPr>
    </a:lvl1pPr>
    <a:lvl2pPr marL="457200" algn="l" defTabSz="914400" rtl="0" eaLnBrk="1" latinLnBrk="0" hangingPunct="1">
      <a:defRPr sz="1200" kern="1200">
        <a:solidFill>
          <a:schemeClr val="tx1"/>
        </a:solidFill>
        <a:latin typeface="Metropolis" panose="00000500000000000000" pitchFamily="50" charset="0"/>
        <a:ea typeface="+mn-ea"/>
        <a:cs typeface="+mn-cs"/>
      </a:defRPr>
    </a:lvl2pPr>
    <a:lvl3pPr marL="914400" algn="l" defTabSz="914400" rtl="0" eaLnBrk="1" latinLnBrk="0" hangingPunct="1">
      <a:defRPr sz="1200" kern="1200">
        <a:solidFill>
          <a:schemeClr val="tx1"/>
        </a:solidFill>
        <a:latin typeface="Metropolis" panose="00000500000000000000" pitchFamily="50" charset="0"/>
        <a:ea typeface="+mn-ea"/>
        <a:cs typeface="+mn-cs"/>
      </a:defRPr>
    </a:lvl3pPr>
    <a:lvl4pPr marL="1371600" algn="l" defTabSz="914400" rtl="0" eaLnBrk="1" latinLnBrk="0" hangingPunct="1">
      <a:defRPr sz="1200" kern="1200">
        <a:solidFill>
          <a:schemeClr val="tx1"/>
        </a:solidFill>
        <a:latin typeface="Metropolis" panose="00000500000000000000" pitchFamily="50" charset="0"/>
        <a:ea typeface="+mn-ea"/>
        <a:cs typeface="+mn-cs"/>
      </a:defRPr>
    </a:lvl4pPr>
    <a:lvl5pPr marL="1828800" algn="l" defTabSz="914400" rtl="0" eaLnBrk="1" latinLnBrk="0" hangingPunct="1">
      <a:defRPr sz="1200" kern="1200">
        <a:solidFill>
          <a:schemeClr val="tx1"/>
        </a:solidFill>
        <a:latin typeface="Metropolis" panose="00000500000000000000"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2"/>
                </a:solidFill>
              </a:rPr>
              <a:t>Bringing all of these technologies into vRealize Operations. </a:t>
            </a:r>
            <a:r>
              <a:rPr lang="en-US" sz="1200" dirty="0" err="1">
                <a:solidFill>
                  <a:schemeClr val="tx2"/>
                </a:solidFill>
              </a:rPr>
              <a:t>vROps</a:t>
            </a:r>
            <a:r>
              <a:rPr lang="en-US" sz="1200" dirty="0">
                <a:solidFill>
                  <a:schemeClr val="tx2"/>
                </a:solidFill>
              </a:rPr>
              <a:t> takes care of all the “core” SDDC elements – your vSphere, </a:t>
            </a:r>
            <a:r>
              <a:rPr lang="en-US" sz="1200" dirty="0" err="1">
                <a:solidFill>
                  <a:schemeClr val="tx2"/>
                </a:solidFill>
              </a:rPr>
              <a:t>vSAN</a:t>
            </a:r>
            <a:r>
              <a:rPr lang="en-US" sz="1200" dirty="0">
                <a:solidFill>
                  <a:schemeClr val="tx2"/>
                </a:solidFill>
              </a:rPr>
              <a:t>, TKG, and so-on, but we know that there are times when the health of those pieces depends on the environment that it’s running on.</a:t>
            </a:r>
          </a:p>
          <a:p>
            <a:endParaRPr lang="en-US" sz="1200" dirty="0">
              <a:solidFill>
                <a:schemeClr val="tx2"/>
              </a:solidFill>
            </a:endParaRPr>
          </a:p>
          <a:p>
            <a:r>
              <a:rPr lang="en-US" sz="1200" dirty="0">
                <a:solidFill>
                  <a:schemeClr val="tx2"/>
                </a:solidFill>
              </a:rPr>
              <a:t>The main things that we want to explore today are how end-to-end visibility of your stack can create a collaborative management environment, with relationship-aware data that multiple teams can trust can drastically reduce your troubleshooting time, and change the behavior of your team to a proactive approach to management.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FBC3A-A12C-40F9-BB8D-BC30C7901396}" type="slidenum">
              <a:rPr kumimoji="0" lang="en-US" sz="1200" b="0" i="0" u="none" strike="noStrike" kern="1200" cap="none" spc="0" normalizeH="0" baseline="0" noProof="0" smtClean="0">
                <a:ln>
                  <a:noFill/>
                </a:ln>
                <a:solidFill>
                  <a:srgbClr val="717074"/>
                </a:solidFill>
                <a:effectLst/>
                <a:uLnTx/>
                <a:uFillTx/>
                <a:latin typeface="Metropolis"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717074"/>
              </a:solidFill>
              <a:effectLst/>
              <a:uLnTx/>
              <a:uFillTx/>
              <a:latin typeface="Metropolis" panose="00000500000000000000" pitchFamily="50" charset="0"/>
              <a:ea typeface="+mn-ea"/>
              <a:cs typeface="+mn-cs"/>
            </a:endParaRPr>
          </a:p>
        </p:txBody>
      </p:sp>
    </p:spTree>
    <p:extLst>
      <p:ext uri="{BB962C8B-B14F-4D97-AF65-F5344CB8AC3E}">
        <p14:creationId xmlns:p14="http://schemas.microsoft.com/office/powerpoint/2010/main" val="385032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a quick illustration that explains kind of the logistics of how this works. We have all of the physical infrastructure, apps and databases, and then we have the </a:t>
            </a:r>
            <a:r>
              <a:rPr lang="en-US" dirty="0" err="1"/>
              <a:t>vRTVS</a:t>
            </a:r>
            <a:r>
              <a:rPr lang="en-US" dirty="0"/>
              <a:t> management pack, which is a remote connection, no agents required, and that brings the information into vRealize Operations.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FBC3A-A12C-40F9-BB8D-BC30C7901396}" type="slidenum">
              <a:rPr kumimoji="0" lang="en-US" sz="1200" b="0" i="0" u="none" strike="noStrike" kern="1200" cap="none" spc="0" normalizeH="0" baseline="0" noProof="0" smtClean="0">
                <a:ln>
                  <a:noFill/>
                </a:ln>
                <a:solidFill>
                  <a:srgbClr val="717074"/>
                </a:solidFill>
                <a:effectLst/>
                <a:uLnTx/>
                <a:uFillTx/>
                <a:latin typeface="Metropolis"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717074"/>
              </a:solidFill>
              <a:effectLst/>
              <a:uLnTx/>
              <a:uFillTx/>
              <a:latin typeface="Metropolis" panose="00000500000000000000" pitchFamily="50" charset="0"/>
              <a:ea typeface="+mn-ea"/>
              <a:cs typeface="+mn-cs"/>
            </a:endParaRPr>
          </a:p>
        </p:txBody>
      </p:sp>
    </p:spTree>
    <p:extLst>
      <p:ext uri="{BB962C8B-B14F-4D97-AF65-F5344CB8AC3E}">
        <p14:creationId xmlns:p14="http://schemas.microsoft.com/office/powerpoint/2010/main" val="152322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show you specifically what these management packs bring to vRealize Operations. You can see in the green, the VM, host and datastore, which is what you get with </a:t>
            </a:r>
            <a:r>
              <a:rPr lang="en-US" dirty="0" err="1"/>
              <a:t>vROps</a:t>
            </a:r>
            <a:r>
              <a:rPr lang="en-US" dirty="0"/>
              <a:t>. Next, everything you see in blue is what you can add in. Again, I want to hit home, that you’re not just monitoring these technologies in the same tool, side by side. You’re seeing the layout of the datacenter, which makes it infinitely easier to correlate problems.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FBC3A-A12C-40F9-BB8D-BC30C7901396}" type="slidenum">
              <a:rPr kumimoji="0" lang="en-US" sz="1200" b="0" i="0" u="none" strike="noStrike" kern="1200" cap="none" spc="0" normalizeH="0" baseline="0" noProof="0" smtClean="0">
                <a:ln>
                  <a:noFill/>
                </a:ln>
                <a:solidFill>
                  <a:srgbClr val="717074"/>
                </a:solidFill>
                <a:effectLst/>
                <a:uLnTx/>
                <a:uFillTx/>
                <a:latin typeface="Metropolis"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717074"/>
              </a:solidFill>
              <a:effectLst/>
              <a:uLnTx/>
              <a:uFillTx/>
              <a:latin typeface="Metropolis" panose="00000500000000000000" pitchFamily="50" charset="0"/>
              <a:ea typeface="+mn-ea"/>
              <a:cs typeface="+mn-cs"/>
            </a:endParaRPr>
          </a:p>
        </p:txBody>
      </p:sp>
    </p:spTree>
    <p:extLst>
      <p:ext uri="{BB962C8B-B14F-4D97-AF65-F5344CB8AC3E}">
        <p14:creationId xmlns:p14="http://schemas.microsoft.com/office/powerpoint/2010/main" val="2642606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4FBC3A-A12C-40F9-BB8D-BC30C7901396}" type="slidenum">
              <a:rPr kumimoji="0" lang="en-US" sz="1200" b="0" i="0" u="none" strike="noStrike" kern="1200" cap="none" spc="0" normalizeH="0" baseline="0" noProof="0" smtClean="0">
                <a:ln>
                  <a:noFill/>
                </a:ln>
                <a:solidFill>
                  <a:srgbClr val="717074"/>
                </a:solidFill>
                <a:effectLst/>
                <a:uLnTx/>
                <a:uFillTx/>
                <a:latin typeface="Metropolis"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717074"/>
              </a:solidFill>
              <a:effectLst/>
              <a:uLnTx/>
              <a:uFillTx/>
              <a:latin typeface="Metropolis" panose="00000500000000000000" pitchFamily="50" charset="0"/>
              <a:ea typeface="+mn-ea"/>
              <a:cs typeface="+mn-cs"/>
            </a:endParaRPr>
          </a:p>
        </p:txBody>
      </p:sp>
    </p:spTree>
    <p:extLst>
      <p:ext uri="{BB962C8B-B14F-4D97-AF65-F5344CB8AC3E}">
        <p14:creationId xmlns:p14="http://schemas.microsoft.com/office/powerpoint/2010/main" val="886016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Leaf">
    <p:spTree>
      <p:nvGrpSpPr>
        <p:cNvPr id="1" name=""/>
        <p:cNvGrpSpPr/>
        <p:nvPr/>
      </p:nvGrpSpPr>
      <p:grpSpPr>
        <a:xfrm>
          <a:off x="0" y="0"/>
          <a:ext cx="0" cy="0"/>
          <a:chOff x="0" y="0"/>
          <a:chExt cx="0" cy="0"/>
        </a:xfrm>
      </p:grpSpPr>
      <p:sp>
        <p:nvSpPr>
          <p:cNvPr id="2" name="Title click to edit"/>
          <p:cNvSpPr>
            <a:spLocks noGrp="1"/>
          </p:cNvSpPr>
          <p:nvPr>
            <p:ph type="title" hasCustomPrompt="1"/>
          </p:nvPr>
        </p:nvSpPr>
        <p:spPr>
          <a:xfrm>
            <a:off x="6592949" y="1582578"/>
            <a:ext cx="5102866" cy="1234440"/>
          </a:xfrm>
        </p:spPr>
        <p:txBody>
          <a:bodyPr wrap="square" anchor="b"/>
          <a:lstStyle>
            <a:lvl1pPr algn="l">
              <a:defRPr sz="4000" b="0" cap="none" baseline="0"/>
            </a:lvl1pPr>
          </a:lstStyle>
          <a:p>
            <a:r>
              <a:rPr lang="en-US" dirty="0"/>
              <a:t>Title Slide - Leaf and Ocean Color Theme</a:t>
            </a:r>
          </a:p>
        </p:txBody>
      </p:sp>
      <p:sp>
        <p:nvSpPr>
          <p:cNvPr id="128" name="Subtitle click to edit">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592948" y="2867279"/>
            <a:ext cx="5116452" cy="416403"/>
          </a:xfrm>
        </p:spPr>
        <p:txBody>
          <a:bodyPr/>
          <a:lstStyle>
            <a:lvl1pPr marL="0" indent="0" algn="l">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placeholder</a:t>
            </a:r>
          </a:p>
        </p:txBody>
      </p:sp>
      <p:sp>
        <p:nvSpPr>
          <p:cNvPr id="7" name="Click to edit Speaker Name ">
            <a:extLst>
              <a:ext uri="{FF2B5EF4-FFF2-40B4-BE49-F238E27FC236}">
                <a16:creationId xmlns:a16="http://schemas.microsoft.com/office/drawing/2014/main" id="{DEA43E1E-B208-4DC4-9D6A-01669D00DA14}"/>
              </a:ext>
            </a:extLst>
          </p:cNvPr>
          <p:cNvSpPr>
            <a:spLocks noGrp="1"/>
          </p:cNvSpPr>
          <p:nvPr>
            <p:ph type="body" sz="quarter" idx="11" hasCustomPrompt="1"/>
          </p:nvPr>
        </p:nvSpPr>
        <p:spPr>
          <a:xfrm>
            <a:off x="6592948" y="4737425"/>
            <a:ext cx="5402202" cy="355601"/>
          </a:xfrm>
        </p:spPr>
        <p:txBody>
          <a:bodyPr anchor="b"/>
          <a:lstStyle>
            <a:lvl1pPr marL="0" marR="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lang="en-US" sz="1600" b="0" i="0" u="none" strike="noStrike" smtClean="0">
                <a:effectLst/>
              </a:defRPr>
            </a:lvl1pPr>
          </a:lstStyle>
          <a:p>
            <a:pPr marL="0" marR="0" lvl="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a:pPr>
            <a:r>
              <a:rPr lang="en-US" dirty="0"/>
              <a:t>Speaker Name (Insert pronouns)</a:t>
            </a:r>
          </a:p>
        </p:txBody>
      </p:sp>
      <p:sp>
        <p:nvSpPr>
          <p:cNvPr id="129" name="Click to edit role">
            <a:extLst>
              <a:ext uri="{FF2B5EF4-FFF2-40B4-BE49-F238E27FC236}">
                <a16:creationId xmlns:a16="http://schemas.microsoft.com/office/drawing/2014/main" id="{2111BB8B-7B37-4FB4-B2CD-984FE1C6C5E4}"/>
              </a:ext>
            </a:extLst>
          </p:cNvPr>
          <p:cNvSpPr>
            <a:spLocks noGrp="1"/>
          </p:cNvSpPr>
          <p:nvPr>
            <p:ph type="body" sz="quarter" idx="12" hasCustomPrompt="1"/>
          </p:nvPr>
        </p:nvSpPr>
        <p:spPr>
          <a:xfrm>
            <a:off x="6592948" y="5117480"/>
            <a:ext cx="5402202" cy="355601"/>
          </a:xfrm>
        </p:spPr>
        <p:txBody>
          <a:bodyPr/>
          <a:lstStyle>
            <a:lvl1pPr algn="l">
              <a:buNone/>
              <a:defRPr sz="1600">
                <a:solidFill>
                  <a:schemeClr val="tx2"/>
                </a:solidFill>
              </a:defRPr>
            </a:lvl1pPr>
          </a:lstStyle>
          <a:p>
            <a:pPr lvl="0"/>
            <a:r>
              <a:rPr lang="en-US" dirty="0"/>
              <a:t>Role / Division at VMware</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6592948" y="5485986"/>
            <a:ext cx="5402202" cy="355601"/>
          </a:xfrm>
        </p:spPr>
        <p:txBody>
          <a:bodyPr/>
          <a:lstStyle>
            <a:lvl1pPr algn="l">
              <a:buNone/>
              <a:defRPr sz="1400">
                <a:solidFill>
                  <a:schemeClr val="tx2"/>
                </a:solidFill>
              </a:defRPr>
            </a:lvl1pPr>
          </a:lstStyle>
          <a:p>
            <a:pPr lvl="0"/>
            <a:r>
              <a:rPr lang="en-US" dirty="0"/>
              <a:t>Date</a:t>
            </a:r>
          </a:p>
        </p:txBody>
      </p:sp>
      <p:grpSp>
        <p:nvGrpSpPr>
          <p:cNvPr id="5" name="parallelogram graphics">
            <a:extLst>
              <a:ext uri="{FF2B5EF4-FFF2-40B4-BE49-F238E27FC236}">
                <a16:creationId xmlns:a16="http://schemas.microsoft.com/office/drawing/2014/main" id="{9FD6412E-4CA0-D249-939D-85D976E51222}"/>
              </a:ext>
              <a:ext uri="{C183D7F6-B498-43B3-948B-1728B52AA6E4}">
                <adec:decorative xmlns:adec="http://schemas.microsoft.com/office/drawing/2017/decorative" val="1"/>
              </a:ext>
            </a:extLst>
          </p:cNvPr>
          <p:cNvGrpSpPr/>
          <p:nvPr userDrawn="1"/>
        </p:nvGrpSpPr>
        <p:grpSpPr>
          <a:xfrm>
            <a:off x="-1488217" y="1084671"/>
            <a:ext cx="9623529" cy="5494609"/>
            <a:chOff x="-1488217" y="1084671"/>
            <a:chExt cx="9623529" cy="5494609"/>
          </a:xfrm>
        </p:grpSpPr>
        <p:sp>
          <p:nvSpPr>
            <p:cNvPr id="35" name="Freeform 34">
              <a:extLst>
                <a:ext uri="{FF2B5EF4-FFF2-40B4-BE49-F238E27FC236}">
                  <a16:creationId xmlns:a16="http://schemas.microsoft.com/office/drawing/2014/main" id="{FC6E33BE-E922-E74A-8DF9-693000E673D6}"/>
                </a:ext>
                <a:ext uri="{C183D7F6-B498-43B3-948B-1728B52AA6E4}">
                  <adec:decorative xmlns:adec="http://schemas.microsoft.com/office/drawing/2017/decorative" val="1"/>
                </a:ext>
              </a:extLst>
            </p:cNvPr>
            <p:cNvSpPr/>
            <p:nvPr userDrawn="1"/>
          </p:nvSpPr>
          <p:spPr>
            <a:xfrm rot="2700000">
              <a:off x="2061554" y="1519285"/>
              <a:ext cx="2801109" cy="7318881"/>
            </a:xfrm>
            <a:custGeom>
              <a:avLst/>
              <a:gdLst>
                <a:gd name="connsiteX0" fmla="*/ 0 w 2801109"/>
                <a:gd name="connsiteY0" fmla="*/ 0 h 7318881"/>
                <a:gd name="connsiteX1" fmla="*/ 2801109 w 2801109"/>
                <a:gd name="connsiteY1" fmla="*/ 0 h 7318881"/>
                <a:gd name="connsiteX2" fmla="*/ 2801109 w 2801109"/>
                <a:gd name="connsiteY2" fmla="*/ 4642648 h 7318881"/>
                <a:gd name="connsiteX3" fmla="*/ 163834 w 2801109"/>
                <a:gd name="connsiteY3" fmla="*/ 7318881 h 7318881"/>
                <a:gd name="connsiteX4" fmla="*/ 0 w 2801109"/>
                <a:gd name="connsiteY4" fmla="*/ 7155046 h 7318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109" h="7318881">
                  <a:moveTo>
                    <a:pt x="0" y="0"/>
                  </a:moveTo>
                  <a:lnTo>
                    <a:pt x="2801109" y="0"/>
                  </a:lnTo>
                  <a:lnTo>
                    <a:pt x="2801109" y="4642648"/>
                  </a:lnTo>
                  <a:lnTo>
                    <a:pt x="163834" y="7318881"/>
                  </a:lnTo>
                  <a:lnTo>
                    <a:pt x="0" y="7155046"/>
                  </a:lnTo>
                  <a:close/>
                </a:path>
              </a:pathLst>
            </a:custGeom>
            <a:gradFill>
              <a:gsLst>
                <a:gs pos="25000">
                  <a:schemeClr val="bg1">
                    <a:alpha val="0"/>
                  </a:schemeClr>
                </a:gs>
                <a:gs pos="72000">
                  <a:schemeClr val="accent1"/>
                </a:gs>
              </a:gsLst>
              <a:lin ang="42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4" name="Freeform 33">
              <a:extLst>
                <a:ext uri="{FF2B5EF4-FFF2-40B4-BE49-F238E27FC236}">
                  <a16:creationId xmlns:a16="http://schemas.microsoft.com/office/drawing/2014/main" id="{02065BB3-0DD8-1442-A077-9B671C2CD52B}"/>
                </a:ext>
                <a:ext uri="{C183D7F6-B498-43B3-948B-1728B52AA6E4}">
                  <adec:decorative xmlns:adec="http://schemas.microsoft.com/office/drawing/2017/decorative" val="1"/>
                </a:ext>
              </a:extLst>
            </p:cNvPr>
            <p:cNvSpPr/>
            <p:nvPr userDrawn="1"/>
          </p:nvSpPr>
          <p:spPr>
            <a:xfrm rot="2700000">
              <a:off x="1987453" y="-2390999"/>
              <a:ext cx="2672190" cy="9623529"/>
            </a:xfrm>
            <a:custGeom>
              <a:avLst/>
              <a:gdLst>
                <a:gd name="connsiteX0" fmla="*/ 0 w 2672190"/>
                <a:gd name="connsiteY0" fmla="*/ 2669635 h 9623529"/>
                <a:gd name="connsiteX1" fmla="*/ 2669635 w 2672190"/>
                <a:gd name="connsiteY1" fmla="*/ 0 h 9623529"/>
                <a:gd name="connsiteX2" fmla="*/ 2669635 w 2672190"/>
                <a:gd name="connsiteY2" fmla="*/ 8389488 h 9623529"/>
                <a:gd name="connsiteX3" fmla="*/ 2671345 w 2672190"/>
                <a:gd name="connsiteY3" fmla="*/ 8407448 h 9623529"/>
                <a:gd name="connsiteX4" fmla="*/ 2671258 w 2672190"/>
                <a:gd name="connsiteY4" fmla="*/ 9386208 h 9623529"/>
                <a:gd name="connsiteX5" fmla="*/ 1437129 w 2672190"/>
                <a:gd name="connsiteY5" fmla="*/ 9623529 h 9623529"/>
                <a:gd name="connsiteX6" fmla="*/ 0 w 2672190"/>
                <a:gd name="connsiteY6" fmla="*/ 8186399 h 962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190" h="9623529">
                  <a:moveTo>
                    <a:pt x="0" y="2669635"/>
                  </a:moveTo>
                  <a:lnTo>
                    <a:pt x="2669635" y="0"/>
                  </a:lnTo>
                  <a:lnTo>
                    <a:pt x="2669635" y="8389488"/>
                  </a:lnTo>
                  <a:lnTo>
                    <a:pt x="2671345" y="8407448"/>
                  </a:lnTo>
                  <a:cubicBezTo>
                    <a:pt x="2674309" y="8739688"/>
                    <a:pt x="2668294" y="9053968"/>
                    <a:pt x="2671258" y="9386208"/>
                  </a:cubicBezTo>
                  <a:lnTo>
                    <a:pt x="1437129" y="9623529"/>
                  </a:lnTo>
                  <a:lnTo>
                    <a:pt x="0" y="8186399"/>
                  </a:lnTo>
                  <a:close/>
                </a:path>
              </a:pathLst>
            </a:custGeom>
            <a:gradFill>
              <a:gsLst>
                <a:gs pos="33000">
                  <a:schemeClr val="accent4"/>
                </a:gs>
                <a:gs pos="78000">
                  <a:schemeClr val="bg1">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grpSp>
      <p:pic>
        <p:nvPicPr>
          <p:cNvPr id="14" name="VMware logo">
            <a:extLst>
              <a:ext uri="{FF2B5EF4-FFF2-40B4-BE49-F238E27FC236}">
                <a16:creationId xmlns:a16="http://schemas.microsoft.com/office/drawing/2014/main" id="{D131BC43-C06C-5040-8CFE-30972EE1D9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5185"/>
            <a:ext cx="1535550" cy="556262"/>
          </a:xfrm>
          <a:prstGeom prst="rect">
            <a:avLst/>
          </a:prstGeom>
        </p:spPr>
      </p:pic>
      <p:sp>
        <p:nvSpPr>
          <p:cNvPr id="15" name="Copyright" descr="Confidential copyright VMware, Inc. 2021">
            <a:extLst>
              <a:ext uri="{FF2B5EF4-FFF2-40B4-BE49-F238E27FC236}">
                <a16:creationId xmlns:a16="http://schemas.microsoft.com/office/drawing/2014/main" id="{858A0686-35C3-5C4B-A7C6-165B8F365E23}"/>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bg1"/>
                </a:solidFill>
                <a:latin typeface="+mj-lt"/>
                <a:ea typeface="Verdana" panose="020B0604030504040204" pitchFamily="34" charset="0"/>
                <a:cs typeface="Verdana" panose="020B0604030504040204" pitchFamily="34" charset="0"/>
              </a:rPr>
              <a:t>Confidential </a:t>
            </a:r>
            <a:r>
              <a:rPr lang="en-US" sz="700" dirty="0">
                <a:solidFill>
                  <a:schemeClr val="bg1"/>
                </a:solidFill>
                <a:latin typeface="+mj-lt"/>
                <a:ea typeface="Verdana" panose="020B0604030504040204" pitchFamily="34" charset="0"/>
                <a:cs typeface="Verdana" panose="020B0604030504040204" pitchFamily="34" charset="0"/>
              </a:rPr>
              <a:t>  </a:t>
            </a:r>
            <a:r>
              <a:rPr lang="en-US" sz="800" dirty="0">
                <a:solidFill>
                  <a:schemeClr val="bg1"/>
                </a:solidFill>
                <a:latin typeface="+mj-lt"/>
                <a:ea typeface="Verdana" panose="020B0604030504040204" pitchFamily="34" charset="0"/>
                <a:cs typeface="Arial" panose="020B0604020202020204" pitchFamily="34" charset="0"/>
              </a:rPr>
              <a:t>│</a:t>
            </a:r>
            <a:r>
              <a:rPr lang="en-US" sz="800" kern="1200" dirty="0">
                <a:solidFill>
                  <a:schemeClr val="bg1"/>
                </a:solidFill>
                <a:latin typeface="+mn-lt"/>
                <a:ea typeface="Verdana" panose="020B0604030504040204" pitchFamily="34" charset="0"/>
                <a:cs typeface="Verdana" panose="020B0604030504040204" pitchFamily="34" charset="0"/>
              </a:rPr>
              <a:t> </a:t>
            </a:r>
            <a:r>
              <a:rPr lang="en-US" sz="800" dirty="0">
                <a:solidFill>
                  <a:schemeClr val="bg1"/>
                </a:solidFill>
                <a:latin typeface="+mj-lt"/>
                <a:ea typeface="Verdana" panose="020B0604030504040204" pitchFamily="34" charset="0"/>
                <a:cs typeface="Verdana" panose="020B0604030504040204" pitchFamily="34" charset="0"/>
              </a:rPr>
              <a:t>©2022 VMware, Inc.</a:t>
            </a:r>
          </a:p>
        </p:txBody>
      </p:sp>
    </p:spTree>
    <p:extLst>
      <p:ext uri="{BB962C8B-B14F-4D97-AF65-F5344CB8AC3E}">
        <p14:creationId xmlns:p14="http://schemas.microsoft.com/office/powerpoint/2010/main" val="294770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with Illustration – Leaf">
    <p:bg>
      <p:bgPr>
        <a:solidFill>
          <a:schemeClr val="bg1"/>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465064DB-79E1-A641-9982-84900283437A}"/>
              </a:ext>
            </a:extLst>
          </p:cNvPr>
          <p:cNvSpPr>
            <a:spLocks noGrp="1"/>
          </p:cNvSpPr>
          <p:nvPr>
            <p:ph type="title" hasCustomPrompt="1"/>
          </p:nvPr>
        </p:nvSpPr>
        <p:spPr>
          <a:xfrm>
            <a:off x="557023" y="633994"/>
            <a:ext cx="7268540" cy="1229360"/>
          </a:xfrm>
        </p:spPr>
        <p:txBody>
          <a:bodyPr wrap="square" anchor="b"/>
          <a:lstStyle>
            <a:lvl1pPr algn="l">
              <a:defRPr sz="3600" b="0" cap="none" baseline="0">
                <a:solidFill>
                  <a:schemeClr val="accent2"/>
                </a:solidFill>
              </a:defRPr>
            </a:lvl1pPr>
          </a:lstStyle>
          <a:p>
            <a:r>
              <a:rPr lang="en-US" dirty="0"/>
              <a:t>Title Text Slide with Leaf Color Virtual Cloud Network Illustration</a:t>
            </a:r>
          </a:p>
        </p:txBody>
      </p:sp>
      <p:sp>
        <p:nvSpPr>
          <p:cNvPr id="32" name="Subtitle 2">
            <a:extLst>
              <a:ext uri="{FF2B5EF4-FFF2-40B4-BE49-F238E27FC236}">
                <a16:creationId xmlns:a16="http://schemas.microsoft.com/office/drawing/2014/main" id="{86E664DE-55F4-0A4D-8BCE-06F2C2ECF7E6}"/>
              </a:ext>
            </a:extLst>
          </p:cNvPr>
          <p:cNvSpPr>
            <a:spLocks noGrp="1"/>
          </p:cNvSpPr>
          <p:nvPr>
            <p:ph type="subTitle" idx="10" hasCustomPrompt="1"/>
          </p:nvPr>
        </p:nvSpPr>
        <p:spPr>
          <a:xfrm>
            <a:off x="570881" y="1962912"/>
            <a:ext cx="6408402" cy="700882"/>
          </a:xfrm>
        </p:spPr>
        <p:txBody>
          <a:bodyPr/>
          <a:lstStyle>
            <a:lvl1pPr marL="342900" indent="-342900" algn="l">
              <a:buClr>
                <a:schemeClr val="tx1"/>
              </a:buClr>
              <a:buFont typeface="Arial" panose="020B0604020202020204" pitchFamily="34" charset="0"/>
              <a:buChar char="•"/>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 lorem ipsum sed dolor</a:t>
            </a:r>
          </a:p>
          <a:p>
            <a:r>
              <a:rPr lang="en-US" dirty="0"/>
              <a:t>Lorem ipsum sed dolor</a:t>
            </a:r>
          </a:p>
          <a:p>
            <a:r>
              <a:rPr lang="en-US" dirty="0" err="1"/>
              <a:t>Consecteteur</a:t>
            </a:r>
            <a:r>
              <a:rPr lang="en-US" dirty="0"/>
              <a:t> dolor sed </a:t>
            </a:r>
            <a:r>
              <a:rPr lang="en-US" dirty="0" err="1"/>
              <a:t>ip</a:t>
            </a:r>
            <a:endParaRPr lang="en-US" dirty="0"/>
          </a:p>
          <a:p>
            <a:r>
              <a:rPr lang="en-US" dirty="0"/>
              <a:t>Amis et ipsum dolor sed</a:t>
            </a:r>
          </a:p>
          <a:p>
            <a:r>
              <a:rPr lang="en-US" dirty="0"/>
              <a:t>Lorem ipsum sed dolor</a:t>
            </a:r>
          </a:p>
        </p:txBody>
      </p:sp>
      <p:grpSp>
        <p:nvGrpSpPr>
          <p:cNvPr id="3" name="Illustration">
            <a:extLst>
              <a:ext uri="{FF2B5EF4-FFF2-40B4-BE49-F238E27FC236}">
                <a16:creationId xmlns:a16="http://schemas.microsoft.com/office/drawing/2014/main" id="{907DDB93-4013-3247-A120-8096E394A2A1}"/>
              </a:ext>
              <a:ext uri="{C183D7F6-B498-43B3-948B-1728B52AA6E4}">
                <adec:decorative xmlns:adec="http://schemas.microsoft.com/office/drawing/2017/decorative" val="1"/>
              </a:ext>
            </a:extLst>
          </p:cNvPr>
          <p:cNvGrpSpPr/>
          <p:nvPr userDrawn="1"/>
        </p:nvGrpSpPr>
        <p:grpSpPr>
          <a:xfrm>
            <a:off x="6087291" y="2647621"/>
            <a:ext cx="10235771" cy="2938624"/>
            <a:chOff x="6087291" y="2647621"/>
            <a:chExt cx="10235771" cy="2938624"/>
          </a:xfrm>
        </p:grpSpPr>
        <p:sp>
          <p:nvSpPr>
            <p:cNvPr id="18" name="Freeform: Shape 19">
              <a:extLst>
                <a:ext uri="{FF2B5EF4-FFF2-40B4-BE49-F238E27FC236}">
                  <a16:creationId xmlns:a16="http://schemas.microsoft.com/office/drawing/2014/main" id="{816BD8A4-84A9-4840-9ECC-4E5E8EAEB1C3}"/>
                </a:ext>
                <a:ext uri="{C183D7F6-B498-43B3-948B-1728B52AA6E4}">
                  <adec:decorative xmlns:adec="http://schemas.microsoft.com/office/drawing/2017/decorative" val="1"/>
                </a:ext>
              </a:extLst>
            </p:cNvPr>
            <p:cNvSpPr/>
            <p:nvPr userDrawn="1"/>
          </p:nvSpPr>
          <p:spPr>
            <a:xfrm rot="2700000">
              <a:off x="10111119" y="-1376207"/>
              <a:ext cx="2188116" cy="10235771"/>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33000">
                  <a:schemeClr val="accent4">
                    <a:alpha val="0"/>
                  </a:schemeClr>
                </a:gs>
                <a:gs pos="57000">
                  <a:schemeClr val="accent4">
                    <a:alpha val="70000"/>
                  </a:schemeClr>
                </a:gs>
                <a:gs pos="79000">
                  <a:schemeClr val="accent4">
                    <a:lumMod val="100000"/>
                    <a:alpha val="0"/>
                  </a:schemeClr>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7" name="Freeform: Shape 28">
              <a:extLst>
                <a:ext uri="{FF2B5EF4-FFF2-40B4-BE49-F238E27FC236}">
                  <a16:creationId xmlns:a16="http://schemas.microsoft.com/office/drawing/2014/main" id="{DE2C9364-4B83-C74B-A792-2D2C19FC68E9}"/>
                </a:ext>
                <a:ext uri="{C183D7F6-B498-43B3-948B-1728B52AA6E4}">
                  <adec:decorative xmlns:adec="http://schemas.microsoft.com/office/drawing/2017/decorative" val="1"/>
                </a:ext>
              </a:extLst>
            </p:cNvPr>
            <p:cNvSpPr/>
            <p:nvPr userDrawn="1"/>
          </p:nvSpPr>
          <p:spPr>
            <a:xfrm rot="2700000">
              <a:off x="11241677" y="2717800"/>
              <a:ext cx="1010391" cy="4726500"/>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4000">
                  <a:schemeClr val="bg1">
                    <a:alpha val="0"/>
                  </a:schemeClr>
                </a:gs>
                <a:gs pos="78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pic>
          <p:nvPicPr>
            <p:cNvPr id="14" name="Picture 13" descr="Icon&#10;&#10;">
              <a:extLst>
                <a:ext uri="{FF2B5EF4-FFF2-40B4-BE49-F238E27FC236}">
                  <a16:creationId xmlns:a16="http://schemas.microsoft.com/office/drawing/2014/main" id="{1AAC8A24-A4AF-7D42-A039-906FAF1C606E}"/>
                </a:ext>
              </a:extLst>
            </p:cNvPr>
            <p:cNvPicPr>
              <a:picLocks noChangeAspect="1"/>
            </p:cNvPicPr>
            <p:nvPr userDrawn="1"/>
          </p:nvPicPr>
          <p:blipFill>
            <a:blip r:embed="rId2"/>
            <a:stretch>
              <a:fillRect/>
            </a:stretch>
          </p:blipFill>
          <p:spPr>
            <a:xfrm>
              <a:off x="8208395" y="3141842"/>
              <a:ext cx="2119104" cy="2079370"/>
            </a:xfrm>
            <a:prstGeom prst="rect">
              <a:avLst/>
            </a:prstGeom>
          </p:spPr>
        </p:pic>
      </p:grpSp>
      <p:sp>
        <p:nvSpPr>
          <p:cNvPr id="10" name="page number">
            <a:extLst>
              <a:ext uri="{FF2B5EF4-FFF2-40B4-BE49-F238E27FC236}">
                <a16:creationId xmlns:a16="http://schemas.microsoft.com/office/drawing/2014/main" id="{5ECA43E8-B315-1E42-9C9D-CACFC17C84E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50196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with Illustration – Indigo">
    <p:bg>
      <p:bgPr>
        <a:solidFill>
          <a:schemeClr val="bg1"/>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465064DB-79E1-A641-9982-84900283437A}"/>
              </a:ext>
            </a:extLst>
          </p:cNvPr>
          <p:cNvSpPr>
            <a:spLocks noGrp="1"/>
          </p:cNvSpPr>
          <p:nvPr>
            <p:ph type="title" hasCustomPrompt="1"/>
          </p:nvPr>
        </p:nvSpPr>
        <p:spPr>
          <a:xfrm>
            <a:off x="557023" y="633994"/>
            <a:ext cx="6427626" cy="1229360"/>
          </a:xfrm>
        </p:spPr>
        <p:txBody>
          <a:bodyPr wrap="square" anchor="b"/>
          <a:lstStyle>
            <a:lvl1pPr algn="l">
              <a:defRPr sz="3600" b="0" cap="none" baseline="0">
                <a:solidFill>
                  <a:schemeClr val="accent2"/>
                </a:solidFill>
              </a:defRPr>
            </a:lvl1pPr>
          </a:lstStyle>
          <a:p>
            <a:r>
              <a:rPr lang="en-US" dirty="0"/>
              <a:t>Title Text Slide with Indigo Digital Workspace Illustration</a:t>
            </a:r>
          </a:p>
        </p:txBody>
      </p:sp>
      <p:sp>
        <p:nvSpPr>
          <p:cNvPr id="32" name="Subtitle 2">
            <a:extLst>
              <a:ext uri="{FF2B5EF4-FFF2-40B4-BE49-F238E27FC236}">
                <a16:creationId xmlns:a16="http://schemas.microsoft.com/office/drawing/2014/main" id="{86E664DE-55F4-0A4D-8BCE-06F2C2ECF7E6}"/>
              </a:ext>
            </a:extLst>
          </p:cNvPr>
          <p:cNvSpPr>
            <a:spLocks noGrp="1"/>
          </p:cNvSpPr>
          <p:nvPr>
            <p:ph type="subTitle" idx="10" hasCustomPrompt="1"/>
          </p:nvPr>
        </p:nvSpPr>
        <p:spPr>
          <a:xfrm>
            <a:off x="570881" y="1962912"/>
            <a:ext cx="6408402" cy="700882"/>
          </a:xfrm>
        </p:spPr>
        <p:txBody>
          <a:bodyPr/>
          <a:lstStyle>
            <a:lvl1pPr marL="342900" indent="-342900" algn="l">
              <a:buClr>
                <a:schemeClr val="tx1"/>
              </a:buClr>
              <a:buFont typeface="Arial" panose="020B0604020202020204" pitchFamily="34" charset="0"/>
              <a:buChar char="•"/>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 lorem ipsum sed dolor</a:t>
            </a:r>
          </a:p>
          <a:p>
            <a:r>
              <a:rPr lang="en-US" dirty="0"/>
              <a:t>Lorem ipsum sed dolor</a:t>
            </a:r>
          </a:p>
          <a:p>
            <a:r>
              <a:rPr lang="en-US" dirty="0" err="1"/>
              <a:t>Consecteteur</a:t>
            </a:r>
            <a:r>
              <a:rPr lang="en-US" dirty="0"/>
              <a:t> dolor sed </a:t>
            </a:r>
            <a:r>
              <a:rPr lang="en-US" dirty="0" err="1"/>
              <a:t>ip</a:t>
            </a:r>
            <a:endParaRPr lang="en-US" dirty="0"/>
          </a:p>
          <a:p>
            <a:r>
              <a:rPr lang="en-US" dirty="0"/>
              <a:t>Amis et ipsum dolor sed</a:t>
            </a:r>
          </a:p>
          <a:p>
            <a:r>
              <a:rPr lang="en-US" dirty="0"/>
              <a:t>Lorem ipsum sed dolor</a:t>
            </a:r>
          </a:p>
        </p:txBody>
      </p:sp>
      <p:grpSp>
        <p:nvGrpSpPr>
          <p:cNvPr id="2" name="Group 1">
            <a:extLst>
              <a:ext uri="{FF2B5EF4-FFF2-40B4-BE49-F238E27FC236}">
                <a16:creationId xmlns:a16="http://schemas.microsoft.com/office/drawing/2014/main" id="{2BC3991C-DFD0-D943-BE34-F7CC89611C0E}"/>
              </a:ext>
              <a:ext uri="{C183D7F6-B498-43B3-948B-1728B52AA6E4}">
                <adec:decorative xmlns:adec="http://schemas.microsoft.com/office/drawing/2017/decorative" val="1"/>
              </a:ext>
            </a:extLst>
          </p:cNvPr>
          <p:cNvGrpSpPr/>
          <p:nvPr userDrawn="1"/>
        </p:nvGrpSpPr>
        <p:grpSpPr>
          <a:xfrm>
            <a:off x="5562599" y="2760783"/>
            <a:ext cx="10787743" cy="3097091"/>
            <a:chOff x="5562599" y="2760783"/>
            <a:chExt cx="10787743" cy="3097091"/>
          </a:xfrm>
        </p:grpSpPr>
        <p:sp>
          <p:nvSpPr>
            <p:cNvPr id="18" name="Freeform: Shape 19">
              <a:extLst>
                <a:ext uri="{FF2B5EF4-FFF2-40B4-BE49-F238E27FC236}">
                  <a16:creationId xmlns:a16="http://schemas.microsoft.com/office/drawing/2014/main" id="{816BD8A4-84A9-4840-9ECC-4E5E8EAEB1C3}"/>
                </a:ext>
                <a:ext uri="{C183D7F6-B498-43B3-948B-1728B52AA6E4}">
                  <adec:decorative xmlns:adec="http://schemas.microsoft.com/office/drawing/2017/decorative" val="1"/>
                </a:ext>
              </a:extLst>
            </p:cNvPr>
            <p:cNvSpPr/>
            <p:nvPr userDrawn="1"/>
          </p:nvSpPr>
          <p:spPr>
            <a:xfrm rot="2700000">
              <a:off x="9803415" y="-1480033"/>
              <a:ext cx="2306112" cy="10787743"/>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7000">
                  <a:schemeClr val="accent2">
                    <a:alpha val="0"/>
                  </a:schemeClr>
                </a:gs>
                <a:gs pos="52000">
                  <a:schemeClr val="accent2">
                    <a:alpha val="70000"/>
                  </a:schemeClr>
                </a:gs>
                <a:gs pos="78000">
                  <a:schemeClr val="accent2">
                    <a:alpha val="0"/>
                  </a:schemeClr>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7" name="Freeform: Shape 28">
              <a:extLst>
                <a:ext uri="{FF2B5EF4-FFF2-40B4-BE49-F238E27FC236}">
                  <a16:creationId xmlns:a16="http://schemas.microsoft.com/office/drawing/2014/main" id="{DE2C9364-4B83-C74B-A792-2D2C19FC68E9}"/>
                </a:ext>
                <a:ext uri="{C183D7F6-B498-43B3-948B-1728B52AA6E4}">
                  <adec:decorative xmlns:adec="http://schemas.microsoft.com/office/drawing/2017/decorative" val="1"/>
                </a:ext>
              </a:extLst>
            </p:cNvPr>
            <p:cNvSpPr/>
            <p:nvPr userDrawn="1"/>
          </p:nvSpPr>
          <p:spPr>
            <a:xfrm rot="2700000">
              <a:off x="10994940" y="2834745"/>
              <a:ext cx="1064877" cy="4981381"/>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4000">
                  <a:schemeClr val="bg1">
                    <a:alpha val="0"/>
                  </a:schemeClr>
                </a:gs>
                <a:gs pos="78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pic>
          <p:nvPicPr>
            <p:cNvPr id="6" name="Picture 5" descr="Icon&#10;&#10;">
              <a:extLst>
                <a:ext uri="{FF2B5EF4-FFF2-40B4-BE49-F238E27FC236}">
                  <a16:creationId xmlns:a16="http://schemas.microsoft.com/office/drawing/2014/main" id="{31C44375-7B71-414E-A0D4-349DC3084C0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60491" y="3247151"/>
              <a:ext cx="2938410" cy="2327324"/>
            </a:xfrm>
            <a:prstGeom prst="rect">
              <a:avLst/>
            </a:prstGeom>
          </p:spPr>
        </p:pic>
      </p:grpSp>
      <p:sp>
        <p:nvSpPr>
          <p:cNvPr id="10" name="page number">
            <a:extLst>
              <a:ext uri="{FF2B5EF4-FFF2-40B4-BE49-F238E27FC236}">
                <a16:creationId xmlns:a16="http://schemas.microsoft.com/office/drawing/2014/main" id="{EC69C965-E530-9D46-A1DF-AE6806FABA5D}"/>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84772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llustration – Aqua">
    <p:bg>
      <p:bgPr>
        <a:solidFill>
          <a:schemeClr val="bg1"/>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465064DB-79E1-A641-9982-84900283437A}"/>
              </a:ext>
            </a:extLst>
          </p:cNvPr>
          <p:cNvSpPr>
            <a:spLocks noGrp="1"/>
          </p:cNvSpPr>
          <p:nvPr>
            <p:ph type="title" hasCustomPrompt="1"/>
          </p:nvPr>
        </p:nvSpPr>
        <p:spPr>
          <a:xfrm>
            <a:off x="557023" y="633994"/>
            <a:ext cx="6427626" cy="1229360"/>
          </a:xfrm>
        </p:spPr>
        <p:txBody>
          <a:bodyPr wrap="square" anchor="b"/>
          <a:lstStyle>
            <a:lvl1pPr algn="l">
              <a:defRPr sz="3600" b="0" cap="none" baseline="0">
                <a:solidFill>
                  <a:schemeClr val="accent2"/>
                </a:solidFill>
              </a:defRPr>
            </a:lvl1pPr>
          </a:lstStyle>
          <a:p>
            <a:r>
              <a:rPr lang="en-US" dirty="0"/>
              <a:t>Title Text Slide with Aqua Multi-Cloud Illustration</a:t>
            </a:r>
          </a:p>
        </p:txBody>
      </p:sp>
      <p:grpSp>
        <p:nvGrpSpPr>
          <p:cNvPr id="3" name="Group 2">
            <a:extLst>
              <a:ext uri="{FF2B5EF4-FFF2-40B4-BE49-F238E27FC236}">
                <a16:creationId xmlns:a16="http://schemas.microsoft.com/office/drawing/2014/main" id="{63FEA7A4-FB23-E540-B702-8C1C1BB2E1C6}"/>
              </a:ext>
              <a:ext uri="{C183D7F6-B498-43B3-948B-1728B52AA6E4}">
                <adec:decorative xmlns:adec="http://schemas.microsoft.com/office/drawing/2017/decorative" val="1"/>
              </a:ext>
            </a:extLst>
          </p:cNvPr>
          <p:cNvGrpSpPr/>
          <p:nvPr userDrawn="1"/>
        </p:nvGrpSpPr>
        <p:grpSpPr>
          <a:xfrm>
            <a:off x="6044827" y="2686050"/>
            <a:ext cx="10384504" cy="2981325"/>
            <a:chOff x="6044827" y="2686050"/>
            <a:chExt cx="10384504" cy="2981325"/>
          </a:xfrm>
        </p:grpSpPr>
        <p:sp>
          <p:nvSpPr>
            <p:cNvPr id="18" name="Freeform: Shape 19">
              <a:extLst>
                <a:ext uri="{FF2B5EF4-FFF2-40B4-BE49-F238E27FC236}">
                  <a16:creationId xmlns:a16="http://schemas.microsoft.com/office/drawing/2014/main" id="{816BD8A4-84A9-4840-9ECC-4E5E8EAEB1C3}"/>
                </a:ext>
                <a:ext uri="{C183D7F6-B498-43B3-948B-1728B52AA6E4}">
                  <adec:decorative xmlns:adec="http://schemas.microsoft.com/office/drawing/2017/decorative" val="1"/>
                </a:ext>
              </a:extLst>
            </p:cNvPr>
            <p:cNvSpPr/>
            <p:nvPr userDrawn="1"/>
          </p:nvSpPr>
          <p:spPr>
            <a:xfrm rot="2700000">
              <a:off x="10127123" y="-1396246"/>
              <a:ext cx="2219911" cy="10384504"/>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33000">
                  <a:schemeClr val="accent3">
                    <a:alpha val="0"/>
                  </a:schemeClr>
                </a:gs>
                <a:gs pos="55000">
                  <a:schemeClr val="accent3">
                    <a:alpha val="70000"/>
                  </a:schemeClr>
                </a:gs>
                <a:gs pos="79000">
                  <a:schemeClr val="accent3">
                    <a:alpha val="0"/>
                  </a:schemeClr>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7" name="Freeform: Shape 28">
              <a:extLst>
                <a:ext uri="{FF2B5EF4-FFF2-40B4-BE49-F238E27FC236}">
                  <a16:creationId xmlns:a16="http://schemas.microsoft.com/office/drawing/2014/main" id="{DE2C9364-4B83-C74B-A792-2D2C19FC68E9}"/>
                </a:ext>
                <a:ext uri="{C183D7F6-B498-43B3-948B-1728B52AA6E4}">
                  <adec:decorative xmlns:adec="http://schemas.microsoft.com/office/drawing/2017/decorative" val="1"/>
                </a:ext>
              </a:extLst>
            </p:cNvPr>
            <p:cNvSpPr/>
            <p:nvPr userDrawn="1"/>
          </p:nvSpPr>
          <p:spPr>
            <a:xfrm rot="2700000">
              <a:off x="11274110" y="2757249"/>
              <a:ext cx="1025073" cy="4795180"/>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4000">
                  <a:schemeClr val="bg1">
                    <a:alpha val="0"/>
                  </a:schemeClr>
                </a:gs>
                <a:gs pos="78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pic>
          <p:nvPicPr>
            <p:cNvPr id="29" name="Picture 28" descr="Icon&#10;&#10;">
              <a:extLst>
                <a:ext uri="{FF2B5EF4-FFF2-40B4-BE49-F238E27FC236}">
                  <a16:creationId xmlns:a16="http://schemas.microsoft.com/office/drawing/2014/main" id="{00FBF9A9-0DCA-4B47-9F95-7C285BFC9B9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6837" y="3103715"/>
              <a:ext cx="3270401" cy="2162469"/>
            </a:xfrm>
            <a:prstGeom prst="rect">
              <a:avLst/>
            </a:prstGeom>
          </p:spPr>
        </p:pic>
      </p:grpSp>
      <p:sp>
        <p:nvSpPr>
          <p:cNvPr id="10" name="page number">
            <a:extLst>
              <a:ext uri="{FF2B5EF4-FFF2-40B4-BE49-F238E27FC236}">
                <a16:creationId xmlns:a16="http://schemas.microsoft.com/office/drawing/2014/main" id="{E186AE1D-141B-2044-9921-1CBA3634084C}"/>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9" name="Subtitle 2">
            <a:extLst>
              <a:ext uri="{FF2B5EF4-FFF2-40B4-BE49-F238E27FC236}">
                <a16:creationId xmlns:a16="http://schemas.microsoft.com/office/drawing/2014/main" id="{2D95BE09-C36A-4B4B-A4B4-51E3E278D944}"/>
              </a:ext>
            </a:extLst>
          </p:cNvPr>
          <p:cNvSpPr>
            <a:spLocks noGrp="1"/>
          </p:cNvSpPr>
          <p:nvPr>
            <p:ph type="subTitle" idx="10" hasCustomPrompt="1"/>
          </p:nvPr>
        </p:nvSpPr>
        <p:spPr>
          <a:xfrm>
            <a:off x="570881" y="1962912"/>
            <a:ext cx="6408402" cy="700882"/>
          </a:xfrm>
        </p:spPr>
        <p:txBody>
          <a:bodyPr/>
          <a:lstStyle>
            <a:lvl1pPr marL="342900" indent="-342900" algn="l">
              <a:buClr>
                <a:schemeClr val="tx1"/>
              </a:buClr>
              <a:buFont typeface="Arial" panose="020B0604020202020204" pitchFamily="34" charset="0"/>
              <a:buChar char="•"/>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 lorem ipsum sed dolor</a:t>
            </a:r>
          </a:p>
          <a:p>
            <a:r>
              <a:rPr lang="en-US" dirty="0"/>
              <a:t>Lorem ipsum sed dolor</a:t>
            </a:r>
          </a:p>
          <a:p>
            <a:r>
              <a:rPr lang="en-US" dirty="0" err="1"/>
              <a:t>Consecteteur</a:t>
            </a:r>
            <a:r>
              <a:rPr lang="en-US" dirty="0"/>
              <a:t> dolor sed </a:t>
            </a:r>
            <a:r>
              <a:rPr lang="en-US" dirty="0" err="1"/>
              <a:t>ip</a:t>
            </a:r>
            <a:endParaRPr lang="en-US" dirty="0"/>
          </a:p>
          <a:p>
            <a:r>
              <a:rPr lang="en-US" dirty="0"/>
              <a:t>Amis et ipsum dolor sed</a:t>
            </a:r>
          </a:p>
          <a:p>
            <a:r>
              <a:rPr lang="en-US" dirty="0"/>
              <a:t>Lorem ipsum sed dolor</a:t>
            </a:r>
          </a:p>
        </p:txBody>
      </p:sp>
    </p:spTree>
    <p:extLst>
      <p:ext uri="{BB962C8B-B14F-4D97-AF65-F5344CB8AC3E}">
        <p14:creationId xmlns:p14="http://schemas.microsoft.com/office/powerpoint/2010/main" val="233496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with Illustration – Ocean">
    <p:bg>
      <p:bgPr>
        <a:solidFill>
          <a:schemeClr val="bg1"/>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465064DB-79E1-A641-9982-84900283437A}"/>
              </a:ext>
            </a:extLst>
          </p:cNvPr>
          <p:cNvSpPr>
            <a:spLocks noGrp="1"/>
          </p:cNvSpPr>
          <p:nvPr>
            <p:ph type="title" hasCustomPrompt="1"/>
          </p:nvPr>
        </p:nvSpPr>
        <p:spPr>
          <a:xfrm>
            <a:off x="557022" y="633994"/>
            <a:ext cx="7321704" cy="1229360"/>
          </a:xfrm>
        </p:spPr>
        <p:txBody>
          <a:bodyPr wrap="square" anchor="b"/>
          <a:lstStyle>
            <a:lvl1pPr algn="l">
              <a:defRPr sz="3600" b="0" cap="none" baseline="0">
                <a:solidFill>
                  <a:schemeClr val="accent2"/>
                </a:solidFill>
              </a:defRPr>
            </a:lvl1pPr>
          </a:lstStyle>
          <a:p>
            <a:r>
              <a:rPr lang="en-US" dirty="0"/>
              <a:t>Title Text Slide with Ocean Color Virtual Cloud Network Illustration</a:t>
            </a:r>
          </a:p>
        </p:txBody>
      </p:sp>
      <p:grpSp>
        <p:nvGrpSpPr>
          <p:cNvPr id="3" name="Group 2">
            <a:extLst>
              <a:ext uri="{FF2B5EF4-FFF2-40B4-BE49-F238E27FC236}">
                <a16:creationId xmlns:a16="http://schemas.microsoft.com/office/drawing/2014/main" id="{65B8F874-D193-EE48-B5D2-527C9F2D59CD}"/>
              </a:ext>
              <a:ext uri="{C183D7F6-B498-43B3-948B-1728B52AA6E4}">
                <adec:decorative xmlns:adec="http://schemas.microsoft.com/office/drawing/2017/decorative" val="1"/>
              </a:ext>
            </a:extLst>
          </p:cNvPr>
          <p:cNvGrpSpPr/>
          <p:nvPr userDrawn="1"/>
        </p:nvGrpSpPr>
        <p:grpSpPr>
          <a:xfrm>
            <a:off x="5847907" y="2805835"/>
            <a:ext cx="10395056" cy="2984355"/>
            <a:chOff x="5847907" y="2763303"/>
            <a:chExt cx="10395056" cy="2984355"/>
          </a:xfrm>
        </p:grpSpPr>
        <p:sp>
          <p:nvSpPr>
            <p:cNvPr id="18" name="Freeform: Shape 19">
              <a:extLst>
                <a:ext uri="{FF2B5EF4-FFF2-40B4-BE49-F238E27FC236}">
                  <a16:creationId xmlns:a16="http://schemas.microsoft.com/office/drawing/2014/main" id="{816BD8A4-84A9-4840-9ECC-4E5E8EAEB1C3}"/>
                </a:ext>
                <a:ext uri="{C183D7F6-B498-43B3-948B-1728B52AA6E4}">
                  <adec:decorative xmlns:adec="http://schemas.microsoft.com/office/drawing/2017/decorative" val="1"/>
                </a:ext>
              </a:extLst>
            </p:cNvPr>
            <p:cNvSpPr/>
            <p:nvPr userDrawn="1"/>
          </p:nvSpPr>
          <p:spPr>
            <a:xfrm rot="2700000">
              <a:off x="9934351" y="-1323141"/>
              <a:ext cx="2222167" cy="10395056"/>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33000">
                  <a:schemeClr val="accent1">
                    <a:alpha val="0"/>
                  </a:schemeClr>
                </a:gs>
                <a:gs pos="56000">
                  <a:schemeClr val="accent1">
                    <a:alpha val="70000"/>
                  </a:schemeClr>
                </a:gs>
                <a:gs pos="78000">
                  <a:schemeClr val="accent1">
                    <a:alpha val="0"/>
                  </a:schemeClr>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7" name="Freeform: Shape 28">
              <a:extLst>
                <a:ext uri="{FF2B5EF4-FFF2-40B4-BE49-F238E27FC236}">
                  <a16:creationId xmlns:a16="http://schemas.microsoft.com/office/drawing/2014/main" id="{DE2C9364-4B83-C74B-A792-2D2C19FC68E9}"/>
                </a:ext>
                <a:ext uri="{C183D7F6-B498-43B3-948B-1728B52AA6E4}">
                  <adec:decorative xmlns:adec="http://schemas.microsoft.com/office/drawing/2017/decorative" val="1"/>
                </a:ext>
              </a:extLst>
            </p:cNvPr>
            <p:cNvSpPr/>
            <p:nvPr userDrawn="1"/>
          </p:nvSpPr>
          <p:spPr>
            <a:xfrm rot="2700000">
              <a:off x="11082502" y="2834575"/>
              <a:ext cx="1026114" cy="4800052"/>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4000">
                  <a:schemeClr val="bg1">
                    <a:alpha val="0"/>
                  </a:schemeClr>
                </a:gs>
                <a:gs pos="78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pic>
          <p:nvPicPr>
            <p:cNvPr id="4" name="Picture 3">
              <a:extLst>
                <a:ext uri="{FF2B5EF4-FFF2-40B4-BE49-F238E27FC236}">
                  <a16:creationId xmlns:a16="http://schemas.microsoft.com/office/drawing/2014/main" id="{0BB8F28C-903D-A34B-B23A-0C6DD9A01B0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246785" y="2934586"/>
              <a:ext cx="2146119" cy="2096784"/>
            </a:xfrm>
            <a:prstGeom prst="rect">
              <a:avLst/>
            </a:prstGeom>
          </p:spPr>
        </p:pic>
      </p:grpSp>
      <p:sp>
        <p:nvSpPr>
          <p:cNvPr id="10" name="page number">
            <a:extLst>
              <a:ext uri="{FF2B5EF4-FFF2-40B4-BE49-F238E27FC236}">
                <a16:creationId xmlns:a16="http://schemas.microsoft.com/office/drawing/2014/main" id="{6C83A762-8032-D146-92FB-F5E59AD2A59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9" name="Subtitle 2">
            <a:extLst>
              <a:ext uri="{FF2B5EF4-FFF2-40B4-BE49-F238E27FC236}">
                <a16:creationId xmlns:a16="http://schemas.microsoft.com/office/drawing/2014/main" id="{440E066E-D547-6E42-9DC5-A20A619B8CBC}"/>
              </a:ext>
            </a:extLst>
          </p:cNvPr>
          <p:cNvSpPr>
            <a:spLocks noGrp="1"/>
          </p:cNvSpPr>
          <p:nvPr>
            <p:ph type="subTitle" idx="10" hasCustomPrompt="1"/>
          </p:nvPr>
        </p:nvSpPr>
        <p:spPr>
          <a:xfrm>
            <a:off x="570881" y="1962912"/>
            <a:ext cx="6408402" cy="700882"/>
          </a:xfrm>
        </p:spPr>
        <p:txBody>
          <a:bodyPr/>
          <a:lstStyle>
            <a:lvl1pPr marL="342900" indent="-342900" algn="l">
              <a:buClr>
                <a:schemeClr val="tx1"/>
              </a:buClr>
              <a:buFont typeface="Arial" panose="020B0604020202020204" pitchFamily="34" charset="0"/>
              <a:buChar char="•"/>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 lorem ipsum sed dolor</a:t>
            </a:r>
          </a:p>
          <a:p>
            <a:r>
              <a:rPr lang="en-US" dirty="0"/>
              <a:t>Lorem ipsum sed dolor</a:t>
            </a:r>
          </a:p>
          <a:p>
            <a:r>
              <a:rPr lang="en-US" dirty="0" err="1"/>
              <a:t>Consecteteur</a:t>
            </a:r>
            <a:r>
              <a:rPr lang="en-US" dirty="0"/>
              <a:t> dolor sed </a:t>
            </a:r>
            <a:r>
              <a:rPr lang="en-US" dirty="0" err="1"/>
              <a:t>ip</a:t>
            </a:r>
            <a:endParaRPr lang="en-US" dirty="0"/>
          </a:p>
          <a:p>
            <a:r>
              <a:rPr lang="en-US" dirty="0"/>
              <a:t>Amis et ipsum dolor sed</a:t>
            </a:r>
          </a:p>
          <a:p>
            <a:r>
              <a:rPr lang="en-US" dirty="0"/>
              <a:t>Lorem ipsum sed dolor</a:t>
            </a:r>
          </a:p>
        </p:txBody>
      </p:sp>
    </p:spTree>
    <p:extLst>
      <p:ext uri="{BB962C8B-B14F-4D97-AF65-F5344CB8AC3E}">
        <p14:creationId xmlns:p14="http://schemas.microsoft.com/office/powerpoint/2010/main" val="343265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llustration – Plum">
    <p:bg>
      <p:bgPr>
        <a:solidFill>
          <a:schemeClr val="bg1"/>
        </a:solidFill>
        <a:effectLst/>
      </p:bgPr>
    </p:bg>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465064DB-79E1-A641-9982-84900283437A}"/>
              </a:ext>
            </a:extLst>
          </p:cNvPr>
          <p:cNvSpPr>
            <a:spLocks noGrp="1"/>
          </p:cNvSpPr>
          <p:nvPr>
            <p:ph type="title" hasCustomPrompt="1"/>
          </p:nvPr>
        </p:nvSpPr>
        <p:spPr>
          <a:xfrm>
            <a:off x="557022" y="633994"/>
            <a:ext cx="6758177" cy="1229360"/>
          </a:xfrm>
        </p:spPr>
        <p:txBody>
          <a:bodyPr wrap="square" anchor="b"/>
          <a:lstStyle>
            <a:lvl1pPr algn="l">
              <a:defRPr sz="3600" b="0" cap="none" baseline="0">
                <a:solidFill>
                  <a:schemeClr val="accent2"/>
                </a:solidFill>
              </a:defRPr>
            </a:lvl1pPr>
          </a:lstStyle>
          <a:p>
            <a:r>
              <a:rPr lang="en-US" dirty="0"/>
              <a:t>Title Text Slide with Plum Color Intrinsic Security Illustration</a:t>
            </a:r>
          </a:p>
        </p:txBody>
      </p:sp>
      <p:grpSp>
        <p:nvGrpSpPr>
          <p:cNvPr id="3" name="Group 2">
            <a:extLst>
              <a:ext uri="{FF2B5EF4-FFF2-40B4-BE49-F238E27FC236}">
                <a16:creationId xmlns:a16="http://schemas.microsoft.com/office/drawing/2014/main" id="{6939AD08-B308-7E43-AB28-1AD4B8957C6B}"/>
              </a:ext>
              <a:ext uri="{C183D7F6-B498-43B3-948B-1728B52AA6E4}">
                <adec:decorative xmlns:adec="http://schemas.microsoft.com/office/drawing/2017/decorative" val="1"/>
              </a:ext>
            </a:extLst>
          </p:cNvPr>
          <p:cNvGrpSpPr/>
          <p:nvPr userDrawn="1"/>
        </p:nvGrpSpPr>
        <p:grpSpPr>
          <a:xfrm>
            <a:off x="6156252" y="2771663"/>
            <a:ext cx="10097344" cy="2912201"/>
            <a:chOff x="4413887" y="1843895"/>
            <a:chExt cx="12945495" cy="3733644"/>
          </a:xfrm>
        </p:grpSpPr>
        <p:sp>
          <p:nvSpPr>
            <p:cNvPr id="18" name="Freeform: Shape 19">
              <a:extLst>
                <a:ext uri="{FF2B5EF4-FFF2-40B4-BE49-F238E27FC236}">
                  <a16:creationId xmlns:a16="http://schemas.microsoft.com/office/drawing/2014/main" id="{816BD8A4-84A9-4840-9ECC-4E5E8EAEB1C3}"/>
                </a:ext>
                <a:ext uri="{C183D7F6-B498-43B3-948B-1728B52AA6E4}">
                  <adec:decorative xmlns:adec="http://schemas.microsoft.com/office/drawing/2017/decorative" val="1"/>
                </a:ext>
              </a:extLst>
            </p:cNvPr>
            <p:cNvSpPr/>
            <p:nvPr userDrawn="1"/>
          </p:nvSpPr>
          <p:spPr>
            <a:xfrm rot="2700000">
              <a:off x="9502946" y="-3228090"/>
              <a:ext cx="2767378" cy="12945495"/>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6000">
                  <a:schemeClr val="accent5">
                    <a:alpha val="0"/>
                  </a:schemeClr>
                </a:gs>
                <a:gs pos="53000">
                  <a:schemeClr val="accent5">
                    <a:alpha val="70000"/>
                  </a:schemeClr>
                </a:gs>
                <a:gs pos="78000">
                  <a:schemeClr val="accent5">
                    <a:alpha val="0"/>
                  </a:schemeClr>
                </a:gs>
              </a:gsLst>
              <a:lin ang="27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7" name="Freeform: Shape 28">
              <a:extLst>
                <a:ext uri="{FF2B5EF4-FFF2-40B4-BE49-F238E27FC236}">
                  <a16:creationId xmlns:a16="http://schemas.microsoft.com/office/drawing/2014/main" id="{DE2C9364-4B83-C74B-A792-2D2C19FC68E9}"/>
                </a:ext>
                <a:ext uri="{C183D7F6-B498-43B3-948B-1728B52AA6E4}">
                  <adec:decorative xmlns:adec="http://schemas.microsoft.com/office/drawing/2017/decorative" val="1"/>
                </a:ext>
              </a:extLst>
            </p:cNvPr>
            <p:cNvSpPr/>
            <p:nvPr userDrawn="1"/>
          </p:nvSpPr>
          <p:spPr>
            <a:xfrm rot="2700000">
              <a:off x="10932797" y="1949727"/>
              <a:ext cx="1277873" cy="5977751"/>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4000">
                  <a:schemeClr val="bg1">
                    <a:alpha val="0"/>
                  </a:schemeClr>
                </a:gs>
                <a:gs pos="78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pic>
          <p:nvPicPr>
            <p:cNvPr id="4" name="Picture 3" descr="Icon&#10;&#10;">
              <a:extLst>
                <a:ext uri="{FF2B5EF4-FFF2-40B4-BE49-F238E27FC236}">
                  <a16:creationId xmlns:a16="http://schemas.microsoft.com/office/drawing/2014/main" id="{C939AE73-F1AB-C848-B29C-1763B3E10A8A}"/>
                </a:ext>
              </a:extLst>
            </p:cNvPr>
            <p:cNvPicPr>
              <a:picLocks noChangeAspect="1"/>
            </p:cNvPicPr>
            <p:nvPr userDrawn="1"/>
          </p:nvPicPr>
          <p:blipFill>
            <a:blip r:embed="rId2"/>
            <a:stretch>
              <a:fillRect/>
            </a:stretch>
          </p:blipFill>
          <p:spPr>
            <a:xfrm>
              <a:off x="6811347" y="1843895"/>
              <a:ext cx="2631885" cy="2989069"/>
            </a:xfrm>
            <a:prstGeom prst="rect">
              <a:avLst/>
            </a:prstGeom>
          </p:spPr>
        </p:pic>
      </p:grpSp>
      <p:sp>
        <p:nvSpPr>
          <p:cNvPr id="10" name="page number">
            <a:extLst>
              <a:ext uri="{FF2B5EF4-FFF2-40B4-BE49-F238E27FC236}">
                <a16:creationId xmlns:a16="http://schemas.microsoft.com/office/drawing/2014/main" id="{504A0DA9-DB77-B34C-9A1C-8C06BA8295A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9" name="Subtitle 2">
            <a:extLst>
              <a:ext uri="{FF2B5EF4-FFF2-40B4-BE49-F238E27FC236}">
                <a16:creationId xmlns:a16="http://schemas.microsoft.com/office/drawing/2014/main" id="{46C00632-F722-264C-AADE-DE27CE15D72F}"/>
              </a:ext>
            </a:extLst>
          </p:cNvPr>
          <p:cNvSpPr>
            <a:spLocks noGrp="1"/>
          </p:cNvSpPr>
          <p:nvPr>
            <p:ph type="subTitle" idx="10" hasCustomPrompt="1"/>
          </p:nvPr>
        </p:nvSpPr>
        <p:spPr>
          <a:xfrm>
            <a:off x="570881" y="1962912"/>
            <a:ext cx="6408402" cy="700882"/>
          </a:xfrm>
        </p:spPr>
        <p:txBody>
          <a:bodyPr/>
          <a:lstStyle>
            <a:lvl1pPr marL="342900" indent="-342900" algn="l">
              <a:buClr>
                <a:schemeClr val="tx1"/>
              </a:buClr>
              <a:buFont typeface="Arial" panose="020B0604020202020204" pitchFamily="34" charset="0"/>
              <a:buChar char="•"/>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 lorem ipsum sed dolor</a:t>
            </a:r>
          </a:p>
          <a:p>
            <a:r>
              <a:rPr lang="en-US" dirty="0"/>
              <a:t>Lorem ipsum sed dolor</a:t>
            </a:r>
          </a:p>
          <a:p>
            <a:r>
              <a:rPr lang="en-US" dirty="0" err="1"/>
              <a:t>Consecteteur</a:t>
            </a:r>
            <a:r>
              <a:rPr lang="en-US" dirty="0"/>
              <a:t> dolor sed </a:t>
            </a:r>
            <a:r>
              <a:rPr lang="en-US" dirty="0" err="1"/>
              <a:t>ip</a:t>
            </a:r>
            <a:endParaRPr lang="en-US" dirty="0"/>
          </a:p>
          <a:p>
            <a:r>
              <a:rPr lang="en-US" dirty="0"/>
              <a:t>Amis et ipsum dolor sed</a:t>
            </a:r>
          </a:p>
          <a:p>
            <a:r>
              <a:rPr lang="en-US" dirty="0"/>
              <a:t>Lorem ipsum sed dolor</a:t>
            </a:r>
          </a:p>
        </p:txBody>
      </p:sp>
    </p:spTree>
    <p:extLst>
      <p:ext uri="{BB962C8B-B14F-4D97-AF65-F5344CB8AC3E}">
        <p14:creationId xmlns:p14="http://schemas.microsoft.com/office/powerpoint/2010/main" val="241267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uote – Leaf">
    <p:spTree>
      <p:nvGrpSpPr>
        <p:cNvPr id="1" name=""/>
        <p:cNvGrpSpPr/>
        <p:nvPr/>
      </p:nvGrpSpPr>
      <p:grpSpPr>
        <a:xfrm>
          <a:off x="0" y="0"/>
          <a:ext cx="0" cy="0"/>
          <a:chOff x="0" y="0"/>
          <a:chExt cx="0" cy="0"/>
        </a:xfrm>
      </p:grpSpPr>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6215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dirty="0"/>
              <a:t>Quote text on left, leaf and ocean parallelograms on right. Lorem ipsum sed.”</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a:defRPr sz="1800">
                <a:solidFill>
                  <a:schemeClr val="accent2"/>
                </a:solidFill>
              </a:defRPr>
            </a:lvl1pPr>
          </a:lstStyle>
          <a:p>
            <a:pPr lvl="0"/>
            <a:r>
              <a:rPr lang="en-US" dirty="0"/>
              <a:t>Source Name</a:t>
            </a:r>
          </a:p>
        </p:txBody>
      </p:sp>
      <p:grpSp>
        <p:nvGrpSpPr>
          <p:cNvPr id="2" name="Group 1">
            <a:extLst>
              <a:ext uri="{FF2B5EF4-FFF2-40B4-BE49-F238E27FC236}">
                <a16:creationId xmlns:a16="http://schemas.microsoft.com/office/drawing/2014/main" id="{AA588109-A3B0-F349-A053-2B0486EACEDD}"/>
              </a:ext>
              <a:ext uri="{C183D7F6-B498-43B3-948B-1728B52AA6E4}">
                <adec:decorative xmlns:adec="http://schemas.microsoft.com/office/drawing/2017/decorative" val="1"/>
              </a:ext>
            </a:extLst>
          </p:cNvPr>
          <p:cNvGrpSpPr/>
          <p:nvPr userDrawn="1"/>
        </p:nvGrpSpPr>
        <p:grpSpPr>
          <a:xfrm>
            <a:off x="2890760" y="1541857"/>
            <a:ext cx="11113170" cy="4175661"/>
            <a:chOff x="2890760" y="1541857"/>
            <a:chExt cx="11113170" cy="4175661"/>
          </a:xfrm>
        </p:grpSpPr>
        <p:sp>
          <p:nvSpPr>
            <p:cNvPr id="23" name="Freeform: Shape 23">
              <a:extLst>
                <a:ext uri="{FF2B5EF4-FFF2-40B4-BE49-F238E27FC236}">
                  <a16:creationId xmlns:a16="http://schemas.microsoft.com/office/drawing/2014/main" id="{F5621D6A-7BA7-2D4E-9E9C-E48F3EA9A806}"/>
                </a:ext>
              </a:extLst>
            </p:cNvPr>
            <p:cNvSpPr/>
            <p:nvPr userDrawn="1"/>
          </p:nvSpPr>
          <p:spPr>
            <a:xfrm rot="13500000">
              <a:off x="6699960" y="862779"/>
              <a:ext cx="1045539" cy="8663939"/>
            </a:xfrm>
            <a:custGeom>
              <a:avLst/>
              <a:gdLst>
                <a:gd name="connsiteX0" fmla="*/ 0 w 1042026"/>
                <a:gd name="connsiteY0" fmla="*/ 0 h 8663939"/>
                <a:gd name="connsiteX1" fmla="*/ 1042026 w 1042026"/>
                <a:gd name="connsiteY1" fmla="*/ 0 h 8663939"/>
                <a:gd name="connsiteX2" fmla="*/ 1042026 w 1042026"/>
                <a:gd name="connsiteY2" fmla="*/ 7621913 h 8663939"/>
                <a:gd name="connsiteX3" fmla="*/ 0 w 1042026"/>
                <a:gd name="connsiteY3" fmla="*/ 8663939 h 8663939"/>
              </a:gdLst>
              <a:ahLst/>
              <a:cxnLst>
                <a:cxn ang="0">
                  <a:pos x="connsiteX0" y="connsiteY0"/>
                </a:cxn>
                <a:cxn ang="0">
                  <a:pos x="connsiteX1" y="connsiteY1"/>
                </a:cxn>
                <a:cxn ang="0">
                  <a:pos x="connsiteX2" y="connsiteY2"/>
                </a:cxn>
                <a:cxn ang="0">
                  <a:pos x="connsiteX3" y="connsiteY3"/>
                </a:cxn>
              </a:cxnLst>
              <a:rect l="l" t="t" r="r" b="b"/>
              <a:pathLst>
                <a:path w="1042026" h="8663939">
                  <a:moveTo>
                    <a:pt x="0" y="0"/>
                  </a:moveTo>
                  <a:lnTo>
                    <a:pt x="1042026" y="0"/>
                  </a:lnTo>
                  <a:lnTo>
                    <a:pt x="1042026" y="7621913"/>
                  </a:lnTo>
                  <a:lnTo>
                    <a:pt x="0" y="8663939"/>
                  </a:lnTo>
                  <a:close/>
                </a:path>
              </a:pathLst>
            </a:custGeom>
            <a:gradFill>
              <a:gsLst>
                <a:gs pos="30000">
                  <a:srgbClr val="F4F8FA">
                    <a:alpha val="0"/>
                  </a:srgbClr>
                </a:gs>
                <a:gs pos="100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4" name="Freeform: Shape 23">
              <a:extLst>
                <a:ext uri="{FF2B5EF4-FFF2-40B4-BE49-F238E27FC236}">
                  <a16:creationId xmlns:a16="http://schemas.microsoft.com/office/drawing/2014/main" id="{88B38AB6-48D7-BF47-8944-C9B92F716B9B}"/>
                </a:ext>
              </a:extLst>
            </p:cNvPr>
            <p:cNvSpPr/>
            <p:nvPr userDrawn="1"/>
          </p:nvSpPr>
          <p:spPr>
            <a:xfrm rot="2700000">
              <a:off x="9149191" y="-2267343"/>
              <a:ext cx="1045539" cy="8663939"/>
            </a:xfrm>
            <a:custGeom>
              <a:avLst/>
              <a:gdLst>
                <a:gd name="connsiteX0" fmla="*/ 0 w 1042026"/>
                <a:gd name="connsiteY0" fmla="*/ 0 h 8663939"/>
                <a:gd name="connsiteX1" fmla="*/ 1042026 w 1042026"/>
                <a:gd name="connsiteY1" fmla="*/ 0 h 8663939"/>
                <a:gd name="connsiteX2" fmla="*/ 1042026 w 1042026"/>
                <a:gd name="connsiteY2" fmla="*/ 7621913 h 8663939"/>
                <a:gd name="connsiteX3" fmla="*/ 0 w 1042026"/>
                <a:gd name="connsiteY3" fmla="*/ 8663939 h 8663939"/>
              </a:gdLst>
              <a:ahLst/>
              <a:cxnLst>
                <a:cxn ang="0">
                  <a:pos x="connsiteX0" y="connsiteY0"/>
                </a:cxn>
                <a:cxn ang="0">
                  <a:pos x="connsiteX1" y="connsiteY1"/>
                </a:cxn>
                <a:cxn ang="0">
                  <a:pos x="connsiteX2" y="connsiteY2"/>
                </a:cxn>
                <a:cxn ang="0">
                  <a:pos x="connsiteX3" y="connsiteY3"/>
                </a:cxn>
              </a:cxnLst>
              <a:rect l="l" t="t" r="r" b="b"/>
              <a:pathLst>
                <a:path w="1042026" h="8663939">
                  <a:moveTo>
                    <a:pt x="0" y="0"/>
                  </a:moveTo>
                  <a:lnTo>
                    <a:pt x="1042026" y="0"/>
                  </a:lnTo>
                  <a:lnTo>
                    <a:pt x="1042026" y="7621913"/>
                  </a:lnTo>
                  <a:lnTo>
                    <a:pt x="0" y="8663939"/>
                  </a:lnTo>
                  <a:close/>
                </a:path>
              </a:pathLst>
            </a:custGeom>
            <a:gradFill>
              <a:gsLst>
                <a:gs pos="22000">
                  <a:srgbClr val="F4F8FA">
                    <a:alpha val="0"/>
                  </a:srgbClr>
                </a:gs>
                <a:gs pos="100000">
                  <a:schemeClr val="accent4"/>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sp>
        <p:nvSpPr>
          <p:cNvPr id="11" name="Picture Placeholder 11" descr="logo placeholder: click to insert logo or delete box if not needed">
            <a:extLst>
              <a:ext uri="{FF2B5EF4-FFF2-40B4-BE49-F238E27FC236}">
                <a16:creationId xmlns:a16="http://schemas.microsoft.com/office/drawing/2014/main" id="{953CF3A7-833E-B042-A405-AB46430C4476}"/>
              </a:ext>
            </a:extLst>
          </p:cNvPr>
          <p:cNvSpPr>
            <a:spLocks noGrp="1"/>
          </p:cNvSpPr>
          <p:nvPr>
            <p:ph type="pic" sz="quarter" idx="4294967295" hasCustomPrompt="1"/>
          </p:nvPr>
        </p:nvSpPr>
        <p:spPr>
          <a:xfrm>
            <a:off x="8925484" y="4619335"/>
            <a:ext cx="2740025" cy="1371600"/>
          </a:xfrm>
        </p:spPr>
        <p:txBody>
          <a:bodyPr/>
          <a:lstStyle/>
          <a:p>
            <a:r>
              <a:rPr lang="en-US" dirty="0"/>
              <a:t>Click to insert logo or delete box if not needed</a:t>
            </a:r>
          </a:p>
        </p:txBody>
      </p:sp>
      <p:pic>
        <p:nvPicPr>
          <p:cNvPr id="15" name="Graphic 14">
            <a:extLst>
              <a:ext uri="{FF2B5EF4-FFF2-40B4-BE49-F238E27FC236}">
                <a16:creationId xmlns:a16="http://schemas.microsoft.com/office/drawing/2014/main" id="{56CF49B1-1E74-3F4C-8694-8D087C1A90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6" name="Copyright" descr="Confidential copyright VMware, Inc. 2021">
            <a:extLst>
              <a:ext uri="{FF2B5EF4-FFF2-40B4-BE49-F238E27FC236}">
                <a16:creationId xmlns:a16="http://schemas.microsoft.com/office/drawing/2014/main" id="{1D0B5D01-0665-0146-8FD3-E69D9625BEF7}"/>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7" name="page number">
            <a:extLst>
              <a:ext uri="{FF2B5EF4-FFF2-40B4-BE49-F238E27FC236}">
                <a16:creationId xmlns:a16="http://schemas.microsoft.com/office/drawing/2014/main" id="{D03B3F1E-BEE4-0C40-B954-F58A7FCE9AE3}"/>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6135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Quote – Plum">
    <p:spTree>
      <p:nvGrpSpPr>
        <p:cNvPr id="1" name=""/>
        <p:cNvGrpSpPr/>
        <p:nvPr/>
      </p:nvGrpSpPr>
      <p:grpSpPr>
        <a:xfrm>
          <a:off x="0" y="0"/>
          <a:ext cx="0" cy="0"/>
          <a:chOff x="0" y="0"/>
          <a:chExt cx="0" cy="0"/>
        </a:xfrm>
      </p:grpSpPr>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1324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dirty="0"/>
              <a:t>Quote text on left, plum and indigo parallelograms on the right. Lorem ipsum sed.”</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a:defRPr sz="1800">
                <a:solidFill>
                  <a:schemeClr val="accent2"/>
                </a:solidFill>
              </a:defRPr>
            </a:lvl1pPr>
          </a:lstStyle>
          <a:p>
            <a:pPr lvl="0"/>
            <a:r>
              <a:rPr lang="en-US" dirty="0"/>
              <a:t>Source Name</a:t>
            </a:r>
          </a:p>
        </p:txBody>
      </p:sp>
      <p:grpSp>
        <p:nvGrpSpPr>
          <p:cNvPr id="2" name="Group 1">
            <a:extLst>
              <a:ext uri="{FF2B5EF4-FFF2-40B4-BE49-F238E27FC236}">
                <a16:creationId xmlns:a16="http://schemas.microsoft.com/office/drawing/2014/main" id="{1A578B67-8880-784A-A902-6A1294D784F0}"/>
              </a:ext>
              <a:ext uri="{C183D7F6-B498-43B3-948B-1728B52AA6E4}">
                <adec:decorative xmlns:adec="http://schemas.microsoft.com/office/drawing/2017/decorative" val="1"/>
              </a:ext>
            </a:extLst>
          </p:cNvPr>
          <p:cNvGrpSpPr/>
          <p:nvPr userDrawn="1"/>
        </p:nvGrpSpPr>
        <p:grpSpPr>
          <a:xfrm>
            <a:off x="2890760" y="1541857"/>
            <a:ext cx="11113170" cy="4175661"/>
            <a:chOff x="2890760" y="1541857"/>
            <a:chExt cx="11113170" cy="4175661"/>
          </a:xfrm>
        </p:grpSpPr>
        <p:sp>
          <p:nvSpPr>
            <p:cNvPr id="23" name="Freeform: Shape 23">
              <a:extLst>
                <a:ext uri="{FF2B5EF4-FFF2-40B4-BE49-F238E27FC236}">
                  <a16:creationId xmlns:a16="http://schemas.microsoft.com/office/drawing/2014/main" id="{C1466380-5063-9D46-90F9-93AB3505D06F}"/>
                </a:ext>
              </a:extLst>
            </p:cNvPr>
            <p:cNvSpPr/>
            <p:nvPr userDrawn="1"/>
          </p:nvSpPr>
          <p:spPr>
            <a:xfrm rot="13500000">
              <a:off x="6699960" y="862779"/>
              <a:ext cx="1045539" cy="8663939"/>
            </a:xfrm>
            <a:custGeom>
              <a:avLst/>
              <a:gdLst>
                <a:gd name="connsiteX0" fmla="*/ 0 w 1042026"/>
                <a:gd name="connsiteY0" fmla="*/ 0 h 8663939"/>
                <a:gd name="connsiteX1" fmla="*/ 1042026 w 1042026"/>
                <a:gd name="connsiteY1" fmla="*/ 0 h 8663939"/>
                <a:gd name="connsiteX2" fmla="*/ 1042026 w 1042026"/>
                <a:gd name="connsiteY2" fmla="*/ 7621913 h 8663939"/>
                <a:gd name="connsiteX3" fmla="*/ 0 w 1042026"/>
                <a:gd name="connsiteY3" fmla="*/ 8663939 h 8663939"/>
              </a:gdLst>
              <a:ahLst/>
              <a:cxnLst>
                <a:cxn ang="0">
                  <a:pos x="connsiteX0" y="connsiteY0"/>
                </a:cxn>
                <a:cxn ang="0">
                  <a:pos x="connsiteX1" y="connsiteY1"/>
                </a:cxn>
                <a:cxn ang="0">
                  <a:pos x="connsiteX2" y="connsiteY2"/>
                </a:cxn>
                <a:cxn ang="0">
                  <a:pos x="connsiteX3" y="connsiteY3"/>
                </a:cxn>
              </a:cxnLst>
              <a:rect l="l" t="t" r="r" b="b"/>
              <a:pathLst>
                <a:path w="1042026" h="8663939">
                  <a:moveTo>
                    <a:pt x="0" y="0"/>
                  </a:moveTo>
                  <a:lnTo>
                    <a:pt x="1042026" y="0"/>
                  </a:lnTo>
                  <a:lnTo>
                    <a:pt x="1042026" y="7621913"/>
                  </a:lnTo>
                  <a:lnTo>
                    <a:pt x="0" y="8663939"/>
                  </a:lnTo>
                  <a:close/>
                </a:path>
              </a:pathLst>
            </a:custGeom>
            <a:gradFill>
              <a:gsLst>
                <a:gs pos="30000">
                  <a:schemeClr val="bg1">
                    <a:alpha val="0"/>
                  </a:schemeClr>
                </a:gs>
                <a:gs pos="100000">
                  <a:schemeClr val="accent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4" name="Freeform: Shape 23">
              <a:extLst>
                <a:ext uri="{FF2B5EF4-FFF2-40B4-BE49-F238E27FC236}">
                  <a16:creationId xmlns:a16="http://schemas.microsoft.com/office/drawing/2014/main" id="{291D11C0-4B32-9840-9A60-66D012C1EC3D}"/>
                </a:ext>
              </a:extLst>
            </p:cNvPr>
            <p:cNvSpPr/>
            <p:nvPr userDrawn="1"/>
          </p:nvSpPr>
          <p:spPr>
            <a:xfrm rot="2700000">
              <a:off x="9149191" y="-2267343"/>
              <a:ext cx="1045539" cy="8663939"/>
            </a:xfrm>
            <a:custGeom>
              <a:avLst/>
              <a:gdLst>
                <a:gd name="connsiteX0" fmla="*/ 0 w 1042026"/>
                <a:gd name="connsiteY0" fmla="*/ 0 h 8663939"/>
                <a:gd name="connsiteX1" fmla="*/ 1042026 w 1042026"/>
                <a:gd name="connsiteY1" fmla="*/ 0 h 8663939"/>
                <a:gd name="connsiteX2" fmla="*/ 1042026 w 1042026"/>
                <a:gd name="connsiteY2" fmla="*/ 7621913 h 8663939"/>
                <a:gd name="connsiteX3" fmla="*/ 0 w 1042026"/>
                <a:gd name="connsiteY3" fmla="*/ 8663939 h 8663939"/>
              </a:gdLst>
              <a:ahLst/>
              <a:cxnLst>
                <a:cxn ang="0">
                  <a:pos x="connsiteX0" y="connsiteY0"/>
                </a:cxn>
                <a:cxn ang="0">
                  <a:pos x="connsiteX1" y="connsiteY1"/>
                </a:cxn>
                <a:cxn ang="0">
                  <a:pos x="connsiteX2" y="connsiteY2"/>
                </a:cxn>
                <a:cxn ang="0">
                  <a:pos x="connsiteX3" y="connsiteY3"/>
                </a:cxn>
              </a:cxnLst>
              <a:rect l="l" t="t" r="r" b="b"/>
              <a:pathLst>
                <a:path w="1042026" h="8663939">
                  <a:moveTo>
                    <a:pt x="0" y="0"/>
                  </a:moveTo>
                  <a:lnTo>
                    <a:pt x="1042026" y="0"/>
                  </a:lnTo>
                  <a:lnTo>
                    <a:pt x="1042026" y="7621913"/>
                  </a:lnTo>
                  <a:lnTo>
                    <a:pt x="0" y="8663939"/>
                  </a:lnTo>
                  <a:close/>
                </a:path>
              </a:pathLst>
            </a:custGeom>
            <a:gradFill>
              <a:gsLst>
                <a:gs pos="22000">
                  <a:schemeClr val="bg1">
                    <a:alpha val="0"/>
                  </a:schemeClr>
                </a:gs>
                <a:gs pos="100000">
                  <a:schemeClr val="accent5"/>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sp>
        <p:nvSpPr>
          <p:cNvPr id="11" name="Picture Placeholder 11" descr="logo placeholder: click to insert logo or delete box if not needed">
            <a:extLst>
              <a:ext uri="{FF2B5EF4-FFF2-40B4-BE49-F238E27FC236}">
                <a16:creationId xmlns:a16="http://schemas.microsoft.com/office/drawing/2014/main" id="{A92ABA6C-6064-9743-BF58-8AB21015448D}"/>
              </a:ext>
            </a:extLst>
          </p:cNvPr>
          <p:cNvSpPr>
            <a:spLocks noGrp="1"/>
          </p:cNvSpPr>
          <p:nvPr>
            <p:ph type="pic" sz="quarter" idx="4294967295" hasCustomPrompt="1"/>
          </p:nvPr>
        </p:nvSpPr>
        <p:spPr>
          <a:xfrm>
            <a:off x="8925484" y="4619335"/>
            <a:ext cx="2740025" cy="1371600"/>
          </a:xfrm>
        </p:spPr>
        <p:txBody>
          <a:bodyPr/>
          <a:lstStyle/>
          <a:p>
            <a:r>
              <a:rPr lang="en-US" dirty="0"/>
              <a:t>Click to insert logo or delete box if not needed</a:t>
            </a:r>
          </a:p>
        </p:txBody>
      </p:sp>
      <p:pic>
        <p:nvPicPr>
          <p:cNvPr id="15" name="Graphic 14">
            <a:extLst>
              <a:ext uri="{FF2B5EF4-FFF2-40B4-BE49-F238E27FC236}">
                <a16:creationId xmlns:a16="http://schemas.microsoft.com/office/drawing/2014/main" id="{49AC1CF0-19BE-BF46-ACDD-FDC928BF44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6" name="Copyright" descr="Confidential copyright VMware, Inc. 2021">
            <a:extLst>
              <a:ext uri="{FF2B5EF4-FFF2-40B4-BE49-F238E27FC236}">
                <a16:creationId xmlns:a16="http://schemas.microsoft.com/office/drawing/2014/main" id="{C051D70B-DBA0-4C40-8AB4-46A2F20CE62D}"/>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7" name="page number">
            <a:extLst>
              <a:ext uri="{FF2B5EF4-FFF2-40B4-BE49-F238E27FC236}">
                <a16:creationId xmlns:a16="http://schemas.microsoft.com/office/drawing/2014/main" id="{DBC60254-9AEC-2A49-ABD6-870EE5B97F6C}"/>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425853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 Aqua">
    <p:spTree>
      <p:nvGrpSpPr>
        <p:cNvPr id="1" name=""/>
        <p:cNvGrpSpPr/>
        <p:nvPr/>
      </p:nvGrpSpPr>
      <p:grpSpPr>
        <a:xfrm>
          <a:off x="0" y="0"/>
          <a:ext cx="0" cy="0"/>
          <a:chOff x="0" y="0"/>
          <a:chExt cx="0" cy="0"/>
        </a:xfrm>
      </p:grpSpPr>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1324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dirty="0"/>
              <a:t>Quote text on left, aqua and ocean parallelograms on right. Lorem ipsum sed.”</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a:defRPr sz="1800">
                <a:solidFill>
                  <a:schemeClr val="accent2"/>
                </a:solidFill>
              </a:defRPr>
            </a:lvl1pPr>
          </a:lstStyle>
          <a:p>
            <a:pPr lvl="0"/>
            <a:r>
              <a:rPr lang="en-US" dirty="0"/>
              <a:t>Source Name</a:t>
            </a:r>
          </a:p>
        </p:txBody>
      </p:sp>
      <p:grpSp>
        <p:nvGrpSpPr>
          <p:cNvPr id="2" name="Group 1">
            <a:extLst>
              <a:ext uri="{FF2B5EF4-FFF2-40B4-BE49-F238E27FC236}">
                <a16:creationId xmlns:a16="http://schemas.microsoft.com/office/drawing/2014/main" id="{9D4BBE16-1FB5-984C-BF65-9595C408E58E}"/>
              </a:ext>
              <a:ext uri="{C183D7F6-B498-43B3-948B-1728B52AA6E4}">
                <adec:decorative xmlns:adec="http://schemas.microsoft.com/office/drawing/2017/decorative" val="1"/>
              </a:ext>
            </a:extLst>
          </p:cNvPr>
          <p:cNvGrpSpPr/>
          <p:nvPr userDrawn="1"/>
        </p:nvGrpSpPr>
        <p:grpSpPr>
          <a:xfrm>
            <a:off x="2890760" y="1541857"/>
            <a:ext cx="11113170" cy="4175661"/>
            <a:chOff x="2890760" y="1541857"/>
            <a:chExt cx="11113170" cy="4175661"/>
          </a:xfrm>
        </p:grpSpPr>
        <p:sp>
          <p:nvSpPr>
            <p:cNvPr id="23" name="Freeform: Shape 23">
              <a:extLst>
                <a:ext uri="{FF2B5EF4-FFF2-40B4-BE49-F238E27FC236}">
                  <a16:creationId xmlns:a16="http://schemas.microsoft.com/office/drawing/2014/main" id="{923BAA50-9128-7F48-9829-4C8049163190}"/>
                </a:ext>
              </a:extLst>
            </p:cNvPr>
            <p:cNvSpPr/>
            <p:nvPr userDrawn="1"/>
          </p:nvSpPr>
          <p:spPr>
            <a:xfrm rot="13500000">
              <a:off x="6699960" y="862779"/>
              <a:ext cx="1045539" cy="8663939"/>
            </a:xfrm>
            <a:custGeom>
              <a:avLst/>
              <a:gdLst>
                <a:gd name="connsiteX0" fmla="*/ 0 w 1042026"/>
                <a:gd name="connsiteY0" fmla="*/ 0 h 8663939"/>
                <a:gd name="connsiteX1" fmla="*/ 1042026 w 1042026"/>
                <a:gd name="connsiteY1" fmla="*/ 0 h 8663939"/>
                <a:gd name="connsiteX2" fmla="*/ 1042026 w 1042026"/>
                <a:gd name="connsiteY2" fmla="*/ 7621913 h 8663939"/>
                <a:gd name="connsiteX3" fmla="*/ 0 w 1042026"/>
                <a:gd name="connsiteY3" fmla="*/ 8663939 h 8663939"/>
              </a:gdLst>
              <a:ahLst/>
              <a:cxnLst>
                <a:cxn ang="0">
                  <a:pos x="connsiteX0" y="connsiteY0"/>
                </a:cxn>
                <a:cxn ang="0">
                  <a:pos x="connsiteX1" y="connsiteY1"/>
                </a:cxn>
                <a:cxn ang="0">
                  <a:pos x="connsiteX2" y="connsiteY2"/>
                </a:cxn>
                <a:cxn ang="0">
                  <a:pos x="connsiteX3" y="connsiteY3"/>
                </a:cxn>
              </a:cxnLst>
              <a:rect l="l" t="t" r="r" b="b"/>
              <a:pathLst>
                <a:path w="1042026" h="8663939">
                  <a:moveTo>
                    <a:pt x="0" y="0"/>
                  </a:moveTo>
                  <a:lnTo>
                    <a:pt x="1042026" y="0"/>
                  </a:lnTo>
                  <a:lnTo>
                    <a:pt x="1042026" y="7621913"/>
                  </a:lnTo>
                  <a:lnTo>
                    <a:pt x="0" y="8663939"/>
                  </a:lnTo>
                  <a:close/>
                </a:path>
              </a:pathLst>
            </a:custGeom>
            <a:gradFill>
              <a:gsLst>
                <a:gs pos="30000">
                  <a:schemeClr val="bg1">
                    <a:alpha val="0"/>
                  </a:schemeClr>
                </a:gs>
                <a:gs pos="100000">
                  <a:schemeClr val="accent3"/>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4" name="Freeform: Shape 23">
              <a:extLst>
                <a:ext uri="{FF2B5EF4-FFF2-40B4-BE49-F238E27FC236}">
                  <a16:creationId xmlns:a16="http://schemas.microsoft.com/office/drawing/2014/main" id="{7871174D-4419-434C-B971-0167EC393A63}"/>
                </a:ext>
              </a:extLst>
            </p:cNvPr>
            <p:cNvSpPr/>
            <p:nvPr userDrawn="1"/>
          </p:nvSpPr>
          <p:spPr>
            <a:xfrm rot="2700000">
              <a:off x="9149191" y="-2267343"/>
              <a:ext cx="1045539" cy="8663939"/>
            </a:xfrm>
            <a:custGeom>
              <a:avLst/>
              <a:gdLst>
                <a:gd name="connsiteX0" fmla="*/ 0 w 1042026"/>
                <a:gd name="connsiteY0" fmla="*/ 0 h 8663939"/>
                <a:gd name="connsiteX1" fmla="*/ 1042026 w 1042026"/>
                <a:gd name="connsiteY1" fmla="*/ 0 h 8663939"/>
                <a:gd name="connsiteX2" fmla="*/ 1042026 w 1042026"/>
                <a:gd name="connsiteY2" fmla="*/ 7621913 h 8663939"/>
                <a:gd name="connsiteX3" fmla="*/ 0 w 1042026"/>
                <a:gd name="connsiteY3" fmla="*/ 8663939 h 8663939"/>
              </a:gdLst>
              <a:ahLst/>
              <a:cxnLst>
                <a:cxn ang="0">
                  <a:pos x="connsiteX0" y="connsiteY0"/>
                </a:cxn>
                <a:cxn ang="0">
                  <a:pos x="connsiteX1" y="connsiteY1"/>
                </a:cxn>
                <a:cxn ang="0">
                  <a:pos x="connsiteX2" y="connsiteY2"/>
                </a:cxn>
                <a:cxn ang="0">
                  <a:pos x="connsiteX3" y="connsiteY3"/>
                </a:cxn>
              </a:cxnLst>
              <a:rect l="l" t="t" r="r" b="b"/>
              <a:pathLst>
                <a:path w="1042026" h="8663939">
                  <a:moveTo>
                    <a:pt x="0" y="0"/>
                  </a:moveTo>
                  <a:lnTo>
                    <a:pt x="1042026" y="0"/>
                  </a:lnTo>
                  <a:lnTo>
                    <a:pt x="1042026" y="7621913"/>
                  </a:lnTo>
                  <a:lnTo>
                    <a:pt x="0" y="8663939"/>
                  </a:lnTo>
                  <a:close/>
                </a:path>
              </a:pathLst>
            </a:custGeom>
            <a:gradFill>
              <a:gsLst>
                <a:gs pos="22000">
                  <a:schemeClr val="bg1">
                    <a:alpha val="0"/>
                  </a:schemeClr>
                </a:gs>
                <a:gs pos="100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sp>
        <p:nvSpPr>
          <p:cNvPr id="11" name="Picture Placeholder 11" descr="logo placeholder: click to insert logo or delete box if not needed">
            <a:extLst>
              <a:ext uri="{FF2B5EF4-FFF2-40B4-BE49-F238E27FC236}">
                <a16:creationId xmlns:a16="http://schemas.microsoft.com/office/drawing/2014/main" id="{90CA8A2D-22C2-3546-ACA3-B76C2A2C9541}"/>
              </a:ext>
            </a:extLst>
          </p:cNvPr>
          <p:cNvSpPr>
            <a:spLocks noGrp="1"/>
          </p:cNvSpPr>
          <p:nvPr>
            <p:ph type="pic" sz="quarter" idx="4294967295" hasCustomPrompt="1"/>
          </p:nvPr>
        </p:nvSpPr>
        <p:spPr>
          <a:xfrm>
            <a:off x="8925484" y="4619335"/>
            <a:ext cx="2740025" cy="1371600"/>
          </a:xfrm>
        </p:spPr>
        <p:txBody>
          <a:bodyPr/>
          <a:lstStyle/>
          <a:p>
            <a:r>
              <a:rPr lang="en-US" dirty="0"/>
              <a:t>Click to insert logo or delete box if not needed</a:t>
            </a:r>
          </a:p>
        </p:txBody>
      </p:sp>
      <p:pic>
        <p:nvPicPr>
          <p:cNvPr id="15" name="Graphic 14">
            <a:extLst>
              <a:ext uri="{FF2B5EF4-FFF2-40B4-BE49-F238E27FC236}">
                <a16:creationId xmlns:a16="http://schemas.microsoft.com/office/drawing/2014/main" id="{C36E2E59-D8A9-4B45-AB42-A0E92FBBFF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6" name="Copyright" descr="Confidential copyright VMware, Inc. 2021">
            <a:extLst>
              <a:ext uri="{FF2B5EF4-FFF2-40B4-BE49-F238E27FC236}">
                <a16:creationId xmlns:a16="http://schemas.microsoft.com/office/drawing/2014/main" id="{E1A1E841-C196-A64E-BF02-3A903FE03983}"/>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7" name="page number">
            <a:extLst>
              <a:ext uri="{FF2B5EF4-FFF2-40B4-BE49-F238E27FC236}">
                <a16:creationId xmlns:a16="http://schemas.microsoft.com/office/drawing/2014/main" id="{81F6B6E3-D446-FF48-A968-0E6ED9485DE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40938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uote – Photo 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6AB501C1-9DF6-44B6-A147-29CFF5E96E50}"/>
              </a:ext>
              <a:ext uri="{C183D7F6-B498-43B3-948B-1728B52AA6E4}">
                <adec:decorative xmlns:adec="http://schemas.microsoft.com/office/drawing/2017/decorative" val="1"/>
              </a:ext>
            </a:extLst>
          </p:cNvPr>
          <p:cNvSpPr/>
          <p:nvPr userDrawn="1"/>
        </p:nvSpPr>
        <p:spPr>
          <a:xfrm rot="2700000">
            <a:off x="956578" y="-4049006"/>
            <a:ext cx="6293364" cy="12454818"/>
          </a:xfrm>
          <a:custGeom>
            <a:avLst/>
            <a:gdLst>
              <a:gd name="connsiteX0" fmla="*/ 0 w 6293364"/>
              <a:gd name="connsiteY0" fmla="*/ 6293364 h 12454818"/>
              <a:gd name="connsiteX1" fmla="*/ 6293364 w 6293364"/>
              <a:gd name="connsiteY1" fmla="*/ 0 h 12454818"/>
              <a:gd name="connsiteX2" fmla="*/ 6293364 w 6293364"/>
              <a:gd name="connsiteY2" fmla="*/ 9715045 h 12454818"/>
              <a:gd name="connsiteX3" fmla="*/ 3553591 w 6293364"/>
              <a:gd name="connsiteY3" fmla="*/ 12454818 h 12454818"/>
              <a:gd name="connsiteX4" fmla="*/ 0 w 6293364"/>
              <a:gd name="connsiteY4" fmla="*/ 8901227 h 12454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3364" h="12454818">
                <a:moveTo>
                  <a:pt x="0" y="6293364"/>
                </a:moveTo>
                <a:lnTo>
                  <a:pt x="6293364" y="0"/>
                </a:lnTo>
                <a:lnTo>
                  <a:pt x="6293364" y="9715045"/>
                </a:lnTo>
                <a:lnTo>
                  <a:pt x="3553591" y="12454818"/>
                </a:lnTo>
                <a:lnTo>
                  <a:pt x="0" y="8901227"/>
                </a:lnTo>
                <a:close/>
              </a:path>
            </a:pathLst>
          </a:custGeom>
          <a:gradFill>
            <a:gsLst>
              <a:gs pos="19000">
                <a:schemeClr val="bg1">
                  <a:alpha val="31000"/>
                </a:schemeClr>
              </a:gs>
              <a:gs pos="58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8" name="Text Placeholder 7">
            <a:extLst>
              <a:ext uri="{FF2B5EF4-FFF2-40B4-BE49-F238E27FC236}">
                <a16:creationId xmlns:a16="http://schemas.microsoft.com/office/drawing/2014/main" id="{B6C21BA7-C6D2-446E-8FD2-266107E90C49}"/>
              </a:ext>
            </a:extLst>
          </p:cNvPr>
          <p:cNvSpPr>
            <a:spLocks noGrp="1"/>
          </p:cNvSpPr>
          <p:nvPr>
            <p:ph type="body" sz="quarter" idx="16" hasCustomPrompt="1"/>
          </p:nvPr>
        </p:nvSpPr>
        <p:spPr>
          <a:xfrm>
            <a:off x="438912" y="1600200"/>
            <a:ext cx="541324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dirty="0"/>
              <a:t>Quote page with photo showing woman working on laptop. Click to replace text.”</a:t>
            </a:r>
          </a:p>
        </p:txBody>
      </p:sp>
      <p:sp>
        <p:nvSpPr>
          <p:cNvPr id="11" name="Text Placeholder 10">
            <a:extLst>
              <a:ext uri="{FF2B5EF4-FFF2-40B4-BE49-F238E27FC236}">
                <a16:creationId xmlns:a16="http://schemas.microsoft.com/office/drawing/2014/main" id="{0762CBDD-60C2-443D-88B5-C596896049D8}"/>
              </a:ext>
            </a:extLst>
          </p:cNvPr>
          <p:cNvSpPr>
            <a:spLocks noGrp="1"/>
          </p:cNvSpPr>
          <p:nvPr>
            <p:ph type="body" sz="quarter" idx="17" hasCustomPrompt="1"/>
          </p:nvPr>
        </p:nvSpPr>
        <p:spPr>
          <a:xfrm>
            <a:off x="612648" y="5065776"/>
            <a:ext cx="4581144" cy="274320"/>
          </a:xfrm>
        </p:spPr>
        <p:txBody>
          <a:bodyPr/>
          <a:lstStyle>
            <a:lvl1pPr>
              <a:defRPr sz="1800">
                <a:solidFill>
                  <a:schemeClr val="accent2"/>
                </a:solidFill>
              </a:defRPr>
            </a:lvl1pPr>
          </a:lstStyle>
          <a:p>
            <a:pPr lvl="0"/>
            <a:r>
              <a:rPr lang="en-US" dirty="0"/>
              <a:t>Source Name</a:t>
            </a:r>
          </a:p>
        </p:txBody>
      </p:sp>
      <p:pic>
        <p:nvPicPr>
          <p:cNvPr id="9" name="Graphic 8">
            <a:extLst>
              <a:ext uri="{FF2B5EF4-FFF2-40B4-BE49-F238E27FC236}">
                <a16:creationId xmlns:a16="http://schemas.microsoft.com/office/drawing/2014/main" id="{0EF265DB-7DD2-824C-8890-64F8B52BD17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19085" y="6218399"/>
            <a:ext cx="1539751" cy="557784"/>
          </a:xfrm>
          <a:prstGeom prst="rect">
            <a:avLst/>
          </a:prstGeom>
        </p:spPr>
      </p:pic>
      <p:sp>
        <p:nvSpPr>
          <p:cNvPr id="10" name="Copyright" descr="Confidential copyright VMware, Inc. 2021">
            <a:extLst>
              <a:ext uri="{FF2B5EF4-FFF2-40B4-BE49-F238E27FC236}">
                <a16:creationId xmlns:a16="http://schemas.microsoft.com/office/drawing/2014/main" id="{4EF618B9-8BC7-7D41-B0C8-973C952F0F7B}"/>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5" name="page number">
            <a:extLst>
              <a:ext uri="{FF2B5EF4-FFF2-40B4-BE49-F238E27FC236}">
                <a16:creationId xmlns:a16="http://schemas.microsoft.com/office/drawing/2014/main" id="{65B8D505-D55C-B546-9B33-22157CD80DE2}"/>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solidFill>
                  <a:schemeClr val="bg1"/>
                </a:solidFill>
              </a:rPr>
              <a:pPr lvl="0" algn="r"/>
              <a:t>‹#›</a:t>
            </a:fld>
            <a:endParaRPr lang="en-US" dirty="0">
              <a:solidFill>
                <a:schemeClr val="bg1"/>
              </a:solidFill>
            </a:endParaRPr>
          </a:p>
        </p:txBody>
      </p:sp>
    </p:spTree>
    <p:extLst>
      <p:ext uri="{BB962C8B-B14F-4D97-AF65-F5344CB8AC3E}">
        <p14:creationId xmlns:p14="http://schemas.microsoft.com/office/powerpoint/2010/main" val="50376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lvl1pPr>
          </a:lstStyle>
          <a:p>
            <a:r>
              <a:rPr lang="en-US" dirty="0"/>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2866" y="811830"/>
            <a:ext cx="1098794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505" y="1600201"/>
            <a:ext cx="10972800" cy="4572000"/>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vl6pPr>
              <a:defRPr/>
            </a:lvl6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age number">
            <a:extLst>
              <a:ext uri="{FF2B5EF4-FFF2-40B4-BE49-F238E27FC236}">
                <a16:creationId xmlns:a16="http://schemas.microsoft.com/office/drawing/2014/main" id="{175B5FDB-839C-A941-B264-01387F31F00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781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lum">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6592948" y="1582578"/>
            <a:ext cx="4996403" cy="1234440"/>
          </a:xfrm>
        </p:spPr>
        <p:txBody>
          <a:bodyPr wrap="square" anchor="b"/>
          <a:lstStyle>
            <a:lvl1pPr algn="l">
              <a:defRPr sz="4000" b="0" cap="none" baseline="0"/>
            </a:lvl1pPr>
          </a:lstStyle>
          <a:p>
            <a:r>
              <a:rPr lang="en-US" dirty="0"/>
              <a:t>Title Slide - Plum &amp; Indigo Color Theme</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592948" y="2867279"/>
            <a:ext cx="5116452" cy="416403"/>
          </a:xfrm>
        </p:spPr>
        <p:txBody>
          <a:bodyPr/>
          <a:lstStyle>
            <a:lvl1pPr marL="0" indent="0" algn="l">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placeholder</a:t>
            </a:r>
          </a:p>
        </p:txBody>
      </p:sp>
      <p:sp>
        <p:nvSpPr>
          <p:cNvPr id="13" name="Click to edit Speaker Name ">
            <a:extLst>
              <a:ext uri="{FF2B5EF4-FFF2-40B4-BE49-F238E27FC236}">
                <a16:creationId xmlns:a16="http://schemas.microsoft.com/office/drawing/2014/main" id="{BE8CF301-A89D-F446-8E25-48C52B357C1E}"/>
              </a:ext>
            </a:extLst>
          </p:cNvPr>
          <p:cNvSpPr>
            <a:spLocks noGrp="1"/>
          </p:cNvSpPr>
          <p:nvPr>
            <p:ph type="body" sz="quarter" idx="11" hasCustomPrompt="1"/>
          </p:nvPr>
        </p:nvSpPr>
        <p:spPr>
          <a:xfrm>
            <a:off x="6592948" y="4737425"/>
            <a:ext cx="5402202" cy="355601"/>
          </a:xfrm>
        </p:spPr>
        <p:txBody>
          <a:bodyPr anchor="b"/>
          <a:lstStyle>
            <a:lvl1pPr marL="0" marR="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lang="en-US" sz="1600" b="0" i="0" u="none" strike="noStrike" smtClean="0">
                <a:effectLst/>
              </a:defRPr>
            </a:lvl1pPr>
          </a:lstStyle>
          <a:p>
            <a:pPr marL="0" marR="0" lvl="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a:pPr>
            <a:r>
              <a:rPr lang="en-US" dirty="0"/>
              <a:t>Speaker Name (Insert pronouns)</a:t>
            </a:r>
          </a:p>
        </p:txBody>
      </p:sp>
      <p:sp>
        <p:nvSpPr>
          <p:cNvPr id="14" name="Click to edit role">
            <a:extLst>
              <a:ext uri="{FF2B5EF4-FFF2-40B4-BE49-F238E27FC236}">
                <a16:creationId xmlns:a16="http://schemas.microsoft.com/office/drawing/2014/main" id="{A6793BDF-BE4B-0441-BDFD-DE9B2F59D3D0}"/>
              </a:ext>
            </a:extLst>
          </p:cNvPr>
          <p:cNvSpPr>
            <a:spLocks noGrp="1"/>
          </p:cNvSpPr>
          <p:nvPr>
            <p:ph type="body" sz="quarter" idx="12" hasCustomPrompt="1"/>
          </p:nvPr>
        </p:nvSpPr>
        <p:spPr>
          <a:xfrm>
            <a:off x="6592948" y="5117480"/>
            <a:ext cx="5402202" cy="355601"/>
          </a:xfrm>
        </p:spPr>
        <p:txBody>
          <a:bodyPr/>
          <a:lstStyle>
            <a:lvl1pPr algn="l">
              <a:buNone/>
              <a:defRPr sz="1600">
                <a:solidFill>
                  <a:schemeClr val="tx2"/>
                </a:solidFill>
              </a:defRPr>
            </a:lvl1pPr>
          </a:lstStyle>
          <a:p>
            <a:pPr lvl="0"/>
            <a:r>
              <a:rPr lang="en-US" dirty="0"/>
              <a:t>Role / Division at VMware</a:t>
            </a:r>
          </a:p>
        </p:txBody>
      </p:sp>
      <p:sp>
        <p:nvSpPr>
          <p:cNvPr id="17" name="Click to edit role">
            <a:extLst>
              <a:ext uri="{FF2B5EF4-FFF2-40B4-BE49-F238E27FC236}">
                <a16:creationId xmlns:a16="http://schemas.microsoft.com/office/drawing/2014/main" id="{DF9375A3-70DB-2E43-AFE1-9357176168C4}"/>
              </a:ext>
            </a:extLst>
          </p:cNvPr>
          <p:cNvSpPr>
            <a:spLocks noGrp="1"/>
          </p:cNvSpPr>
          <p:nvPr>
            <p:ph type="body" sz="quarter" idx="14" hasCustomPrompt="1"/>
          </p:nvPr>
        </p:nvSpPr>
        <p:spPr>
          <a:xfrm>
            <a:off x="6592948" y="5485986"/>
            <a:ext cx="5402202" cy="355601"/>
          </a:xfrm>
        </p:spPr>
        <p:txBody>
          <a:bodyPr/>
          <a:lstStyle>
            <a:lvl1pPr algn="l">
              <a:buNone/>
              <a:defRPr sz="1400">
                <a:solidFill>
                  <a:schemeClr val="tx2"/>
                </a:solidFill>
              </a:defRPr>
            </a:lvl1pPr>
          </a:lstStyle>
          <a:p>
            <a:pPr lvl="0"/>
            <a:r>
              <a:rPr lang="en-US" dirty="0"/>
              <a:t>Date</a:t>
            </a:r>
          </a:p>
        </p:txBody>
      </p:sp>
      <p:grpSp>
        <p:nvGrpSpPr>
          <p:cNvPr id="3" name="parallelograms">
            <a:extLst>
              <a:ext uri="{FF2B5EF4-FFF2-40B4-BE49-F238E27FC236}">
                <a16:creationId xmlns:a16="http://schemas.microsoft.com/office/drawing/2014/main" id="{1959EE4C-B533-6844-BFC2-39F3BC58AEC4}"/>
              </a:ext>
              <a:ext uri="{C183D7F6-B498-43B3-948B-1728B52AA6E4}">
                <adec:decorative xmlns:adec="http://schemas.microsoft.com/office/drawing/2017/decorative" val="1"/>
              </a:ext>
            </a:extLst>
          </p:cNvPr>
          <p:cNvGrpSpPr/>
          <p:nvPr userDrawn="1"/>
        </p:nvGrpSpPr>
        <p:grpSpPr>
          <a:xfrm>
            <a:off x="-1488217" y="1084671"/>
            <a:ext cx="9623529" cy="5494609"/>
            <a:chOff x="-1488217" y="1084671"/>
            <a:chExt cx="9623529" cy="5494609"/>
          </a:xfrm>
        </p:grpSpPr>
        <p:sp>
          <p:nvSpPr>
            <p:cNvPr id="35" name="Freeform 34" title="gradient decorative shape">
              <a:extLst>
                <a:ext uri="{FF2B5EF4-FFF2-40B4-BE49-F238E27FC236}">
                  <a16:creationId xmlns:a16="http://schemas.microsoft.com/office/drawing/2014/main" id="{FC6E33BE-E922-E74A-8DF9-693000E673D6}"/>
                </a:ext>
              </a:extLst>
            </p:cNvPr>
            <p:cNvSpPr/>
            <p:nvPr userDrawn="1"/>
          </p:nvSpPr>
          <p:spPr>
            <a:xfrm rot="2700000">
              <a:off x="2061554" y="1519285"/>
              <a:ext cx="2801109" cy="7318881"/>
            </a:xfrm>
            <a:custGeom>
              <a:avLst/>
              <a:gdLst>
                <a:gd name="connsiteX0" fmla="*/ 0 w 2801109"/>
                <a:gd name="connsiteY0" fmla="*/ 0 h 7318881"/>
                <a:gd name="connsiteX1" fmla="*/ 2801109 w 2801109"/>
                <a:gd name="connsiteY1" fmla="*/ 0 h 7318881"/>
                <a:gd name="connsiteX2" fmla="*/ 2801109 w 2801109"/>
                <a:gd name="connsiteY2" fmla="*/ 4642648 h 7318881"/>
                <a:gd name="connsiteX3" fmla="*/ 163834 w 2801109"/>
                <a:gd name="connsiteY3" fmla="*/ 7318881 h 7318881"/>
                <a:gd name="connsiteX4" fmla="*/ 0 w 2801109"/>
                <a:gd name="connsiteY4" fmla="*/ 7155046 h 7318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109" h="7318881">
                  <a:moveTo>
                    <a:pt x="0" y="0"/>
                  </a:moveTo>
                  <a:lnTo>
                    <a:pt x="2801109" y="0"/>
                  </a:lnTo>
                  <a:lnTo>
                    <a:pt x="2801109" y="4642648"/>
                  </a:lnTo>
                  <a:lnTo>
                    <a:pt x="163834" y="7318881"/>
                  </a:lnTo>
                  <a:lnTo>
                    <a:pt x="0" y="7155046"/>
                  </a:lnTo>
                  <a:close/>
                </a:path>
              </a:pathLst>
            </a:custGeom>
            <a:gradFill>
              <a:gsLst>
                <a:gs pos="25000">
                  <a:schemeClr val="bg1">
                    <a:alpha val="0"/>
                  </a:schemeClr>
                </a:gs>
                <a:gs pos="72000">
                  <a:schemeClr val="accent2"/>
                </a:gs>
              </a:gsLst>
              <a:lin ang="42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4" name="Freeform 33" title="gradient decorative shape">
              <a:extLst>
                <a:ext uri="{FF2B5EF4-FFF2-40B4-BE49-F238E27FC236}">
                  <a16:creationId xmlns:a16="http://schemas.microsoft.com/office/drawing/2014/main" id="{02065BB3-0DD8-1442-A077-9B671C2CD52B}"/>
                </a:ext>
              </a:extLst>
            </p:cNvPr>
            <p:cNvSpPr/>
            <p:nvPr userDrawn="1"/>
          </p:nvSpPr>
          <p:spPr>
            <a:xfrm rot="2700000">
              <a:off x="1987453" y="-2390999"/>
              <a:ext cx="2672190" cy="9623529"/>
            </a:xfrm>
            <a:custGeom>
              <a:avLst/>
              <a:gdLst>
                <a:gd name="connsiteX0" fmla="*/ 0 w 2672190"/>
                <a:gd name="connsiteY0" fmla="*/ 2669635 h 9623529"/>
                <a:gd name="connsiteX1" fmla="*/ 2669635 w 2672190"/>
                <a:gd name="connsiteY1" fmla="*/ 0 h 9623529"/>
                <a:gd name="connsiteX2" fmla="*/ 2669635 w 2672190"/>
                <a:gd name="connsiteY2" fmla="*/ 8389488 h 9623529"/>
                <a:gd name="connsiteX3" fmla="*/ 2671345 w 2672190"/>
                <a:gd name="connsiteY3" fmla="*/ 8407448 h 9623529"/>
                <a:gd name="connsiteX4" fmla="*/ 2671258 w 2672190"/>
                <a:gd name="connsiteY4" fmla="*/ 9386208 h 9623529"/>
                <a:gd name="connsiteX5" fmla="*/ 1437129 w 2672190"/>
                <a:gd name="connsiteY5" fmla="*/ 9623529 h 9623529"/>
                <a:gd name="connsiteX6" fmla="*/ 0 w 2672190"/>
                <a:gd name="connsiteY6" fmla="*/ 8186399 h 962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190" h="9623529">
                  <a:moveTo>
                    <a:pt x="0" y="2669635"/>
                  </a:moveTo>
                  <a:lnTo>
                    <a:pt x="2669635" y="0"/>
                  </a:lnTo>
                  <a:lnTo>
                    <a:pt x="2669635" y="8389488"/>
                  </a:lnTo>
                  <a:lnTo>
                    <a:pt x="2671345" y="8407448"/>
                  </a:lnTo>
                  <a:cubicBezTo>
                    <a:pt x="2674309" y="8739688"/>
                    <a:pt x="2668294" y="9053968"/>
                    <a:pt x="2671258" y="9386208"/>
                  </a:cubicBezTo>
                  <a:lnTo>
                    <a:pt x="1437129" y="9623529"/>
                  </a:lnTo>
                  <a:lnTo>
                    <a:pt x="0" y="8186399"/>
                  </a:lnTo>
                  <a:close/>
                </a:path>
              </a:pathLst>
            </a:custGeom>
            <a:gradFill>
              <a:gsLst>
                <a:gs pos="33000">
                  <a:schemeClr val="accent5"/>
                </a:gs>
                <a:gs pos="78000">
                  <a:schemeClr val="bg1">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grpSp>
      <p:pic>
        <p:nvPicPr>
          <p:cNvPr id="12" name="VMware logo">
            <a:extLst>
              <a:ext uri="{FF2B5EF4-FFF2-40B4-BE49-F238E27FC236}">
                <a16:creationId xmlns:a16="http://schemas.microsoft.com/office/drawing/2014/main" id="{035326E7-5957-7044-817A-3F5C6E6F5C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5185"/>
            <a:ext cx="1535550" cy="556262"/>
          </a:xfrm>
          <a:prstGeom prst="rect">
            <a:avLst/>
          </a:prstGeom>
        </p:spPr>
      </p:pic>
      <p:sp>
        <p:nvSpPr>
          <p:cNvPr id="15" name="Copyright" descr="Confidential copyright VMware, Inc. 2021">
            <a:extLst>
              <a:ext uri="{FF2B5EF4-FFF2-40B4-BE49-F238E27FC236}">
                <a16:creationId xmlns:a16="http://schemas.microsoft.com/office/drawing/2014/main" id="{6B466EAD-9C9C-9545-95DA-EC3C4E242655}"/>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bg1"/>
                </a:solidFill>
                <a:latin typeface="+mj-lt"/>
                <a:ea typeface="Verdana" panose="020B0604030504040204" pitchFamily="34" charset="0"/>
                <a:cs typeface="Verdana" panose="020B0604030504040204" pitchFamily="34" charset="0"/>
              </a:rPr>
              <a:t>Confidential </a:t>
            </a:r>
            <a:r>
              <a:rPr lang="en-US" sz="700" dirty="0">
                <a:solidFill>
                  <a:schemeClr val="bg1"/>
                </a:solidFill>
                <a:latin typeface="+mj-lt"/>
                <a:ea typeface="Verdana" panose="020B0604030504040204" pitchFamily="34" charset="0"/>
                <a:cs typeface="Verdana" panose="020B0604030504040204" pitchFamily="34" charset="0"/>
              </a:rPr>
              <a:t>  </a:t>
            </a:r>
            <a:r>
              <a:rPr lang="en-US" sz="800" dirty="0">
                <a:solidFill>
                  <a:schemeClr val="bg1"/>
                </a:solidFill>
                <a:latin typeface="+mj-lt"/>
                <a:ea typeface="Verdana" panose="020B0604030504040204" pitchFamily="34" charset="0"/>
                <a:cs typeface="Arial" panose="020B0604020202020204" pitchFamily="34" charset="0"/>
              </a:rPr>
              <a:t>│</a:t>
            </a:r>
            <a:r>
              <a:rPr lang="en-US" sz="800" kern="1200" dirty="0">
                <a:solidFill>
                  <a:schemeClr val="bg1"/>
                </a:solidFill>
                <a:latin typeface="+mn-lt"/>
                <a:ea typeface="Verdana" panose="020B0604030504040204" pitchFamily="34" charset="0"/>
                <a:cs typeface="Verdana" panose="020B0604030504040204" pitchFamily="34" charset="0"/>
              </a:rPr>
              <a:t> </a:t>
            </a:r>
            <a:r>
              <a:rPr lang="en-US" sz="800" dirty="0">
                <a:solidFill>
                  <a:schemeClr val="bg1"/>
                </a:solidFill>
                <a:latin typeface="+mj-lt"/>
                <a:ea typeface="Verdana" panose="020B0604030504040204" pitchFamily="34" charset="0"/>
                <a:cs typeface="Verdana" panose="020B0604030504040204" pitchFamily="34" charset="0"/>
              </a:rPr>
              <a:t>©2022 VMware, Inc.</a:t>
            </a:r>
          </a:p>
        </p:txBody>
      </p:sp>
    </p:spTree>
    <p:extLst>
      <p:ext uri="{BB962C8B-B14F-4D97-AF65-F5344CB8AC3E}">
        <p14:creationId xmlns:p14="http://schemas.microsoft.com/office/powerpoint/2010/main" val="365349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lvl1pPr>
          </a:lstStyle>
          <a:p>
            <a:r>
              <a:rPr lang="en-US" dirty="0"/>
              <a:t>Click to Add One Line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page number">
            <a:extLst>
              <a:ext uri="{FF2B5EF4-FFF2-40B4-BE49-F238E27FC236}">
                <a16:creationId xmlns:a16="http://schemas.microsoft.com/office/drawing/2014/main" id="{F2584149-C6DB-AE45-B715-90B7DF169DD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41042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dirty="0"/>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579809" y="1600200"/>
            <a:ext cx="5313783" cy="4572000"/>
          </a:xfrm>
        </p:spPr>
        <p:txBody>
          <a:bodyPr vert="horz" lIns="0" tIns="0" rIns="0" bIns="0" rtlCol="0">
            <a:noAutofit/>
          </a:bodyPr>
          <a:lstStyle>
            <a:lvl1pPr>
              <a:defRPr lang="en-US" sz="1800" dirty="0"/>
            </a:lvl1pPr>
            <a:lvl2pPr>
              <a:defRPr lang="en-US" sz="1600" dirty="0"/>
            </a:lvl2pPr>
            <a:lvl3pPr>
              <a:defRPr lang="en-US" sz="1400" dirty="0"/>
            </a:lvl3pPr>
            <a:lvl4pPr>
              <a:defRPr lang="en-US" sz="1200" dirty="0"/>
            </a:lvl4pPr>
            <a:lvl5pPr>
              <a:defRPr lang="en-US" sz="1200" dirty="0"/>
            </a:lvl5pPr>
            <a:lvl6pPr>
              <a:defRPr lang="en-US" sz="1200" dirty="0"/>
            </a:lvl6pPr>
            <a:lvl7pPr>
              <a:defRPr lang="en-US" sz="1200" dirty="0"/>
            </a:lvl7pPr>
            <a:lvl8pPr>
              <a:defRPr lang="en-US" sz="1200" dirty="0"/>
            </a:lvl8pPr>
            <a:lvl9pPr>
              <a:defRPr lang="en-US" sz="1200" dirty="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Nineth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867538" cy="4572000"/>
          </a:xfrm>
        </p:spPr>
        <p:txBody>
          <a:bodyPr vert="horz" lIns="0" tIns="0" rIns="457200" bIns="0" rtlCol="0">
            <a:noAutofit/>
          </a:bodyPr>
          <a:lstStyle>
            <a:lvl1pPr>
              <a:defRPr lang="en-US" sz="1800" dirty="0"/>
            </a:lvl1pPr>
            <a:lvl2pPr>
              <a:defRPr lang="en-US" sz="1600" dirty="0"/>
            </a:lvl2pPr>
            <a:lvl3pPr>
              <a:defRPr lang="en-US" sz="1400" dirty="0"/>
            </a:lvl3pPr>
            <a:lvl4pPr>
              <a:defRPr lang="en-US" sz="1200" dirty="0"/>
            </a:lvl4pPr>
            <a:lvl5pPr>
              <a:defRPr lang="en-US" sz="1200" dirty="0"/>
            </a:lvl5pPr>
            <a:lvl6pPr>
              <a:defRPr lang="en-US" sz="1200" dirty="0"/>
            </a:lvl6pPr>
            <a:lvl7pPr>
              <a:defRPr lang="en-US" sz="1200" dirty="0"/>
            </a:lvl7pPr>
            <a:lvl8pPr>
              <a:defRPr lang="en-US" sz="1200" dirty="0"/>
            </a:lvl8pPr>
            <a:lvl9pPr>
              <a:defRPr lang="en-US" sz="1200" dirty="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Nineth level</a:t>
            </a:r>
          </a:p>
        </p:txBody>
      </p:sp>
      <p:sp>
        <p:nvSpPr>
          <p:cNvPr id="7" name="page number">
            <a:extLst>
              <a:ext uri="{FF2B5EF4-FFF2-40B4-BE49-F238E27FC236}">
                <a16:creationId xmlns:a16="http://schemas.microsoft.com/office/drawing/2014/main" id="{306FFEC8-099C-484D-841A-7FCB225B189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60133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Content Balanced Color on Right">
    <p:spTree>
      <p:nvGrpSpPr>
        <p:cNvPr id="1" name=""/>
        <p:cNvGrpSpPr/>
        <p:nvPr/>
      </p:nvGrpSpPr>
      <p:grpSpPr>
        <a:xfrm>
          <a:off x="0" y="0"/>
          <a:ext cx="0" cy="0"/>
          <a:chOff x="0" y="0"/>
          <a:chExt cx="0" cy="0"/>
        </a:xfrm>
      </p:grpSpPr>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ltGray">
          <a:xfrm>
            <a:off x="6323381" y="1600201"/>
            <a:ext cx="5865445" cy="4572000"/>
          </a:xfrm>
          <a:solidFill>
            <a:srgbClr val="F4F8FA"/>
          </a:solidFill>
        </p:spPr>
        <p:txBody>
          <a:bodyPr vert="horz" lIns="457200" tIns="457200" rIns="457200" bIns="457200" rtlCol="0">
            <a:noAutofit/>
          </a:bodyPr>
          <a:lstStyle>
            <a:lvl1pPr>
              <a:defRPr lang="en-US" sz="1800" dirty="0">
                <a:solidFill>
                  <a:schemeClr val="accent2"/>
                </a:solidFill>
              </a:defRPr>
            </a:lvl1pPr>
            <a:lvl2pPr>
              <a:defRPr lang="en-US" sz="1600" dirty="0">
                <a:solidFill>
                  <a:schemeClr val="accent2"/>
                </a:solidFill>
              </a:defRPr>
            </a:lvl2pPr>
            <a:lvl3pPr>
              <a:defRPr lang="en-US" sz="1400" dirty="0">
                <a:solidFill>
                  <a:schemeClr val="accent2"/>
                </a:solidFill>
              </a:defRPr>
            </a:lvl3pPr>
            <a:lvl4pPr>
              <a:defRPr lang="en-US" sz="1200" dirty="0">
                <a:solidFill>
                  <a:schemeClr val="accent2"/>
                </a:solidFill>
              </a:defRPr>
            </a:lvl4pPr>
            <a:lvl5pPr>
              <a:defRPr lang="en-US" sz="1200" dirty="0">
                <a:solidFill>
                  <a:schemeClr val="accent2"/>
                </a:solidFill>
              </a:defRPr>
            </a:lvl5pPr>
            <a:lvl6pPr>
              <a:defRPr>
                <a:solidFill>
                  <a:schemeClr val="accent2"/>
                </a:solidFill>
              </a:defRPr>
            </a:lvl6pPr>
            <a:lvl7pPr>
              <a:defRPr>
                <a:solidFill>
                  <a:schemeClr val="accent2"/>
                </a:solidFill>
              </a:defRPr>
            </a:lvl7pPr>
            <a:lvl8pPr>
              <a:defRPr>
                <a:solidFill>
                  <a:schemeClr val="accent2"/>
                </a:solidFill>
              </a:defRPr>
            </a:lvl8pPr>
            <a:lvl9pPr>
              <a:defRPr>
                <a:solidFill>
                  <a:schemeClr val="accent2"/>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Nineth level</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p:nvPr>
        </p:nvSpPr>
        <p:spPr bwMode="ltGray">
          <a:xfrm>
            <a:off x="0" y="1600201"/>
            <a:ext cx="5893593" cy="4572000"/>
          </a:xfrm>
          <a:noFill/>
        </p:spPr>
        <p:txBody>
          <a:bodyPr vert="horz" lIns="594360" tIns="457200" rIns="457200" bIns="457200" rtlCol="0">
            <a:noAutofit/>
          </a:bodyPr>
          <a:lstStyle>
            <a:lvl1pPr>
              <a:spcBef>
                <a:spcPts val="1200"/>
              </a:spcBef>
              <a:defRPr lang="en-US" sz="18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Click to edit Master text styles</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dirty="0"/>
              <a:t>Two-content Layout: Graphic on Left, Text on Right - Click to Edit</a:t>
            </a:r>
          </a:p>
        </p:txBody>
      </p:sp>
      <p:sp>
        <p:nvSpPr>
          <p:cNvPr id="7" name="page number">
            <a:extLst>
              <a:ext uri="{FF2B5EF4-FFF2-40B4-BE49-F238E27FC236}">
                <a16:creationId xmlns:a16="http://schemas.microsoft.com/office/drawing/2014/main" id="{1727F760-24DE-9A42-B7E9-356D8DC2BDA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1013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Content Balanced Color on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lvl1pPr>
          </a:lstStyle>
          <a:p>
            <a:r>
              <a:rPr lang="en-US" dirty="0"/>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Content Placeholder 17">
            <a:extLst>
              <a:ext uri="{FF2B5EF4-FFF2-40B4-BE49-F238E27FC236}">
                <a16:creationId xmlns:a16="http://schemas.microsoft.com/office/drawing/2014/main" id="{E4143250-D1B5-E54B-9FA1-AB95D634DBC6}"/>
              </a:ext>
            </a:extLst>
          </p:cNvPr>
          <p:cNvSpPr>
            <a:spLocks noGrp="1"/>
          </p:cNvSpPr>
          <p:nvPr>
            <p:ph sz="quarter" idx="16" hasCustomPrompt="1"/>
          </p:nvPr>
        </p:nvSpPr>
        <p:spPr bwMode="ltGray">
          <a:xfrm>
            <a:off x="0" y="1600201"/>
            <a:ext cx="5865445" cy="4572000"/>
          </a:xfrm>
          <a:solidFill>
            <a:srgbClr val="F4F8FA"/>
          </a:solidFill>
        </p:spPr>
        <p:txBody>
          <a:bodyPr vert="horz" lIns="457200" tIns="457200" rIns="457200" bIns="457200" rtlCol="0">
            <a:noAutofit/>
          </a:bodyPr>
          <a:lstStyle>
            <a:lvl1pPr>
              <a:defRPr lang="en-US" sz="1800" dirty="0">
                <a:solidFill>
                  <a:schemeClr val="accent2"/>
                </a:solidFill>
              </a:defRPr>
            </a:lvl1pPr>
            <a:lvl2pPr>
              <a:defRPr lang="en-US" sz="1600" dirty="0">
                <a:solidFill>
                  <a:schemeClr val="accent2"/>
                </a:solidFill>
              </a:defRPr>
            </a:lvl2pPr>
            <a:lvl3pPr>
              <a:defRPr lang="en-US" sz="1400" dirty="0">
                <a:solidFill>
                  <a:schemeClr val="accent2"/>
                </a:solidFill>
              </a:defRPr>
            </a:lvl3pPr>
            <a:lvl4pPr>
              <a:defRPr lang="en-US" sz="1200" dirty="0">
                <a:solidFill>
                  <a:schemeClr val="accent2"/>
                </a:solidFill>
              </a:defRPr>
            </a:lvl4pPr>
            <a:lvl5pP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p:nvPr>
        </p:nvSpPr>
        <p:spPr bwMode="ltGray">
          <a:xfrm>
            <a:off x="6295232" y="1600201"/>
            <a:ext cx="5893593" cy="4572000"/>
          </a:xfrm>
          <a:noFill/>
        </p:spPr>
        <p:txBody>
          <a:bodyPr vert="horz" lIns="594360" tIns="457200" rIns="457200" bIns="457200" rtlCol="0">
            <a:noAutofit/>
          </a:bodyPr>
          <a:lstStyle>
            <a:lvl1pPr>
              <a:spcBef>
                <a:spcPts val="1200"/>
              </a:spcBef>
              <a:defRPr lang="en-US" sz="1800" dirty="0">
                <a:solidFill>
                  <a:srgbClr val="F4F8FA"/>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Click to edit Master text styles</a:t>
            </a:r>
          </a:p>
        </p:txBody>
      </p:sp>
      <p:sp>
        <p:nvSpPr>
          <p:cNvPr id="10" name="page number">
            <a:extLst>
              <a:ext uri="{FF2B5EF4-FFF2-40B4-BE49-F238E27FC236}">
                <a16:creationId xmlns:a16="http://schemas.microsoft.com/office/drawing/2014/main" id="{4FD1F5D3-21E9-5341-B48A-48F1E4CF33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036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1FE0B-90B1-4BED-9AA5-6DC9F6424E67}"/>
              </a:ext>
            </a:extLst>
          </p:cNvPr>
          <p:cNvSpPr>
            <a:spLocks noGrp="1"/>
          </p:cNvSpPr>
          <p:nvPr>
            <p:ph type="title" hasCustomPrompt="1"/>
          </p:nvPr>
        </p:nvSpPr>
        <p:spPr/>
        <p:txBody>
          <a:bodyPr/>
          <a:lstStyle>
            <a:lvl1pPr>
              <a:defRPr/>
            </a:lvl1pPr>
          </a:lstStyle>
          <a:p>
            <a:r>
              <a:rPr lang="en-US" dirty="0"/>
              <a:t>Two-content Text Comparison Layout</a:t>
            </a:r>
          </a:p>
        </p:txBody>
      </p:sp>
      <p:sp>
        <p:nvSpPr>
          <p:cNvPr id="13" name="Subtitle 2">
            <a:extLst>
              <a:ext uri="{FF2B5EF4-FFF2-40B4-BE49-F238E27FC236}">
                <a16:creationId xmlns:a16="http://schemas.microsoft.com/office/drawing/2014/main" id="{D541C7AA-97CA-4F96-9506-F144DA2CD8E2}"/>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ext Placeholder 4">
            <a:extLst>
              <a:ext uri="{FF2B5EF4-FFF2-40B4-BE49-F238E27FC236}">
                <a16:creationId xmlns:a16="http://schemas.microsoft.com/office/drawing/2014/main" id="{9E550D89-51A7-894E-88FB-394F3178F2EC}"/>
              </a:ext>
            </a:extLst>
          </p:cNvPr>
          <p:cNvSpPr>
            <a:spLocks noGrp="1"/>
          </p:cNvSpPr>
          <p:nvPr>
            <p:ph type="body" sz="quarter" idx="17" hasCustomPrompt="1"/>
          </p:nvPr>
        </p:nvSpPr>
        <p:spPr bwMode="gray">
          <a:xfrm>
            <a:off x="592866" y="1600202"/>
            <a:ext cx="5044347" cy="875370"/>
          </a:xfrm>
          <a:noFill/>
        </p:spPr>
        <p:txBody>
          <a:bodyPr vert="horz" lIns="0" tIns="91440" rIns="457200" bIns="91440" rtlCol="0" anchor="b">
            <a:noAutofit/>
          </a:bodyPr>
          <a:lstStyle>
            <a:lvl1pPr>
              <a:defRPr lang="en-US" dirty="0">
                <a:solidFill>
                  <a:schemeClr val="accent2"/>
                </a:solidFill>
              </a:defRPr>
            </a:lvl1pPr>
          </a:lstStyle>
          <a:p>
            <a:pPr lvl="0"/>
            <a:r>
              <a:rPr lang="en-US" dirty="0"/>
              <a:t>Click to add header </a:t>
            </a:r>
          </a:p>
        </p:txBody>
      </p:sp>
      <p:sp>
        <p:nvSpPr>
          <p:cNvPr id="14" name="Rectangle 13">
            <a:extLst>
              <a:ext uri="{FF2B5EF4-FFF2-40B4-BE49-F238E27FC236}">
                <a16:creationId xmlns:a16="http://schemas.microsoft.com/office/drawing/2014/main" id="{AA1B5F83-A93D-544C-8DB4-B164DBF2F72D}"/>
              </a:ext>
              <a:ext uri="{C183D7F6-B498-43B3-948B-1728B52AA6E4}">
                <adec:decorative xmlns:adec="http://schemas.microsoft.com/office/drawing/2017/decorative" val="1"/>
              </a:ext>
            </a:extLst>
          </p:cNvPr>
          <p:cNvSpPr/>
          <p:nvPr userDrawn="1"/>
        </p:nvSpPr>
        <p:spPr>
          <a:xfrm>
            <a:off x="592866" y="2484176"/>
            <a:ext cx="5044347"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10" name="Content Placeholder 17">
            <a:extLst>
              <a:ext uri="{FF2B5EF4-FFF2-40B4-BE49-F238E27FC236}">
                <a16:creationId xmlns:a16="http://schemas.microsoft.com/office/drawing/2014/main" id="{0170DFD5-97D2-3349-AE52-EB22861A6880}"/>
              </a:ext>
            </a:extLst>
          </p:cNvPr>
          <p:cNvSpPr>
            <a:spLocks noGrp="1"/>
          </p:cNvSpPr>
          <p:nvPr>
            <p:ph sz="quarter" idx="14" hasCustomPrompt="1"/>
          </p:nvPr>
        </p:nvSpPr>
        <p:spPr bwMode="gray">
          <a:xfrm>
            <a:off x="579808" y="2621020"/>
            <a:ext cx="5071595" cy="3544027"/>
          </a:xfrm>
        </p:spPr>
        <p:txBody>
          <a:bodyPr vert="horz" lIns="0" tIns="0" rIns="0" bIns="0" rtlCol="0">
            <a:noAutofit/>
          </a:bodyPr>
          <a:lstStyle>
            <a:lvl1pPr>
              <a:defRPr lang="en-US" sz="1800" dirty="0"/>
            </a:lvl1pPr>
            <a:lvl2pPr>
              <a:defRPr lang="en-US" sz="1600" dirty="0"/>
            </a:lvl2pPr>
            <a:lvl3pPr>
              <a:defRPr lang="en-US" sz="1400" dirty="0"/>
            </a:lvl3pPr>
            <a:lvl4pPr>
              <a:defRPr lang="en-US" sz="1200" dirty="0"/>
            </a:lvl4pPr>
            <a:lvl5pPr>
              <a:defRPr lang="en-US" sz="1200"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961E082F-F30B-BC46-BB99-CA9B65C08128}"/>
              </a:ext>
            </a:extLst>
          </p:cNvPr>
          <p:cNvSpPr>
            <a:spLocks noGrp="1"/>
          </p:cNvSpPr>
          <p:nvPr>
            <p:ph type="body" sz="quarter" idx="18" hasCustomPrompt="1"/>
          </p:nvPr>
        </p:nvSpPr>
        <p:spPr bwMode="gray">
          <a:xfrm>
            <a:off x="6556832" y="1600202"/>
            <a:ext cx="5372100" cy="875370"/>
          </a:xfrm>
          <a:noFill/>
        </p:spPr>
        <p:txBody>
          <a:bodyPr vert="horz" lIns="0" tIns="91440" rIns="457200" bIns="91440" rtlCol="0" anchor="b">
            <a:noAutofit/>
          </a:bodyPr>
          <a:lstStyle>
            <a:lvl1pPr>
              <a:defRPr lang="en-US" sz="2000">
                <a:solidFill>
                  <a:schemeClr val="accent2"/>
                </a:solidFill>
              </a:defRPr>
            </a:lvl1pPr>
          </a:lstStyle>
          <a:p>
            <a:pPr lvl="0"/>
            <a:r>
              <a:rPr lang="en-US" dirty="0"/>
              <a:t>Click to add header </a:t>
            </a:r>
          </a:p>
        </p:txBody>
      </p:sp>
      <p:sp>
        <p:nvSpPr>
          <p:cNvPr id="16" name="Rectangle 15">
            <a:extLst>
              <a:ext uri="{FF2B5EF4-FFF2-40B4-BE49-F238E27FC236}">
                <a16:creationId xmlns:a16="http://schemas.microsoft.com/office/drawing/2014/main" id="{417D4F8B-2025-D14C-A41E-9C0B401DE6B0}"/>
              </a:ext>
              <a:ext uri="{C183D7F6-B498-43B3-948B-1728B52AA6E4}">
                <adec:decorative xmlns:adec="http://schemas.microsoft.com/office/drawing/2017/decorative" val="1"/>
              </a:ext>
            </a:extLst>
          </p:cNvPr>
          <p:cNvSpPr/>
          <p:nvPr userDrawn="1"/>
        </p:nvSpPr>
        <p:spPr>
          <a:xfrm>
            <a:off x="6551981" y="2484176"/>
            <a:ext cx="5044347"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9" name="Content Placeholder 17">
            <a:extLst>
              <a:ext uri="{FF2B5EF4-FFF2-40B4-BE49-F238E27FC236}">
                <a16:creationId xmlns:a16="http://schemas.microsoft.com/office/drawing/2014/main" id="{3EE56D9F-2DF2-4F43-A13A-4844DFE465AC}"/>
              </a:ext>
            </a:extLst>
          </p:cNvPr>
          <p:cNvSpPr>
            <a:spLocks noGrp="1"/>
          </p:cNvSpPr>
          <p:nvPr>
            <p:ph sz="quarter" idx="16" hasCustomPrompt="1"/>
          </p:nvPr>
        </p:nvSpPr>
        <p:spPr bwMode="gray">
          <a:xfrm>
            <a:off x="6556249" y="2621280"/>
            <a:ext cx="5372682" cy="3575124"/>
          </a:xfrm>
        </p:spPr>
        <p:txBody>
          <a:bodyPr vert="horz" lIns="0" tIns="0" rIns="0" bIns="0" rtlCol="0">
            <a:noAutofit/>
          </a:bodyPr>
          <a:lstStyle>
            <a:lvl1pPr>
              <a:defRPr lang="en-US" sz="1800" dirty="0"/>
            </a:lvl1pPr>
            <a:lvl2pPr>
              <a:defRPr lang="en-US" sz="1600" dirty="0"/>
            </a:lvl2pPr>
            <a:lvl3pPr>
              <a:defRPr lang="en-US" sz="1400" dirty="0"/>
            </a:lvl3pPr>
            <a:lvl4pPr>
              <a:defRPr lang="en-US" sz="1200" dirty="0"/>
            </a:lvl4pPr>
            <a:lvl5pPr>
              <a:defRPr lang="en-US" sz="1200"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age number">
            <a:extLst>
              <a:ext uri="{FF2B5EF4-FFF2-40B4-BE49-F238E27FC236}">
                <a16:creationId xmlns:a16="http://schemas.microsoft.com/office/drawing/2014/main" id="{3E816477-50B7-9248-BE5F-B9062610CEE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10381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Content 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F2C94F-DA57-4BDB-8E5C-E4A0C7522314}"/>
              </a:ext>
            </a:extLst>
          </p:cNvPr>
          <p:cNvSpPr>
            <a:spLocks noGrp="1"/>
          </p:cNvSpPr>
          <p:nvPr>
            <p:ph type="title" hasCustomPrompt="1"/>
          </p:nvPr>
        </p:nvSpPr>
        <p:spPr/>
        <p:txBody>
          <a:bodyPr/>
          <a:lstStyle>
            <a:lvl1pPr>
              <a:defRPr/>
            </a:lvl1pPr>
          </a:lstStyle>
          <a:p>
            <a:r>
              <a:rPr lang="en-US" dirty="0"/>
              <a:t>Three-content Layout – Three Horizontal Text Boxes</a:t>
            </a:r>
          </a:p>
        </p:txBody>
      </p:sp>
      <p:sp>
        <p:nvSpPr>
          <p:cNvPr id="13" name="Subtitle 2">
            <a:extLst>
              <a:ext uri="{FF2B5EF4-FFF2-40B4-BE49-F238E27FC236}">
                <a16:creationId xmlns:a16="http://schemas.microsoft.com/office/drawing/2014/main" id="{FC59F98B-A991-4DEC-A409-289E778CB84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4" name="Text Placeholder 3">
            <a:extLst>
              <a:ext uri="{FF2B5EF4-FFF2-40B4-BE49-F238E27FC236}">
                <a16:creationId xmlns:a16="http://schemas.microsoft.com/office/drawing/2014/main" id="{E0956C27-3D46-7745-A4A9-42842784C100}"/>
              </a:ext>
            </a:extLst>
          </p:cNvPr>
          <p:cNvSpPr>
            <a:spLocks noGrp="1"/>
          </p:cNvSpPr>
          <p:nvPr>
            <p:ph type="body" sz="quarter" idx="28" hasCustomPrompt="1"/>
          </p:nvPr>
        </p:nvSpPr>
        <p:spPr>
          <a:xfrm>
            <a:off x="592866" y="1582754"/>
            <a:ext cx="3593592" cy="914400"/>
          </a:xfrm>
          <a:noFill/>
        </p:spPr>
        <p:txBody>
          <a:bodyPr lIns="0" tIns="91440" rIns="182880" bIns="91440" anchor="b"/>
          <a:lstStyle>
            <a:lvl1pPr>
              <a:defRPr sz="1800">
                <a:solidFill>
                  <a:schemeClr val="accent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27" name="Rectangle 26">
            <a:extLst>
              <a:ext uri="{FF2B5EF4-FFF2-40B4-BE49-F238E27FC236}">
                <a16:creationId xmlns:a16="http://schemas.microsoft.com/office/drawing/2014/main" id="{B164666E-28C9-844E-91D8-ECA2F1E57595}"/>
              </a:ext>
              <a:ext uri="{C183D7F6-B498-43B3-948B-1728B52AA6E4}">
                <adec:decorative xmlns:adec="http://schemas.microsoft.com/office/drawing/2017/decorative" val="1"/>
              </a:ext>
            </a:extLst>
          </p:cNvPr>
          <p:cNvSpPr/>
          <p:nvPr userDrawn="1"/>
        </p:nvSpPr>
        <p:spPr>
          <a:xfrm>
            <a:off x="592866" y="2509480"/>
            <a:ext cx="3593592"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0" name="Text Placeholder 15">
            <a:extLst>
              <a:ext uri="{FF2B5EF4-FFF2-40B4-BE49-F238E27FC236}">
                <a16:creationId xmlns:a16="http://schemas.microsoft.com/office/drawing/2014/main" id="{088F3A7B-ECB7-0E49-B754-464BE3E44868}"/>
              </a:ext>
            </a:extLst>
          </p:cNvPr>
          <p:cNvSpPr>
            <a:spLocks noGrp="1"/>
          </p:cNvSpPr>
          <p:nvPr>
            <p:ph type="body" sz="quarter" idx="27" hasCustomPrompt="1"/>
          </p:nvPr>
        </p:nvSpPr>
        <p:spPr>
          <a:xfrm>
            <a:off x="592866" y="2546329"/>
            <a:ext cx="3593592" cy="3619363"/>
          </a:xfrm>
          <a:noFill/>
          <a:ln>
            <a:noFill/>
          </a:ln>
        </p:spPr>
        <p:txBody>
          <a:bodyPr lIns="0" tIns="182880" rIns="182880" bIns="182880"/>
          <a:lstStyle>
            <a:lvl1pPr>
              <a:defRPr sz="1600"/>
            </a:lvl1pPr>
          </a:lstStyle>
          <a:p>
            <a:r>
              <a:rPr lang="en-US" dirty="0"/>
              <a:t>Click to add text</a:t>
            </a:r>
          </a:p>
          <a:p>
            <a:r>
              <a:rPr lang="en-US" dirty="0"/>
              <a:t>Click to add text</a:t>
            </a:r>
          </a:p>
          <a:p>
            <a:r>
              <a:rPr lang="en-US" dirty="0"/>
              <a:t>Click to add text</a:t>
            </a:r>
          </a:p>
          <a:p>
            <a:r>
              <a:rPr lang="en-US" dirty="0"/>
              <a:t>Click to add text</a:t>
            </a:r>
          </a:p>
          <a:p>
            <a:endParaRPr lang="en-US" dirty="0"/>
          </a:p>
        </p:txBody>
      </p:sp>
      <p:sp>
        <p:nvSpPr>
          <p:cNvPr id="26" name="Text Placeholder 3">
            <a:extLst>
              <a:ext uri="{FF2B5EF4-FFF2-40B4-BE49-F238E27FC236}">
                <a16:creationId xmlns:a16="http://schemas.microsoft.com/office/drawing/2014/main" id="{88975597-2DC5-4748-87A2-37C22D522B0B}"/>
              </a:ext>
            </a:extLst>
          </p:cNvPr>
          <p:cNvSpPr>
            <a:spLocks noGrp="1"/>
          </p:cNvSpPr>
          <p:nvPr>
            <p:ph type="body" sz="quarter" idx="26" hasCustomPrompt="1"/>
          </p:nvPr>
        </p:nvSpPr>
        <p:spPr>
          <a:xfrm>
            <a:off x="4415154" y="1599646"/>
            <a:ext cx="3593592" cy="914400"/>
          </a:xfrm>
          <a:noFill/>
        </p:spPr>
        <p:txBody>
          <a:bodyPr lIns="0" tIns="91440" rIns="182880" bIns="91440" anchor="b"/>
          <a:lstStyle>
            <a:lvl1pPr>
              <a:defRPr sz="1800">
                <a:solidFill>
                  <a:schemeClr val="accent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28" name="Rectangle 27">
            <a:extLst>
              <a:ext uri="{FF2B5EF4-FFF2-40B4-BE49-F238E27FC236}">
                <a16:creationId xmlns:a16="http://schemas.microsoft.com/office/drawing/2014/main" id="{53DE0F89-6066-984A-B5C6-BC57894C3396}"/>
              </a:ext>
              <a:ext uri="{C183D7F6-B498-43B3-948B-1728B52AA6E4}">
                <adec:decorative xmlns:adec="http://schemas.microsoft.com/office/drawing/2017/decorative" val="1"/>
              </a:ext>
            </a:extLst>
          </p:cNvPr>
          <p:cNvSpPr/>
          <p:nvPr userDrawn="1"/>
        </p:nvSpPr>
        <p:spPr>
          <a:xfrm>
            <a:off x="4415154" y="2509480"/>
            <a:ext cx="3593592" cy="45719"/>
          </a:xfrm>
          <a:prstGeom prst="rect">
            <a:avLst/>
          </a:prstGeom>
          <a:gradFill>
            <a:gsLst>
              <a:gs pos="99000">
                <a:schemeClr val="accent1"/>
              </a:gs>
              <a:gs pos="23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1" name="Text Placeholder 13">
            <a:extLst>
              <a:ext uri="{FF2B5EF4-FFF2-40B4-BE49-F238E27FC236}">
                <a16:creationId xmlns:a16="http://schemas.microsoft.com/office/drawing/2014/main" id="{44EE5778-B7AD-374C-B107-63971E570839}"/>
              </a:ext>
            </a:extLst>
          </p:cNvPr>
          <p:cNvSpPr>
            <a:spLocks noGrp="1"/>
          </p:cNvSpPr>
          <p:nvPr>
            <p:ph type="body" sz="quarter" idx="25" hasCustomPrompt="1"/>
          </p:nvPr>
        </p:nvSpPr>
        <p:spPr>
          <a:xfrm>
            <a:off x="4415154" y="2546329"/>
            <a:ext cx="3593592" cy="3627562"/>
          </a:xfrm>
          <a:noFill/>
          <a:ln>
            <a:noFill/>
          </a:ln>
        </p:spPr>
        <p:txBody>
          <a:bodyPr lIns="0" tIns="182880" rIns="182880" bIns="182880"/>
          <a:lstStyle>
            <a:lvl1pPr>
              <a:defRPr sz="1600"/>
            </a:lvl1pPr>
          </a:lstStyle>
          <a:p>
            <a:r>
              <a:rPr lang="en-US" dirty="0"/>
              <a:t>Click to add text</a:t>
            </a:r>
          </a:p>
          <a:p>
            <a:r>
              <a:rPr lang="en-US" dirty="0"/>
              <a:t>Click to add text</a:t>
            </a:r>
          </a:p>
          <a:p>
            <a:r>
              <a:rPr lang="en-US" dirty="0"/>
              <a:t>Click to add text</a:t>
            </a:r>
          </a:p>
          <a:p>
            <a:r>
              <a:rPr lang="en-US" dirty="0"/>
              <a:t>Click to add text</a:t>
            </a:r>
          </a:p>
          <a:p>
            <a:endParaRPr lang="en-US" dirty="0"/>
          </a:p>
        </p:txBody>
      </p:sp>
      <p:sp>
        <p:nvSpPr>
          <p:cNvPr id="25" name="Text Placeholder 3">
            <a:extLst>
              <a:ext uri="{FF2B5EF4-FFF2-40B4-BE49-F238E27FC236}">
                <a16:creationId xmlns:a16="http://schemas.microsoft.com/office/drawing/2014/main" id="{F48BF931-C509-8F46-8576-3656F9F4BA19}"/>
              </a:ext>
            </a:extLst>
          </p:cNvPr>
          <p:cNvSpPr>
            <a:spLocks noGrp="1"/>
          </p:cNvSpPr>
          <p:nvPr>
            <p:ph type="body" sz="quarter" idx="23" hasCustomPrompt="1"/>
          </p:nvPr>
        </p:nvSpPr>
        <p:spPr>
          <a:xfrm>
            <a:off x="8237442" y="1600200"/>
            <a:ext cx="3593592" cy="914400"/>
          </a:xfrm>
          <a:noFill/>
        </p:spPr>
        <p:txBody>
          <a:bodyPr lIns="0" tIns="91440" rIns="182880" bIns="91440" anchor="b"/>
          <a:lstStyle>
            <a:lvl1pPr>
              <a:defRPr sz="1800">
                <a:solidFill>
                  <a:schemeClr val="accent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29" name="Rectangle 28">
            <a:extLst>
              <a:ext uri="{FF2B5EF4-FFF2-40B4-BE49-F238E27FC236}">
                <a16:creationId xmlns:a16="http://schemas.microsoft.com/office/drawing/2014/main" id="{97B963A1-3810-7A40-8918-6D6D68B4A836}"/>
              </a:ext>
              <a:ext uri="{C183D7F6-B498-43B3-948B-1728B52AA6E4}">
                <adec:decorative xmlns:adec="http://schemas.microsoft.com/office/drawing/2017/decorative" val="1"/>
              </a:ext>
            </a:extLst>
          </p:cNvPr>
          <p:cNvSpPr/>
          <p:nvPr userDrawn="1"/>
        </p:nvSpPr>
        <p:spPr>
          <a:xfrm>
            <a:off x="8237442" y="2509480"/>
            <a:ext cx="3593592" cy="5024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2" name="Text Placeholder 12">
            <a:extLst>
              <a:ext uri="{FF2B5EF4-FFF2-40B4-BE49-F238E27FC236}">
                <a16:creationId xmlns:a16="http://schemas.microsoft.com/office/drawing/2014/main" id="{7C6F38D2-AD30-AE4E-B0AD-4BAFB463F8B5}"/>
              </a:ext>
            </a:extLst>
          </p:cNvPr>
          <p:cNvSpPr>
            <a:spLocks noGrp="1"/>
          </p:cNvSpPr>
          <p:nvPr>
            <p:ph type="body" sz="quarter" idx="24" hasCustomPrompt="1"/>
          </p:nvPr>
        </p:nvSpPr>
        <p:spPr>
          <a:xfrm>
            <a:off x="8237442" y="2568632"/>
            <a:ext cx="3593592" cy="3627773"/>
          </a:xfrm>
          <a:noFill/>
          <a:ln>
            <a:noFill/>
          </a:ln>
        </p:spPr>
        <p:txBody>
          <a:bodyPr lIns="0" tIns="182880" rIns="182880" bIns="182880"/>
          <a:lstStyle>
            <a:lvl1pPr>
              <a:defRPr sz="1600"/>
            </a:lvl1pPr>
          </a:lstStyle>
          <a:p>
            <a:r>
              <a:rPr lang="en-US" dirty="0"/>
              <a:t>Click to add text</a:t>
            </a:r>
          </a:p>
          <a:p>
            <a:r>
              <a:rPr lang="en-US" dirty="0"/>
              <a:t>Click to add text</a:t>
            </a:r>
          </a:p>
          <a:p>
            <a:r>
              <a:rPr lang="en-US" dirty="0"/>
              <a:t>Click to add text</a:t>
            </a:r>
          </a:p>
          <a:p>
            <a:r>
              <a:rPr lang="en-US" dirty="0"/>
              <a:t>Click to add text</a:t>
            </a:r>
          </a:p>
          <a:p>
            <a:endParaRPr lang="en-US" dirty="0"/>
          </a:p>
        </p:txBody>
      </p:sp>
      <p:sp>
        <p:nvSpPr>
          <p:cNvPr id="15" name="page number">
            <a:extLst>
              <a:ext uri="{FF2B5EF4-FFF2-40B4-BE49-F238E27FC236}">
                <a16:creationId xmlns:a16="http://schemas.microsoft.com/office/drawing/2014/main" id="{7788490C-B63E-8E46-A9C1-9CF865F7FA57}"/>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40500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Dynamic – Color on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6AD2E-9306-49E7-A98B-7D26E458C2B2}"/>
              </a:ext>
            </a:extLst>
          </p:cNvPr>
          <p:cNvSpPr>
            <a:spLocks noGrp="1"/>
          </p:cNvSpPr>
          <p:nvPr>
            <p:ph type="title" hasCustomPrompt="1"/>
          </p:nvPr>
        </p:nvSpPr>
        <p:spPr/>
        <p:txBody>
          <a:bodyPr wrap="none"/>
          <a:lstStyle>
            <a:lvl1pPr>
              <a:defRPr/>
            </a:lvl1pPr>
          </a:lstStyle>
          <a:p>
            <a:r>
              <a:rPr lang="en-US" dirty="0"/>
              <a:t>Two-content Layout – Highlight Text on Left, Text/Graphic on Right</a:t>
            </a:r>
          </a:p>
        </p:txBody>
      </p:sp>
      <p:sp>
        <p:nvSpPr>
          <p:cNvPr id="14" name="Subtitle 2">
            <a:extLst>
              <a:ext uri="{FF2B5EF4-FFF2-40B4-BE49-F238E27FC236}">
                <a16:creationId xmlns:a16="http://schemas.microsoft.com/office/drawing/2014/main" id="{551435C2-3F7C-4835-8DB0-71E2C00537CF}"/>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add subtitle</a:t>
            </a:r>
          </a:p>
        </p:txBody>
      </p:sp>
      <p:sp>
        <p:nvSpPr>
          <p:cNvPr id="7" name="Rectangle 6">
            <a:extLst>
              <a:ext uri="{FF2B5EF4-FFF2-40B4-BE49-F238E27FC236}">
                <a16:creationId xmlns:a16="http://schemas.microsoft.com/office/drawing/2014/main" id="{D864AC6E-1611-244C-BA28-696924BAB259}"/>
              </a:ext>
              <a:ext uri="{C183D7F6-B498-43B3-948B-1728B52AA6E4}">
                <adec:decorative xmlns:adec="http://schemas.microsoft.com/office/drawing/2017/decorative" val="1"/>
              </a:ext>
            </a:extLst>
          </p:cNvPr>
          <p:cNvSpPr/>
          <p:nvPr userDrawn="1"/>
        </p:nvSpPr>
        <p:spPr>
          <a:xfrm flipV="1">
            <a:off x="0" y="1589925"/>
            <a:ext cx="2894012" cy="548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4" name="Text Placeholder 3">
            <a:extLst>
              <a:ext uri="{FF2B5EF4-FFF2-40B4-BE49-F238E27FC236}">
                <a16:creationId xmlns:a16="http://schemas.microsoft.com/office/drawing/2014/main" id="{830FD232-93CB-4B54-A933-93C11B099F7A}"/>
              </a:ext>
            </a:extLst>
          </p:cNvPr>
          <p:cNvSpPr>
            <a:spLocks noGrp="1"/>
          </p:cNvSpPr>
          <p:nvPr>
            <p:ph type="body" sz="quarter" idx="20" hasCustomPrompt="1"/>
          </p:nvPr>
        </p:nvSpPr>
        <p:spPr>
          <a:xfrm>
            <a:off x="0" y="1644788"/>
            <a:ext cx="2894013" cy="4527411"/>
          </a:xfrm>
          <a:solidFill>
            <a:srgbClr val="F4F8FA"/>
          </a:solidFill>
        </p:spPr>
        <p:txBody>
          <a:bodyPr vert="horz" lIns="457200" tIns="457200" rIns="457200" bIns="457200" rtlCol="0">
            <a:noAutofit/>
          </a:bodyPr>
          <a:lstStyle>
            <a:lvl1pPr>
              <a:defRPr lang="en-US" sz="1800" dirty="0">
                <a:solidFill>
                  <a:schemeClr val="accent2"/>
                </a:solidFill>
              </a:defRPr>
            </a:lvl1pPr>
            <a:lvl2pPr>
              <a:defRPr lang="en-US" sz="1600" dirty="0" smtClean="0">
                <a:solidFill>
                  <a:schemeClr val="accent2"/>
                </a:solidFill>
              </a:defRPr>
            </a:lvl2pPr>
            <a:lvl3pPr>
              <a:defRPr lang="en-US" sz="1400" dirty="0" smtClean="0">
                <a:solidFill>
                  <a:schemeClr val="accent2"/>
                </a:solidFill>
              </a:defRPr>
            </a:lvl3pPr>
            <a:lvl4pPr>
              <a:defRPr lang="en-US" sz="1200" dirty="0" smtClean="0">
                <a:solidFill>
                  <a:schemeClr val="accent2"/>
                </a:solidFill>
              </a:defRPr>
            </a:lvl4pPr>
            <a:lvl5pP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77AE2CA-1B34-4F04-BD7F-F624F20E94FB}"/>
              </a:ext>
            </a:extLst>
          </p:cNvPr>
          <p:cNvSpPr>
            <a:spLocks noGrp="1"/>
          </p:cNvSpPr>
          <p:nvPr>
            <p:ph sz="quarter" idx="19" hasCustomPrompt="1"/>
          </p:nvPr>
        </p:nvSpPr>
        <p:spPr>
          <a:xfrm>
            <a:off x="3351213" y="1600200"/>
            <a:ext cx="8229600" cy="4572000"/>
          </a:xfrm>
        </p:spPr>
        <p:txBody>
          <a:bodyPr vert="horz" lIns="0" tIns="45720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a:lvl8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Nineth level</a:t>
            </a:r>
          </a:p>
        </p:txBody>
      </p:sp>
      <p:sp>
        <p:nvSpPr>
          <p:cNvPr id="8" name="page number">
            <a:extLst>
              <a:ext uri="{FF2B5EF4-FFF2-40B4-BE49-F238E27FC236}">
                <a16:creationId xmlns:a16="http://schemas.microsoft.com/office/drawing/2014/main" id="{1A93E906-C928-C345-B032-1F5C677FAEDD}"/>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16348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Dynamic –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934A-AC6B-460C-9C93-B13CF6B6263F}"/>
              </a:ext>
            </a:extLst>
          </p:cNvPr>
          <p:cNvSpPr>
            <a:spLocks noGrp="1"/>
          </p:cNvSpPr>
          <p:nvPr>
            <p:ph type="title" hasCustomPrompt="1"/>
          </p:nvPr>
        </p:nvSpPr>
        <p:spPr/>
        <p:txBody>
          <a:bodyPr wrap="none"/>
          <a:lstStyle>
            <a:lvl1pPr>
              <a:defRPr/>
            </a:lvl1pPr>
          </a:lstStyle>
          <a:p>
            <a:r>
              <a:rPr lang="en-US" dirty="0"/>
              <a:t>Two-content Layout – Highlight Text on Right, Text/Graphic on Left</a:t>
            </a:r>
          </a:p>
        </p:txBody>
      </p:sp>
      <p:sp>
        <p:nvSpPr>
          <p:cNvPr id="14" name="Subtitle 2">
            <a:extLst>
              <a:ext uri="{FF2B5EF4-FFF2-40B4-BE49-F238E27FC236}">
                <a16:creationId xmlns:a16="http://schemas.microsoft.com/office/drawing/2014/main" id="{F6F5131D-84AE-4294-83A1-243FE1C81A8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8" name="Content Placeholder 7">
            <a:extLst>
              <a:ext uri="{FF2B5EF4-FFF2-40B4-BE49-F238E27FC236}">
                <a16:creationId xmlns:a16="http://schemas.microsoft.com/office/drawing/2014/main" id="{7460DEEA-0331-45ED-8943-6F9E74884092}"/>
              </a:ext>
            </a:extLst>
          </p:cNvPr>
          <p:cNvSpPr>
            <a:spLocks noGrp="1"/>
          </p:cNvSpPr>
          <p:nvPr>
            <p:ph sz="quarter" idx="19" hasCustomPrompt="1"/>
          </p:nvPr>
        </p:nvSpPr>
        <p:spPr>
          <a:xfrm>
            <a:off x="608013" y="1600200"/>
            <a:ext cx="8229600" cy="4572000"/>
          </a:xfrm>
        </p:spPr>
        <p:txBody>
          <a:bodyPr/>
          <a:lstStyle>
            <a:lvl1pPr>
              <a:defRPr/>
            </a:lvl1pPr>
            <a:lvl5pPr>
              <a:defRPr/>
            </a:lvl5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Nineth level</a:t>
            </a:r>
          </a:p>
        </p:txBody>
      </p:sp>
      <p:sp>
        <p:nvSpPr>
          <p:cNvPr id="7" name="Rectangle 6">
            <a:extLst>
              <a:ext uri="{FF2B5EF4-FFF2-40B4-BE49-F238E27FC236}">
                <a16:creationId xmlns:a16="http://schemas.microsoft.com/office/drawing/2014/main" id="{B12C22B1-5B53-F148-8D4A-31CCDD16E170}"/>
              </a:ext>
              <a:ext uri="{C183D7F6-B498-43B3-948B-1728B52AA6E4}">
                <adec:decorative xmlns:adec="http://schemas.microsoft.com/office/drawing/2017/decorative" val="1"/>
              </a:ext>
            </a:extLst>
          </p:cNvPr>
          <p:cNvSpPr/>
          <p:nvPr userDrawn="1"/>
        </p:nvSpPr>
        <p:spPr>
          <a:xfrm flipV="1">
            <a:off x="9285149" y="1589924"/>
            <a:ext cx="2903676" cy="609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5" name="Text Placeholder 4">
            <a:extLst>
              <a:ext uri="{FF2B5EF4-FFF2-40B4-BE49-F238E27FC236}">
                <a16:creationId xmlns:a16="http://schemas.microsoft.com/office/drawing/2014/main" id="{8197ED16-D162-4BF7-B635-2F70E10855A0}"/>
              </a:ext>
            </a:extLst>
          </p:cNvPr>
          <p:cNvSpPr>
            <a:spLocks noGrp="1"/>
          </p:cNvSpPr>
          <p:nvPr>
            <p:ph type="body" sz="quarter" idx="20" hasCustomPrompt="1"/>
          </p:nvPr>
        </p:nvSpPr>
        <p:spPr>
          <a:xfrm>
            <a:off x="9294813" y="1644788"/>
            <a:ext cx="2894012" cy="4527411"/>
          </a:xfrm>
          <a:solidFill>
            <a:srgbClr val="F4F8FA"/>
          </a:solidFill>
        </p:spPr>
        <p:txBody>
          <a:bodyPr vert="horz" lIns="457200" tIns="457200" rIns="457200" bIns="457200" rtlCol="0">
            <a:noAutofit/>
          </a:bodyPr>
          <a:lstStyle>
            <a:lvl1pPr>
              <a:defRPr lang="en-US" sz="1800" dirty="0">
                <a:solidFill>
                  <a:schemeClr val="accent2"/>
                </a:solidFill>
              </a:defRPr>
            </a:lvl1pPr>
            <a:lvl2pPr>
              <a:defRPr lang="en-US" sz="1600" dirty="0">
                <a:solidFill>
                  <a:schemeClr val="accent2"/>
                </a:solidFill>
              </a:defRPr>
            </a:lvl2pPr>
            <a:lvl3pPr>
              <a:defRPr lang="en-US" sz="1400" dirty="0">
                <a:solidFill>
                  <a:schemeClr val="accent2"/>
                </a:solidFill>
              </a:defRPr>
            </a:lvl3pPr>
            <a:lvl4pPr>
              <a:defRPr lang="en-US" sz="1200" dirty="0">
                <a:solidFill>
                  <a:schemeClr val="accent2"/>
                </a:solidFill>
              </a:defRPr>
            </a:lvl4pPr>
            <a:lvl5pP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age number">
            <a:extLst>
              <a:ext uri="{FF2B5EF4-FFF2-40B4-BE49-F238E27FC236}">
                <a16:creationId xmlns:a16="http://schemas.microsoft.com/office/drawing/2014/main" id="{EA3FFB13-8625-D245-BD64-AAC7CCCB5B6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56865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gram with Content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57BCD9-063B-4ED4-B68C-092EC2C342E6}"/>
              </a:ext>
            </a:extLst>
          </p:cNvPr>
          <p:cNvSpPr>
            <a:spLocks noGrp="1"/>
          </p:cNvSpPr>
          <p:nvPr>
            <p:ph type="title" hasCustomPrompt="1"/>
          </p:nvPr>
        </p:nvSpPr>
        <p:spPr/>
        <p:txBody>
          <a:bodyPr wrap="none"/>
          <a:lstStyle>
            <a:lvl1pPr>
              <a:defRPr/>
            </a:lvl1pPr>
          </a:lstStyle>
          <a:p>
            <a:r>
              <a:rPr lang="en-US" dirty="0"/>
              <a:t>Diagram with Content</a:t>
            </a:r>
          </a:p>
        </p:txBody>
      </p:sp>
      <p:sp>
        <p:nvSpPr>
          <p:cNvPr id="9" name="Subtitle 2">
            <a:extLst>
              <a:ext uri="{FF2B5EF4-FFF2-40B4-BE49-F238E27FC236}">
                <a16:creationId xmlns:a16="http://schemas.microsoft.com/office/drawing/2014/main" id="{A0D276D7-17CD-46AB-99B2-97FD34FEEFF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8" name="Content Placeholder 17">
            <a:extLst>
              <a:ext uri="{FF2B5EF4-FFF2-40B4-BE49-F238E27FC236}">
                <a16:creationId xmlns:a16="http://schemas.microsoft.com/office/drawing/2014/main" id="{73A8AFF7-683B-9045-8B6E-5867DABAE588}"/>
              </a:ext>
            </a:extLst>
          </p:cNvPr>
          <p:cNvSpPr>
            <a:spLocks noGrp="1"/>
          </p:cNvSpPr>
          <p:nvPr>
            <p:ph sz="quarter" idx="14"/>
          </p:nvPr>
        </p:nvSpPr>
        <p:spPr bwMode="ltGray">
          <a:xfrm>
            <a:off x="595424" y="1600201"/>
            <a:ext cx="7410892" cy="4572000"/>
          </a:xfrm>
          <a:noFill/>
        </p:spPr>
        <p:txBody>
          <a:bodyPr vert="horz" lIns="594360" tIns="457200" rIns="457200" bIns="457200" rtlCol="0">
            <a:noAutofit/>
          </a:bodyPr>
          <a:lstStyle>
            <a:lvl1pPr>
              <a:spcBef>
                <a:spcPts val="1200"/>
              </a:spcBef>
              <a:defRPr lang="en-US" sz="1800" dirty="0">
                <a:solidFill>
                  <a:srgbClr val="F4F8FA"/>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F7E2C737-3A4D-924A-88B5-FA4D5C8A07C7}"/>
              </a:ext>
              <a:ext uri="{C183D7F6-B498-43B3-948B-1728B52AA6E4}">
                <adec:decorative xmlns:adec="http://schemas.microsoft.com/office/drawing/2017/decorative" val="1"/>
              </a:ext>
            </a:extLst>
          </p:cNvPr>
          <p:cNvSpPr/>
          <p:nvPr userDrawn="1"/>
        </p:nvSpPr>
        <p:spPr>
          <a:xfrm flipV="1">
            <a:off x="8380072" y="1589923"/>
            <a:ext cx="3808754" cy="8261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a:p>
            <a:pPr algn="ctr">
              <a:spcAft>
                <a:spcPts val="600"/>
              </a:spcAft>
            </a:pPr>
            <a:endParaRPr lang="en-US" sz="1200" dirty="0">
              <a:solidFill>
                <a:schemeClr val="bg1"/>
              </a:solidFill>
            </a:endParaRPr>
          </a:p>
        </p:txBody>
      </p:sp>
      <p:sp>
        <p:nvSpPr>
          <p:cNvPr id="5" name="Text Placeholder 4">
            <a:extLst>
              <a:ext uri="{FF2B5EF4-FFF2-40B4-BE49-F238E27FC236}">
                <a16:creationId xmlns:a16="http://schemas.microsoft.com/office/drawing/2014/main" id="{7F7496CC-9DD2-4299-850C-005958FB65CC}"/>
              </a:ext>
            </a:extLst>
          </p:cNvPr>
          <p:cNvSpPr>
            <a:spLocks noGrp="1"/>
          </p:cNvSpPr>
          <p:nvPr>
            <p:ph type="body" sz="quarter" idx="17" hasCustomPrompt="1"/>
          </p:nvPr>
        </p:nvSpPr>
        <p:spPr>
          <a:xfrm>
            <a:off x="8380413" y="1600200"/>
            <a:ext cx="3808412" cy="4572000"/>
          </a:xfrm>
        </p:spPr>
        <p:txBody>
          <a:bodyPr tIns="457200" rIns="594360" bIns="457200"/>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page number">
            <a:extLst>
              <a:ext uri="{FF2B5EF4-FFF2-40B4-BE49-F238E27FC236}">
                <a16:creationId xmlns:a16="http://schemas.microsoft.com/office/drawing/2014/main" id="{0D34A4A0-0C07-994F-9539-A07F4B06F18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47310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 with Outcome, Benefi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5888C-CFB4-4BEC-9B94-46E698DFC481}"/>
              </a:ext>
            </a:extLst>
          </p:cNvPr>
          <p:cNvSpPr>
            <a:spLocks noGrp="1"/>
          </p:cNvSpPr>
          <p:nvPr>
            <p:ph type="title" hasCustomPrompt="1"/>
          </p:nvPr>
        </p:nvSpPr>
        <p:spPr/>
        <p:txBody>
          <a:bodyPr wrap="none"/>
          <a:lstStyle>
            <a:lvl1pPr>
              <a:defRPr/>
            </a:lvl1pPr>
          </a:lstStyle>
          <a:p>
            <a:r>
              <a:rPr lang="en-US" dirty="0"/>
              <a:t>Diagram with Outcome/Benefit Content</a:t>
            </a:r>
          </a:p>
        </p:txBody>
      </p:sp>
      <p:sp>
        <p:nvSpPr>
          <p:cNvPr id="19" name="Subtitle 2">
            <a:extLst>
              <a:ext uri="{FF2B5EF4-FFF2-40B4-BE49-F238E27FC236}">
                <a16:creationId xmlns:a16="http://schemas.microsoft.com/office/drawing/2014/main" id="{E9D6A872-88BD-4DFC-AFFD-1E9BEEB6533B}"/>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Content Placeholder 17">
            <a:extLst>
              <a:ext uri="{FF2B5EF4-FFF2-40B4-BE49-F238E27FC236}">
                <a16:creationId xmlns:a16="http://schemas.microsoft.com/office/drawing/2014/main" id="{DAEEA46F-682F-5A4F-8E4D-B4CA754E0724}"/>
              </a:ext>
            </a:extLst>
          </p:cNvPr>
          <p:cNvSpPr>
            <a:spLocks noGrp="1"/>
          </p:cNvSpPr>
          <p:nvPr>
            <p:ph sz="quarter" idx="14"/>
          </p:nvPr>
        </p:nvSpPr>
        <p:spPr bwMode="ltGray">
          <a:xfrm>
            <a:off x="595424" y="1600201"/>
            <a:ext cx="7410892" cy="4572000"/>
          </a:xfrm>
          <a:noFill/>
        </p:spPr>
        <p:txBody>
          <a:bodyPr vert="horz" lIns="594360" tIns="457200" rIns="457200" bIns="457200" rtlCol="0">
            <a:noAutofit/>
          </a:bodyPr>
          <a:lstStyle>
            <a:lvl1pPr>
              <a:spcBef>
                <a:spcPts val="1200"/>
              </a:spcBef>
              <a:defRPr lang="en-US" sz="1800" dirty="0">
                <a:solidFill>
                  <a:srgbClr val="F4F8FA"/>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Click to edit Master text styles</a:t>
            </a:r>
          </a:p>
        </p:txBody>
      </p:sp>
      <p:cxnSp>
        <p:nvCxnSpPr>
          <p:cNvPr id="138" name="Straight Connector 137">
            <a:extLst>
              <a:ext uri="{FF2B5EF4-FFF2-40B4-BE49-F238E27FC236}">
                <a16:creationId xmlns:a16="http://schemas.microsoft.com/office/drawing/2014/main" id="{56D4D92B-574E-4F63-A5BA-8F7282B54C27}"/>
              </a:ext>
              <a:ext uri="{C183D7F6-B498-43B3-948B-1728B52AA6E4}">
                <adec:decorative xmlns:adec="http://schemas.microsoft.com/office/drawing/2017/decorative" val="1"/>
              </a:ext>
            </a:extLst>
          </p:cNvPr>
          <p:cNvCxnSpPr>
            <a:cxnSpLocks/>
          </p:cNvCxnSpPr>
          <p:nvPr userDrawn="1"/>
        </p:nvCxnSpPr>
        <p:spPr>
          <a:xfrm>
            <a:off x="8380413" y="1608668"/>
            <a:ext cx="3808412" cy="0"/>
          </a:xfrm>
          <a:prstGeom prst="line">
            <a:avLst/>
          </a:prstGeom>
          <a:ln w="25400">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005EB21-86C3-42EF-BFE7-549D9EA3645A}"/>
              </a:ext>
            </a:extLst>
          </p:cNvPr>
          <p:cNvSpPr>
            <a:spLocks noGrp="1"/>
          </p:cNvSpPr>
          <p:nvPr>
            <p:ph type="body" sz="quarter" idx="17" hasCustomPrompt="1"/>
          </p:nvPr>
        </p:nvSpPr>
        <p:spPr>
          <a:xfrm>
            <a:off x="8380413" y="1699688"/>
            <a:ext cx="2006600" cy="298450"/>
          </a:xfrm>
        </p:spPr>
        <p:txBody>
          <a:bodyPr anchor="b"/>
          <a:lstStyle>
            <a:lvl1pPr>
              <a:defRPr sz="1800">
                <a:solidFill>
                  <a:schemeClr val="accent1"/>
                </a:solidFill>
              </a:defRPr>
            </a:lvl1pPr>
            <a:lvl5pPr>
              <a:defRPr/>
            </a:lvl5pPr>
          </a:lstStyle>
          <a:p>
            <a:pPr lvl="0"/>
            <a:r>
              <a:rPr lang="en-US" dirty="0"/>
              <a:t>Outcome</a:t>
            </a:r>
          </a:p>
        </p:txBody>
      </p:sp>
      <p:sp>
        <p:nvSpPr>
          <p:cNvPr id="4" name="Text Placeholder 3">
            <a:extLst>
              <a:ext uri="{FF2B5EF4-FFF2-40B4-BE49-F238E27FC236}">
                <a16:creationId xmlns:a16="http://schemas.microsoft.com/office/drawing/2014/main" id="{A8781D19-2DDB-4D83-983D-3D159A7DE7C0}"/>
              </a:ext>
            </a:extLst>
          </p:cNvPr>
          <p:cNvSpPr>
            <a:spLocks noGrp="1"/>
          </p:cNvSpPr>
          <p:nvPr>
            <p:ph type="body" sz="quarter" idx="20" hasCustomPrompt="1"/>
          </p:nvPr>
        </p:nvSpPr>
        <p:spPr>
          <a:xfrm>
            <a:off x="8378825" y="2063048"/>
            <a:ext cx="3201988" cy="1600200"/>
          </a:xfrm>
        </p:spPr>
        <p:txBody>
          <a:bodyPr/>
          <a:lstStyle>
            <a:lvl1pPr>
              <a:defRPr sz="1600"/>
            </a:lvl1pPr>
            <a:lvl2pPr>
              <a:defRPr sz="1400"/>
            </a:lvl2pPr>
            <a:lvl3pPr>
              <a:defRPr sz="1400"/>
            </a:lvl3pPr>
          </a:lstStyle>
          <a:p>
            <a:pPr lvl="0"/>
            <a:r>
              <a:rPr lang="en-US" dirty="0"/>
              <a:t>Click to add text</a:t>
            </a:r>
          </a:p>
          <a:p>
            <a:pPr lvl="1"/>
            <a:r>
              <a:rPr lang="en-US" dirty="0"/>
              <a:t>Second level</a:t>
            </a:r>
          </a:p>
          <a:p>
            <a:pPr lvl="2"/>
            <a:r>
              <a:rPr lang="en-US" dirty="0"/>
              <a:t>Third level</a:t>
            </a:r>
          </a:p>
        </p:txBody>
      </p:sp>
      <p:cxnSp>
        <p:nvCxnSpPr>
          <p:cNvPr id="75" name="Straight Connector 74">
            <a:extLst>
              <a:ext uri="{FF2B5EF4-FFF2-40B4-BE49-F238E27FC236}">
                <a16:creationId xmlns:a16="http://schemas.microsoft.com/office/drawing/2014/main" id="{F789B473-DDE6-4450-A111-3761F341AAE3}"/>
              </a:ext>
              <a:ext uri="{C183D7F6-B498-43B3-948B-1728B52AA6E4}">
                <adec:decorative xmlns:adec="http://schemas.microsoft.com/office/drawing/2017/decorative" val="1"/>
              </a:ext>
            </a:extLst>
          </p:cNvPr>
          <p:cNvCxnSpPr>
            <a:cxnSpLocks/>
          </p:cNvCxnSpPr>
          <p:nvPr userDrawn="1"/>
        </p:nvCxnSpPr>
        <p:spPr>
          <a:xfrm>
            <a:off x="8380413" y="3872441"/>
            <a:ext cx="3808412" cy="0"/>
          </a:xfrm>
          <a:prstGeom prst="line">
            <a:avLst/>
          </a:prstGeom>
          <a:ln w="25400">
            <a:solidFill>
              <a:schemeClr val="accent5"/>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Placeholder 6">
            <a:extLst>
              <a:ext uri="{FF2B5EF4-FFF2-40B4-BE49-F238E27FC236}">
                <a16:creationId xmlns:a16="http://schemas.microsoft.com/office/drawing/2014/main" id="{0D0977FA-A4CA-4F1F-8109-D7498D165EDD}"/>
              </a:ext>
            </a:extLst>
          </p:cNvPr>
          <p:cNvSpPr>
            <a:spLocks noGrp="1"/>
          </p:cNvSpPr>
          <p:nvPr>
            <p:ph type="body" sz="quarter" idx="19" hasCustomPrompt="1"/>
          </p:nvPr>
        </p:nvSpPr>
        <p:spPr>
          <a:xfrm>
            <a:off x="8380413" y="3972469"/>
            <a:ext cx="2006600" cy="298450"/>
          </a:xfrm>
        </p:spPr>
        <p:txBody>
          <a:bodyPr anchor="b"/>
          <a:lstStyle>
            <a:lvl1pPr>
              <a:defRPr sz="1800">
                <a:solidFill>
                  <a:schemeClr val="accent5"/>
                </a:solidFill>
              </a:defRPr>
            </a:lvl1pPr>
            <a:lvl5pPr>
              <a:defRPr/>
            </a:lvl5pPr>
          </a:lstStyle>
          <a:p>
            <a:pPr lvl="0"/>
            <a:r>
              <a:rPr lang="en-US" dirty="0"/>
              <a:t>Benefit</a:t>
            </a:r>
          </a:p>
        </p:txBody>
      </p:sp>
      <p:sp>
        <p:nvSpPr>
          <p:cNvPr id="16" name="Text Placeholder 3">
            <a:extLst>
              <a:ext uri="{FF2B5EF4-FFF2-40B4-BE49-F238E27FC236}">
                <a16:creationId xmlns:a16="http://schemas.microsoft.com/office/drawing/2014/main" id="{BB1458BF-96C1-46C6-A67F-AD0FB4B4E5C0}"/>
              </a:ext>
            </a:extLst>
          </p:cNvPr>
          <p:cNvSpPr>
            <a:spLocks noGrp="1"/>
          </p:cNvSpPr>
          <p:nvPr>
            <p:ph type="body" sz="quarter" idx="21" hasCustomPrompt="1"/>
          </p:nvPr>
        </p:nvSpPr>
        <p:spPr>
          <a:xfrm>
            <a:off x="8378825" y="4347904"/>
            <a:ext cx="3201988" cy="1600200"/>
          </a:xfrm>
        </p:spPr>
        <p:txBody>
          <a:bodyPr/>
          <a:lstStyle>
            <a:lvl1pPr>
              <a:defRPr sz="1600"/>
            </a:lvl1pPr>
            <a:lvl2pPr>
              <a:defRPr sz="1400"/>
            </a:lvl2pPr>
            <a:lvl3pPr>
              <a:defRPr sz="1400"/>
            </a:lvl3pPr>
          </a:lstStyle>
          <a:p>
            <a:pPr lvl="0"/>
            <a:r>
              <a:rPr lang="en-US" dirty="0"/>
              <a:t>Click to add text</a:t>
            </a:r>
          </a:p>
          <a:p>
            <a:pPr lvl="1"/>
            <a:r>
              <a:rPr lang="en-US" dirty="0"/>
              <a:t>Second level</a:t>
            </a:r>
          </a:p>
          <a:p>
            <a:pPr lvl="2"/>
            <a:r>
              <a:rPr lang="en-US" dirty="0"/>
              <a:t>Third level</a:t>
            </a:r>
          </a:p>
        </p:txBody>
      </p:sp>
      <p:sp>
        <p:nvSpPr>
          <p:cNvPr id="13" name="page number">
            <a:extLst>
              <a:ext uri="{FF2B5EF4-FFF2-40B4-BE49-F238E27FC236}">
                <a16:creationId xmlns:a16="http://schemas.microsoft.com/office/drawing/2014/main" id="{2520CB7B-27A1-0749-95BA-681D8A0535D2}"/>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35225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Aqu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6592948" y="1582578"/>
            <a:ext cx="4996403" cy="1234440"/>
          </a:xfrm>
        </p:spPr>
        <p:txBody>
          <a:bodyPr wrap="square" anchor="b"/>
          <a:lstStyle>
            <a:lvl1pPr algn="l">
              <a:defRPr sz="4000" b="0" cap="none" baseline="0"/>
            </a:lvl1pPr>
          </a:lstStyle>
          <a:p>
            <a:r>
              <a:rPr lang="en-US" dirty="0"/>
              <a:t>Title Slide - Aqua &amp; Ocean Color Theme</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592948" y="2867279"/>
            <a:ext cx="5116452" cy="416403"/>
          </a:xfrm>
        </p:spPr>
        <p:txBody>
          <a:bodyPr/>
          <a:lstStyle>
            <a:lvl1pPr marL="0" indent="0" algn="l">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placeholder</a:t>
            </a:r>
          </a:p>
        </p:txBody>
      </p:sp>
      <p:sp>
        <p:nvSpPr>
          <p:cNvPr id="14" name="Click to edit Speaker Name ">
            <a:extLst>
              <a:ext uri="{FF2B5EF4-FFF2-40B4-BE49-F238E27FC236}">
                <a16:creationId xmlns:a16="http://schemas.microsoft.com/office/drawing/2014/main" id="{179DB1F6-DFFE-5E43-994F-B7DBFB112CAC}"/>
              </a:ext>
            </a:extLst>
          </p:cNvPr>
          <p:cNvSpPr>
            <a:spLocks noGrp="1"/>
          </p:cNvSpPr>
          <p:nvPr>
            <p:ph type="body" sz="quarter" idx="11" hasCustomPrompt="1"/>
          </p:nvPr>
        </p:nvSpPr>
        <p:spPr>
          <a:xfrm>
            <a:off x="6592948" y="4737425"/>
            <a:ext cx="5402202" cy="355601"/>
          </a:xfrm>
        </p:spPr>
        <p:txBody>
          <a:bodyPr anchor="b"/>
          <a:lstStyle>
            <a:lvl1pPr marL="0" marR="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lang="en-US" sz="1600" b="0" i="0" u="none" strike="noStrike" smtClean="0">
                <a:effectLst/>
              </a:defRPr>
            </a:lvl1pPr>
          </a:lstStyle>
          <a:p>
            <a:pPr marL="0" marR="0" lvl="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a:pPr>
            <a:r>
              <a:rPr lang="en-US" dirty="0"/>
              <a:t>Speaker Name (Insert pronouns)</a:t>
            </a:r>
          </a:p>
        </p:txBody>
      </p:sp>
      <p:sp>
        <p:nvSpPr>
          <p:cNvPr id="15" name="Click to edit role">
            <a:extLst>
              <a:ext uri="{FF2B5EF4-FFF2-40B4-BE49-F238E27FC236}">
                <a16:creationId xmlns:a16="http://schemas.microsoft.com/office/drawing/2014/main" id="{6C710D35-A62F-6545-8876-C6793E801C84}"/>
              </a:ext>
            </a:extLst>
          </p:cNvPr>
          <p:cNvSpPr>
            <a:spLocks noGrp="1"/>
          </p:cNvSpPr>
          <p:nvPr>
            <p:ph type="body" sz="quarter" idx="12" hasCustomPrompt="1"/>
          </p:nvPr>
        </p:nvSpPr>
        <p:spPr>
          <a:xfrm>
            <a:off x="6592948" y="5117480"/>
            <a:ext cx="5402202" cy="355601"/>
          </a:xfrm>
        </p:spPr>
        <p:txBody>
          <a:bodyPr/>
          <a:lstStyle>
            <a:lvl1pPr algn="l">
              <a:buNone/>
              <a:defRPr sz="1600">
                <a:solidFill>
                  <a:schemeClr val="tx2"/>
                </a:solidFill>
              </a:defRPr>
            </a:lvl1pPr>
          </a:lstStyle>
          <a:p>
            <a:pPr lvl="0"/>
            <a:r>
              <a:rPr lang="en-US" dirty="0"/>
              <a:t>Role / Division at VMware</a:t>
            </a:r>
          </a:p>
        </p:txBody>
      </p:sp>
      <p:sp>
        <p:nvSpPr>
          <p:cNvPr id="17" name="Click to edit role">
            <a:extLst>
              <a:ext uri="{FF2B5EF4-FFF2-40B4-BE49-F238E27FC236}">
                <a16:creationId xmlns:a16="http://schemas.microsoft.com/office/drawing/2014/main" id="{B7F8A130-4773-4943-B490-D62738C5089B}"/>
              </a:ext>
            </a:extLst>
          </p:cNvPr>
          <p:cNvSpPr>
            <a:spLocks noGrp="1"/>
          </p:cNvSpPr>
          <p:nvPr>
            <p:ph type="body" sz="quarter" idx="14" hasCustomPrompt="1"/>
          </p:nvPr>
        </p:nvSpPr>
        <p:spPr>
          <a:xfrm>
            <a:off x="6592948" y="5485986"/>
            <a:ext cx="5402202" cy="355601"/>
          </a:xfrm>
        </p:spPr>
        <p:txBody>
          <a:bodyPr/>
          <a:lstStyle>
            <a:lvl1pPr algn="l">
              <a:buNone/>
              <a:defRPr sz="1400">
                <a:solidFill>
                  <a:schemeClr val="tx2"/>
                </a:solidFill>
              </a:defRPr>
            </a:lvl1pPr>
          </a:lstStyle>
          <a:p>
            <a:pPr lvl="0"/>
            <a:r>
              <a:rPr lang="en-US" dirty="0"/>
              <a:t>Date</a:t>
            </a:r>
          </a:p>
        </p:txBody>
      </p:sp>
      <p:grpSp>
        <p:nvGrpSpPr>
          <p:cNvPr id="3" name="parallelogram graphics">
            <a:extLst>
              <a:ext uri="{FF2B5EF4-FFF2-40B4-BE49-F238E27FC236}">
                <a16:creationId xmlns:a16="http://schemas.microsoft.com/office/drawing/2014/main" id="{0A9844F3-FFD1-7B47-8E20-3B1B8C9D30F6}"/>
              </a:ext>
              <a:ext uri="{C183D7F6-B498-43B3-948B-1728B52AA6E4}">
                <adec:decorative xmlns:adec="http://schemas.microsoft.com/office/drawing/2017/decorative" val="1"/>
              </a:ext>
            </a:extLst>
          </p:cNvPr>
          <p:cNvGrpSpPr/>
          <p:nvPr userDrawn="1"/>
        </p:nvGrpSpPr>
        <p:grpSpPr>
          <a:xfrm>
            <a:off x="-1488217" y="1084671"/>
            <a:ext cx="9623529" cy="5494609"/>
            <a:chOff x="-1488217" y="1084671"/>
            <a:chExt cx="9623529" cy="5494609"/>
          </a:xfrm>
        </p:grpSpPr>
        <p:sp>
          <p:nvSpPr>
            <p:cNvPr id="35" name="Freeform 34" title="gradient decorative shape">
              <a:extLst>
                <a:ext uri="{FF2B5EF4-FFF2-40B4-BE49-F238E27FC236}">
                  <a16:creationId xmlns:a16="http://schemas.microsoft.com/office/drawing/2014/main" id="{FC6E33BE-E922-E74A-8DF9-693000E673D6}"/>
                </a:ext>
              </a:extLst>
            </p:cNvPr>
            <p:cNvSpPr/>
            <p:nvPr userDrawn="1"/>
          </p:nvSpPr>
          <p:spPr>
            <a:xfrm rot="2700000">
              <a:off x="2061554" y="1519285"/>
              <a:ext cx="2801109" cy="7318881"/>
            </a:xfrm>
            <a:custGeom>
              <a:avLst/>
              <a:gdLst>
                <a:gd name="connsiteX0" fmla="*/ 0 w 2801109"/>
                <a:gd name="connsiteY0" fmla="*/ 0 h 7318881"/>
                <a:gd name="connsiteX1" fmla="*/ 2801109 w 2801109"/>
                <a:gd name="connsiteY1" fmla="*/ 0 h 7318881"/>
                <a:gd name="connsiteX2" fmla="*/ 2801109 w 2801109"/>
                <a:gd name="connsiteY2" fmla="*/ 4642648 h 7318881"/>
                <a:gd name="connsiteX3" fmla="*/ 163834 w 2801109"/>
                <a:gd name="connsiteY3" fmla="*/ 7318881 h 7318881"/>
                <a:gd name="connsiteX4" fmla="*/ 0 w 2801109"/>
                <a:gd name="connsiteY4" fmla="*/ 7155046 h 7318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109" h="7318881">
                  <a:moveTo>
                    <a:pt x="0" y="0"/>
                  </a:moveTo>
                  <a:lnTo>
                    <a:pt x="2801109" y="0"/>
                  </a:lnTo>
                  <a:lnTo>
                    <a:pt x="2801109" y="4642648"/>
                  </a:lnTo>
                  <a:lnTo>
                    <a:pt x="163834" y="7318881"/>
                  </a:lnTo>
                  <a:lnTo>
                    <a:pt x="0" y="7155046"/>
                  </a:lnTo>
                  <a:close/>
                </a:path>
              </a:pathLst>
            </a:custGeom>
            <a:gradFill>
              <a:gsLst>
                <a:gs pos="25000">
                  <a:schemeClr val="bg1">
                    <a:alpha val="0"/>
                  </a:schemeClr>
                </a:gs>
                <a:gs pos="72000">
                  <a:schemeClr val="accent1"/>
                </a:gs>
              </a:gsLst>
              <a:lin ang="42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34" name="Freeform 33" title="gradient decorative shape">
              <a:extLst>
                <a:ext uri="{FF2B5EF4-FFF2-40B4-BE49-F238E27FC236}">
                  <a16:creationId xmlns:a16="http://schemas.microsoft.com/office/drawing/2014/main" id="{02065BB3-0DD8-1442-A077-9B671C2CD52B}"/>
                </a:ext>
              </a:extLst>
            </p:cNvPr>
            <p:cNvSpPr/>
            <p:nvPr userDrawn="1"/>
          </p:nvSpPr>
          <p:spPr>
            <a:xfrm rot="2700000">
              <a:off x="1987453" y="-2390999"/>
              <a:ext cx="2672190" cy="9623529"/>
            </a:xfrm>
            <a:custGeom>
              <a:avLst/>
              <a:gdLst>
                <a:gd name="connsiteX0" fmla="*/ 0 w 2672190"/>
                <a:gd name="connsiteY0" fmla="*/ 2669635 h 9623529"/>
                <a:gd name="connsiteX1" fmla="*/ 2669635 w 2672190"/>
                <a:gd name="connsiteY1" fmla="*/ 0 h 9623529"/>
                <a:gd name="connsiteX2" fmla="*/ 2669635 w 2672190"/>
                <a:gd name="connsiteY2" fmla="*/ 8389488 h 9623529"/>
                <a:gd name="connsiteX3" fmla="*/ 2671345 w 2672190"/>
                <a:gd name="connsiteY3" fmla="*/ 8407448 h 9623529"/>
                <a:gd name="connsiteX4" fmla="*/ 2671258 w 2672190"/>
                <a:gd name="connsiteY4" fmla="*/ 9386208 h 9623529"/>
                <a:gd name="connsiteX5" fmla="*/ 1437129 w 2672190"/>
                <a:gd name="connsiteY5" fmla="*/ 9623529 h 9623529"/>
                <a:gd name="connsiteX6" fmla="*/ 0 w 2672190"/>
                <a:gd name="connsiteY6" fmla="*/ 8186399 h 962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190" h="9623529">
                  <a:moveTo>
                    <a:pt x="0" y="2669635"/>
                  </a:moveTo>
                  <a:lnTo>
                    <a:pt x="2669635" y="0"/>
                  </a:lnTo>
                  <a:lnTo>
                    <a:pt x="2669635" y="8389488"/>
                  </a:lnTo>
                  <a:lnTo>
                    <a:pt x="2671345" y="8407448"/>
                  </a:lnTo>
                  <a:cubicBezTo>
                    <a:pt x="2674309" y="8739688"/>
                    <a:pt x="2668294" y="9053968"/>
                    <a:pt x="2671258" y="9386208"/>
                  </a:cubicBezTo>
                  <a:lnTo>
                    <a:pt x="1437129" y="9623529"/>
                  </a:lnTo>
                  <a:lnTo>
                    <a:pt x="0" y="8186399"/>
                  </a:lnTo>
                  <a:close/>
                </a:path>
              </a:pathLst>
            </a:custGeom>
            <a:gradFill>
              <a:gsLst>
                <a:gs pos="33000">
                  <a:schemeClr val="accent3"/>
                </a:gs>
                <a:gs pos="78000">
                  <a:schemeClr val="bg1">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grpSp>
      <p:pic>
        <p:nvPicPr>
          <p:cNvPr id="12" name="VMware logo">
            <a:extLst>
              <a:ext uri="{FF2B5EF4-FFF2-40B4-BE49-F238E27FC236}">
                <a16:creationId xmlns:a16="http://schemas.microsoft.com/office/drawing/2014/main" id="{204DE4A6-6232-5642-BD28-F03961ABC6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5185"/>
            <a:ext cx="1535550" cy="556262"/>
          </a:xfrm>
          <a:prstGeom prst="rect">
            <a:avLst/>
          </a:prstGeom>
        </p:spPr>
      </p:pic>
      <p:sp>
        <p:nvSpPr>
          <p:cNvPr id="13" name="Copyright" descr="Confidential copyright VMware, Inc. 2021">
            <a:extLst>
              <a:ext uri="{FF2B5EF4-FFF2-40B4-BE49-F238E27FC236}">
                <a16:creationId xmlns:a16="http://schemas.microsoft.com/office/drawing/2014/main" id="{67A12218-5F19-AB45-AFB4-EED5DBCA22CD}"/>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bg1"/>
                </a:solidFill>
                <a:latin typeface="+mj-lt"/>
                <a:ea typeface="Verdana" panose="020B0604030504040204" pitchFamily="34" charset="0"/>
                <a:cs typeface="Verdana" panose="020B0604030504040204" pitchFamily="34" charset="0"/>
              </a:rPr>
              <a:t>Confidential </a:t>
            </a:r>
            <a:r>
              <a:rPr lang="en-US" sz="700" dirty="0">
                <a:solidFill>
                  <a:schemeClr val="bg1"/>
                </a:solidFill>
                <a:latin typeface="+mj-lt"/>
                <a:ea typeface="Verdana" panose="020B0604030504040204" pitchFamily="34" charset="0"/>
                <a:cs typeface="Verdana" panose="020B0604030504040204" pitchFamily="34" charset="0"/>
              </a:rPr>
              <a:t>  </a:t>
            </a:r>
            <a:r>
              <a:rPr lang="en-US" sz="800" dirty="0">
                <a:solidFill>
                  <a:schemeClr val="bg1"/>
                </a:solidFill>
                <a:latin typeface="+mj-lt"/>
                <a:ea typeface="Verdana" panose="020B0604030504040204" pitchFamily="34" charset="0"/>
                <a:cs typeface="Arial" panose="020B0604020202020204" pitchFamily="34" charset="0"/>
              </a:rPr>
              <a:t>│</a:t>
            </a:r>
            <a:r>
              <a:rPr lang="en-US" sz="800" kern="1200" dirty="0">
                <a:solidFill>
                  <a:schemeClr val="bg1"/>
                </a:solidFill>
                <a:latin typeface="+mn-lt"/>
                <a:ea typeface="Verdana" panose="020B0604030504040204" pitchFamily="34" charset="0"/>
                <a:cs typeface="Verdana" panose="020B0604030504040204" pitchFamily="34" charset="0"/>
              </a:rPr>
              <a:t> </a:t>
            </a:r>
            <a:r>
              <a:rPr lang="en-US" sz="800" dirty="0">
                <a:solidFill>
                  <a:schemeClr val="bg1"/>
                </a:solidFill>
                <a:latin typeface="+mj-lt"/>
                <a:ea typeface="Verdana" panose="020B0604030504040204" pitchFamily="34" charset="0"/>
                <a:cs typeface="Verdana" panose="020B0604030504040204" pitchFamily="34" charset="0"/>
              </a:rPr>
              <a:t>©2022 VMware, Inc.</a:t>
            </a:r>
          </a:p>
        </p:txBody>
      </p:sp>
    </p:spTree>
    <p:extLst>
      <p:ext uri="{BB962C8B-B14F-4D97-AF65-F5344CB8AC3E}">
        <p14:creationId xmlns:p14="http://schemas.microsoft.com/office/powerpoint/2010/main" val="306388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er Success">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05E46EAA-9D16-0D47-AF18-92C449033DAC}"/>
              </a:ext>
            </a:extLst>
          </p:cNvPr>
          <p:cNvSpPr>
            <a:spLocks noGrp="1"/>
          </p:cNvSpPr>
          <p:nvPr>
            <p:ph type="title" hasCustomPrompt="1"/>
          </p:nvPr>
        </p:nvSpPr>
        <p:spPr>
          <a:xfrm>
            <a:off x="579809" y="412751"/>
            <a:ext cx="11001004" cy="381000"/>
          </a:xfrm>
        </p:spPr>
        <p:txBody>
          <a:bodyPr/>
          <a:lstStyle>
            <a:lvl1pPr>
              <a:defRPr/>
            </a:lvl1pPr>
          </a:lstStyle>
          <a:p>
            <a:r>
              <a:rPr lang="en-US" dirty="0"/>
              <a:t>Customer Success – add Company Name here</a:t>
            </a:r>
          </a:p>
        </p:txBody>
      </p:sp>
      <p:sp>
        <p:nvSpPr>
          <p:cNvPr id="52" name="Subtitle 2">
            <a:extLst>
              <a:ext uri="{FF2B5EF4-FFF2-40B4-BE49-F238E27FC236}">
                <a16:creationId xmlns:a16="http://schemas.microsoft.com/office/drawing/2014/main" id="{CEFD99AC-6466-F04E-8E45-7EEEEA01BA6C}"/>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the highlighted business impact</a:t>
            </a:r>
          </a:p>
        </p:txBody>
      </p:sp>
      <p:cxnSp>
        <p:nvCxnSpPr>
          <p:cNvPr id="30" name="Straight Connector 29">
            <a:extLst>
              <a:ext uri="{FF2B5EF4-FFF2-40B4-BE49-F238E27FC236}">
                <a16:creationId xmlns:a16="http://schemas.microsoft.com/office/drawing/2014/main" id="{14F46384-B6E3-0D43-924E-874DEC2344B1}"/>
              </a:ext>
              <a:ext uri="{C183D7F6-B498-43B3-948B-1728B52AA6E4}">
                <adec:decorative xmlns:adec="http://schemas.microsoft.com/office/drawing/2017/decorative" val="1"/>
              </a:ext>
            </a:extLst>
          </p:cNvPr>
          <p:cNvCxnSpPr>
            <a:cxnSpLocks/>
          </p:cNvCxnSpPr>
          <p:nvPr userDrawn="1"/>
        </p:nvCxnSpPr>
        <p:spPr>
          <a:xfrm>
            <a:off x="609600" y="1552248"/>
            <a:ext cx="3471746" cy="0"/>
          </a:xfrm>
          <a:prstGeom prst="line">
            <a:avLst/>
          </a:prstGeom>
          <a:ln w="22225">
            <a:solidFill>
              <a:schemeClr val="accent5"/>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 Placeholder 6">
            <a:extLst>
              <a:ext uri="{FF2B5EF4-FFF2-40B4-BE49-F238E27FC236}">
                <a16:creationId xmlns:a16="http://schemas.microsoft.com/office/drawing/2014/main" id="{40CB7868-5ADF-4E42-9BA5-758DD5ADEBC0}"/>
              </a:ext>
            </a:extLst>
          </p:cNvPr>
          <p:cNvSpPr>
            <a:spLocks noGrp="1"/>
          </p:cNvSpPr>
          <p:nvPr>
            <p:ph type="body" sz="quarter" idx="17" hasCustomPrompt="1"/>
          </p:nvPr>
        </p:nvSpPr>
        <p:spPr>
          <a:xfrm>
            <a:off x="613093" y="1564006"/>
            <a:ext cx="2006600" cy="227454"/>
          </a:xfrm>
        </p:spPr>
        <p:txBody>
          <a:bodyPr anchor="b"/>
          <a:lstStyle>
            <a:lvl1pPr>
              <a:lnSpc>
                <a:spcPct val="100000"/>
              </a:lnSpc>
              <a:spcBef>
                <a:spcPts val="0"/>
              </a:spcBef>
              <a:defRPr sz="1200">
                <a:solidFill>
                  <a:schemeClr val="accent5"/>
                </a:solidFill>
              </a:defRPr>
            </a:lvl1pPr>
            <a:lvl5pPr>
              <a:defRPr/>
            </a:lvl5pPr>
          </a:lstStyle>
          <a:p>
            <a:pPr lvl="0"/>
            <a:r>
              <a:rPr lang="en-US" dirty="0"/>
              <a:t>ABOUT</a:t>
            </a:r>
          </a:p>
        </p:txBody>
      </p:sp>
      <p:sp>
        <p:nvSpPr>
          <p:cNvPr id="50" name="Content Placeholder 17">
            <a:extLst>
              <a:ext uri="{FF2B5EF4-FFF2-40B4-BE49-F238E27FC236}">
                <a16:creationId xmlns:a16="http://schemas.microsoft.com/office/drawing/2014/main" id="{767C0863-B9D1-344E-A978-CD49E9400F6F}"/>
              </a:ext>
            </a:extLst>
          </p:cNvPr>
          <p:cNvSpPr>
            <a:spLocks noGrp="1"/>
          </p:cNvSpPr>
          <p:nvPr>
            <p:ph sz="quarter" idx="16" hasCustomPrompt="1"/>
          </p:nvPr>
        </p:nvSpPr>
        <p:spPr>
          <a:xfrm>
            <a:off x="611645" y="1901093"/>
            <a:ext cx="3201848" cy="1214595"/>
          </a:xfrm>
          <a:noFill/>
        </p:spPr>
        <p:txBody>
          <a:bodyPr vert="horz" lIns="0" tIns="0" rIns="0" bIns="457200" rtlCol="0">
            <a:noAutofit/>
          </a:bodyPr>
          <a:lstStyle>
            <a:lvl1pPr>
              <a:lnSpc>
                <a:spcPct val="100000"/>
              </a:lnSpc>
              <a:spcBef>
                <a:spcPts val="0"/>
              </a:spcBef>
              <a:defRPr lang="en-US" sz="1050" dirty="0">
                <a:solidFill>
                  <a:schemeClr val="tx2"/>
                </a:solidFill>
              </a:defRPr>
            </a:lvl1pPr>
            <a:lvl2pPr marL="114300" indent="-114300">
              <a:lnSpc>
                <a:spcPct val="100000"/>
              </a:lnSpc>
              <a:spcBef>
                <a:spcPts val="0"/>
              </a:spcBef>
              <a:defRPr lang="en-US" sz="1000" dirty="0">
                <a:solidFill>
                  <a:schemeClr val="tx2"/>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39" name="Straight Connector 38">
            <a:extLst>
              <a:ext uri="{FF2B5EF4-FFF2-40B4-BE49-F238E27FC236}">
                <a16:creationId xmlns:a16="http://schemas.microsoft.com/office/drawing/2014/main" id="{33526770-8F35-FB4A-8638-521D0DA87F6C}"/>
              </a:ext>
              <a:ext uri="{C183D7F6-B498-43B3-948B-1728B52AA6E4}">
                <adec:decorative xmlns:adec="http://schemas.microsoft.com/office/drawing/2017/decorative" val="1"/>
              </a:ext>
            </a:extLst>
          </p:cNvPr>
          <p:cNvCxnSpPr>
            <a:cxnSpLocks/>
          </p:cNvCxnSpPr>
          <p:nvPr userDrawn="1"/>
        </p:nvCxnSpPr>
        <p:spPr>
          <a:xfrm>
            <a:off x="4412165" y="1552248"/>
            <a:ext cx="3471746" cy="0"/>
          </a:xfrm>
          <a:prstGeom prst="line">
            <a:avLst/>
          </a:prstGeom>
          <a:ln w="22225">
            <a:solidFill>
              <a:schemeClr val="accent5"/>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 Placeholder 6">
            <a:extLst>
              <a:ext uri="{FF2B5EF4-FFF2-40B4-BE49-F238E27FC236}">
                <a16:creationId xmlns:a16="http://schemas.microsoft.com/office/drawing/2014/main" id="{5A3D06D5-FD3F-BA4E-8627-B3D253D001EB}"/>
              </a:ext>
            </a:extLst>
          </p:cNvPr>
          <p:cNvSpPr>
            <a:spLocks noGrp="1"/>
          </p:cNvSpPr>
          <p:nvPr>
            <p:ph type="body" sz="quarter" idx="39" hasCustomPrompt="1"/>
          </p:nvPr>
        </p:nvSpPr>
        <p:spPr>
          <a:xfrm>
            <a:off x="4418012" y="1564006"/>
            <a:ext cx="2006600" cy="227454"/>
          </a:xfrm>
        </p:spPr>
        <p:txBody>
          <a:bodyPr anchor="b"/>
          <a:lstStyle>
            <a:lvl1pPr>
              <a:lnSpc>
                <a:spcPct val="100000"/>
              </a:lnSpc>
              <a:spcBef>
                <a:spcPts val="0"/>
              </a:spcBef>
              <a:defRPr sz="1200">
                <a:solidFill>
                  <a:schemeClr val="accent5"/>
                </a:solidFill>
              </a:defRPr>
            </a:lvl1pPr>
            <a:lvl5pPr>
              <a:defRPr/>
            </a:lvl5pPr>
          </a:lstStyle>
          <a:p>
            <a:pPr lvl="0"/>
            <a:r>
              <a:rPr lang="en-US" dirty="0"/>
              <a:t>SOLUTION</a:t>
            </a:r>
          </a:p>
        </p:txBody>
      </p:sp>
      <p:sp>
        <p:nvSpPr>
          <p:cNvPr id="47" name="Content Placeholder 17">
            <a:extLst>
              <a:ext uri="{FF2B5EF4-FFF2-40B4-BE49-F238E27FC236}">
                <a16:creationId xmlns:a16="http://schemas.microsoft.com/office/drawing/2014/main" id="{A2B343CF-FF49-7E4F-A7C9-0593553254F3}"/>
              </a:ext>
            </a:extLst>
          </p:cNvPr>
          <p:cNvSpPr>
            <a:spLocks noGrp="1"/>
          </p:cNvSpPr>
          <p:nvPr>
            <p:ph sz="quarter" idx="20" hasCustomPrompt="1"/>
          </p:nvPr>
        </p:nvSpPr>
        <p:spPr>
          <a:xfrm>
            <a:off x="4414210" y="1901094"/>
            <a:ext cx="3201848" cy="1225566"/>
          </a:xfrm>
          <a:noFill/>
        </p:spPr>
        <p:txBody>
          <a:bodyPr vert="horz" lIns="0" tIns="0" rIns="0" bIns="457200" rtlCol="0">
            <a:noAutofit/>
          </a:bodyPr>
          <a:lstStyle>
            <a:lvl1pPr>
              <a:lnSpc>
                <a:spcPct val="100000"/>
              </a:lnSpc>
              <a:spcBef>
                <a:spcPts val="0"/>
              </a:spcBef>
              <a:defRPr lang="en-US" sz="1050" dirty="0">
                <a:solidFill>
                  <a:schemeClr val="tx2"/>
                </a:solidFill>
              </a:defRPr>
            </a:lvl1pPr>
            <a:lvl2pPr marL="114300" indent="-114300">
              <a:lnSpc>
                <a:spcPct val="100000"/>
              </a:lnSpc>
              <a:spcBef>
                <a:spcPts val="0"/>
              </a:spcBef>
              <a:defRPr lang="en-US" sz="1000" dirty="0">
                <a:solidFill>
                  <a:schemeClr val="tx2"/>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31" name="Straight Connector 30">
            <a:extLst>
              <a:ext uri="{FF2B5EF4-FFF2-40B4-BE49-F238E27FC236}">
                <a16:creationId xmlns:a16="http://schemas.microsoft.com/office/drawing/2014/main" id="{73C08A52-2522-8C40-B8B1-C98FEBB888F7}"/>
              </a:ext>
              <a:ext uri="{C183D7F6-B498-43B3-948B-1728B52AA6E4}">
                <adec:decorative xmlns:adec="http://schemas.microsoft.com/office/drawing/2017/decorative" val="1"/>
              </a:ext>
            </a:extLst>
          </p:cNvPr>
          <p:cNvCxnSpPr>
            <a:cxnSpLocks/>
          </p:cNvCxnSpPr>
          <p:nvPr userDrawn="1"/>
        </p:nvCxnSpPr>
        <p:spPr>
          <a:xfrm>
            <a:off x="609600" y="3325372"/>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 Placeholder 6">
            <a:extLst>
              <a:ext uri="{FF2B5EF4-FFF2-40B4-BE49-F238E27FC236}">
                <a16:creationId xmlns:a16="http://schemas.microsoft.com/office/drawing/2014/main" id="{68B03587-93C7-A44F-A27D-84877C6A912A}"/>
              </a:ext>
            </a:extLst>
          </p:cNvPr>
          <p:cNvSpPr>
            <a:spLocks noGrp="1"/>
          </p:cNvSpPr>
          <p:nvPr>
            <p:ph type="body" sz="quarter" idx="19" hasCustomPrompt="1"/>
          </p:nvPr>
        </p:nvSpPr>
        <p:spPr>
          <a:xfrm>
            <a:off x="613093" y="3345364"/>
            <a:ext cx="2006600" cy="227454"/>
          </a:xfrm>
        </p:spPr>
        <p:txBody>
          <a:bodyPr anchor="b"/>
          <a:lstStyle>
            <a:lvl1pPr>
              <a:lnSpc>
                <a:spcPct val="100000"/>
              </a:lnSpc>
              <a:spcBef>
                <a:spcPts val="0"/>
              </a:spcBef>
              <a:defRPr sz="1200">
                <a:solidFill>
                  <a:schemeClr val="accent2"/>
                </a:solidFill>
              </a:defRPr>
            </a:lvl1pPr>
            <a:lvl5pPr>
              <a:defRPr/>
            </a:lvl5pPr>
          </a:lstStyle>
          <a:p>
            <a:pPr lvl="0"/>
            <a:r>
              <a:rPr lang="en-US" dirty="0"/>
              <a:t>CHALLENGES</a:t>
            </a:r>
          </a:p>
        </p:txBody>
      </p:sp>
      <p:sp>
        <p:nvSpPr>
          <p:cNvPr id="48" name="Content Placeholder 17">
            <a:extLst>
              <a:ext uri="{FF2B5EF4-FFF2-40B4-BE49-F238E27FC236}">
                <a16:creationId xmlns:a16="http://schemas.microsoft.com/office/drawing/2014/main" id="{65BA7F3E-AD8D-A54C-B026-DAA8FC9C0540}"/>
              </a:ext>
            </a:extLst>
          </p:cNvPr>
          <p:cNvSpPr>
            <a:spLocks noGrp="1"/>
          </p:cNvSpPr>
          <p:nvPr>
            <p:ph sz="quarter" idx="18" hasCustomPrompt="1"/>
          </p:nvPr>
        </p:nvSpPr>
        <p:spPr>
          <a:xfrm>
            <a:off x="611645" y="3693430"/>
            <a:ext cx="3201848" cy="1110049"/>
          </a:xfrm>
          <a:noFill/>
        </p:spPr>
        <p:txBody>
          <a:bodyPr vert="horz" lIns="0" tIns="0" rIns="0" bIns="457200" rtlCol="0">
            <a:noAutofit/>
          </a:bodyPr>
          <a:lstStyle>
            <a:lvl1pPr>
              <a:lnSpc>
                <a:spcPct val="100000"/>
              </a:lnSpc>
              <a:spcBef>
                <a:spcPts val="0"/>
              </a:spcBef>
              <a:defRPr lang="en-US" sz="1050" dirty="0">
                <a:solidFill>
                  <a:schemeClr val="tx2"/>
                </a:solidFill>
              </a:defRPr>
            </a:lvl1pPr>
            <a:lvl2pPr marL="114300" indent="-114300">
              <a:lnSpc>
                <a:spcPct val="100000"/>
              </a:lnSpc>
              <a:spcBef>
                <a:spcPts val="0"/>
              </a:spcBef>
              <a:defRPr lang="en-US" sz="1000" dirty="0">
                <a:solidFill>
                  <a:schemeClr val="tx2"/>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40" name="Straight Connector 39">
            <a:extLst>
              <a:ext uri="{FF2B5EF4-FFF2-40B4-BE49-F238E27FC236}">
                <a16:creationId xmlns:a16="http://schemas.microsoft.com/office/drawing/2014/main" id="{9B57CCC6-06B1-7342-99B0-BC7C8FBE5E73}"/>
              </a:ext>
              <a:ext uri="{C183D7F6-B498-43B3-948B-1728B52AA6E4}">
                <adec:decorative xmlns:adec="http://schemas.microsoft.com/office/drawing/2017/decorative" val="1"/>
              </a:ext>
            </a:extLst>
          </p:cNvPr>
          <p:cNvCxnSpPr>
            <a:cxnSpLocks/>
          </p:cNvCxnSpPr>
          <p:nvPr userDrawn="1"/>
        </p:nvCxnSpPr>
        <p:spPr>
          <a:xfrm>
            <a:off x="4412165" y="3325372"/>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 Placeholder 33">
            <a:extLst>
              <a:ext uri="{FF2B5EF4-FFF2-40B4-BE49-F238E27FC236}">
                <a16:creationId xmlns:a16="http://schemas.microsoft.com/office/drawing/2014/main" id="{12DEAF9A-D0A2-3A4B-B37B-FD530909C5D1}"/>
              </a:ext>
            </a:extLst>
          </p:cNvPr>
          <p:cNvSpPr>
            <a:spLocks noGrp="1"/>
          </p:cNvSpPr>
          <p:nvPr>
            <p:ph type="body" sz="quarter" idx="23" hasCustomPrompt="1"/>
          </p:nvPr>
        </p:nvSpPr>
        <p:spPr>
          <a:xfrm>
            <a:off x="4426811" y="3345364"/>
            <a:ext cx="2006600" cy="227454"/>
          </a:xfrm>
        </p:spPr>
        <p:txBody>
          <a:bodyPr anchor="b" anchorCtr="0"/>
          <a:lstStyle>
            <a:lvl1pPr>
              <a:defRPr sz="1200">
                <a:solidFill>
                  <a:schemeClr val="accent2"/>
                </a:solidFill>
              </a:defRPr>
            </a:lvl1pPr>
          </a:lstStyle>
          <a:p>
            <a:r>
              <a:rPr lang="en-US" dirty="0"/>
              <a:t>IMPACT</a:t>
            </a:r>
          </a:p>
        </p:txBody>
      </p:sp>
      <p:sp>
        <p:nvSpPr>
          <p:cNvPr id="46" name="Content Placeholder 17">
            <a:extLst>
              <a:ext uri="{FF2B5EF4-FFF2-40B4-BE49-F238E27FC236}">
                <a16:creationId xmlns:a16="http://schemas.microsoft.com/office/drawing/2014/main" id="{3265790D-1104-8D4D-A8C6-F7A7E77F664C}"/>
              </a:ext>
            </a:extLst>
          </p:cNvPr>
          <p:cNvSpPr>
            <a:spLocks noGrp="1"/>
          </p:cNvSpPr>
          <p:nvPr>
            <p:ph sz="quarter" idx="22" hasCustomPrompt="1"/>
          </p:nvPr>
        </p:nvSpPr>
        <p:spPr>
          <a:xfrm>
            <a:off x="4414210" y="3693430"/>
            <a:ext cx="3201848" cy="1132351"/>
          </a:xfrm>
          <a:noFill/>
        </p:spPr>
        <p:txBody>
          <a:bodyPr vert="horz" lIns="0" tIns="0" rIns="0" bIns="457200" rtlCol="0">
            <a:noAutofit/>
          </a:bodyPr>
          <a:lstStyle>
            <a:lvl1pPr>
              <a:lnSpc>
                <a:spcPct val="100000"/>
              </a:lnSpc>
              <a:spcBef>
                <a:spcPts val="0"/>
              </a:spcBef>
              <a:defRPr lang="en-US" sz="1050" dirty="0">
                <a:solidFill>
                  <a:schemeClr val="tx2"/>
                </a:solidFill>
              </a:defRPr>
            </a:lvl1pPr>
            <a:lvl2pPr marL="114300" indent="-114300">
              <a:lnSpc>
                <a:spcPct val="100000"/>
              </a:lnSpc>
              <a:spcBef>
                <a:spcPts val="0"/>
              </a:spcBef>
              <a:defRPr lang="en-US" sz="1000" dirty="0">
                <a:solidFill>
                  <a:schemeClr val="tx2"/>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55" name="Straight Connector 54">
            <a:extLst>
              <a:ext uri="{FF2B5EF4-FFF2-40B4-BE49-F238E27FC236}">
                <a16:creationId xmlns:a16="http://schemas.microsoft.com/office/drawing/2014/main" id="{23C87E7C-5ED2-214E-8A38-ED05177A65DC}"/>
              </a:ext>
              <a:ext uri="{C183D7F6-B498-43B3-948B-1728B52AA6E4}">
                <adec:decorative xmlns:adec="http://schemas.microsoft.com/office/drawing/2017/decorative" val="1"/>
              </a:ext>
            </a:extLst>
          </p:cNvPr>
          <p:cNvCxnSpPr>
            <a:cxnSpLocks/>
          </p:cNvCxnSpPr>
          <p:nvPr userDrawn="1"/>
        </p:nvCxnSpPr>
        <p:spPr>
          <a:xfrm>
            <a:off x="608739" y="5023689"/>
            <a:ext cx="7319778" cy="0"/>
          </a:xfrm>
          <a:prstGeom prst="line">
            <a:avLst/>
          </a:prstGeom>
          <a:ln w="22225">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 Placeholder 6">
            <a:extLst>
              <a:ext uri="{FF2B5EF4-FFF2-40B4-BE49-F238E27FC236}">
                <a16:creationId xmlns:a16="http://schemas.microsoft.com/office/drawing/2014/main" id="{EF15C3B0-3307-FF46-8C6D-169079865548}"/>
              </a:ext>
            </a:extLst>
          </p:cNvPr>
          <p:cNvSpPr>
            <a:spLocks noGrp="1"/>
          </p:cNvSpPr>
          <p:nvPr>
            <p:ph type="body" sz="quarter" idx="29" hasCustomPrompt="1"/>
          </p:nvPr>
        </p:nvSpPr>
        <p:spPr>
          <a:xfrm>
            <a:off x="613093" y="5026984"/>
            <a:ext cx="3200400" cy="227454"/>
          </a:xfrm>
        </p:spPr>
        <p:txBody>
          <a:bodyPr anchor="b"/>
          <a:lstStyle>
            <a:lvl1pPr algn="l">
              <a:lnSpc>
                <a:spcPct val="100000"/>
              </a:lnSpc>
              <a:spcBef>
                <a:spcPts val="0"/>
              </a:spcBef>
              <a:defRPr sz="1050">
                <a:solidFill>
                  <a:schemeClr val="tx1"/>
                </a:solidFill>
              </a:defRPr>
            </a:lvl1pPr>
            <a:lvl5pPr>
              <a:defRPr/>
            </a:lvl5pPr>
          </a:lstStyle>
          <a:p>
            <a:pPr lvl="0"/>
            <a:r>
              <a:rPr lang="en-US" dirty="0"/>
              <a:t>PRODUCTS</a:t>
            </a:r>
          </a:p>
        </p:txBody>
      </p:sp>
      <p:sp>
        <p:nvSpPr>
          <p:cNvPr id="56" name="Text Placeholder 6">
            <a:extLst>
              <a:ext uri="{FF2B5EF4-FFF2-40B4-BE49-F238E27FC236}">
                <a16:creationId xmlns:a16="http://schemas.microsoft.com/office/drawing/2014/main" id="{F0EFE66F-363C-804E-BABD-F54C3E33FDEA}"/>
              </a:ext>
            </a:extLst>
          </p:cNvPr>
          <p:cNvSpPr>
            <a:spLocks noGrp="1"/>
          </p:cNvSpPr>
          <p:nvPr>
            <p:ph type="body" sz="quarter" idx="31" hasCustomPrompt="1"/>
          </p:nvPr>
        </p:nvSpPr>
        <p:spPr>
          <a:xfrm>
            <a:off x="613093" y="5326736"/>
            <a:ext cx="3200400" cy="227454"/>
          </a:xfrm>
        </p:spPr>
        <p:txBody>
          <a:bodyPr anchor="b"/>
          <a:lstStyle>
            <a:lvl1pPr algn="l">
              <a:lnSpc>
                <a:spcPct val="100000"/>
              </a:lnSpc>
              <a:spcBef>
                <a:spcPts val="0"/>
              </a:spcBef>
              <a:defRPr sz="1000">
                <a:solidFill>
                  <a:schemeClr val="tx2"/>
                </a:solidFill>
              </a:defRPr>
            </a:lvl1pPr>
            <a:lvl5pPr>
              <a:defRPr/>
            </a:lvl5pPr>
          </a:lstStyle>
          <a:p>
            <a:pPr lvl="0"/>
            <a:r>
              <a:rPr lang="en-US" dirty="0"/>
              <a:t>Product One</a:t>
            </a:r>
          </a:p>
        </p:txBody>
      </p:sp>
      <p:sp>
        <p:nvSpPr>
          <p:cNvPr id="57" name="Text Placeholder 6">
            <a:extLst>
              <a:ext uri="{FF2B5EF4-FFF2-40B4-BE49-F238E27FC236}">
                <a16:creationId xmlns:a16="http://schemas.microsoft.com/office/drawing/2014/main" id="{0166C751-50F5-8B4F-9A97-B83901E78B00}"/>
              </a:ext>
            </a:extLst>
          </p:cNvPr>
          <p:cNvSpPr>
            <a:spLocks noGrp="1"/>
          </p:cNvSpPr>
          <p:nvPr>
            <p:ph type="body" sz="quarter" idx="33" hasCustomPrompt="1"/>
          </p:nvPr>
        </p:nvSpPr>
        <p:spPr>
          <a:xfrm>
            <a:off x="613093" y="5576118"/>
            <a:ext cx="3200400" cy="227454"/>
          </a:xfrm>
        </p:spPr>
        <p:txBody>
          <a:bodyPr anchor="b"/>
          <a:lstStyle>
            <a:lvl1pPr algn="l">
              <a:lnSpc>
                <a:spcPct val="100000"/>
              </a:lnSpc>
              <a:spcBef>
                <a:spcPts val="0"/>
              </a:spcBef>
              <a:defRPr sz="1000">
                <a:solidFill>
                  <a:schemeClr val="tx2"/>
                </a:solidFill>
              </a:defRPr>
            </a:lvl1pPr>
            <a:lvl5pPr>
              <a:defRPr/>
            </a:lvl5pPr>
          </a:lstStyle>
          <a:p>
            <a:pPr lvl="0"/>
            <a:r>
              <a:rPr lang="en-US" dirty="0"/>
              <a:t>Product Two</a:t>
            </a:r>
          </a:p>
        </p:txBody>
      </p:sp>
      <p:sp>
        <p:nvSpPr>
          <p:cNvPr id="58" name="Text Placeholder 6">
            <a:extLst>
              <a:ext uri="{FF2B5EF4-FFF2-40B4-BE49-F238E27FC236}">
                <a16:creationId xmlns:a16="http://schemas.microsoft.com/office/drawing/2014/main" id="{0D57825D-E522-644D-8F4A-0B77A7036EBF}"/>
              </a:ext>
            </a:extLst>
          </p:cNvPr>
          <p:cNvSpPr>
            <a:spLocks noGrp="1"/>
          </p:cNvSpPr>
          <p:nvPr>
            <p:ph type="body" sz="quarter" idx="35" hasCustomPrompt="1"/>
          </p:nvPr>
        </p:nvSpPr>
        <p:spPr>
          <a:xfrm>
            <a:off x="613093" y="5807027"/>
            <a:ext cx="3200400" cy="227454"/>
          </a:xfrm>
        </p:spPr>
        <p:txBody>
          <a:bodyPr anchor="b"/>
          <a:lstStyle>
            <a:lvl1pPr algn="l">
              <a:lnSpc>
                <a:spcPct val="100000"/>
              </a:lnSpc>
              <a:spcBef>
                <a:spcPts val="0"/>
              </a:spcBef>
              <a:defRPr sz="1000">
                <a:solidFill>
                  <a:schemeClr val="tx2"/>
                </a:solidFill>
              </a:defRPr>
            </a:lvl1pPr>
            <a:lvl5pPr>
              <a:defRPr/>
            </a:lvl5pPr>
          </a:lstStyle>
          <a:p>
            <a:pPr lvl="0"/>
            <a:r>
              <a:rPr lang="en-US" dirty="0"/>
              <a:t>Product Three</a:t>
            </a:r>
          </a:p>
        </p:txBody>
      </p:sp>
      <p:sp>
        <p:nvSpPr>
          <p:cNvPr id="65" name="Text Placeholder 6">
            <a:extLst>
              <a:ext uri="{FF2B5EF4-FFF2-40B4-BE49-F238E27FC236}">
                <a16:creationId xmlns:a16="http://schemas.microsoft.com/office/drawing/2014/main" id="{715C6E1C-FC70-6A4E-8F12-8EFEDFF99F5A}"/>
              </a:ext>
            </a:extLst>
          </p:cNvPr>
          <p:cNvSpPr>
            <a:spLocks noGrp="1"/>
          </p:cNvSpPr>
          <p:nvPr>
            <p:ph type="body" sz="quarter" idx="40" hasCustomPrompt="1"/>
          </p:nvPr>
        </p:nvSpPr>
        <p:spPr>
          <a:xfrm>
            <a:off x="4393597" y="5039274"/>
            <a:ext cx="3200400" cy="227454"/>
          </a:xfrm>
        </p:spPr>
        <p:txBody>
          <a:bodyPr anchor="b"/>
          <a:lstStyle>
            <a:lvl1pPr algn="l">
              <a:lnSpc>
                <a:spcPct val="100000"/>
              </a:lnSpc>
              <a:spcBef>
                <a:spcPts val="0"/>
              </a:spcBef>
              <a:defRPr sz="1050">
                <a:solidFill>
                  <a:schemeClr val="tx1"/>
                </a:solidFill>
              </a:defRPr>
            </a:lvl1pPr>
            <a:lvl5pPr>
              <a:defRPr/>
            </a:lvl5pPr>
          </a:lstStyle>
          <a:p>
            <a:pPr lvl="0"/>
            <a:r>
              <a:rPr lang="en-US" dirty="0"/>
              <a:t>STRATEGIC PRIORITIES</a:t>
            </a:r>
          </a:p>
        </p:txBody>
      </p:sp>
      <p:sp>
        <p:nvSpPr>
          <p:cNvPr id="61" name="Text Placeholder 6">
            <a:extLst>
              <a:ext uri="{FF2B5EF4-FFF2-40B4-BE49-F238E27FC236}">
                <a16:creationId xmlns:a16="http://schemas.microsoft.com/office/drawing/2014/main" id="{EBAAD5C6-0007-A84B-A2C2-FCC2F00B4295}"/>
              </a:ext>
            </a:extLst>
          </p:cNvPr>
          <p:cNvSpPr>
            <a:spLocks noGrp="1"/>
          </p:cNvSpPr>
          <p:nvPr>
            <p:ph type="body" sz="quarter" idx="36" hasCustomPrompt="1"/>
          </p:nvPr>
        </p:nvSpPr>
        <p:spPr>
          <a:xfrm>
            <a:off x="4400790" y="5327336"/>
            <a:ext cx="3200400" cy="227454"/>
          </a:xfrm>
        </p:spPr>
        <p:txBody>
          <a:bodyPr anchor="b"/>
          <a:lstStyle>
            <a:lvl1pPr algn="l">
              <a:lnSpc>
                <a:spcPct val="100000"/>
              </a:lnSpc>
              <a:spcBef>
                <a:spcPts val="0"/>
              </a:spcBef>
              <a:defRPr sz="1000">
                <a:solidFill>
                  <a:schemeClr val="tx2"/>
                </a:solidFill>
              </a:defRPr>
            </a:lvl1pPr>
            <a:lvl5pPr>
              <a:defRPr/>
            </a:lvl5pPr>
          </a:lstStyle>
          <a:p>
            <a:pPr lvl="0"/>
            <a:r>
              <a:rPr lang="en-US" dirty="0"/>
              <a:t>Product One</a:t>
            </a:r>
          </a:p>
        </p:txBody>
      </p:sp>
      <p:sp>
        <p:nvSpPr>
          <p:cNvPr id="62" name="Text Placeholder 6">
            <a:extLst>
              <a:ext uri="{FF2B5EF4-FFF2-40B4-BE49-F238E27FC236}">
                <a16:creationId xmlns:a16="http://schemas.microsoft.com/office/drawing/2014/main" id="{A8B7A6ED-D85B-2E4C-BCD6-D130232A3F76}"/>
              </a:ext>
            </a:extLst>
          </p:cNvPr>
          <p:cNvSpPr>
            <a:spLocks noGrp="1"/>
          </p:cNvSpPr>
          <p:nvPr>
            <p:ph type="body" sz="quarter" idx="37" hasCustomPrompt="1"/>
          </p:nvPr>
        </p:nvSpPr>
        <p:spPr>
          <a:xfrm>
            <a:off x="4400790" y="5576718"/>
            <a:ext cx="3200400" cy="227454"/>
          </a:xfrm>
        </p:spPr>
        <p:txBody>
          <a:bodyPr anchor="b"/>
          <a:lstStyle>
            <a:lvl1pPr algn="l">
              <a:lnSpc>
                <a:spcPct val="100000"/>
              </a:lnSpc>
              <a:spcBef>
                <a:spcPts val="0"/>
              </a:spcBef>
              <a:defRPr sz="1000">
                <a:solidFill>
                  <a:schemeClr val="tx2"/>
                </a:solidFill>
              </a:defRPr>
            </a:lvl1pPr>
            <a:lvl5pPr>
              <a:defRPr/>
            </a:lvl5pPr>
          </a:lstStyle>
          <a:p>
            <a:pPr lvl="0"/>
            <a:r>
              <a:rPr lang="en-US" dirty="0"/>
              <a:t>Product Two</a:t>
            </a:r>
          </a:p>
        </p:txBody>
      </p:sp>
      <p:sp>
        <p:nvSpPr>
          <p:cNvPr id="63" name="Text Placeholder 6">
            <a:extLst>
              <a:ext uri="{FF2B5EF4-FFF2-40B4-BE49-F238E27FC236}">
                <a16:creationId xmlns:a16="http://schemas.microsoft.com/office/drawing/2014/main" id="{C507BC1F-4225-8C48-9110-5D75D900FFC0}"/>
              </a:ext>
            </a:extLst>
          </p:cNvPr>
          <p:cNvSpPr>
            <a:spLocks noGrp="1"/>
          </p:cNvSpPr>
          <p:nvPr>
            <p:ph type="body" sz="quarter" idx="38" hasCustomPrompt="1"/>
          </p:nvPr>
        </p:nvSpPr>
        <p:spPr>
          <a:xfrm>
            <a:off x="4400790" y="5807627"/>
            <a:ext cx="3200400" cy="227454"/>
          </a:xfrm>
        </p:spPr>
        <p:txBody>
          <a:bodyPr anchor="b"/>
          <a:lstStyle>
            <a:lvl1pPr algn="l">
              <a:lnSpc>
                <a:spcPct val="100000"/>
              </a:lnSpc>
              <a:spcBef>
                <a:spcPts val="0"/>
              </a:spcBef>
              <a:defRPr sz="1000">
                <a:solidFill>
                  <a:schemeClr val="tx2"/>
                </a:solidFill>
              </a:defRPr>
            </a:lvl1pPr>
            <a:lvl5pPr>
              <a:defRPr/>
            </a:lvl5pPr>
          </a:lstStyle>
          <a:p>
            <a:pPr lvl="0"/>
            <a:r>
              <a:rPr lang="en-US" dirty="0"/>
              <a:t>Product Three</a:t>
            </a:r>
          </a:p>
        </p:txBody>
      </p:sp>
      <p:sp>
        <p:nvSpPr>
          <p:cNvPr id="45" name="Picture Placeholder 8">
            <a:extLst>
              <a:ext uri="{FF2B5EF4-FFF2-40B4-BE49-F238E27FC236}">
                <a16:creationId xmlns:a16="http://schemas.microsoft.com/office/drawing/2014/main" id="{231A51E8-5046-A444-8DFA-A0B8E647C4F2}"/>
              </a:ext>
            </a:extLst>
          </p:cNvPr>
          <p:cNvSpPr>
            <a:spLocks noGrp="1"/>
          </p:cNvSpPr>
          <p:nvPr>
            <p:ph type="pic" sz="quarter" idx="25" hasCustomPrompt="1"/>
          </p:nvPr>
        </p:nvSpPr>
        <p:spPr>
          <a:xfrm>
            <a:off x="9207965" y="1600200"/>
            <a:ext cx="1841500" cy="660399"/>
          </a:xfrm>
        </p:spPr>
        <p:txBody>
          <a:bodyPr anchor="ctr"/>
          <a:lstStyle>
            <a:lvl1pPr algn="ctr">
              <a:lnSpc>
                <a:spcPct val="100000"/>
              </a:lnSpc>
              <a:spcBef>
                <a:spcPts val="0"/>
              </a:spcBef>
              <a:defRPr/>
            </a:lvl1pPr>
          </a:lstStyle>
          <a:p>
            <a:r>
              <a:rPr lang="en-US" dirty="0"/>
              <a:t>Insert Logo here</a:t>
            </a:r>
          </a:p>
        </p:txBody>
      </p:sp>
      <p:sp>
        <p:nvSpPr>
          <p:cNvPr id="44" name="Text Placeholder 10">
            <a:extLst>
              <a:ext uri="{FF2B5EF4-FFF2-40B4-BE49-F238E27FC236}">
                <a16:creationId xmlns:a16="http://schemas.microsoft.com/office/drawing/2014/main" id="{81E8E56D-8554-4E46-BBBC-E98827D1EE1F}"/>
              </a:ext>
            </a:extLst>
          </p:cNvPr>
          <p:cNvSpPr>
            <a:spLocks noGrp="1"/>
          </p:cNvSpPr>
          <p:nvPr>
            <p:ph type="body" sz="quarter" idx="27" hasCustomPrompt="1"/>
          </p:nvPr>
        </p:nvSpPr>
        <p:spPr>
          <a:xfrm>
            <a:off x="8509465" y="2347933"/>
            <a:ext cx="3206750" cy="241300"/>
          </a:xfrm>
        </p:spPr>
        <p:txBody>
          <a:bodyPr anchor="ctr"/>
          <a:lstStyle>
            <a:lvl1pPr algn="ctr">
              <a:lnSpc>
                <a:spcPct val="100000"/>
              </a:lnSpc>
              <a:spcBef>
                <a:spcPts val="0"/>
              </a:spcBef>
              <a:defRPr sz="1200"/>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dirty="0"/>
              <a:t>Location</a:t>
            </a:r>
          </a:p>
        </p:txBody>
      </p:sp>
      <p:sp>
        <p:nvSpPr>
          <p:cNvPr id="43" name="Text Placeholder 10">
            <a:extLst>
              <a:ext uri="{FF2B5EF4-FFF2-40B4-BE49-F238E27FC236}">
                <a16:creationId xmlns:a16="http://schemas.microsoft.com/office/drawing/2014/main" id="{59903D24-0D11-174E-9765-B2914D00A88C}"/>
              </a:ext>
            </a:extLst>
          </p:cNvPr>
          <p:cNvSpPr>
            <a:spLocks noGrp="1"/>
          </p:cNvSpPr>
          <p:nvPr>
            <p:ph type="body" sz="quarter" idx="28" hasCustomPrompt="1"/>
          </p:nvPr>
        </p:nvSpPr>
        <p:spPr>
          <a:xfrm>
            <a:off x="8509465" y="2647290"/>
            <a:ext cx="3206750" cy="241300"/>
          </a:xfrm>
        </p:spPr>
        <p:txBody>
          <a:bodyPr anchor="ctr"/>
          <a:lstStyle>
            <a:lvl1pPr algn="ctr">
              <a:lnSpc>
                <a:spcPct val="100000"/>
              </a:lnSpc>
              <a:spcBef>
                <a:spcPts val="0"/>
              </a:spcBef>
              <a:defRPr sz="1200"/>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dirty="0"/>
              <a:t>Industry</a:t>
            </a:r>
          </a:p>
        </p:txBody>
      </p:sp>
      <p:sp>
        <p:nvSpPr>
          <p:cNvPr id="42" name="Picture Placeholder 5">
            <a:extLst>
              <a:ext uri="{FF2B5EF4-FFF2-40B4-BE49-F238E27FC236}">
                <a16:creationId xmlns:a16="http://schemas.microsoft.com/office/drawing/2014/main" id="{2EDE5296-3D34-0C47-A404-38FF5A22C6D8}"/>
              </a:ext>
            </a:extLst>
          </p:cNvPr>
          <p:cNvSpPr>
            <a:spLocks noGrp="1"/>
          </p:cNvSpPr>
          <p:nvPr>
            <p:ph type="pic" sz="quarter" idx="24"/>
          </p:nvPr>
        </p:nvSpPr>
        <p:spPr>
          <a:xfrm>
            <a:off x="8515815" y="2971800"/>
            <a:ext cx="3194050" cy="1828800"/>
          </a:xfrm>
        </p:spPr>
        <p:txBody>
          <a:bodyPr/>
          <a:lstStyle>
            <a:lvl1pPr>
              <a:lnSpc>
                <a:spcPct val="100000"/>
              </a:lnSpc>
              <a:spcBef>
                <a:spcPts val="0"/>
              </a:spcBef>
              <a:defRPr/>
            </a:lvl1pPr>
          </a:lstStyle>
          <a:p>
            <a:r>
              <a:rPr lang="en-US"/>
              <a:t>Click icon to add picture</a:t>
            </a:r>
            <a:endParaRPr lang="en-US" dirty="0"/>
          </a:p>
        </p:txBody>
      </p:sp>
      <p:sp>
        <p:nvSpPr>
          <p:cNvPr id="41" name="Text Placeholder 10">
            <a:extLst>
              <a:ext uri="{FF2B5EF4-FFF2-40B4-BE49-F238E27FC236}">
                <a16:creationId xmlns:a16="http://schemas.microsoft.com/office/drawing/2014/main" id="{C7B1EDB8-ADF5-9C41-B4C4-26AA9C0B9D24}"/>
              </a:ext>
            </a:extLst>
          </p:cNvPr>
          <p:cNvSpPr>
            <a:spLocks noGrp="1"/>
          </p:cNvSpPr>
          <p:nvPr>
            <p:ph type="body" sz="quarter" idx="26" hasCustomPrompt="1"/>
          </p:nvPr>
        </p:nvSpPr>
        <p:spPr>
          <a:xfrm>
            <a:off x="8515815" y="5022214"/>
            <a:ext cx="3200400" cy="1153795"/>
          </a:xfrm>
        </p:spPr>
        <p:txBody>
          <a:bodyPr/>
          <a:lstStyle>
            <a:lvl1pPr algn="ctr">
              <a:lnSpc>
                <a:spcPct val="100000"/>
              </a:lnSpc>
              <a:spcBef>
                <a:spcPts val="0"/>
              </a:spcBef>
              <a:defRPr sz="1400"/>
            </a:lvl1pPr>
            <a:lvl2pPr marL="0" indent="0" algn="ctr">
              <a:lnSpc>
                <a:spcPct val="100000"/>
              </a:lnSpc>
              <a:spcBef>
                <a:spcPts val="0"/>
              </a:spcBef>
              <a:buFont typeface="Open Sans" panose="020B0606030504020204" pitchFamily="34" charset="0"/>
              <a:buChar char="​"/>
              <a:defRPr sz="1200">
                <a:solidFill>
                  <a:schemeClr val="accent5"/>
                </a:solidFill>
              </a:defRPr>
            </a:lvl2pPr>
            <a:lvl3pPr marL="0" indent="0" algn="ctr">
              <a:buFont typeface="Open Sans" panose="020B0606030504020204" pitchFamily="34" charset="0"/>
              <a:buNone/>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dirty="0"/>
              <a:t>Click to add text</a:t>
            </a:r>
          </a:p>
          <a:p>
            <a:pPr lvl="1"/>
            <a:r>
              <a:rPr lang="en-US" dirty="0"/>
              <a:t>Second level</a:t>
            </a:r>
          </a:p>
        </p:txBody>
      </p:sp>
      <p:sp>
        <p:nvSpPr>
          <p:cNvPr id="33" name="page number">
            <a:extLst>
              <a:ext uri="{FF2B5EF4-FFF2-40B4-BE49-F238E27FC236}">
                <a16:creationId xmlns:a16="http://schemas.microsoft.com/office/drawing/2014/main" id="{CB20449E-0760-3743-8E7C-7D6BA7165F7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66548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5A99F-0678-4DC4-A266-1AD031E9C8E4}"/>
              </a:ext>
            </a:extLst>
          </p:cNvPr>
          <p:cNvSpPr>
            <a:spLocks noGrp="1"/>
          </p:cNvSpPr>
          <p:nvPr>
            <p:ph type="title" hasCustomPrompt="1"/>
          </p:nvPr>
        </p:nvSpPr>
        <p:spPr/>
        <p:txBody>
          <a:bodyPr/>
          <a:lstStyle>
            <a:lvl1pPr>
              <a:defRPr/>
            </a:lvl1pPr>
          </a:lstStyle>
          <a:p>
            <a:r>
              <a:rPr lang="en-US" dirty="0"/>
              <a:t>Three Icon Placeholders with Text Descriptions</a:t>
            </a:r>
          </a:p>
        </p:txBody>
      </p:sp>
      <p:sp>
        <p:nvSpPr>
          <p:cNvPr id="12" name="Subtitle 2">
            <a:extLst>
              <a:ext uri="{FF2B5EF4-FFF2-40B4-BE49-F238E27FC236}">
                <a16:creationId xmlns:a16="http://schemas.microsoft.com/office/drawing/2014/main" id="{4EBF1472-E940-4CC7-B5D3-349346A425A8}"/>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1" name="Oval 20">
            <a:extLst>
              <a:ext uri="{FF2B5EF4-FFF2-40B4-BE49-F238E27FC236}">
                <a16:creationId xmlns:a16="http://schemas.microsoft.com/office/drawing/2014/main" id="{B1C210DC-5DBB-4F0D-875F-CD8AAAB938CE}"/>
              </a:ext>
              <a:ext uri="{C183D7F6-B498-43B3-948B-1728B52AA6E4}">
                <adec:decorative xmlns:adec="http://schemas.microsoft.com/office/drawing/2017/decorative" val="1"/>
              </a:ext>
            </a:extLst>
          </p:cNvPr>
          <p:cNvSpPr/>
          <p:nvPr userDrawn="1"/>
        </p:nvSpPr>
        <p:spPr bwMode="gray">
          <a:xfrm>
            <a:off x="1981877" y="2055429"/>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solidFill>
            </a:endParaRPr>
          </a:p>
        </p:txBody>
      </p:sp>
      <p:sp>
        <p:nvSpPr>
          <p:cNvPr id="13" name="Text Placeholder 3">
            <a:extLst>
              <a:ext uri="{FF2B5EF4-FFF2-40B4-BE49-F238E27FC236}">
                <a16:creationId xmlns:a16="http://schemas.microsoft.com/office/drawing/2014/main" id="{83C9F48F-8CFB-DD45-AE7E-6A5DE26F9510}"/>
              </a:ext>
            </a:extLst>
          </p:cNvPr>
          <p:cNvSpPr>
            <a:spLocks noGrp="1"/>
          </p:cNvSpPr>
          <p:nvPr>
            <p:ph type="body" sz="quarter" idx="21" hasCustomPrompt="1"/>
          </p:nvPr>
        </p:nvSpPr>
        <p:spPr>
          <a:xfrm>
            <a:off x="2188103" y="2419650"/>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4" name="Text Placeholder 3">
            <a:extLst>
              <a:ext uri="{FF2B5EF4-FFF2-40B4-BE49-F238E27FC236}">
                <a16:creationId xmlns:a16="http://schemas.microsoft.com/office/drawing/2014/main" id="{B9CC9B40-9AF4-4EF7-8384-2ACE79EA95C9}"/>
              </a:ext>
            </a:extLst>
          </p:cNvPr>
          <p:cNvSpPr>
            <a:spLocks noGrp="1"/>
          </p:cNvSpPr>
          <p:nvPr>
            <p:ph type="body" sz="quarter" idx="18" hasCustomPrompt="1"/>
          </p:nvPr>
        </p:nvSpPr>
        <p:spPr>
          <a:xfrm>
            <a:off x="1525905" y="4267940"/>
            <a:ext cx="2744788" cy="1458912"/>
          </a:xfrm>
        </p:spPr>
        <p:txBody>
          <a:bodyPr/>
          <a:lstStyle>
            <a:lvl1pPr algn="ctr">
              <a:lnSpc>
                <a:spcPct val="100000"/>
              </a:lnSpc>
              <a:spcBef>
                <a:spcPts val="600"/>
              </a:spcBef>
              <a:defRPr sz="24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dirty="0"/>
              <a:t>Click to add plum text here</a:t>
            </a:r>
          </a:p>
          <a:p>
            <a:pPr lvl="1"/>
            <a:r>
              <a:rPr lang="en-US" dirty="0"/>
              <a:t>Second level</a:t>
            </a:r>
          </a:p>
        </p:txBody>
      </p:sp>
      <p:sp>
        <p:nvSpPr>
          <p:cNvPr id="23" name="Oval 22">
            <a:extLst>
              <a:ext uri="{FF2B5EF4-FFF2-40B4-BE49-F238E27FC236}">
                <a16:creationId xmlns:a16="http://schemas.microsoft.com/office/drawing/2014/main" id="{6FECF9D0-D7A8-43DD-B38D-E1090C0B322F}"/>
              </a:ext>
              <a:ext uri="{C183D7F6-B498-43B3-948B-1728B52AA6E4}">
                <adec:decorative xmlns:adec="http://schemas.microsoft.com/office/drawing/2017/decorative" val="1"/>
              </a:ext>
            </a:extLst>
          </p:cNvPr>
          <p:cNvSpPr/>
          <p:nvPr userDrawn="1"/>
        </p:nvSpPr>
        <p:spPr bwMode="gray">
          <a:xfrm>
            <a:off x="5184924" y="2055429"/>
            <a:ext cx="1828959" cy="1828959"/>
          </a:xfrm>
          <a:prstGeom prst="ellipse">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ext Placeholder 3">
            <a:extLst>
              <a:ext uri="{FF2B5EF4-FFF2-40B4-BE49-F238E27FC236}">
                <a16:creationId xmlns:a16="http://schemas.microsoft.com/office/drawing/2014/main" id="{04DBEFEC-821B-4F4E-8D5E-E6843BF1AEAD}"/>
              </a:ext>
            </a:extLst>
          </p:cNvPr>
          <p:cNvSpPr>
            <a:spLocks noGrp="1"/>
          </p:cNvSpPr>
          <p:nvPr>
            <p:ph type="body" sz="quarter" idx="22" hasCustomPrompt="1"/>
          </p:nvPr>
        </p:nvSpPr>
        <p:spPr>
          <a:xfrm>
            <a:off x="5408612" y="2419650"/>
            <a:ext cx="1396669" cy="1100516"/>
          </a:xfrm>
        </p:spPr>
        <p:txBody>
          <a:bodyPr anchor="ctr" anchorCtr="0"/>
          <a:lstStyle>
            <a:lvl1pPr algn="ctr">
              <a:lnSpc>
                <a:spcPct val="100000"/>
              </a:lnSpc>
              <a:spcBef>
                <a:spcPts val="600"/>
              </a:spcBef>
              <a:defRPr sz="1800">
                <a:solidFill>
                  <a:schemeClr val="accent1"/>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14" name="Text Placeholder 3">
            <a:extLst>
              <a:ext uri="{FF2B5EF4-FFF2-40B4-BE49-F238E27FC236}">
                <a16:creationId xmlns:a16="http://schemas.microsoft.com/office/drawing/2014/main" id="{D69CA39A-E967-4A68-A944-35C345A456D5}"/>
              </a:ext>
            </a:extLst>
          </p:cNvPr>
          <p:cNvSpPr>
            <a:spLocks noGrp="1"/>
          </p:cNvSpPr>
          <p:nvPr>
            <p:ph type="body" sz="quarter" idx="19" hasCustomPrompt="1"/>
          </p:nvPr>
        </p:nvSpPr>
        <p:spPr>
          <a:xfrm>
            <a:off x="4721225" y="4267940"/>
            <a:ext cx="2744788" cy="1458912"/>
          </a:xfrm>
        </p:spPr>
        <p:txBody>
          <a:bodyPr/>
          <a:lstStyle>
            <a:lvl1pPr algn="ctr">
              <a:lnSpc>
                <a:spcPct val="100000"/>
              </a:lnSpc>
              <a:spcBef>
                <a:spcPts val="600"/>
              </a:spcBef>
              <a:defRPr sz="2400">
                <a:solidFill>
                  <a:schemeClr val="accent1"/>
                </a:solidFill>
              </a:defRPr>
            </a:lvl1pPr>
            <a:lvl2pPr marL="0" indent="0" algn="ctr">
              <a:lnSpc>
                <a:spcPct val="100000"/>
              </a:lnSpc>
              <a:spcBef>
                <a:spcPts val="600"/>
              </a:spcBef>
              <a:buFont typeface="Open Sans" panose="020B0606030504020204" pitchFamily="34" charset="0"/>
              <a:buChar char="​"/>
              <a:defRPr/>
            </a:lvl2pPr>
          </a:lstStyle>
          <a:p>
            <a:pPr lvl="0"/>
            <a:r>
              <a:rPr lang="en-US" dirty="0"/>
              <a:t>Click to add ocean text here</a:t>
            </a:r>
          </a:p>
          <a:p>
            <a:pPr lvl="1"/>
            <a:r>
              <a:rPr lang="en-US" dirty="0"/>
              <a:t>Second level</a:t>
            </a:r>
          </a:p>
        </p:txBody>
      </p:sp>
      <p:sp>
        <p:nvSpPr>
          <p:cNvPr id="22" name="Oval 21">
            <a:extLst>
              <a:ext uri="{FF2B5EF4-FFF2-40B4-BE49-F238E27FC236}">
                <a16:creationId xmlns:a16="http://schemas.microsoft.com/office/drawing/2014/main" id="{446F04B0-7860-407F-85B7-42E38FAFE34B}"/>
              </a:ext>
              <a:ext uri="{C183D7F6-B498-43B3-948B-1728B52AA6E4}">
                <adec:decorative xmlns:adec="http://schemas.microsoft.com/office/drawing/2017/decorative" val="1"/>
              </a:ext>
            </a:extLst>
          </p:cNvPr>
          <p:cNvSpPr/>
          <p:nvPr userDrawn="1"/>
        </p:nvSpPr>
        <p:spPr bwMode="gray">
          <a:xfrm>
            <a:off x="8389301" y="2055429"/>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ext Placeholder 3">
            <a:extLst>
              <a:ext uri="{FF2B5EF4-FFF2-40B4-BE49-F238E27FC236}">
                <a16:creationId xmlns:a16="http://schemas.microsoft.com/office/drawing/2014/main" id="{41A16A22-350B-4B24-A3CD-4D5DE470DEEB}"/>
              </a:ext>
            </a:extLst>
          </p:cNvPr>
          <p:cNvSpPr>
            <a:spLocks noGrp="1"/>
          </p:cNvSpPr>
          <p:nvPr>
            <p:ph type="body" sz="quarter" idx="20" hasCustomPrompt="1"/>
          </p:nvPr>
        </p:nvSpPr>
        <p:spPr>
          <a:xfrm>
            <a:off x="7923213" y="4267940"/>
            <a:ext cx="2744788" cy="1458912"/>
          </a:xfrm>
        </p:spPr>
        <p:txBody>
          <a:bodyPr/>
          <a:lstStyle>
            <a:lvl1pPr algn="ctr">
              <a:lnSpc>
                <a:spcPct val="100000"/>
              </a:lnSpc>
              <a:spcBef>
                <a:spcPts val="600"/>
              </a:spcBef>
              <a:defRPr sz="2400">
                <a:solidFill>
                  <a:schemeClr val="accent2"/>
                </a:solidFill>
              </a:defRPr>
            </a:lvl1pPr>
            <a:lvl2pPr marL="0" indent="0" algn="ctr">
              <a:lnSpc>
                <a:spcPct val="100000"/>
              </a:lnSpc>
              <a:spcBef>
                <a:spcPts val="600"/>
              </a:spcBef>
              <a:buFont typeface="Open Sans" panose="020B0606030504020204" pitchFamily="34" charset="0"/>
              <a:buChar char="​"/>
              <a:defRPr>
                <a:solidFill>
                  <a:schemeClr val="tx2"/>
                </a:solidFill>
              </a:defRPr>
            </a:lvl2pPr>
          </a:lstStyle>
          <a:p>
            <a:pPr lvl="0"/>
            <a:r>
              <a:rPr lang="en-US" dirty="0"/>
              <a:t>Click to add indigo text here</a:t>
            </a:r>
          </a:p>
          <a:p>
            <a:pPr lvl="1"/>
            <a:r>
              <a:rPr lang="en-US" dirty="0"/>
              <a:t>Second level</a:t>
            </a:r>
          </a:p>
        </p:txBody>
      </p:sp>
      <p:sp>
        <p:nvSpPr>
          <p:cNvPr id="17" name="Text Placeholder 3">
            <a:extLst>
              <a:ext uri="{FF2B5EF4-FFF2-40B4-BE49-F238E27FC236}">
                <a16:creationId xmlns:a16="http://schemas.microsoft.com/office/drawing/2014/main" id="{0545A424-E307-E14F-A89B-1A531D114FD0}"/>
              </a:ext>
            </a:extLst>
          </p:cNvPr>
          <p:cNvSpPr>
            <a:spLocks noGrp="1"/>
          </p:cNvSpPr>
          <p:nvPr>
            <p:ph type="body" sz="quarter" idx="23" hasCustomPrompt="1"/>
          </p:nvPr>
        </p:nvSpPr>
        <p:spPr>
          <a:xfrm>
            <a:off x="8609012" y="2419650"/>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19" name="page number">
            <a:extLst>
              <a:ext uri="{FF2B5EF4-FFF2-40B4-BE49-F238E27FC236}">
                <a16:creationId xmlns:a16="http://schemas.microsoft.com/office/drawing/2014/main" id="{6122FC91-666D-7A42-9D21-9800CF4E370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415366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6ED71B-2619-4816-B753-5E850ED08FBC}"/>
              </a:ext>
            </a:extLst>
          </p:cNvPr>
          <p:cNvSpPr>
            <a:spLocks noGrp="1"/>
          </p:cNvSpPr>
          <p:nvPr>
            <p:ph type="title" hasCustomPrompt="1"/>
          </p:nvPr>
        </p:nvSpPr>
        <p:spPr/>
        <p:txBody>
          <a:bodyPr/>
          <a:lstStyle>
            <a:lvl1pPr>
              <a:defRPr/>
            </a:lvl1pPr>
          </a:lstStyle>
          <a:p>
            <a:r>
              <a:rPr lang="en-US" dirty="0"/>
              <a:t>Four Icon Placeholders with Text Descriptions</a:t>
            </a:r>
          </a:p>
        </p:txBody>
      </p:sp>
      <p:sp>
        <p:nvSpPr>
          <p:cNvPr id="14" name="Subtitle 2">
            <a:extLst>
              <a:ext uri="{FF2B5EF4-FFF2-40B4-BE49-F238E27FC236}">
                <a16:creationId xmlns:a16="http://schemas.microsoft.com/office/drawing/2014/main" id="{BB679D5C-AEFA-4052-96E3-7DF67D7C105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84" name="Oval 83">
            <a:extLst>
              <a:ext uri="{FF2B5EF4-FFF2-40B4-BE49-F238E27FC236}">
                <a16:creationId xmlns:a16="http://schemas.microsoft.com/office/drawing/2014/main" id="{085441A7-EBA5-4ABB-8D29-CE4338F0F9B5}"/>
              </a:ext>
              <a:ext uri="{C183D7F6-B498-43B3-948B-1728B52AA6E4}">
                <adec:decorative xmlns:adec="http://schemas.microsoft.com/office/drawing/2017/decorative" val="1"/>
              </a:ext>
            </a:extLst>
          </p:cNvPr>
          <p:cNvSpPr/>
          <p:nvPr userDrawn="1"/>
        </p:nvSpPr>
        <p:spPr bwMode="gray">
          <a:xfrm>
            <a:off x="1065749" y="2060872"/>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solidFill>
            </a:endParaRPr>
          </a:p>
        </p:txBody>
      </p:sp>
      <p:sp>
        <p:nvSpPr>
          <p:cNvPr id="13" name="Text Placeholder 3">
            <a:extLst>
              <a:ext uri="{FF2B5EF4-FFF2-40B4-BE49-F238E27FC236}">
                <a16:creationId xmlns:a16="http://schemas.microsoft.com/office/drawing/2014/main" id="{372EA9D9-DD59-0A4A-94D5-AC136E79CD72}"/>
              </a:ext>
            </a:extLst>
          </p:cNvPr>
          <p:cNvSpPr>
            <a:spLocks noGrp="1"/>
          </p:cNvSpPr>
          <p:nvPr>
            <p:ph type="body" sz="quarter" idx="23" hasCustomPrompt="1"/>
          </p:nvPr>
        </p:nvSpPr>
        <p:spPr>
          <a:xfrm>
            <a:off x="1273703" y="2425093"/>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15" name="Text Placeholder 3">
            <a:extLst>
              <a:ext uri="{FF2B5EF4-FFF2-40B4-BE49-F238E27FC236}">
                <a16:creationId xmlns:a16="http://schemas.microsoft.com/office/drawing/2014/main" id="{83A73281-E5F0-4C3B-BE4E-A12D56CC1003}"/>
              </a:ext>
            </a:extLst>
          </p:cNvPr>
          <p:cNvSpPr>
            <a:spLocks noGrp="1"/>
          </p:cNvSpPr>
          <p:nvPr>
            <p:ph type="body" sz="quarter" idx="19" hasCustomPrompt="1"/>
          </p:nvPr>
        </p:nvSpPr>
        <p:spPr>
          <a:xfrm>
            <a:off x="842673" y="4269508"/>
            <a:ext cx="2286000" cy="1458912"/>
          </a:xfrm>
        </p:spPr>
        <p:txBody>
          <a:bodyPr/>
          <a:lstStyle>
            <a:lvl1pPr algn="ctr">
              <a:lnSpc>
                <a:spcPct val="100000"/>
              </a:lnSpc>
              <a:spcBef>
                <a:spcPts val="600"/>
              </a:spcBef>
              <a:defRPr sz="24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dirty="0"/>
              <a:t>Click to add plum text</a:t>
            </a:r>
          </a:p>
          <a:p>
            <a:pPr lvl="1"/>
            <a:r>
              <a:rPr lang="en-US" dirty="0"/>
              <a:t>Second level</a:t>
            </a:r>
          </a:p>
        </p:txBody>
      </p:sp>
      <p:sp>
        <p:nvSpPr>
          <p:cNvPr id="87" name="Oval 86">
            <a:extLst>
              <a:ext uri="{FF2B5EF4-FFF2-40B4-BE49-F238E27FC236}">
                <a16:creationId xmlns:a16="http://schemas.microsoft.com/office/drawing/2014/main" id="{45D908EF-1F96-4808-A8DB-F55AB9E8E436}"/>
              </a:ext>
              <a:ext uri="{C183D7F6-B498-43B3-948B-1728B52AA6E4}">
                <adec:decorative xmlns:adec="http://schemas.microsoft.com/office/drawing/2017/decorative" val="1"/>
              </a:ext>
            </a:extLst>
          </p:cNvPr>
          <p:cNvSpPr/>
          <p:nvPr userDrawn="1"/>
        </p:nvSpPr>
        <p:spPr bwMode="gray">
          <a:xfrm>
            <a:off x="3806932" y="2060872"/>
            <a:ext cx="1828959" cy="1828959"/>
          </a:xfrm>
          <a:prstGeom prst="ellipse">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6" name="Text Placeholder 3">
            <a:extLst>
              <a:ext uri="{FF2B5EF4-FFF2-40B4-BE49-F238E27FC236}">
                <a16:creationId xmlns:a16="http://schemas.microsoft.com/office/drawing/2014/main" id="{F7F1E977-D1E8-7040-8576-578BD8CB8424}"/>
              </a:ext>
            </a:extLst>
          </p:cNvPr>
          <p:cNvSpPr>
            <a:spLocks noGrp="1"/>
          </p:cNvSpPr>
          <p:nvPr>
            <p:ph type="body" sz="quarter" idx="24" hasCustomPrompt="1"/>
          </p:nvPr>
        </p:nvSpPr>
        <p:spPr>
          <a:xfrm>
            <a:off x="4000597" y="2425093"/>
            <a:ext cx="1396669" cy="1100516"/>
          </a:xfrm>
        </p:spPr>
        <p:txBody>
          <a:bodyPr anchor="ctr" anchorCtr="0"/>
          <a:lstStyle>
            <a:lvl1pPr algn="ctr">
              <a:lnSpc>
                <a:spcPct val="100000"/>
              </a:lnSpc>
              <a:spcBef>
                <a:spcPts val="600"/>
              </a:spcBef>
              <a:defRPr sz="1800">
                <a:solidFill>
                  <a:schemeClr val="accent1"/>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21" name="Text Placeholder 3">
            <a:extLst>
              <a:ext uri="{FF2B5EF4-FFF2-40B4-BE49-F238E27FC236}">
                <a16:creationId xmlns:a16="http://schemas.microsoft.com/office/drawing/2014/main" id="{70078EAE-661A-4C72-917B-F0225239F68A}"/>
              </a:ext>
            </a:extLst>
          </p:cNvPr>
          <p:cNvSpPr>
            <a:spLocks noGrp="1"/>
          </p:cNvSpPr>
          <p:nvPr>
            <p:ph type="body" sz="quarter" idx="20" hasCustomPrompt="1"/>
          </p:nvPr>
        </p:nvSpPr>
        <p:spPr>
          <a:xfrm>
            <a:off x="3579813" y="4269508"/>
            <a:ext cx="2286000" cy="1458912"/>
          </a:xfrm>
        </p:spPr>
        <p:txBody>
          <a:bodyPr/>
          <a:lstStyle>
            <a:lvl1pPr algn="ctr">
              <a:lnSpc>
                <a:spcPct val="100000"/>
              </a:lnSpc>
              <a:spcBef>
                <a:spcPts val="600"/>
              </a:spcBef>
              <a:defRPr sz="2400">
                <a:solidFill>
                  <a:schemeClr val="accent1"/>
                </a:solidFill>
              </a:defRPr>
            </a:lvl1pPr>
            <a:lvl2pPr marL="0" indent="0" algn="ctr">
              <a:lnSpc>
                <a:spcPct val="100000"/>
              </a:lnSpc>
              <a:spcBef>
                <a:spcPts val="600"/>
              </a:spcBef>
              <a:buFont typeface="Open Sans" panose="020B0606030504020204" pitchFamily="34" charset="0"/>
              <a:buChar char="​"/>
              <a:defRPr/>
            </a:lvl2pPr>
          </a:lstStyle>
          <a:p>
            <a:pPr lvl="0"/>
            <a:r>
              <a:rPr lang="en-US" dirty="0"/>
              <a:t>Click to add ocean text</a:t>
            </a:r>
          </a:p>
          <a:p>
            <a:pPr lvl="1"/>
            <a:r>
              <a:rPr lang="en-US" dirty="0"/>
              <a:t>Second level</a:t>
            </a:r>
          </a:p>
        </p:txBody>
      </p:sp>
      <p:sp>
        <p:nvSpPr>
          <p:cNvPr id="86" name="Oval 85">
            <a:extLst>
              <a:ext uri="{FF2B5EF4-FFF2-40B4-BE49-F238E27FC236}">
                <a16:creationId xmlns:a16="http://schemas.microsoft.com/office/drawing/2014/main" id="{5670C03F-6336-45E3-A9F4-0CD130D80D1B}"/>
              </a:ext>
              <a:ext uri="{C183D7F6-B498-43B3-948B-1728B52AA6E4}">
                <adec:decorative xmlns:adec="http://schemas.microsoft.com/office/drawing/2017/decorative" val="1"/>
              </a:ext>
            </a:extLst>
          </p:cNvPr>
          <p:cNvSpPr/>
          <p:nvPr userDrawn="1"/>
        </p:nvSpPr>
        <p:spPr bwMode="gray">
          <a:xfrm>
            <a:off x="6562100" y="2060872"/>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7" name="Text Placeholder 3">
            <a:extLst>
              <a:ext uri="{FF2B5EF4-FFF2-40B4-BE49-F238E27FC236}">
                <a16:creationId xmlns:a16="http://schemas.microsoft.com/office/drawing/2014/main" id="{6B608689-50E6-784F-8AFD-D13D124BAA5B}"/>
              </a:ext>
            </a:extLst>
          </p:cNvPr>
          <p:cNvSpPr>
            <a:spLocks noGrp="1"/>
          </p:cNvSpPr>
          <p:nvPr>
            <p:ph type="body" sz="quarter" idx="25" hasCustomPrompt="1"/>
          </p:nvPr>
        </p:nvSpPr>
        <p:spPr>
          <a:xfrm>
            <a:off x="6772120" y="2425093"/>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22" name="Text Placeholder 3">
            <a:extLst>
              <a:ext uri="{FF2B5EF4-FFF2-40B4-BE49-F238E27FC236}">
                <a16:creationId xmlns:a16="http://schemas.microsoft.com/office/drawing/2014/main" id="{566D6B40-9CB0-4B56-A3E1-9A7F945F094A}"/>
              </a:ext>
            </a:extLst>
          </p:cNvPr>
          <p:cNvSpPr>
            <a:spLocks noGrp="1"/>
          </p:cNvSpPr>
          <p:nvPr>
            <p:ph type="body" sz="quarter" idx="21" hasCustomPrompt="1"/>
          </p:nvPr>
        </p:nvSpPr>
        <p:spPr>
          <a:xfrm>
            <a:off x="6323013" y="4269508"/>
            <a:ext cx="2286000" cy="1458912"/>
          </a:xfrm>
        </p:spPr>
        <p:txBody>
          <a:bodyPr/>
          <a:lstStyle>
            <a:lvl1pPr algn="ctr">
              <a:lnSpc>
                <a:spcPct val="100000"/>
              </a:lnSpc>
              <a:spcBef>
                <a:spcPts val="600"/>
              </a:spcBef>
              <a:defRPr sz="24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dirty="0"/>
              <a:t>Click to add indigo text</a:t>
            </a:r>
          </a:p>
          <a:p>
            <a:pPr lvl="1"/>
            <a:r>
              <a:rPr lang="en-US" dirty="0"/>
              <a:t>Second level</a:t>
            </a:r>
          </a:p>
        </p:txBody>
      </p:sp>
      <p:sp>
        <p:nvSpPr>
          <p:cNvPr id="85" name="Oval 84">
            <a:extLst>
              <a:ext uri="{FF2B5EF4-FFF2-40B4-BE49-F238E27FC236}">
                <a16:creationId xmlns:a16="http://schemas.microsoft.com/office/drawing/2014/main" id="{3019BB56-AE7C-42CA-A8FF-432F4F176B8B}"/>
              </a:ext>
              <a:ext uri="{C183D7F6-B498-43B3-948B-1728B52AA6E4}">
                <adec:decorative xmlns:adec="http://schemas.microsoft.com/office/drawing/2017/decorative" val="1"/>
              </a:ext>
            </a:extLst>
          </p:cNvPr>
          <p:cNvSpPr/>
          <p:nvPr userDrawn="1"/>
        </p:nvSpPr>
        <p:spPr bwMode="gray">
          <a:xfrm>
            <a:off x="9302132" y="2060872"/>
            <a:ext cx="1828959" cy="1828959"/>
          </a:xfrm>
          <a:prstGeom prst="ellipse">
            <a:avLst/>
          </a:prstGeom>
          <a:noFill/>
          <a:ln w="38100">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Text Placeholder 3">
            <a:extLst>
              <a:ext uri="{FF2B5EF4-FFF2-40B4-BE49-F238E27FC236}">
                <a16:creationId xmlns:a16="http://schemas.microsoft.com/office/drawing/2014/main" id="{290217BC-3881-DF41-A8F3-900AF04F1B7D}"/>
              </a:ext>
            </a:extLst>
          </p:cNvPr>
          <p:cNvSpPr>
            <a:spLocks noGrp="1"/>
          </p:cNvSpPr>
          <p:nvPr>
            <p:ph type="body" sz="quarter" idx="26" hasCustomPrompt="1"/>
          </p:nvPr>
        </p:nvSpPr>
        <p:spPr>
          <a:xfrm>
            <a:off x="9538248" y="2425093"/>
            <a:ext cx="1396669" cy="1100516"/>
          </a:xfrm>
        </p:spPr>
        <p:txBody>
          <a:bodyPr anchor="ctr" anchorCtr="0"/>
          <a:lstStyle>
            <a:lvl1pPr algn="ctr">
              <a:lnSpc>
                <a:spcPct val="100000"/>
              </a:lnSpc>
              <a:spcBef>
                <a:spcPts val="600"/>
              </a:spcBef>
              <a:defRPr sz="1800">
                <a:solidFill>
                  <a:schemeClr val="accent6"/>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23" name="Text Placeholder 3">
            <a:extLst>
              <a:ext uri="{FF2B5EF4-FFF2-40B4-BE49-F238E27FC236}">
                <a16:creationId xmlns:a16="http://schemas.microsoft.com/office/drawing/2014/main" id="{16F5CA9C-E491-4F70-B6EE-A50641060112}"/>
              </a:ext>
            </a:extLst>
          </p:cNvPr>
          <p:cNvSpPr>
            <a:spLocks noGrp="1"/>
          </p:cNvSpPr>
          <p:nvPr>
            <p:ph type="body" sz="quarter" idx="22" hasCustomPrompt="1"/>
          </p:nvPr>
        </p:nvSpPr>
        <p:spPr>
          <a:xfrm>
            <a:off x="9066213" y="4269508"/>
            <a:ext cx="2286000" cy="1458912"/>
          </a:xfrm>
        </p:spPr>
        <p:txBody>
          <a:bodyPr/>
          <a:lstStyle>
            <a:lvl1pPr algn="ctr">
              <a:lnSpc>
                <a:spcPct val="100000"/>
              </a:lnSpc>
              <a:spcBef>
                <a:spcPts val="600"/>
              </a:spcBef>
              <a:defRPr sz="2400">
                <a:solidFill>
                  <a:schemeClr val="accent6"/>
                </a:solidFill>
              </a:defRPr>
            </a:lvl1pPr>
            <a:lvl2pPr marL="0" indent="0" algn="ctr">
              <a:lnSpc>
                <a:spcPct val="100000"/>
              </a:lnSpc>
              <a:spcBef>
                <a:spcPts val="600"/>
              </a:spcBef>
              <a:buFont typeface="Open Sans" panose="020B0606030504020204" pitchFamily="34" charset="0"/>
              <a:buChar char="​"/>
              <a:defRPr/>
            </a:lvl2pPr>
          </a:lstStyle>
          <a:p>
            <a:pPr lvl="0"/>
            <a:r>
              <a:rPr lang="en-US" dirty="0"/>
              <a:t>Click to add dark green text</a:t>
            </a:r>
          </a:p>
          <a:p>
            <a:pPr lvl="1"/>
            <a:r>
              <a:rPr lang="en-US" dirty="0"/>
              <a:t>Second level</a:t>
            </a:r>
          </a:p>
        </p:txBody>
      </p:sp>
      <p:sp>
        <p:nvSpPr>
          <p:cNvPr id="20" name="page number">
            <a:extLst>
              <a:ext uri="{FF2B5EF4-FFF2-40B4-BE49-F238E27FC236}">
                <a16:creationId xmlns:a16="http://schemas.microsoft.com/office/drawing/2014/main" id="{1D45AB97-9B77-2244-B7BA-E18EA4CD43EA}"/>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6837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iv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lvl1pPr>
          </a:lstStyle>
          <a:p>
            <a:r>
              <a:rPr lang="en-US" dirty="0"/>
              <a:t>Five Icon Placeholders with Text Descriptions</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2" name="Oval 21">
            <a:extLst>
              <a:ext uri="{FF2B5EF4-FFF2-40B4-BE49-F238E27FC236}">
                <a16:creationId xmlns:a16="http://schemas.microsoft.com/office/drawing/2014/main" id="{A1FDF9D3-5B68-4A75-97BF-2C5113CFAA66}"/>
              </a:ext>
              <a:ext uri="{C183D7F6-B498-43B3-948B-1728B52AA6E4}">
                <adec:decorative xmlns:adec="http://schemas.microsoft.com/office/drawing/2017/decorative" val="1"/>
              </a:ext>
            </a:extLst>
          </p:cNvPr>
          <p:cNvSpPr/>
          <p:nvPr userDrawn="1"/>
        </p:nvSpPr>
        <p:spPr bwMode="gray">
          <a:xfrm>
            <a:off x="609800" y="2064663"/>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solidFill>
            </a:endParaRPr>
          </a:p>
        </p:txBody>
      </p:sp>
      <p:sp>
        <p:nvSpPr>
          <p:cNvPr id="15" name="Text Placeholder 3">
            <a:extLst>
              <a:ext uri="{FF2B5EF4-FFF2-40B4-BE49-F238E27FC236}">
                <a16:creationId xmlns:a16="http://schemas.microsoft.com/office/drawing/2014/main" id="{AE3C6552-FD35-F64A-AB25-15819DA5EE24}"/>
              </a:ext>
            </a:extLst>
          </p:cNvPr>
          <p:cNvSpPr>
            <a:spLocks noGrp="1"/>
          </p:cNvSpPr>
          <p:nvPr>
            <p:ph type="body" sz="quarter" idx="24" hasCustomPrompt="1"/>
          </p:nvPr>
        </p:nvSpPr>
        <p:spPr>
          <a:xfrm>
            <a:off x="820549" y="2428884"/>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610850" y="4282873"/>
            <a:ext cx="1828800" cy="1458912"/>
          </a:xfrm>
        </p:spPr>
        <p:txBody>
          <a:bodyPr/>
          <a:lstStyle>
            <a:lvl1pPr algn="ctr">
              <a:lnSpc>
                <a:spcPct val="100000"/>
              </a:lnSpc>
              <a:spcBef>
                <a:spcPts val="600"/>
              </a:spcBef>
              <a:defRPr sz="2000">
                <a:solidFill>
                  <a:schemeClr val="accent5"/>
                </a:solidFill>
              </a:defRPr>
            </a:lvl1pPr>
            <a:lvl2pPr marL="0" indent="0" algn="ctr">
              <a:lnSpc>
                <a:spcPct val="100000"/>
              </a:lnSpc>
              <a:spcBef>
                <a:spcPts val="600"/>
              </a:spcBef>
              <a:buFont typeface="Open Sans" panose="020B0606030504020204" pitchFamily="34" charset="0"/>
              <a:buChar char="​"/>
              <a:defRPr sz="1600"/>
            </a:lvl2pPr>
          </a:lstStyle>
          <a:p>
            <a:pPr lvl="0"/>
            <a:r>
              <a:rPr lang="en-US" dirty="0"/>
              <a:t>Click to add plum text</a:t>
            </a:r>
          </a:p>
          <a:p>
            <a:pPr lvl="1"/>
            <a:r>
              <a:rPr lang="en-US" dirty="0"/>
              <a:t>Second level</a:t>
            </a:r>
          </a:p>
        </p:txBody>
      </p:sp>
      <p:sp>
        <p:nvSpPr>
          <p:cNvPr id="25" name="Oval 24">
            <a:extLst>
              <a:ext uri="{FF2B5EF4-FFF2-40B4-BE49-F238E27FC236}">
                <a16:creationId xmlns:a16="http://schemas.microsoft.com/office/drawing/2014/main" id="{AF79E162-3D8F-4829-A4AD-02A03597B11A}"/>
              </a:ext>
              <a:ext uri="{C183D7F6-B498-43B3-948B-1728B52AA6E4}">
                <adec:decorative xmlns:adec="http://schemas.microsoft.com/office/drawing/2017/decorative" val="1"/>
              </a:ext>
            </a:extLst>
          </p:cNvPr>
          <p:cNvSpPr/>
          <p:nvPr userDrawn="1"/>
        </p:nvSpPr>
        <p:spPr bwMode="gray">
          <a:xfrm>
            <a:off x="2892452" y="2064663"/>
            <a:ext cx="1828959" cy="1828959"/>
          </a:xfrm>
          <a:prstGeom prst="ellipse">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8" name="Text Placeholder 3">
            <a:extLst>
              <a:ext uri="{FF2B5EF4-FFF2-40B4-BE49-F238E27FC236}">
                <a16:creationId xmlns:a16="http://schemas.microsoft.com/office/drawing/2014/main" id="{F6390E06-1436-004E-875E-AAE40E05D76F}"/>
              </a:ext>
            </a:extLst>
          </p:cNvPr>
          <p:cNvSpPr>
            <a:spLocks noGrp="1"/>
          </p:cNvSpPr>
          <p:nvPr>
            <p:ph type="body" sz="quarter" idx="25" hasCustomPrompt="1"/>
          </p:nvPr>
        </p:nvSpPr>
        <p:spPr>
          <a:xfrm>
            <a:off x="3110473" y="2428884"/>
            <a:ext cx="1396669" cy="1100516"/>
          </a:xfrm>
        </p:spPr>
        <p:txBody>
          <a:bodyPr anchor="ctr" anchorCtr="0"/>
          <a:lstStyle>
            <a:lvl1pPr algn="ctr">
              <a:lnSpc>
                <a:spcPct val="100000"/>
              </a:lnSpc>
              <a:spcBef>
                <a:spcPts val="600"/>
              </a:spcBef>
              <a:defRPr sz="1800">
                <a:solidFill>
                  <a:schemeClr val="accent1"/>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2894013" y="4282873"/>
            <a:ext cx="1828800" cy="1458912"/>
          </a:xfrm>
        </p:spPr>
        <p:txBody>
          <a:bodyPr/>
          <a:lstStyle>
            <a:lvl1pPr algn="ctr">
              <a:lnSpc>
                <a:spcPct val="100000"/>
              </a:lnSpc>
              <a:spcBef>
                <a:spcPts val="600"/>
              </a:spcBef>
              <a:defRPr sz="2000">
                <a:solidFill>
                  <a:schemeClr val="accent1"/>
                </a:solidFill>
              </a:defRPr>
            </a:lvl1pPr>
            <a:lvl2pPr marL="0" indent="0" algn="ctr">
              <a:lnSpc>
                <a:spcPct val="100000"/>
              </a:lnSpc>
              <a:spcBef>
                <a:spcPts val="600"/>
              </a:spcBef>
              <a:buFont typeface="Open Sans" panose="020B0606030504020204" pitchFamily="34" charset="0"/>
              <a:buChar char="​"/>
              <a:defRPr sz="1600"/>
            </a:lvl2pPr>
          </a:lstStyle>
          <a:p>
            <a:pPr lvl="0"/>
            <a:r>
              <a:rPr lang="en-US" dirty="0"/>
              <a:t>Click to add ocean text</a:t>
            </a:r>
          </a:p>
          <a:p>
            <a:pPr lvl="1"/>
            <a:r>
              <a:rPr lang="en-US" dirty="0"/>
              <a:t>Second level</a:t>
            </a:r>
          </a:p>
        </p:txBody>
      </p:sp>
      <p:sp>
        <p:nvSpPr>
          <p:cNvPr id="24" name="Oval 23">
            <a:extLst>
              <a:ext uri="{FF2B5EF4-FFF2-40B4-BE49-F238E27FC236}">
                <a16:creationId xmlns:a16="http://schemas.microsoft.com/office/drawing/2014/main" id="{C551C90A-573F-4E4A-9359-5C7B0F546BF9}"/>
              </a:ext>
              <a:ext uri="{C183D7F6-B498-43B3-948B-1728B52AA6E4}">
                <adec:decorative xmlns:adec="http://schemas.microsoft.com/office/drawing/2017/decorative" val="1"/>
              </a:ext>
            </a:extLst>
          </p:cNvPr>
          <p:cNvSpPr/>
          <p:nvPr userDrawn="1"/>
        </p:nvSpPr>
        <p:spPr bwMode="gray">
          <a:xfrm>
            <a:off x="5201380" y="2064663"/>
            <a:ext cx="1828959" cy="1828959"/>
          </a:xfrm>
          <a:prstGeom prst="ellipse">
            <a:avLst/>
          </a:prstGeom>
          <a:noFill/>
          <a:ln w="38100">
            <a:solidFill>
              <a:schemeClr val="accent2"/>
            </a:solidFill>
          </a:ln>
          <a:effectLst/>
        </p:spPr>
        <p:txBody>
          <a:bodyPr vert="horz" wrap="square" lIns="0" tIns="0" rIns="0" bIns="0" numCol="1" anchor="ctr" anchorCtr="0" compatLnSpc="1">
            <a:prstTxWarp prst="textNoShape">
              <a:avLst/>
            </a:prstTxWarp>
          </a:bodyPr>
          <a:lstStyle/>
          <a:p>
            <a:pPr lvl="0" algn="ctr"/>
            <a:endParaRPr lang="en-US" dirty="0">
              <a:solidFill>
                <a:schemeClr val="bg1"/>
              </a:solidFill>
            </a:endParaRPr>
          </a:p>
        </p:txBody>
      </p:sp>
      <p:sp>
        <p:nvSpPr>
          <p:cNvPr id="19" name="Text Placeholder 3">
            <a:extLst>
              <a:ext uri="{FF2B5EF4-FFF2-40B4-BE49-F238E27FC236}">
                <a16:creationId xmlns:a16="http://schemas.microsoft.com/office/drawing/2014/main" id="{C54AA791-D396-204E-9DF4-50E16614DD73}"/>
              </a:ext>
            </a:extLst>
          </p:cNvPr>
          <p:cNvSpPr>
            <a:spLocks noGrp="1"/>
          </p:cNvSpPr>
          <p:nvPr>
            <p:ph type="body" sz="quarter" idx="26" hasCustomPrompt="1"/>
          </p:nvPr>
        </p:nvSpPr>
        <p:spPr>
          <a:xfrm>
            <a:off x="5412658" y="2428884"/>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5185093" y="4282873"/>
            <a:ext cx="1828800" cy="1458912"/>
          </a:xfrm>
        </p:spPr>
        <p:txBody>
          <a:bodyPr/>
          <a:lstStyle>
            <a:lvl1pPr algn="ctr">
              <a:lnSpc>
                <a:spcPct val="100000"/>
              </a:lnSpc>
              <a:spcBef>
                <a:spcPts val="600"/>
              </a:spcBef>
              <a:defRPr sz="2000">
                <a:solidFill>
                  <a:schemeClr val="accent2"/>
                </a:solidFill>
              </a:defRPr>
            </a:lvl1pPr>
            <a:lvl2pPr marL="0" indent="0" algn="ctr">
              <a:lnSpc>
                <a:spcPct val="100000"/>
              </a:lnSpc>
              <a:spcBef>
                <a:spcPts val="600"/>
              </a:spcBef>
              <a:buFont typeface="Open Sans" panose="020B0606030504020204" pitchFamily="34" charset="0"/>
              <a:buChar char="​"/>
              <a:defRPr sz="1600"/>
            </a:lvl2pPr>
          </a:lstStyle>
          <a:p>
            <a:pPr lvl="0"/>
            <a:r>
              <a:rPr lang="en-US" dirty="0"/>
              <a:t>Click to add indigo text</a:t>
            </a:r>
          </a:p>
          <a:p>
            <a:pPr lvl="1"/>
            <a:r>
              <a:rPr lang="en-US" dirty="0"/>
              <a:t>Second level</a:t>
            </a:r>
          </a:p>
        </p:txBody>
      </p:sp>
      <p:sp>
        <p:nvSpPr>
          <p:cNvPr id="93" name="Oval 92">
            <a:extLst>
              <a:ext uri="{FF2B5EF4-FFF2-40B4-BE49-F238E27FC236}">
                <a16:creationId xmlns:a16="http://schemas.microsoft.com/office/drawing/2014/main" id="{026B9B36-08E7-4664-970C-13123F24C793}"/>
              </a:ext>
              <a:ext uri="{C183D7F6-B498-43B3-948B-1728B52AA6E4}">
                <adec:decorative xmlns:adec="http://schemas.microsoft.com/office/drawing/2017/decorative" val="1"/>
              </a:ext>
            </a:extLst>
          </p:cNvPr>
          <p:cNvSpPr/>
          <p:nvPr userDrawn="1"/>
        </p:nvSpPr>
        <p:spPr bwMode="gray">
          <a:xfrm>
            <a:off x="7464921" y="2064663"/>
            <a:ext cx="1828959" cy="1828959"/>
          </a:xfrm>
          <a:prstGeom prst="ellipse">
            <a:avLst/>
          </a:prstGeom>
          <a:noFill/>
          <a:ln w="38100">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solidFill>
                <a:schemeClr val="lt1"/>
              </a:solidFill>
            </a:endParaRPr>
          </a:p>
        </p:txBody>
      </p:sp>
      <p:sp>
        <p:nvSpPr>
          <p:cNvPr id="20" name="Text Placeholder 3">
            <a:extLst>
              <a:ext uri="{FF2B5EF4-FFF2-40B4-BE49-F238E27FC236}">
                <a16:creationId xmlns:a16="http://schemas.microsoft.com/office/drawing/2014/main" id="{D673B6CF-B10C-8742-A91F-672EAD5163E0}"/>
              </a:ext>
            </a:extLst>
          </p:cNvPr>
          <p:cNvSpPr>
            <a:spLocks noGrp="1"/>
          </p:cNvSpPr>
          <p:nvPr>
            <p:ph type="body" sz="quarter" idx="27" hasCustomPrompt="1"/>
          </p:nvPr>
        </p:nvSpPr>
        <p:spPr>
          <a:xfrm>
            <a:off x="7677080" y="2428884"/>
            <a:ext cx="1396669" cy="1100516"/>
          </a:xfrm>
        </p:spPr>
        <p:txBody>
          <a:bodyPr anchor="ctr" anchorCtr="0"/>
          <a:lstStyle>
            <a:lvl1pPr algn="ctr">
              <a:lnSpc>
                <a:spcPct val="100000"/>
              </a:lnSpc>
              <a:spcBef>
                <a:spcPts val="600"/>
              </a:spcBef>
              <a:defRPr sz="1800">
                <a:solidFill>
                  <a:schemeClr val="accent6"/>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7470001" y="4282873"/>
            <a:ext cx="1894336" cy="1458912"/>
          </a:xfrm>
        </p:spPr>
        <p:txBody>
          <a:bodyPr/>
          <a:lstStyle>
            <a:lvl1pPr algn="ctr">
              <a:lnSpc>
                <a:spcPct val="100000"/>
              </a:lnSpc>
              <a:spcBef>
                <a:spcPts val="600"/>
              </a:spcBef>
              <a:defRPr sz="2000">
                <a:solidFill>
                  <a:schemeClr val="accent6"/>
                </a:solidFill>
              </a:defRPr>
            </a:lvl1pPr>
            <a:lvl2pPr marL="0" indent="0" algn="ctr">
              <a:lnSpc>
                <a:spcPct val="100000"/>
              </a:lnSpc>
              <a:spcBef>
                <a:spcPts val="600"/>
              </a:spcBef>
              <a:buFont typeface="Open Sans" panose="020B0606030504020204" pitchFamily="34" charset="0"/>
              <a:buChar char="​"/>
              <a:defRPr sz="1600"/>
            </a:lvl2pPr>
          </a:lstStyle>
          <a:p>
            <a:pPr lvl="0"/>
            <a:r>
              <a:rPr lang="en-US" dirty="0"/>
              <a:t>Click to add dark green text</a:t>
            </a:r>
          </a:p>
          <a:p>
            <a:pPr lvl="1"/>
            <a:r>
              <a:rPr lang="en-US" dirty="0"/>
              <a:t>Second level</a:t>
            </a:r>
          </a:p>
        </p:txBody>
      </p:sp>
      <p:sp>
        <p:nvSpPr>
          <p:cNvPr id="23" name="Oval 22">
            <a:extLst>
              <a:ext uri="{FF2B5EF4-FFF2-40B4-BE49-F238E27FC236}">
                <a16:creationId xmlns:a16="http://schemas.microsoft.com/office/drawing/2014/main" id="{7EAB1992-E472-4489-8A4E-A8FE45DE10CF}"/>
              </a:ext>
              <a:ext uri="{C183D7F6-B498-43B3-948B-1728B52AA6E4}">
                <adec:decorative xmlns:adec="http://schemas.microsoft.com/office/drawing/2017/decorative" val="1"/>
              </a:ext>
            </a:extLst>
          </p:cNvPr>
          <p:cNvSpPr/>
          <p:nvPr userDrawn="1"/>
        </p:nvSpPr>
        <p:spPr bwMode="gray">
          <a:xfrm>
            <a:off x="9744473" y="2064663"/>
            <a:ext cx="1828959" cy="1828959"/>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6"/>
              </a:solidFill>
            </a:endParaRPr>
          </a:p>
        </p:txBody>
      </p:sp>
      <p:sp>
        <p:nvSpPr>
          <p:cNvPr id="21" name="Text Placeholder 3">
            <a:extLst>
              <a:ext uri="{FF2B5EF4-FFF2-40B4-BE49-F238E27FC236}">
                <a16:creationId xmlns:a16="http://schemas.microsoft.com/office/drawing/2014/main" id="{FF3DA55F-C9CF-8945-A9DE-F606579BFE23}"/>
              </a:ext>
            </a:extLst>
          </p:cNvPr>
          <p:cNvSpPr>
            <a:spLocks noGrp="1"/>
          </p:cNvSpPr>
          <p:nvPr>
            <p:ph type="body" sz="quarter" idx="28" hasCustomPrompt="1"/>
          </p:nvPr>
        </p:nvSpPr>
        <p:spPr>
          <a:xfrm>
            <a:off x="9980612" y="2428884"/>
            <a:ext cx="1396669" cy="1100516"/>
          </a:xfrm>
        </p:spPr>
        <p:txBody>
          <a:bodyPr anchor="ctr" anchorCtr="0"/>
          <a:lstStyle>
            <a:lvl1pPr algn="ctr">
              <a:lnSpc>
                <a:spcPct val="100000"/>
              </a:lnSpc>
              <a:spcBef>
                <a:spcPts val="600"/>
              </a:spcBef>
              <a:defRPr sz="1800">
                <a:solidFill>
                  <a:schemeClr val="tx1"/>
                </a:solidFill>
              </a:defRPr>
            </a:lvl1pPr>
            <a:lvl2pPr marL="0" indent="0" algn="ctr">
              <a:lnSpc>
                <a:spcPct val="100000"/>
              </a:lnSpc>
              <a:spcBef>
                <a:spcPts val="600"/>
              </a:spcBef>
              <a:buFont typeface="Open Sans" panose="020B0606030504020204" pitchFamily="34" charset="0"/>
              <a:buChar char="​"/>
              <a:defRPr/>
            </a:lvl2pPr>
          </a:lstStyle>
          <a:p>
            <a:pPr lvl="0"/>
            <a:r>
              <a:rPr lang="en-US" dirty="0"/>
              <a:t>add icon</a:t>
            </a:r>
            <a:br>
              <a:rPr lang="en-US" dirty="0"/>
            </a:br>
            <a:r>
              <a:rPr lang="en-US" dirty="0"/>
              <a:t>or text</a:t>
            </a:r>
          </a:p>
        </p:txBody>
      </p: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hasCustomPrompt="1"/>
          </p:nvPr>
        </p:nvSpPr>
        <p:spPr>
          <a:xfrm>
            <a:off x="9752013" y="4282873"/>
            <a:ext cx="1828800" cy="1458912"/>
          </a:xfrm>
        </p:spPr>
        <p:txBody>
          <a:bodyPr/>
          <a:lstStyle>
            <a:lvl1pPr algn="ctr">
              <a:lnSpc>
                <a:spcPct val="100000"/>
              </a:lnSpc>
              <a:spcBef>
                <a:spcPts val="600"/>
              </a:spcBef>
              <a:defRPr sz="2000">
                <a:solidFill>
                  <a:schemeClr val="tx1"/>
                </a:solidFill>
              </a:defRPr>
            </a:lvl1pPr>
            <a:lvl2pPr marL="0" indent="0" algn="ctr">
              <a:lnSpc>
                <a:spcPct val="100000"/>
              </a:lnSpc>
              <a:spcBef>
                <a:spcPts val="600"/>
              </a:spcBef>
              <a:buFont typeface="Open Sans" panose="020B0606030504020204" pitchFamily="34" charset="0"/>
              <a:buChar char="​"/>
              <a:defRPr sz="1600"/>
            </a:lvl2pPr>
          </a:lstStyle>
          <a:p>
            <a:pPr lvl="0"/>
            <a:r>
              <a:rPr lang="en-US" dirty="0"/>
              <a:t>Click to add gray text</a:t>
            </a:r>
          </a:p>
          <a:p>
            <a:pPr lvl="1"/>
            <a:r>
              <a:rPr lang="en-US" dirty="0"/>
              <a:t>Second level</a:t>
            </a:r>
          </a:p>
        </p:txBody>
      </p:sp>
      <p:sp>
        <p:nvSpPr>
          <p:cNvPr id="27" name="page number">
            <a:extLst>
              <a:ext uri="{FF2B5EF4-FFF2-40B4-BE49-F238E27FC236}">
                <a16:creationId xmlns:a16="http://schemas.microsoft.com/office/drawing/2014/main" id="{6D94DD40-25D8-6A48-98B5-B2B0FB64FD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10321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ve Numbered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lvl1pPr>
          </a:lstStyle>
          <a:p>
            <a:r>
              <a:rPr lang="en-US" dirty="0"/>
              <a:t>Five Column Text with Number Icons Click to Add Title</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5" name="Straight Connector 14">
            <a:extLst>
              <a:ext uri="{FF2B5EF4-FFF2-40B4-BE49-F238E27FC236}">
                <a16:creationId xmlns:a16="http://schemas.microsoft.com/office/drawing/2014/main" id="{182EA033-41AE-6148-A260-889FF59E41C9}"/>
              </a:ext>
            </a:extLst>
          </p:cNvPr>
          <p:cNvCxnSpPr/>
          <p:nvPr userDrawn="1"/>
        </p:nvCxnSpPr>
        <p:spPr bwMode="gray">
          <a:xfrm>
            <a:off x="598206" y="2512464"/>
            <a:ext cx="1828800" cy="0"/>
          </a:xfrm>
          <a:prstGeom prst="line">
            <a:avLst/>
          </a:prstGeom>
          <a:ln w="25400">
            <a:solidFill>
              <a:schemeClr val="accent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p:nvPr>
        </p:nvSpPr>
        <p:spPr>
          <a:xfrm>
            <a:off x="610850" y="2529075"/>
            <a:ext cx="1828800" cy="2871263"/>
          </a:xfrm>
          <a:solidFill>
            <a:srgbClr val="F4F8FA"/>
          </a:solidFill>
          <a:ln>
            <a:noFill/>
          </a:ln>
        </p:spPr>
        <p:txBody>
          <a:bodyPr/>
          <a:lstStyle>
            <a:lvl1pPr algn="ctr">
              <a:lnSpc>
                <a:spcPct val="100000"/>
              </a:lnSpc>
              <a:spcBef>
                <a:spcPts val="600"/>
              </a:spcBef>
              <a:defRPr sz="2000">
                <a:solidFill>
                  <a:schemeClr val="accent5"/>
                </a:solidFill>
              </a:defRPr>
            </a:lvl1pPr>
            <a:lvl2pPr marL="0" indent="0" algn="ctr">
              <a:lnSpc>
                <a:spcPct val="100000"/>
              </a:lnSpc>
              <a:spcBef>
                <a:spcPts val="600"/>
              </a:spcBef>
              <a:buFont typeface="Open Sans" panose="020B0606030504020204" pitchFamily="34" charset="0"/>
              <a:buChar char="​"/>
              <a:defRPr sz="1600"/>
            </a:lvl2pPr>
          </a:lstStyle>
          <a:p>
            <a:pPr lvl="0"/>
            <a:r>
              <a:rPr lang="en-US"/>
              <a:t>Click to edit Master text styles</a:t>
            </a:r>
          </a:p>
          <a:p>
            <a:pPr lvl="1"/>
            <a:r>
              <a:rPr lang="en-US"/>
              <a:t>Second level</a:t>
            </a:r>
          </a:p>
          <a:p>
            <a:pPr lvl="2"/>
            <a:r>
              <a:rPr lang="en-US"/>
              <a:t>Third level</a:t>
            </a:r>
          </a:p>
        </p:txBody>
      </p:sp>
      <p:cxnSp>
        <p:nvCxnSpPr>
          <p:cNvPr id="18" name="Straight Connector 17">
            <a:extLst>
              <a:ext uri="{FF2B5EF4-FFF2-40B4-BE49-F238E27FC236}">
                <a16:creationId xmlns:a16="http://schemas.microsoft.com/office/drawing/2014/main" id="{903341DC-DE80-5E4C-A4C9-C984D7074760}"/>
              </a:ext>
            </a:extLst>
          </p:cNvPr>
          <p:cNvCxnSpPr/>
          <p:nvPr userDrawn="1"/>
        </p:nvCxnSpPr>
        <p:spPr bwMode="gray">
          <a:xfrm>
            <a:off x="2894012" y="2512464"/>
            <a:ext cx="1828800" cy="0"/>
          </a:xfrm>
          <a:prstGeom prst="line">
            <a:avLst/>
          </a:prstGeom>
          <a:ln w="25400">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p:nvPr>
        </p:nvSpPr>
        <p:spPr>
          <a:xfrm>
            <a:off x="2894013" y="2529075"/>
            <a:ext cx="1828800" cy="2871263"/>
          </a:xfrm>
          <a:solidFill>
            <a:srgbClr val="F4F8FA"/>
          </a:solidFill>
          <a:ln>
            <a:noFill/>
          </a:ln>
        </p:spPr>
        <p:txBody>
          <a:bodyPr/>
          <a:lstStyle>
            <a:lvl1pPr algn="ctr">
              <a:lnSpc>
                <a:spcPct val="100000"/>
              </a:lnSpc>
              <a:spcBef>
                <a:spcPts val="600"/>
              </a:spcBef>
              <a:defRPr sz="2000">
                <a:solidFill>
                  <a:schemeClr val="accent1"/>
                </a:solidFill>
              </a:defRPr>
            </a:lvl1pPr>
            <a:lvl2pPr marL="0" indent="0" algn="ctr">
              <a:lnSpc>
                <a:spcPct val="100000"/>
              </a:lnSpc>
              <a:spcBef>
                <a:spcPts val="600"/>
              </a:spcBef>
              <a:buFont typeface="Open Sans" panose="020B0606030504020204" pitchFamily="34" charset="0"/>
              <a:buChar char="​"/>
              <a:defRPr sz="1600"/>
            </a:lvl2pPr>
          </a:lstStyle>
          <a:p>
            <a:pPr lvl="0"/>
            <a:r>
              <a:rPr lang="en-US"/>
              <a:t>Click to edit Master text styles</a:t>
            </a:r>
          </a:p>
          <a:p>
            <a:pPr lvl="1"/>
            <a:r>
              <a:rPr lang="en-US"/>
              <a:t>Second level</a:t>
            </a:r>
          </a:p>
          <a:p>
            <a:pPr lvl="2"/>
            <a:r>
              <a:rPr lang="en-US"/>
              <a:t>Third level</a:t>
            </a:r>
          </a:p>
        </p:txBody>
      </p:sp>
      <p:cxnSp>
        <p:nvCxnSpPr>
          <p:cNvPr id="19" name="Straight Connector 18">
            <a:extLst>
              <a:ext uri="{FF2B5EF4-FFF2-40B4-BE49-F238E27FC236}">
                <a16:creationId xmlns:a16="http://schemas.microsoft.com/office/drawing/2014/main" id="{662FF207-1B75-1940-91E1-2692254C727F}"/>
              </a:ext>
            </a:extLst>
          </p:cNvPr>
          <p:cNvCxnSpPr/>
          <p:nvPr userDrawn="1"/>
        </p:nvCxnSpPr>
        <p:spPr bwMode="gray">
          <a:xfrm>
            <a:off x="5180012" y="2512464"/>
            <a:ext cx="1828800" cy="0"/>
          </a:xfrm>
          <a:prstGeom prst="line">
            <a:avLst/>
          </a:prstGeom>
          <a:ln w="2540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p:nvPr>
        </p:nvSpPr>
        <p:spPr>
          <a:xfrm>
            <a:off x="5185093" y="2529075"/>
            <a:ext cx="1828800" cy="2871263"/>
          </a:xfrm>
          <a:solidFill>
            <a:srgbClr val="F4F8FA"/>
          </a:solidFill>
          <a:ln>
            <a:noFill/>
          </a:ln>
        </p:spPr>
        <p:txBody>
          <a:bodyPr/>
          <a:lstStyle>
            <a:lvl1pPr algn="ctr">
              <a:lnSpc>
                <a:spcPct val="100000"/>
              </a:lnSpc>
              <a:spcBef>
                <a:spcPts val="600"/>
              </a:spcBef>
              <a:defRPr sz="2000">
                <a:solidFill>
                  <a:schemeClr val="accent2"/>
                </a:solidFill>
              </a:defRPr>
            </a:lvl1pPr>
            <a:lvl2pPr marL="0" indent="0" algn="ctr">
              <a:lnSpc>
                <a:spcPct val="100000"/>
              </a:lnSpc>
              <a:spcBef>
                <a:spcPts val="600"/>
              </a:spcBef>
              <a:buFont typeface="Open Sans" panose="020B0606030504020204" pitchFamily="34" charset="0"/>
              <a:buChar char="​"/>
              <a:defRPr sz="1600"/>
            </a:lvl2pPr>
          </a:lstStyle>
          <a:p>
            <a:pPr lvl="0"/>
            <a:r>
              <a:rPr lang="en-US"/>
              <a:t>Click to edit Master text styles</a:t>
            </a:r>
          </a:p>
          <a:p>
            <a:pPr lvl="1"/>
            <a:r>
              <a:rPr lang="en-US"/>
              <a:t>Second level</a:t>
            </a:r>
          </a:p>
          <a:p>
            <a:pPr lvl="2"/>
            <a:r>
              <a:rPr lang="en-US"/>
              <a:t>Third level</a:t>
            </a:r>
          </a:p>
        </p:txBody>
      </p:sp>
      <p:cxnSp>
        <p:nvCxnSpPr>
          <p:cNvPr id="20" name="Straight Connector 19">
            <a:extLst>
              <a:ext uri="{FF2B5EF4-FFF2-40B4-BE49-F238E27FC236}">
                <a16:creationId xmlns:a16="http://schemas.microsoft.com/office/drawing/2014/main" id="{128E238A-DE09-DD4F-A6F3-2F244E7301C3}"/>
              </a:ext>
            </a:extLst>
          </p:cNvPr>
          <p:cNvCxnSpPr/>
          <p:nvPr userDrawn="1"/>
        </p:nvCxnSpPr>
        <p:spPr bwMode="gray">
          <a:xfrm>
            <a:off x="7466012" y="2512464"/>
            <a:ext cx="1828800" cy="0"/>
          </a:xfrm>
          <a:prstGeom prst="line">
            <a:avLst/>
          </a:prstGeom>
          <a:ln w="25400">
            <a:solidFill>
              <a:schemeClr val="accent6"/>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p:nvPr>
        </p:nvSpPr>
        <p:spPr>
          <a:xfrm>
            <a:off x="7470001" y="2529075"/>
            <a:ext cx="1828800" cy="2871263"/>
          </a:xfrm>
          <a:solidFill>
            <a:srgbClr val="F4F8FA"/>
          </a:solidFill>
          <a:ln>
            <a:noFill/>
          </a:ln>
        </p:spPr>
        <p:txBody>
          <a:bodyPr/>
          <a:lstStyle>
            <a:lvl1pPr algn="ctr">
              <a:lnSpc>
                <a:spcPct val="100000"/>
              </a:lnSpc>
              <a:spcBef>
                <a:spcPts val="600"/>
              </a:spcBef>
              <a:defRPr sz="2000">
                <a:solidFill>
                  <a:schemeClr val="accent6"/>
                </a:solidFill>
              </a:defRPr>
            </a:lvl1pPr>
            <a:lvl2pPr marL="0" indent="0" algn="ctr">
              <a:lnSpc>
                <a:spcPct val="100000"/>
              </a:lnSpc>
              <a:spcBef>
                <a:spcPts val="600"/>
              </a:spcBef>
              <a:buFont typeface="Open Sans" panose="020B0606030504020204" pitchFamily="34" charset="0"/>
              <a:buChar char="​"/>
              <a:defRPr sz="1600"/>
            </a:lvl2pPr>
          </a:lstStyle>
          <a:p>
            <a:pPr lvl="0"/>
            <a:r>
              <a:rPr lang="en-US"/>
              <a:t>Click to edit Master text styles</a:t>
            </a:r>
          </a:p>
          <a:p>
            <a:pPr lvl="1"/>
            <a:r>
              <a:rPr lang="en-US"/>
              <a:t>Second level</a:t>
            </a:r>
          </a:p>
          <a:p>
            <a:pPr lvl="2"/>
            <a:r>
              <a:rPr lang="en-US"/>
              <a:t>Third level</a:t>
            </a:r>
          </a:p>
        </p:txBody>
      </p:sp>
      <p:cxnSp>
        <p:nvCxnSpPr>
          <p:cNvPr id="21" name="Straight Connector 20">
            <a:extLst>
              <a:ext uri="{FF2B5EF4-FFF2-40B4-BE49-F238E27FC236}">
                <a16:creationId xmlns:a16="http://schemas.microsoft.com/office/drawing/2014/main" id="{E8B64954-CA3A-494E-B70D-3405C9F592D8}"/>
              </a:ext>
            </a:extLst>
          </p:cNvPr>
          <p:cNvCxnSpPr/>
          <p:nvPr userDrawn="1"/>
        </p:nvCxnSpPr>
        <p:spPr bwMode="gray">
          <a:xfrm>
            <a:off x="9752012" y="2512464"/>
            <a:ext cx="1828800" cy="0"/>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p:nvPr>
        </p:nvSpPr>
        <p:spPr>
          <a:xfrm>
            <a:off x="9752013" y="2529075"/>
            <a:ext cx="1828800" cy="2871263"/>
          </a:xfrm>
          <a:solidFill>
            <a:srgbClr val="F4F8FA"/>
          </a:solidFill>
          <a:ln>
            <a:noFill/>
          </a:ln>
        </p:spPr>
        <p:txBody>
          <a:bodyPr/>
          <a:lstStyle>
            <a:lvl1pPr algn="ctr">
              <a:lnSpc>
                <a:spcPct val="100000"/>
              </a:lnSpc>
              <a:spcBef>
                <a:spcPts val="600"/>
              </a:spcBef>
              <a:defRPr sz="2000">
                <a:solidFill>
                  <a:schemeClr val="tx1"/>
                </a:solidFill>
              </a:defRPr>
            </a:lvl1pPr>
            <a:lvl2pPr marL="0" indent="0" algn="ctr">
              <a:lnSpc>
                <a:spcPct val="100000"/>
              </a:lnSpc>
              <a:spcBef>
                <a:spcPts val="600"/>
              </a:spcBef>
              <a:buFont typeface="Open Sans" panose="020B0606030504020204" pitchFamily="34" charset="0"/>
              <a:buChar char="​"/>
              <a:defRPr sz="1600"/>
            </a:lvl2pPr>
          </a:lstStyle>
          <a:p>
            <a:pPr lvl="0"/>
            <a:r>
              <a:rPr lang="en-US"/>
              <a:t>Click to edit Master text styles</a:t>
            </a:r>
          </a:p>
          <a:p>
            <a:pPr lvl="1"/>
            <a:r>
              <a:rPr lang="en-US"/>
              <a:t>Second level</a:t>
            </a:r>
          </a:p>
          <a:p>
            <a:pPr lvl="2"/>
            <a:r>
              <a:rPr lang="en-US"/>
              <a:t>Third level</a:t>
            </a:r>
          </a:p>
        </p:txBody>
      </p:sp>
      <p:sp>
        <p:nvSpPr>
          <p:cNvPr id="23" name="page number">
            <a:extLst>
              <a:ext uri="{FF2B5EF4-FFF2-40B4-BE49-F238E27FC236}">
                <a16:creationId xmlns:a16="http://schemas.microsoft.com/office/drawing/2014/main" id="{778B9E91-325F-BB46-BB33-20219DF70C9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37" name="Oval 36">
            <a:extLst>
              <a:ext uri="{FF2B5EF4-FFF2-40B4-BE49-F238E27FC236}">
                <a16:creationId xmlns:a16="http://schemas.microsoft.com/office/drawing/2014/main" id="{FF6B89BA-DE17-014A-9ED8-790359ADE9FE}"/>
              </a:ext>
              <a:ext uri="{C183D7F6-B498-43B3-948B-1728B52AA6E4}">
                <adec:decorative xmlns:adec="http://schemas.microsoft.com/office/drawing/2017/decorative" val="1"/>
              </a:ext>
            </a:extLst>
          </p:cNvPr>
          <p:cNvSpPr/>
          <p:nvPr userDrawn="1"/>
        </p:nvSpPr>
        <p:spPr bwMode="gray">
          <a:xfrm>
            <a:off x="1131007" y="2006791"/>
            <a:ext cx="788487" cy="788487"/>
          </a:xfrm>
          <a:prstGeom prst="ellipse">
            <a:avLst/>
          </a:prstGeom>
          <a:solidFill>
            <a:schemeClr val="bg1"/>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1</a:t>
            </a:r>
          </a:p>
        </p:txBody>
      </p:sp>
      <p:sp>
        <p:nvSpPr>
          <p:cNvPr id="38" name="Oval 37">
            <a:extLst>
              <a:ext uri="{FF2B5EF4-FFF2-40B4-BE49-F238E27FC236}">
                <a16:creationId xmlns:a16="http://schemas.microsoft.com/office/drawing/2014/main" id="{5B0E1473-AF0F-7C48-8FAF-3848C1B61D3D}"/>
              </a:ext>
              <a:ext uri="{C183D7F6-B498-43B3-948B-1728B52AA6E4}">
                <adec:decorative xmlns:adec="http://schemas.microsoft.com/office/drawing/2017/decorative" val="1"/>
              </a:ext>
            </a:extLst>
          </p:cNvPr>
          <p:cNvSpPr/>
          <p:nvPr userDrawn="1"/>
        </p:nvSpPr>
        <p:spPr bwMode="gray">
          <a:xfrm>
            <a:off x="3414170" y="2006791"/>
            <a:ext cx="788487" cy="788487"/>
          </a:xfrm>
          <a:prstGeom prst="ellipse">
            <a:avLst/>
          </a:prstGeom>
          <a:solidFill>
            <a:schemeClr val="bg1"/>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dirty="0">
                <a:solidFill>
                  <a:schemeClr val="accent1"/>
                </a:solidFill>
              </a:rPr>
              <a:t>2</a:t>
            </a:r>
          </a:p>
        </p:txBody>
      </p:sp>
      <p:sp>
        <p:nvSpPr>
          <p:cNvPr id="39" name="Oval 38">
            <a:extLst>
              <a:ext uri="{FF2B5EF4-FFF2-40B4-BE49-F238E27FC236}">
                <a16:creationId xmlns:a16="http://schemas.microsoft.com/office/drawing/2014/main" id="{C609A2D8-18F0-8A47-BD8C-DD1AF0B615E1}"/>
              </a:ext>
              <a:ext uri="{C183D7F6-B498-43B3-948B-1728B52AA6E4}">
                <adec:decorative xmlns:adec="http://schemas.microsoft.com/office/drawing/2017/decorative" val="1"/>
              </a:ext>
            </a:extLst>
          </p:cNvPr>
          <p:cNvSpPr/>
          <p:nvPr userDrawn="1"/>
        </p:nvSpPr>
        <p:spPr bwMode="gray">
          <a:xfrm>
            <a:off x="5705250" y="2006791"/>
            <a:ext cx="788487" cy="788487"/>
          </a:xfrm>
          <a:prstGeom prst="ellipse">
            <a:avLst/>
          </a:prstGeom>
          <a:solidFill>
            <a:schemeClr val="bg1"/>
          </a:solidFill>
          <a:ln w="25400">
            <a:solidFill>
              <a:schemeClr val="accent2"/>
            </a:solidFill>
          </a:ln>
          <a:effectLst/>
        </p:spPr>
        <p:txBody>
          <a:bodyPr vert="horz" wrap="square" lIns="0" tIns="0" rIns="0" bIns="0" numCol="1" anchor="ctr" anchorCtr="0" compatLnSpc="1">
            <a:prstTxWarp prst="textNoShape">
              <a:avLst/>
            </a:prstTxWarp>
          </a:bodyPr>
          <a:lstStyle/>
          <a:p>
            <a:pPr lvl="0" algn="ctr"/>
            <a:r>
              <a:rPr lang="en-US" dirty="0">
                <a:solidFill>
                  <a:schemeClr val="accent2"/>
                </a:solidFill>
              </a:rPr>
              <a:t>3</a:t>
            </a:r>
          </a:p>
        </p:txBody>
      </p:sp>
      <p:sp>
        <p:nvSpPr>
          <p:cNvPr id="40" name="Oval 39">
            <a:extLst>
              <a:ext uri="{FF2B5EF4-FFF2-40B4-BE49-F238E27FC236}">
                <a16:creationId xmlns:a16="http://schemas.microsoft.com/office/drawing/2014/main" id="{E4E1A06A-E5D9-064B-85F4-74B463C7BDD3}"/>
              </a:ext>
              <a:ext uri="{C183D7F6-B498-43B3-948B-1728B52AA6E4}">
                <adec:decorative xmlns:adec="http://schemas.microsoft.com/office/drawing/2017/decorative" val="1"/>
              </a:ext>
            </a:extLst>
          </p:cNvPr>
          <p:cNvSpPr/>
          <p:nvPr userDrawn="1"/>
        </p:nvSpPr>
        <p:spPr bwMode="gray">
          <a:xfrm>
            <a:off x="7990158" y="2006791"/>
            <a:ext cx="788487" cy="788487"/>
          </a:xfrm>
          <a:prstGeom prst="ellipse">
            <a:avLst/>
          </a:prstGeom>
          <a:solidFill>
            <a:schemeClr val="bg1"/>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dirty="0">
                <a:solidFill>
                  <a:schemeClr val="accent6"/>
                </a:solidFill>
              </a:rPr>
              <a:t>4</a:t>
            </a:r>
          </a:p>
        </p:txBody>
      </p:sp>
      <p:sp>
        <p:nvSpPr>
          <p:cNvPr id="41" name="Oval 40">
            <a:extLst>
              <a:ext uri="{FF2B5EF4-FFF2-40B4-BE49-F238E27FC236}">
                <a16:creationId xmlns:a16="http://schemas.microsoft.com/office/drawing/2014/main" id="{B7824627-50AB-F94E-9519-EADC5841F8D3}"/>
              </a:ext>
              <a:ext uri="{C183D7F6-B498-43B3-948B-1728B52AA6E4}">
                <adec:decorative xmlns:adec="http://schemas.microsoft.com/office/drawing/2017/decorative" val="1"/>
              </a:ext>
            </a:extLst>
          </p:cNvPr>
          <p:cNvSpPr/>
          <p:nvPr userDrawn="1"/>
        </p:nvSpPr>
        <p:spPr bwMode="gray">
          <a:xfrm>
            <a:off x="10272170" y="2006791"/>
            <a:ext cx="788487" cy="788487"/>
          </a:xfrm>
          <a:prstGeom prst="ellipse">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5</a:t>
            </a:r>
          </a:p>
        </p:txBody>
      </p:sp>
    </p:spTree>
    <p:extLst>
      <p:ext uri="{BB962C8B-B14F-4D97-AF65-F5344CB8AC3E}">
        <p14:creationId xmlns:p14="http://schemas.microsoft.com/office/powerpoint/2010/main" val="362460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lvl1pPr>
          </a:lstStyle>
          <a:p>
            <a:r>
              <a:rPr lang="en-US" dirty="0"/>
              <a:t>Sample Chart Layout for Text – Click to Add a Title</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5" name="Text Placeholder 3" descr="Row 1 label">
            <a:extLst>
              <a:ext uri="{FF2B5EF4-FFF2-40B4-BE49-F238E27FC236}">
                <a16:creationId xmlns:a16="http://schemas.microsoft.com/office/drawing/2014/main" id="{7077ED63-7149-B64F-804C-21E2E59DF7DB}"/>
              </a:ext>
            </a:extLst>
          </p:cNvPr>
          <p:cNvSpPr>
            <a:spLocks noGrp="1"/>
          </p:cNvSpPr>
          <p:nvPr>
            <p:ph type="body" sz="quarter" idx="30" hasCustomPrompt="1"/>
          </p:nvPr>
        </p:nvSpPr>
        <p:spPr>
          <a:xfrm>
            <a:off x="271464" y="1546789"/>
            <a:ext cx="574570" cy="439174"/>
          </a:xfrm>
          <a:solidFill>
            <a:schemeClr val="bg1"/>
          </a:solidFill>
          <a:ln w="12700">
            <a:noFill/>
          </a:ln>
        </p:spPr>
        <p:txBody>
          <a:bodyPr tIns="91440"/>
          <a:lstStyle>
            <a:lvl1pPr algn="ctr">
              <a:lnSpc>
                <a:spcPct val="100000"/>
              </a:lnSpc>
              <a:spcBef>
                <a:spcPts val="600"/>
              </a:spcBef>
              <a:buNone/>
              <a:defRPr sz="1000">
                <a:solidFill>
                  <a:schemeClr val="tx2"/>
                </a:solidFill>
              </a:defRPr>
            </a:lvl1pPr>
            <a:lvl2pPr marL="0" indent="0" algn="ctr">
              <a:lnSpc>
                <a:spcPct val="100000"/>
              </a:lnSpc>
              <a:spcBef>
                <a:spcPts val="600"/>
              </a:spcBef>
              <a:buFont typeface="Open Sans" panose="020B0606030504020204" pitchFamily="34" charset="0"/>
              <a:buChar char="​"/>
              <a:defRPr sz="1400"/>
            </a:lvl2pPr>
          </a:lstStyle>
          <a:p>
            <a:pPr lvl="0"/>
            <a:r>
              <a:rPr lang="en-US" dirty="0"/>
              <a:t>Click to add text</a:t>
            </a:r>
          </a:p>
        </p:txBody>
      </p:sp>
      <p:sp>
        <p:nvSpPr>
          <p:cNvPr id="34" name="Text Placeholder 3" descr="Row 1 text box is a long horizontal box the width of the slide acting as a header. ">
            <a:extLst>
              <a:ext uri="{FF2B5EF4-FFF2-40B4-BE49-F238E27FC236}">
                <a16:creationId xmlns:a16="http://schemas.microsoft.com/office/drawing/2014/main" id="{03CB2304-DD0F-674C-91F7-863CDF3757FC}"/>
              </a:ext>
            </a:extLst>
          </p:cNvPr>
          <p:cNvSpPr>
            <a:spLocks noGrp="1"/>
          </p:cNvSpPr>
          <p:nvPr>
            <p:ph type="body" sz="quarter" idx="29" hasCustomPrompt="1"/>
          </p:nvPr>
        </p:nvSpPr>
        <p:spPr>
          <a:xfrm>
            <a:off x="1034040" y="1561701"/>
            <a:ext cx="10630969" cy="429469"/>
          </a:xfrm>
          <a:solidFill>
            <a:srgbClr val="F4F8FA"/>
          </a:solidFill>
          <a:ln w="12700">
            <a:solidFill>
              <a:schemeClr val="accent2">
                <a:alpha val="25000"/>
              </a:schemeClr>
            </a:solidFill>
          </a:ln>
        </p:spPr>
        <p:txBody>
          <a:bodyPr tIns="91440"/>
          <a:lstStyle>
            <a:lvl1pPr algn="ctr">
              <a:lnSpc>
                <a:spcPct val="100000"/>
              </a:lnSpc>
              <a:spcBef>
                <a:spcPts val="600"/>
              </a:spcBef>
              <a:buNone/>
              <a:defRPr sz="1600">
                <a:solidFill>
                  <a:schemeClr val="tx2"/>
                </a:solidFill>
              </a:defRPr>
            </a:lvl1pPr>
            <a:lvl2pPr marL="0" indent="0" algn="ctr">
              <a:lnSpc>
                <a:spcPct val="100000"/>
              </a:lnSpc>
              <a:spcBef>
                <a:spcPts val="600"/>
              </a:spcBef>
              <a:buFont typeface="Open Sans" panose="020B0606030504020204" pitchFamily="34" charset="0"/>
              <a:buChar char="​"/>
              <a:defRPr sz="1400"/>
            </a:lvl2pPr>
          </a:lstStyle>
          <a:p>
            <a:pPr lvl="0"/>
            <a:r>
              <a:rPr lang="en-US" dirty="0"/>
              <a:t>Click to add text</a:t>
            </a:r>
          </a:p>
        </p:txBody>
      </p:sp>
      <p:sp>
        <p:nvSpPr>
          <p:cNvPr id="36" name="Text Placeholder 3" descr="Row 2 label; this row shows 4 content boxes labeled A through D, each is a different color and holds text.">
            <a:extLst>
              <a:ext uri="{FF2B5EF4-FFF2-40B4-BE49-F238E27FC236}">
                <a16:creationId xmlns:a16="http://schemas.microsoft.com/office/drawing/2014/main" id="{3E62FD32-E978-1A49-AA98-60CD14AE003D}"/>
              </a:ext>
            </a:extLst>
          </p:cNvPr>
          <p:cNvSpPr>
            <a:spLocks noGrp="1"/>
          </p:cNvSpPr>
          <p:nvPr>
            <p:ph type="body" sz="quarter" idx="31" hasCustomPrompt="1"/>
          </p:nvPr>
        </p:nvSpPr>
        <p:spPr>
          <a:xfrm>
            <a:off x="285750" y="3304775"/>
            <a:ext cx="560283" cy="658026"/>
          </a:xfrm>
          <a:solidFill>
            <a:schemeClr val="bg1"/>
          </a:solidFill>
          <a:ln w="12700">
            <a:noFill/>
          </a:ln>
        </p:spPr>
        <p:txBody>
          <a:bodyPr tIns="91440"/>
          <a:lstStyle>
            <a:lvl1pPr algn="ctr">
              <a:lnSpc>
                <a:spcPct val="100000"/>
              </a:lnSpc>
              <a:spcBef>
                <a:spcPts val="600"/>
              </a:spcBef>
              <a:buNone/>
              <a:defRPr sz="1000">
                <a:solidFill>
                  <a:schemeClr val="tx2"/>
                </a:solidFill>
              </a:defRPr>
            </a:lvl1pPr>
            <a:lvl2pPr marL="0" indent="0" algn="ctr">
              <a:lnSpc>
                <a:spcPct val="100000"/>
              </a:lnSpc>
              <a:spcBef>
                <a:spcPts val="600"/>
              </a:spcBef>
              <a:buFont typeface="Open Sans" panose="020B0606030504020204" pitchFamily="34" charset="0"/>
              <a:buChar char="​"/>
              <a:defRPr sz="1400"/>
            </a:lvl2pPr>
          </a:lstStyle>
          <a:p>
            <a:pPr lvl="0"/>
            <a:r>
              <a:rPr lang="en-US" dirty="0"/>
              <a:t>Click to add text</a:t>
            </a:r>
          </a:p>
        </p:txBody>
      </p:sp>
      <p:cxnSp>
        <p:nvCxnSpPr>
          <p:cNvPr id="4" name="Straight Connector 3">
            <a:extLst>
              <a:ext uri="{FF2B5EF4-FFF2-40B4-BE49-F238E27FC236}">
                <a16:creationId xmlns:a16="http://schemas.microsoft.com/office/drawing/2014/main" id="{7E322B01-8AA4-6B48-98B8-90F64F16E3E4}"/>
              </a:ext>
              <a:ext uri="{C183D7F6-B498-43B3-948B-1728B52AA6E4}">
                <adec:decorative xmlns:adec="http://schemas.microsoft.com/office/drawing/2017/decorative" val="1"/>
              </a:ext>
            </a:extLst>
          </p:cNvPr>
          <p:cNvCxnSpPr/>
          <p:nvPr userDrawn="1"/>
        </p:nvCxnSpPr>
        <p:spPr bwMode="gray">
          <a:xfrm>
            <a:off x="1093076" y="2680138"/>
            <a:ext cx="2459421" cy="0"/>
          </a:xfrm>
          <a:prstGeom prst="line">
            <a:avLst/>
          </a:prstGeom>
          <a:ln w="25400">
            <a:solidFill>
              <a:schemeClr val="accent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Text Placeholder 3" descr="Row 2, box 1: text in plum">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1102407" y="2699834"/>
            <a:ext cx="2430126" cy="1949198"/>
          </a:xfrm>
          <a:noFill/>
          <a:ln w="15875">
            <a:noFill/>
          </a:ln>
        </p:spPr>
        <p:txBody>
          <a:bodyPr tIns="365760"/>
          <a:lstStyle>
            <a:lvl1pPr algn="ctr">
              <a:lnSpc>
                <a:spcPct val="100000"/>
              </a:lnSpc>
              <a:spcBef>
                <a:spcPts val="600"/>
              </a:spcBef>
              <a:buNone/>
              <a:defRPr sz="1800">
                <a:solidFill>
                  <a:schemeClr val="accent5"/>
                </a:solidFill>
              </a:defRPr>
            </a:lvl1pPr>
            <a:lvl2pPr marL="0" indent="0" algn="ctr">
              <a:lnSpc>
                <a:spcPct val="100000"/>
              </a:lnSpc>
              <a:spcBef>
                <a:spcPts val="600"/>
              </a:spcBef>
              <a:buFont typeface="Open Sans" panose="020B0606030504020204" pitchFamily="34" charset="0"/>
              <a:buChar char="​"/>
              <a:defRPr sz="1400"/>
            </a:lvl2pPr>
          </a:lstStyle>
          <a:p>
            <a:pPr lvl="0"/>
            <a:r>
              <a:rPr lang="en-US" dirty="0"/>
              <a:t>Click to add text</a:t>
            </a:r>
          </a:p>
          <a:p>
            <a:pPr lvl="1"/>
            <a:r>
              <a:rPr lang="en-US" dirty="0"/>
              <a:t>Second level</a:t>
            </a:r>
          </a:p>
        </p:txBody>
      </p:sp>
      <p:cxnSp>
        <p:nvCxnSpPr>
          <p:cNvPr id="25" name="Straight Connector 24">
            <a:extLst>
              <a:ext uri="{FF2B5EF4-FFF2-40B4-BE49-F238E27FC236}">
                <a16:creationId xmlns:a16="http://schemas.microsoft.com/office/drawing/2014/main" id="{1AEFB321-2C32-7945-A5C9-A9F00AE58896}"/>
              </a:ext>
              <a:ext uri="{C183D7F6-B498-43B3-948B-1728B52AA6E4}">
                <adec:decorative xmlns:adec="http://schemas.microsoft.com/office/drawing/2017/decorative" val="1"/>
              </a:ext>
            </a:extLst>
          </p:cNvPr>
          <p:cNvCxnSpPr/>
          <p:nvPr userDrawn="1"/>
        </p:nvCxnSpPr>
        <p:spPr bwMode="gray">
          <a:xfrm>
            <a:off x="3808412" y="2680138"/>
            <a:ext cx="2459421" cy="0"/>
          </a:xfrm>
          <a:prstGeom prst="line">
            <a:avLst/>
          </a:prstGeom>
          <a:ln w="25400">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8" name="Text Placeholder 3" descr="Row 2, box 2: text in ocean">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3816081" y="2699834"/>
            <a:ext cx="2430126" cy="1949198"/>
          </a:xfrm>
          <a:noFill/>
          <a:ln w="15875">
            <a:noFill/>
          </a:ln>
        </p:spPr>
        <p:txBody>
          <a:bodyPr tIns="365760"/>
          <a:lstStyle>
            <a:lvl1pPr algn="ctr">
              <a:lnSpc>
                <a:spcPct val="100000"/>
              </a:lnSpc>
              <a:spcBef>
                <a:spcPts val="600"/>
              </a:spcBef>
              <a:buNone/>
              <a:defRPr sz="1800">
                <a:solidFill>
                  <a:schemeClr val="accent1"/>
                </a:solidFill>
              </a:defRPr>
            </a:lvl1pPr>
            <a:lvl2pPr marL="0" indent="0" algn="ctr">
              <a:lnSpc>
                <a:spcPct val="100000"/>
              </a:lnSpc>
              <a:spcBef>
                <a:spcPts val="600"/>
              </a:spcBef>
              <a:buFont typeface="Open Sans" panose="020B0606030504020204" pitchFamily="34" charset="0"/>
              <a:buChar char="​"/>
              <a:defRPr sz="1400"/>
            </a:lvl2pPr>
          </a:lstStyle>
          <a:p>
            <a:pPr lvl="0"/>
            <a:r>
              <a:rPr lang="en-US" dirty="0"/>
              <a:t>Click to add text</a:t>
            </a:r>
          </a:p>
          <a:p>
            <a:pPr lvl="1"/>
            <a:r>
              <a:rPr lang="en-US" dirty="0"/>
              <a:t>Second level</a:t>
            </a:r>
          </a:p>
        </p:txBody>
      </p:sp>
      <p:cxnSp>
        <p:nvCxnSpPr>
          <p:cNvPr id="32" name="Straight Connector 31">
            <a:extLst>
              <a:ext uri="{FF2B5EF4-FFF2-40B4-BE49-F238E27FC236}">
                <a16:creationId xmlns:a16="http://schemas.microsoft.com/office/drawing/2014/main" id="{65C97932-042E-C845-9300-586CA61AB8C0}"/>
              </a:ext>
              <a:ext uri="{C183D7F6-B498-43B3-948B-1728B52AA6E4}">
                <adec:decorative xmlns:adec="http://schemas.microsoft.com/office/drawing/2017/decorative" val="1"/>
              </a:ext>
            </a:extLst>
          </p:cNvPr>
          <p:cNvCxnSpPr/>
          <p:nvPr userDrawn="1"/>
        </p:nvCxnSpPr>
        <p:spPr bwMode="gray">
          <a:xfrm>
            <a:off x="6551612" y="2680138"/>
            <a:ext cx="2459421" cy="0"/>
          </a:xfrm>
          <a:prstGeom prst="line">
            <a:avLst/>
          </a:prstGeom>
          <a:ln w="2540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9" name="Text Placeholder 3" descr="Row 2, box 3: text in indigo">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6529754" y="2699834"/>
            <a:ext cx="2477611" cy="1949198"/>
          </a:xfrm>
          <a:noFill/>
          <a:ln w="15875">
            <a:noFill/>
          </a:ln>
        </p:spPr>
        <p:txBody>
          <a:bodyPr tIns="36576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sz="1400"/>
            </a:lvl2pPr>
          </a:lstStyle>
          <a:p>
            <a:pPr lvl="0"/>
            <a:r>
              <a:rPr lang="en-US" dirty="0"/>
              <a:t>Click to add text</a:t>
            </a:r>
          </a:p>
          <a:p>
            <a:pPr lvl="1"/>
            <a:r>
              <a:rPr lang="en-US" dirty="0"/>
              <a:t>Second level</a:t>
            </a:r>
          </a:p>
        </p:txBody>
      </p:sp>
      <p:cxnSp>
        <p:nvCxnSpPr>
          <p:cNvPr id="38" name="Straight Connector 37">
            <a:extLst>
              <a:ext uri="{FF2B5EF4-FFF2-40B4-BE49-F238E27FC236}">
                <a16:creationId xmlns:a16="http://schemas.microsoft.com/office/drawing/2014/main" id="{D68A42CD-A1AD-9149-80A3-4BFE5D75E3AB}"/>
              </a:ext>
              <a:ext uri="{C183D7F6-B498-43B3-948B-1728B52AA6E4}">
                <adec:decorative xmlns:adec="http://schemas.microsoft.com/office/drawing/2017/decorative" val="1"/>
              </a:ext>
            </a:extLst>
          </p:cNvPr>
          <p:cNvCxnSpPr/>
          <p:nvPr userDrawn="1"/>
        </p:nvCxnSpPr>
        <p:spPr bwMode="gray">
          <a:xfrm>
            <a:off x="9229123" y="2680138"/>
            <a:ext cx="2459421" cy="0"/>
          </a:xfrm>
          <a:prstGeom prst="line">
            <a:avLst/>
          </a:prstGeom>
          <a:ln w="25400">
            <a:solidFill>
              <a:schemeClr val="accent6"/>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Text Placeholder 3" descr="Row 2, box 4: text in dark green">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9243428" y="2699834"/>
            <a:ext cx="2454586" cy="1949198"/>
          </a:xfrm>
          <a:noFill/>
          <a:ln w="15875">
            <a:noFill/>
          </a:ln>
        </p:spPr>
        <p:txBody>
          <a:bodyPr tIns="365760"/>
          <a:lstStyle>
            <a:lvl1pPr algn="ctr">
              <a:lnSpc>
                <a:spcPct val="100000"/>
              </a:lnSpc>
              <a:spcBef>
                <a:spcPts val="600"/>
              </a:spcBef>
              <a:buNone/>
              <a:defRPr sz="1800">
                <a:solidFill>
                  <a:schemeClr val="accent6"/>
                </a:solidFill>
              </a:defRPr>
            </a:lvl1pPr>
            <a:lvl2pPr marL="0" indent="0" algn="ctr">
              <a:lnSpc>
                <a:spcPct val="100000"/>
              </a:lnSpc>
              <a:spcBef>
                <a:spcPts val="600"/>
              </a:spcBef>
              <a:buFont typeface="Open Sans" panose="020B0606030504020204" pitchFamily="34" charset="0"/>
              <a:buChar char="​"/>
              <a:defRPr sz="1400"/>
            </a:lvl2pPr>
          </a:lstStyle>
          <a:p>
            <a:pPr lvl="0"/>
            <a:r>
              <a:rPr lang="en-US" dirty="0"/>
              <a:t>Click to add text</a:t>
            </a:r>
          </a:p>
          <a:p>
            <a:pPr lvl="1"/>
            <a:r>
              <a:rPr lang="en-US" dirty="0"/>
              <a:t>Second level</a:t>
            </a:r>
          </a:p>
        </p:txBody>
      </p:sp>
      <p:sp>
        <p:nvSpPr>
          <p:cNvPr id="37" name="Text Placeholder 3" descr="Row 3 label: this row shows six, small content boxes in a horiztonal row">
            <a:extLst>
              <a:ext uri="{FF2B5EF4-FFF2-40B4-BE49-F238E27FC236}">
                <a16:creationId xmlns:a16="http://schemas.microsoft.com/office/drawing/2014/main" id="{EF286E42-C44A-274D-B9C1-D21F1AD1DEB2}"/>
              </a:ext>
            </a:extLst>
          </p:cNvPr>
          <p:cNvSpPr>
            <a:spLocks noGrp="1"/>
          </p:cNvSpPr>
          <p:nvPr>
            <p:ph type="body" sz="quarter" idx="32" hasCustomPrompt="1"/>
          </p:nvPr>
        </p:nvSpPr>
        <p:spPr>
          <a:xfrm>
            <a:off x="300038" y="5065521"/>
            <a:ext cx="545995" cy="658026"/>
          </a:xfrm>
          <a:solidFill>
            <a:schemeClr val="bg1"/>
          </a:solidFill>
          <a:ln w="12700">
            <a:noFill/>
          </a:ln>
        </p:spPr>
        <p:txBody>
          <a:bodyPr tIns="91440"/>
          <a:lstStyle>
            <a:lvl1pPr algn="ctr">
              <a:lnSpc>
                <a:spcPct val="100000"/>
              </a:lnSpc>
              <a:spcBef>
                <a:spcPts val="600"/>
              </a:spcBef>
              <a:buNone/>
              <a:defRPr sz="1000">
                <a:solidFill>
                  <a:schemeClr val="tx2"/>
                </a:solidFill>
              </a:defRPr>
            </a:lvl1pPr>
            <a:lvl2pPr marL="0" indent="0" algn="ctr">
              <a:lnSpc>
                <a:spcPct val="100000"/>
              </a:lnSpc>
              <a:spcBef>
                <a:spcPts val="600"/>
              </a:spcBef>
              <a:buFont typeface="Open Sans" panose="020B0606030504020204" pitchFamily="34" charset="0"/>
              <a:buChar char="​"/>
              <a:defRPr sz="1400"/>
            </a:lvl2pPr>
          </a:lstStyle>
          <a:p>
            <a:pPr lvl="0"/>
            <a:r>
              <a:rPr lang="en-US" dirty="0"/>
              <a:t>Click to add text</a:t>
            </a:r>
          </a:p>
        </p:txBody>
      </p:sp>
      <p:sp>
        <p:nvSpPr>
          <p:cNvPr id="20" name="Text Placeholder 3" descr="Row 3, text box 1">
            <a:extLst>
              <a:ext uri="{FF2B5EF4-FFF2-40B4-BE49-F238E27FC236}">
                <a16:creationId xmlns:a16="http://schemas.microsoft.com/office/drawing/2014/main" id="{828E38C7-4E21-F24B-B372-9632EC441D7F}"/>
              </a:ext>
            </a:extLst>
          </p:cNvPr>
          <p:cNvSpPr>
            <a:spLocks noGrp="1"/>
          </p:cNvSpPr>
          <p:nvPr>
            <p:ph type="body" sz="quarter" idx="23" hasCustomPrompt="1"/>
          </p:nvPr>
        </p:nvSpPr>
        <p:spPr>
          <a:xfrm>
            <a:off x="1115051" y="4956561"/>
            <a:ext cx="1713607" cy="915157"/>
          </a:xfrm>
          <a:solidFill>
            <a:srgbClr val="F4F8FA"/>
          </a:solidFill>
          <a:ln w="12700">
            <a:solidFill>
              <a:schemeClr val="accent2">
                <a:alpha val="25000"/>
              </a:schemeClr>
            </a:solidFill>
          </a:ln>
        </p:spPr>
        <p:txBody>
          <a:bodyPr wrap="square" tIns="182880"/>
          <a:lstStyle>
            <a:lvl1pPr algn="ctr">
              <a:lnSpc>
                <a:spcPct val="100000"/>
              </a:lnSpc>
              <a:spcBef>
                <a:spcPts val="600"/>
              </a:spcBef>
              <a:defRPr sz="1200">
                <a:solidFill>
                  <a:schemeClr val="tx2"/>
                </a:solidFill>
              </a:defRPr>
            </a:lvl1pPr>
            <a:lvl2pPr marL="0" indent="0" algn="ctr">
              <a:lnSpc>
                <a:spcPct val="100000"/>
              </a:lnSpc>
              <a:spcBef>
                <a:spcPts val="600"/>
              </a:spcBef>
              <a:buFont typeface="Open Sans" panose="020B0606030504020204" pitchFamily="34" charset="0"/>
              <a:buChar char="​"/>
              <a:defRPr sz="1000"/>
            </a:lvl2pPr>
          </a:lstStyle>
          <a:p>
            <a:pPr lvl="0"/>
            <a:r>
              <a:rPr lang="en-US" dirty="0"/>
              <a:t>Click to add text</a:t>
            </a:r>
          </a:p>
          <a:p>
            <a:pPr lvl="1"/>
            <a:r>
              <a:rPr lang="en-US" dirty="0"/>
              <a:t>Second level</a:t>
            </a:r>
          </a:p>
        </p:txBody>
      </p:sp>
      <p:sp>
        <p:nvSpPr>
          <p:cNvPr id="21" name="Text Placeholder 3" descr="Row 3, text box 2">
            <a:extLst>
              <a:ext uri="{FF2B5EF4-FFF2-40B4-BE49-F238E27FC236}">
                <a16:creationId xmlns:a16="http://schemas.microsoft.com/office/drawing/2014/main" id="{8B2FDC15-7948-0244-83E4-0CDCDBC619B3}"/>
              </a:ext>
            </a:extLst>
          </p:cNvPr>
          <p:cNvSpPr>
            <a:spLocks noGrp="1"/>
          </p:cNvSpPr>
          <p:nvPr>
            <p:ph type="body" sz="quarter" idx="24" hasCustomPrompt="1"/>
          </p:nvPr>
        </p:nvSpPr>
        <p:spPr>
          <a:xfrm>
            <a:off x="2886312" y="4956561"/>
            <a:ext cx="1713607" cy="915157"/>
          </a:xfrm>
          <a:solidFill>
            <a:srgbClr val="F4F8FA"/>
          </a:solidFill>
          <a:ln w="12700">
            <a:solidFill>
              <a:schemeClr val="accent2">
                <a:alpha val="25000"/>
              </a:schemeClr>
            </a:solidFill>
          </a:ln>
        </p:spPr>
        <p:txBody>
          <a:bodyPr wrap="square" tIns="182880"/>
          <a:lstStyle>
            <a:lvl1pPr algn="ctr">
              <a:lnSpc>
                <a:spcPct val="100000"/>
              </a:lnSpc>
              <a:spcBef>
                <a:spcPts val="600"/>
              </a:spcBef>
              <a:defRPr sz="1200">
                <a:solidFill>
                  <a:schemeClr val="tx2"/>
                </a:solidFill>
              </a:defRPr>
            </a:lvl1pPr>
            <a:lvl2pPr marL="0" indent="0" algn="ctr">
              <a:lnSpc>
                <a:spcPct val="100000"/>
              </a:lnSpc>
              <a:spcBef>
                <a:spcPts val="600"/>
              </a:spcBef>
              <a:buFont typeface="Open Sans" panose="020B0606030504020204" pitchFamily="34" charset="0"/>
              <a:buChar char="​"/>
              <a:defRPr sz="1000"/>
            </a:lvl2pPr>
          </a:lstStyle>
          <a:p>
            <a:pPr lvl="0"/>
            <a:r>
              <a:rPr lang="en-US" dirty="0"/>
              <a:t>Click to add text</a:t>
            </a:r>
          </a:p>
          <a:p>
            <a:pPr lvl="1"/>
            <a:r>
              <a:rPr lang="en-US" dirty="0"/>
              <a:t>Second level</a:t>
            </a:r>
          </a:p>
        </p:txBody>
      </p:sp>
      <p:sp>
        <p:nvSpPr>
          <p:cNvPr id="26" name="Text Placeholder 3" descr="Row 3, text box 3">
            <a:extLst>
              <a:ext uri="{FF2B5EF4-FFF2-40B4-BE49-F238E27FC236}">
                <a16:creationId xmlns:a16="http://schemas.microsoft.com/office/drawing/2014/main" id="{E4B34A83-BA8A-6844-8A56-BBD517A5B6FD}"/>
              </a:ext>
            </a:extLst>
          </p:cNvPr>
          <p:cNvSpPr>
            <a:spLocks noGrp="1"/>
          </p:cNvSpPr>
          <p:nvPr>
            <p:ph type="body" sz="quarter" idx="25" hasCustomPrompt="1"/>
          </p:nvPr>
        </p:nvSpPr>
        <p:spPr>
          <a:xfrm>
            <a:off x="4657573" y="4956561"/>
            <a:ext cx="1713607" cy="915157"/>
          </a:xfrm>
          <a:solidFill>
            <a:srgbClr val="F4F8FA"/>
          </a:solidFill>
          <a:ln w="12700">
            <a:solidFill>
              <a:schemeClr val="accent2">
                <a:alpha val="25000"/>
              </a:schemeClr>
            </a:solidFill>
          </a:ln>
        </p:spPr>
        <p:txBody>
          <a:bodyPr wrap="square" tIns="182880"/>
          <a:lstStyle>
            <a:lvl1pPr algn="ctr">
              <a:lnSpc>
                <a:spcPct val="100000"/>
              </a:lnSpc>
              <a:spcBef>
                <a:spcPts val="600"/>
              </a:spcBef>
              <a:defRPr sz="1200">
                <a:solidFill>
                  <a:schemeClr val="tx2"/>
                </a:solidFill>
              </a:defRPr>
            </a:lvl1pPr>
            <a:lvl2pPr marL="0" indent="0" algn="ctr">
              <a:lnSpc>
                <a:spcPct val="100000"/>
              </a:lnSpc>
              <a:spcBef>
                <a:spcPts val="600"/>
              </a:spcBef>
              <a:buFont typeface="Open Sans" panose="020B0606030504020204" pitchFamily="34" charset="0"/>
              <a:buChar char="​"/>
              <a:defRPr sz="1000"/>
            </a:lvl2pPr>
          </a:lstStyle>
          <a:p>
            <a:pPr lvl="0"/>
            <a:r>
              <a:rPr lang="en-US" dirty="0"/>
              <a:t>Click to add text</a:t>
            </a:r>
          </a:p>
          <a:p>
            <a:pPr lvl="1"/>
            <a:r>
              <a:rPr lang="en-US" dirty="0"/>
              <a:t>Second level</a:t>
            </a:r>
          </a:p>
        </p:txBody>
      </p:sp>
      <p:sp>
        <p:nvSpPr>
          <p:cNvPr id="27" name="Text Placeholder 3" descr="Row 3, text box 4">
            <a:extLst>
              <a:ext uri="{FF2B5EF4-FFF2-40B4-BE49-F238E27FC236}">
                <a16:creationId xmlns:a16="http://schemas.microsoft.com/office/drawing/2014/main" id="{532716FA-3DC7-AF41-8C5F-F9D040A43930}"/>
              </a:ext>
            </a:extLst>
          </p:cNvPr>
          <p:cNvSpPr>
            <a:spLocks noGrp="1"/>
          </p:cNvSpPr>
          <p:nvPr>
            <p:ph type="body" sz="quarter" idx="26" hasCustomPrompt="1"/>
          </p:nvPr>
        </p:nvSpPr>
        <p:spPr>
          <a:xfrm>
            <a:off x="6428834" y="4956561"/>
            <a:ext cx="1713607" cy="915157"/>
          </a:xfrm>
          <a:solidFill>
            <a:srgbClr val="F4F8FA"/>
          </a:solidFill>
          <a:ln w="12700">
            <a:solidFill>
              <a:schemeClr val="accent2">
                <a:alpha val="25000"/>
              </a:schemeClr>
            </a:solidFill>
          </a:ln>
        </p:spPr>
        <p:txBody>
          <a:bodyPr wrap="square" tIns="182880"/>
          <a:lstStyle>
            <a:lvl1pPr algn="ctr">
              <a:lnSpc>
                <a:spcPct val="100000"/>
              </a:lnSpc>
              <a:spcBef>
                <a:spcPts val="600"/>
              </a:spcBef>
              <a:defRPr sz="1200">
                <a:solidFill>
                  <a:schemeClr val="tx2"/>
                </a:solidFill>
              </a:defRPr>
            </a:lvl1pPr>
            <a:lvl2pPr marL="0" indent="0" algn="ctr">
              <a:lnSpc>
                <a:spcPct val="100000"/>
              </a:lnSpc>
              <a:spcBef>
                <a:spcPts val="600"/>
              </a:spcBef>
              <a:buFont typeface="Open Sans" panose="020B0606030504020204" pitchFamily="34" charset="0"/>
              <a:buChar char="​"/>
              <a:defRPr sz="1000"/>
            </a:lvl2pPr>
          </a:lstStyle>
          <a:p>
            <a:pPr lvl="0"/>
            <a:r>
              <a:rPr lang="en-US" dirty="0"/>
              <a:t>Click to add text</a:t>
            </a:r>
          </a:p>
          <a:p>
            <a:pPr lvl="1"/>
            <a:r>
              <a:rPr lang="en-US" dirty="0"/>
              <a:t>Second level</a:t>
            </a:r>
          </a:p>
        </p:txBody>
      </p:sp>
      <p:sp>
        <p:nvSpPr>
          <p:cNvPr id="31" name="Text Placeholder 3" descr="Row 3, text box 5">
            <a:extLst>
              <a:ext uri="{FF2B5EF4-FFF2-40B4-BE49-F238E27FC236}">
                <a16:creationId xmlns:a16="http://schemas.microsoft.com/office/drawing/2014/main" id="{6EA6D41F-30CE-1443-9F1F-896A2907ECBD}"/>
              </a:ext>
            </a:extLst>
          </p:cNvPr>
          <p:cNvSpPr>
            <a:spLocks noGrp="1"/>
          </p:cNvSpPr>
          <p:nvPr>
            <p:ph type="body" sz="quarter" idx="27" hasCustomPrompt="1"/>
          </p:nvPr>
        </p:nvSpPr>
        <p:spPr>
          <a:xfrm>
            <a:off x="8200095" y="4956561"/>
            <a:ext cx="1713607" cy="915157"/>
          </a:xfrm>
          <a:solidFill>
            <a:srgbClr val="F4F8FA"/>
          </a:solidFill>
          <a:ln w="12700">
            <a:solidFill>
              <a:schemeClr val="accent2">
                <a:alpha val="25000"/>
              </a:schemeClr>
            </a:solidFill>
          </a:ln>
        </p:spPr>
        <p:txBody>
          <a:bodyPr wrap="square" tIns="182880"/>
          <a:lstStyle>
            <a:lvl1pPr algn="ctr">
              <a:lnSpc>
                <a:spcPct val="100000"/>
              </a:lnSpc>
              <a:spcBef>
                <a:spcPts val="600"/>
              </a:spcBef>
              <a:defRPr sz="1200">
                <a:solidFill>
                  <a:schemeClr val="tx2"/>
                </a:solidFill>
              </a:defRPr>
            </a:lvl1pPr>
            <a:lvl2pPr marL="0" indent="0" algn="ctr">
              <a:lnSpc>
                <a:spcPct val="100000"/>
              </a:lnSpc>
              <a:spcBef>
                <a:spcPts val="600"/>
              </a:spcBef>
              <a:buFont typeface="Open Sans" panose="020B0606030504020204" pitchFamily="34" charset="0"/>
              <a:buChar char="​"/>
              <a:defRPr sz="1000"/>
            </a:lvl2pPr>
          </a:lstStyle>
          <a:p>
            <a:pPr lvl="0"/>
            <a:r>
              <a:rPr lang="en-US" dirty="0"/>
              <a:t>Click to add text</a:t>
            </a:r>
          </a:p>
          <a:p>
            <a:pPr lvl="1"/>
            <a:r>
              <a:rPr lang="en-US" dirty="0"/>
              <a:t>Second level</a:t>
            </a:r>
          </a:p>
        </p:txBody>
      </p:sp>
      <p:sp>
        <p:nvSpPr>
          <p:cNvPr id="33" name="Text Placeholder 3" descr="Row 3, text box 6">
            <a:extLst>
              <a:ext uri="{FF2B5EF4-FFF2-40B4-BE49-F238E27FC236}">
                <a16:creationId xmlns:a16="http://schemas.microsoft.com/office/drawing/2014/main" id="{62388AAB-5BA2-4747-B0D0-B11DA9195125}"/>
              </a:ext>
            </a:extLst>
          </p:cNvPr>
          <p:cNvSpPr>
            <a:spLocks noGrp="1"/>
          </p:cNvSpPr>
          <p:nvPr>
            <p:ph type="body" sz="quarter" idx="28" hasCustomPrompt="1"/>
          </p:nvPr>
        </p:nvSpPr>
        <p:spPr>
          <a:xfrm>
            <a:off x="9971354" y="4956561"/>
            <a:ext cx="1713607" cy="915157"/>
          </a:xfrm>
          <a:solidFill>
            <a:srgbClr val="F4F8FA"/>
          </a:solidFill>
          <a:ln w="12700">
            <a:solidFill>
              <a:schemeClr val="accent2">
                <a:alpha val="25000"/>
              </a:schemeClr>
            </a:solidFill>
          </a:ln>
        </p:spPr>
        <p:txBody>
          <a:bodyPr wrap="square" tIns="182880"/>
          <a:lstStyle>
            <a:lvl1pPr algn="ctr">
              <a:lnSpc>
                <a:spcPct val="100000"/>
              </a:lnSpc>
              <a:spcBef>
                <a:spcPts val="600"/>
              </a:spcBef>
              <a:defRPr sz="1200">
                <a:solidFill>
                  <a:schemeClr val="tx2"/>
                </a:solidFill>
              </a:defRPr>
            </a:lvl1pPr>
            <a:lvl2pPr marL="0" indent="0" algn="ctr">
              <a:lnSpc>
                <a:spcPct val="100000"/>
              </a:lnSpc>
              <a:spcBef>
                <a:spcPts val="600"/>
              </a:spcBef>
              <a:buFont typeface="Open Sans" panose="020B0606030504020204" pitchFamily="34" charset="0"/>
              <a:buChar char="​"/>
              <a:defRPr sz="1000"/>
            </a:lvl2pPr>
          </a:lstStyle>
          <a:p>
            <a:pPr lvl="0"/>
            <a:r>
              <a:rPr lang="en-US" dirty="0"/>
              <a:t>Click to add text</a:t>
            </a:r>
          </a:p>
          <a:p>
            <a:pPr lvl="1"/>
            <a:r>
              <a:rPr lang="en-US" dirty="0"/>
              <a:t>Second level</a:t>
            </a:r>
          </a:p>
        </p:txBody>
      </p:sp>
      <p:sp>
        <p:nvSpPr>
          <p:cNvPr id="24" name="page number">
            <a:extLst>
              <a:ext uri="{FF2B5EF4-FFF2-40B4-BE49-F238E27FC236}">
                <a16:creationId xmlns:a16="http://schemas.microsoft.com/office/drawing/2014/main" id="{D09494D0-773E-A04D-BC5F-65AA87B8246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1222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ull-Bleed Photo 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82963ABA-B135-4D13-8059-831B7A9446D6}"/>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6766560"/>
            <a:ext cx="12188825" cy="95225"/>
          </a:xfrm>
          <a:prstGeom prst="rect">
            <a:avLst/>
          </a:prstGeom>
        </p:spPr>
      </p:pic>
      <p:pic>
        <p:nvPicPr>
          <p:cNvPr id="9" name="VMware logo">
            <a:extLst>
              <a:ext uri="{FF2B5EF4-FFF2-40B4-BE49-F238E27FC236}">
                <a16:creationId xmlns:a16="http://schemas.microsoft.com/office/drawing/2014/main" id="{808C7B67-FD35-5D49-90F9-2971A7B53750}"/>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19085" y="6215185"/>
            <a:ext cx="1535550" cy="556262"/>
          </a:xfrm>
          <a:prstGeom prst="rect">
            <a:avLst/>
          </a:prstGeom>
        </p:spPr>
      </p:pic>
      <p:sp>
        <p:nvSpPr>
          <p:cNvPr id="10" name="Copyright" descr="Confidential copyright VMware, Inc. 2021">
            <a:extLst>
              <a:ext uri="{FF2B5EF4-FFF2-40B4-BE49-F238E27FC236}">
                <a16:creationId xmlns:a16="http://schemas.microsoft.com/office/drawing/2014/main" id="{8F105BA1-2DCB-7E4F-97A4-643208B34705}"/>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bg1"/>
                </a:solidFill>
                <a:latin typeface="+mj-lt"/>
                <a:ea typeface="Verdana" panose="020B0604030504040204" pitchFamily="34" charset="0"/>
                <a:cs typeface="Verdana" panose="020B0604030504040204" pitchFamily="34" charset="0"/>
              </a:rPr>
              <a:t>Confidential </a:t>
            </a:r>
            <a:r>
              <a:rPr lang="en-US" sz="700" dirty="0">
                <a:solidFill>
                  <a:schemeClr val="bg1"/>
                </a:solidFill>
                <a:latin typeface="+mj-lt"/>
                <a:ea typeface="Verdana" panose="020B0604030504040204" pitchFamily="34" charset="0"/>
                <a:cs typeface="Verdana" panose="020B0604030504040204" pitchFamily="34" charset="0"/>
              </a:rPr>
              <a:t>  </a:t>
            </a:r>
            <a:r>
              <a:rPr lang="en-US" sz="800" dirty="0">
                <a:solidFill>
                  <a:schemeClr val="bg1"/>
                </a:solidFill>
                <a:latin typeface="+mj-lt"/>
                <a:ea typeface="Verdana" panose="020B0604030504040204" pitchFamily="34" charset="0"/>
                <a:cs typeface="Arial" panose="020B0604020202020204" pitchFamily="34" charset="0"/>
              </a:rPr>
              <a:t>│</a:t>
            </a:r>
            <a:r>
              <a:rPr lang="en-US" sz="800" kern="1200" dirty="0">
                <a:solidFill>
                  <a:schemeClr val="bg1"/>
                </a:solidFill>
                <a:latin typeface="+mn-lt"/>
                <a:ea typeface="Verdana" panose="020B0604030504040204" pitchFamily="34" charset="0"/>
                <a:cs typeface="Verdana" panose="020B0604030504040204" pitchFamily="34" charset="0"/>
              </a:rPr>
              <a:t> </a:t>
            </a:r>
            <a:r>
              <a:rPr lang="en-US" sz="800" dirty="0">
                <a:solidFill>
                  <a:schemeClr val="bg1"/>
                </a:solidFill>
                <a:latin typeface="+mj-lt"/>
                <a:ea typeface="Verdana" panose="020B0604030504040204" pitchFamily="34" charset="0"/>
                <a:cs typeface="Verdana" panose="020B0604030504040204" pitchFamily="34" charset="0"/>
              </a:rPr>
              <a:t>©2022 VMware, Inc.</a:t>
            </a:r>
          </a:p>
        </p:txBody>
      </p:sp>
      <p:sp>
        <p:nvSpPr>
          <p:cNvPr id="11" name="page number">
            <a:extLst>
              <a:ext uri="{FF2B5EF4-FFF2-40B4-BE49-F238E27FC236}">
                <a16:creationId xmlns:a16="http://schemas.microsoft.com/office/drawing/2014/main" id="{55062593-5C0A-1043-8749-AF6C4D1E873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solidFill>
                  <a:schemeClr val="bg1"/>
                </a:solidFill>
              </a:rPr>
              <a:pPr lvl="0" algn="r"/>
              <a:t>‹#›</a:t>
            </a:fld>
            <a:endParaRPr lang="en-US" dirty="0">
              <a:solidFill>
                <a:schemeClr val="bg1"/>
              </a:solidFill>
            </a:endParaRPr>
          </a:p>
        </p:txBody>
      </p:sp>
    </p:spTree>
    <p:extLst>
      <p:ext uri="{BB962C8B-B14F-4D97-AF65-F5344CB8AC3E}">
        <p14:creationId xmlns:p14="http://schemas.microsoft.com/office/powerpoint/2010/main" val="219422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ig Statement - Leaf">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8AC2B6A-21C3-E64A-A023-43E3DDFF1286}"/>
              </a:ext>
              <a:ext uri="{C183D7F6-B498-43B3-948B-1728B52AA6E4}">
                <adec:decorative xmlns:adec="http://schemas.microsoft.com/office/drawing/2017/decorative" val="1"/>
              </a:ext>
            </a:extLst>
          </p:cNvPr>
          <p:cNvGrpSpPr/>
          <p:nvPr userDrawn="1"/>
        </p:nvGrpSpPr>
        <p:grpSpPr>
          <a:xfrm>
            <a:off x="-991446" y="-1855011"/>
            <a:ext cx="13468141" cy="9864449"/>
            <a:chOff x="-991446" y="-1855011"/>
            <a:chExt cx="13468141" cy="9864449"/>
          </a:xfrm>
        </p:grpSpPr>
        <p:sp>
          <p:nvSpPr>
            <p:cNvPr id="33" name="Freeform: Shape 32">
              <a:extLst>
                <a:ext uri="{FF2B5EF4-FFF2-40B4-BE49-F238E27FC236}">
                  <a16:creationId xmlns:a16="http://schemas.microsoft.com/office/drawing/2014/main" id="{3FC38F94-115E-4DBE-80BB-680CB172F9FB}"/>
                </a:ext>
                <a:ext uri="{C183D7F6-B498-43B3-948B-1728B52AA6E4}">
                  <adec:decorative xmlns:adec="http://schemas.microsoft.com/office/drawing/2017/decorative" val="1"/>
                </a:ext>
              </a:extLst>
            </p:cNvPr>
            <p:cNvSpPr/>
            <p:nvPr userDrawn="1"/>
          </p:nvSpPr>
          <p:spPr>
            <a:xfrm rot="2700000">
              <a:off x="810400" y="-3656857"/>
              <a:ext cx="9864449" cy="13468141"/>
            </a:xfrm>
            <a:custGeom>
              <a:avLst/>
              <a:gdLst>
                <a:gd name="connsiteX0" fmla="*/ 0 w 9864449"/>
                <a:gd name="connsiteY0" fmla="*/ 7314461 h 13468141"/>
                <a:gd name="connsiteX1" fmla="*/ 7314462 w 9864449"/>
                <a:gd name="connsiteY1" fmla="*/ 0 h 13468141"/>
                <a:gd name="connsiteX2" fmla="*/ 9864449 w 9864449"/>
                <a:gd name="connsiteY2" fmla="*/ 2549987 h 13468141"/>
                <a:gd name="connsiteX3" fmla="*/ 9864449 w 9864449"/>
                <a:gd name="connsiteY3" fmla="*/ 7148688 h 13468141"/>
                <a:gd name="connsiteX4" fmla="*/ 3544996 w 9864449"/>
                <a:gd name="connsiteY4" fmla="*/ 13468141 h 13468141"/>
                <a:gd name="connsiteX5" fmla="*/ 0 w 9864449"/>
                <a:gd name="connsiteY5" fmla="*/ 9923145 h 1346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64449" h="13468141">
                  <a:moveTo>
                    <a:pt x="0" y="7314461"/>
                  </a:moveTo>
                  <a:lnTo>
                    <a:pt x="7314462" y="0"/>
                  </a:lnTo>
                  <a:lnTo>
                    <a:pt x="9864449" y="2549987"/>
                  </a:lnTo>
                  <a:lnTo>
                    <a:pt x="9864449" y="7148688"/>
                  </a:lnTo>
                  <a:lnTo>
                    <a:pt x="3544996" y="13468141"/>
                  </a:lnTo>
                  <a:lnTo>
                    <a:pt x="0" y="9923145"/>
                  </a:lnTo>
                  <a:close/>
                </a:path>
              </a:pathLst>
            </a:cu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7" name="Freeform: Shape 26">
              <a:extLst>
                <a:ext uri="{FF2B5EF4-FFF2-40B4-BE49-F238E27FC236}">
                  <a16:creationId xmlns:a16="http://schemas.microsoft.com/office/drawing/2014/main" id="{C5E11EA0-C34E-47CC-A1C4-C041612819E2}"/>
                </a:ext>
                <a:ext uri="{C183D7F6-B498-43B3-948B-1728B52AA6E4}">
                  <adec:decorative xmlns:adec="http://schemas.microsoft.com/office/drawing/2017/decorative" val="1"/>
                </a:ext>
              </a:extLst>
            </p:cNvPr>
            <p:cNvSpPr/>
            <p:nvPr userDrawn="1"/>
          </p:nvSpPr>
          <p:spPr>
            <a:xfrm rot="2700000">
              <a:off x="9037252" y="3334944"/>
              <a:ext cx="970552" cy="4540137"/>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sp>
        <p:nvSpPr>
          <p:cNvPr id="9" name="Text Placeholder 862">
            <a:extLst>
              <a:ext uri="{FF2B5EF4-FFF2-40B4-BE49-F238E27FC236}">
                <a16:creationId xmlns:a16="http://schemas.microsoft.com/office/drawing/2014/main" id="{65A5776C-9EB9-F84B-B0C4-411FA1106F62}"/>
              </a:ext>
            </a:extLst>
          </p:cNvPr>
          <p:cNvSpPr>
            <a:spLocks noGrp="1"/>
          </p:cNvSpPr>
          <p:nvPr>
            <p:ph type="body" sz="quarter" idx="12" hasCustomPrompt="1"/>
          </p:nvPr>
        </p:nvSpPr>
        <p:spPr>
          <a:xfrm>
            <a:off x="608013" y="2233670"/>
            <a:ext cx="6497867" cy="2285999"/>
          </a:xfrm>
        </p:spPr>
        <p:txBody>
          <a:bodyPr anchor="ctr"/>
          <a:lstStyle>
            <a:lvl1pPr>
              <a:lnSpc>
                <a:spcPct val="100000"/>
              </a:lnSpc>
              <a:spcBef>
                <a:spcPts val="0"/>
              </a:spcBef>
              <a:defRPr sz="3600">
                <a:solidFill>
                  <a:schemeClr val="accent2"/>
                </a:solidFill>
              </a:defRPr>
            </a:lvl1pPr>
            <a:lvl2pPr marL="273050" indent="0">
              <a:buNone/>
              <a:defRPr/>
            </a:lvl2pPr>
          </a:lstStyle>
          <a:p>
            <a:pPr lvl="0"/>
            <a:r>
              <a:rPr lang="en-US" dirty="0"/>
              <a:t>Slide with large text placeholder, decoration shows a leaf gradient parallelogram.</a:t>
            </a:r>
          </a:p>
        </p:txBody>
      </p:sp>
      <p:pic>
        <p:nvPicPr>
          <p:cNvPr id="13" name="Graphic 12">
            <a:extLst>
              <a:ext uri="{FF2B5EF4-FFF2-40B4-BE49-F238E27FC236}">
                <a16:creationId xmlns:a16="http://schemas.microsoft.com/office/drawing/2014/main" id="{41C67AF7-9EB7-0341-9DC2-03D64510AF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4" name="Copyright" descr="Confidential copyright VMware, Inc. 2021">
            <a:extLst>
              <a:ext uri="{FF2B5EF4-FFF2-40B4-BE49-F238E27FC236}">
                <a16:creationId xmlns:a16="http://schemas.microsoft.com/office/drawing/2014/main" id="{C1C07BA8-4518-6843-9F15-ED43E7CA98F8}"/>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5" name="page number">
            <a:extLst>
              <a:ext uri="{FF2B5EF4-FFF2-40B4-BE49-F238E27FC236}">
                <a16:creationId xmlns:a16="http://schemas.microsoft.com/office/drawing/2014/main" id="{55FF2E89-7A98-C14C-B802-9BBF588108E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65258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ig Statement - Plum">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7A5295-1C34-F54C-8F83-D1F82B2A4948}"/>
              </a:ext>
              <a:ext uri="{C183D7F6-B498-43B3-948B-1728B52AA6E4}">
                <adec:decorative xmlns:adec="http://schemas.microsoft.com/office/drawing/2017/decorative" val="1"/>
              </a:ext>
            </a:extLst>
          </p:cNvPr>
          <p:cNvGrpSpPr/>
          <p:nvPr userDrawn="1"/>
        </p:nvGrpSpPr>
        <p:grpSpPr>
          <a:xfrm>
            <a:off x="-991446" y="-1855011"/>
            <a:ext cx="13468141" cy="9864449"/>
            <a:chOff x="-991446" y="-1855011"/>
            <a:chExt cx="13468141" cy="9864449"/>
          </a:xfrm>
        </p:grpSpPr>
        <p:sp>
          <p:nvSpPr>
            <p:cNvPr id="15" name="Freeform: Shape 14">
              <a:extLst>
                <a:ext uri="{FF2B5EF4-FFF2-40B4-BE49-F238E27FC236}">
                  <a16:creationId xmlns:a16="http://schemas.microsoft.com/office/drawing/2014/main" id="{4AA04BF1-028D-4BDA-A4B7-2EF92A074224}"/>
                </a:ext>
                <a:ext uri="{C183D7F6-B498-43B3-948B-1728B52AA6E4}">
                  <adec:decorative xmlns:adec="http://schemas.microsoft.com/office/drawing/2017/decorative" val="1"/>
                </a:ext>
              </a:extLst>
            </p:cNvPr>
            <p:cNvSpPr/>
            <p:nvPr userDrawn="1"/>
          </p:nvSpPr>
          <p:spPr>
            <a:xfrm rot="2700000">
              <a:off x="810400" y="-3656857"/>
              <a:ext cx="9864449" cy="13468141"/>
            </a:xfrm>
            <a:custGeom>
              <a:avLst/>
              <a:gdLst>
                <a:gd name="connsiteX0" fmla="*/ 0 w 9864449"/>
                <a:gd name="connsiteY0" fmla="*/ 7314461 h 13468141"/>
                <a:gd name="connsiteX1" fmla="*/ 7314462 w 9864449"/>
                <a:gd name="connsiteY1" fmla="*/ 0 h 13468141"/>
                <a:gd name="connsiteX2" fmla="*/ 9864449 w 9864449"/>
                <a:gd name="connsiteY2" fmla="*/ 2549987 h 13468141"/>
                <a:gd name="connsiteX3" fmla="*/ 9864449 w 9864449"/>
                <a:gd name="connsiteY3" fmla="*/ 7148688 h 13468141"/>
                <a:gd name="connsiteX4" fmla="*/ 3544996 w 9864449"/>
                <a:gd name="connsiteY4" fmla="*/ 13468141 h 13468141"/>
                <a:gd name="connsiteX5" fmla="*/ 0 w 9864449"/>
                <a:gd name="connsiteY5" fmla="*/ 9923145 h 1346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64449" h="13468141">
                  <a:moveTo>
                    <a:pt x="0" y="7314461"/>
                  </a:moveTo>
                  <a:lnTo>
                    <a:pt x="7314462" y="0"/>
                  </a:lnTo>
                  <a:lnTo>
                    <a:pt x="9864449" y="2549987"/>
                  </a:lnTo>
                  <a:lnTo>
                    <a:pt x="9864449" y="7148688"/>
                  </a:lnTo>
                  <a:lnTo>
                    <a:pt x="3544996" y="13468141"/>
                  </a:lnTo>
                  <a:lnTo>
                    <a:pt x="0" y="9923145"/>
                  </a:lnTo>
                  <a:close/>
                </a:path>
              </a:pathLst>
            </a:cu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0" name="Freeform: Shape 19">
              <a:extLst>
                <a:ext uri="{FF2B5EF4-FFF2-40B4-BE49-F238E27FC236}">
                  <a16:creationId xmlns:a16="http://schemas.microsoft.com/office/drawing/2014/main" id="{473426A1-35AB-43B6-9A41-2142ACF3ACC4}"/>
                </a:ext>
                <a:ext uri="{C183D7F6-B498-43B3-948B-1728B52AA6E4}">
                  <adec:decorative xmlns:adec="http://schemas.microsoft.com/office/drawing/2017/decorative" val="1"/>
                </a:ext>
              </a:extLst>
            </p:cNvPr>
            <p:cNvSpPr/>
            <p:nvPr userDrawn="1"/>
          </p:nvSpPr>
          <p:spPr>
            <a:xfrm rot="2700000">
              <a:off x="9037252" y="3334944"/>
              <a:ext cx="970552" cy="4540137"/>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4000">
                  <a:srgbClr val="7F35AB"/>
                </a:gs>
                <a:gs pos="87000">
                  <a:srgbClr val="264088"/>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sp>
        <p:nvSpPr>
          <p:cNvPr id="10" name="Text Placeholder 862">
            <a:extLst>
              <a:ext uri="{FF2B5EF4-FFF2-40B4-BE49-F238E27FC236}">
                <a16:creationId xmlns:a16="http://schemas.microsoft.com/office/drawing/2014/main" id="{BB1BA4EC-6D18-954E-81DD-4678CFBE6FFB}"/>
              </a:ext>
            </a:extLst>
          </p:cNvPr>
          <p:cNvSpPr>
            <a:spLocks noGrp="1"/>
          </p:cNvSpPr>
          <p:nvPr>
            <p:ph type="body" sz="quarter" idx="12" hasCustomPrompt="1"/>
          </p:nvPr>
        </p:nvSpPr>
        <p:spPr>
          <a:xfrm>
            <a:off x="608013" y="2233670"/>
            <a:ext cx="6497867" cy="2285999"/>
          </a:xfrm>
        </p:spPr>
        <p:txBody>
          <a:bodyPr anchor="ctr"/>
          <a:lstStyle>
            <a:lvl1pPr>
              <a:lnSpc>
                <a:spcPct val="100000"/>
              </a:lnSpc>
              <a:spcBef>
                <a:spcPts val="0"/>
              </a:spcBef>
              <a:defRPr sz="3600">
                <a:solidFill>
                  <a:schemeClr val="accent5"/>
                </a:solidFill>
              </a:defRPr>
            </a:lvl1pPr>
            <a:lvl2pPr marL="273050" indent="0">
              <a:buNone/>
              <a:defRPr/>
            </a:lvl2pPr>
          </a:lstStyle>
          <a:p>
            <a:pPr lvl="0"/>
            <a:r>
              <a:rPr lang="en-US" dirty="0"/>
              <a:t>Slide with large text placeholder, decoration shows a plum gradient parallelogram.</a:t>
            </a:r>
          </a:p>
        </p:txBody>
      </p:sp>
      <p:pic>
        <p:nvPicPr>
          <p:cNvPr id="13" name="Graphic 12">
            <a:extLst>
              <a:ext uri="{FF2B5EF4-FFF2-40B4-BE49-F238E27FC236}">
                <a16:creationId xmlns:a16="http://schemas.microsoft.com/office/drawing/2014/main" id="{020D20A8-C786-6748-8A0E-D0CA13B8DF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4" name="Copyright" descr="Confidential copyright VMware, Inc. 2021">
            <a:extLst>
              <a:ext uri="{FF2B5EF4-FFF2-40B4-BE49-F238E27FC236}">
                <a16:creationId xmlns:a16="http://schemas.microsoft.com/office/drawing/2014/main" id="{61E350AC-1475-D749-AF9C-E3A92DA17D69}"/>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6" name="page number">
            <a:extLst>
              <a:ext uri="{FF2B5EF4-FFF2-40B4-BE49-F238E27FC236}">
                <a16:creationId xmlns:a16="http://schemas.microsoft.com/office/drawing/2014/main" id="{312DD3E6-E621-1B4F-9197-621CC0C346A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41401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ig Statement - Aqua">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E088029-FE4A-1B4C-A072-67918A54839D}"/>
              </a:ext>
              <a:ext uri="{C183D7F6-B498-43B3-948B-1728B52AA6E4}">
                <adec:decorative xmlns:adec="http://schemas.microsoft.com/office/drawing/2017/decorative" val="1"/>
              </a:ext>
            </a:extLst>
          </p:cNvPr>
          <p:cNvGrpSpPr/>
          <p:nvPr userDrawn="1"/>
        </p:nvGrpSpPr>
        <p:grpSpPr>
          <a:xfrm>
            <a:off x="-991446" y="-1855011"/>
            <a:ext cx="13468141" cy="9864449"/>
            <a:chOff x="-991446" y="-1855011"/>
            <a:chExt cx="13468141" cy="9864449"/>
          </a:xfrm>
        </p:grpSpPr>
        <p:sp>
          <p:nvSpPr>
            <p:cNvPr id="15" name="Freeform: Shape 14">
              <a:extLst>
                <a:ext uri="{FF2B5EF4-FFF2-40B4-BE49-F238E27FC236}">
                  <a16:creationId xmlns:a16="http://schemas.microsoft.com/office/drawing/2014/main" id="{19A14F3E-8802-40CC-94BC-F7A8969E93E3}"/>
                </a:ext>
                <a:ext uri="{C183D7F6-B498-43B3-948B-1728B52AA6E4}">
                  <adec:decorative xmlns:adec="http://schemas.microsoft.com/office/drawing/2017/decorative" val="1"/>
                </a:ext>
              </a:extLst>
            </p:cNvPr>
            <p:cNvSpPr/>
            <p:nvPr userDrawn="1"/>
          </p:nvSpPr>
          <p:spPr>
            <a:xfrm rot="2700000">
              <a:off x="810400" y="-3656857"/>
              <a:ext cx="9864449" cy="13468141"/>
            </a:xfrm>
            <a:custGeom>
              <a:avLst/>
              <a:gdLst>
                <a:gd name="connsiteX0" fmla="*/ 0 w 9864449"/>
                <a:gd name="connsiteY0" fmla="*/ 7314461 h 13468141"/>
                <a:gd name="connsiteX1" fmla="*/ 7314462 w 9864449"/>
                <a:gd name="connsiteY1" fmla="*/ 0 h 13468141"/>
                <a:gd name="connsiteX2" fmla="*/ 9864449 w 9864449"/>
                <a:gd name="connsiteY2" fmla="*/ 2549987 h 13468141"/>
                <a:gd name="connsiteX3" fmla="*/ 9864449 w 9864449"/>
                <a:gd name="connsiteY3" fmla="*/ 7148688 h 13468141"/>
                <a:gd name="connsiteX4" fmla="*/ 3544996 w 9864449"/>
                <a:gd name="connsiteY4" fmla="*/ 13468141 h 13468141"/>
                <a:gd name="connsiteX5" fmla="*/ 0 w 9864449"/>
                <a:gd name="connsiteY5" fmla="*/ 9923145 h 1346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64449" h="13468141">
                  <a:moveTo>
                    <a:pt x="0" y="7314461"/>
                  </a:moveTo>
                  <a:lnTo>
                    <a:pt x="7314462" y="0"/>
                  </a:lnTo>
                  <a:lnTo>
                    <a:pt x="9864449" y="2549987"/>
                  </a:lnTo>
                  <a:lnTo>
                    <a:pt x="9864449" y="7148688"/>
                  </a:lnTo>
                  <a:lnTo>
                    <a:pt x="3544996" y="13468141"/>
                  </a:lnTo>
                  <a:lnTo>
                    <a:pt x="0" y="9923145"/>
                  </a:lnTo>
                  <a:close/>
                </a:path>
              </a:pathLst>
            </a:custGeom>
            <a:solidFill>
              <a:srgbClr val="F4F8F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0" name="Freeform: Shape 19">
              <a:extLst>
                <a:ext uri="{FF2B5EF4-FFF2-40B4-BE49-F238E27FC236}">
                  <a16:creationId xmlns:a16="http://schemas.microsoft.com/office/drawing/2014/main" id="{0CD52C01-87CF-4DAA-AF73-217E439433CA}"/>
                </a:ext>
                <a:ext uri="{C183D7F6-B498-43B3-948B-1728B52AA6E4}">
                  <adec:decorative xmlns:adec="http://schemas.microsoft.com/office/drawing/2017/decorative" val="1"/>
                </a:ext>
              </a:extLst>
            </p:cNvPr>
            <p:cNvSpPr/>
            <p:nvPr userDrawn="1"/>
          </p:nvSpPr>
          <p:spPr>
            <a:xfrm rot="2700000">
              <a:off x="9037252" y="3334944"/>
              <a:ext cx="970552" cy="4540137"/>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4000">
                  <a:schemeClr val="accent3"/>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sp>
        <p:nvSpPr>
          <p:cNvPr id="9" name="Text Placeholder 862">
            <a:extLst>
              <a:ext uri="{FF2B5EF4-FFF2-40B4-BE49-F238E27FC236}">
                <a16:creationId xmlns:a16="http://schemas.microsoft.com/office/drawing/2014/main" id="{113BEA88-710C-A54D-A13C-5E36B6B878B7}"/>
              </a:ext>
            </a:extLst>
          </p:cNvPr>
          <p:cNvSpPr>
            <a:spLocks noGrp="1"/>
          </p:cNvSpPr>
          <p:nvPr>
            <p:ph type="body" sz="quarter" idx="12" hasCustomPrompt="1"/>
          </p:nvPr>
        </p:nvSpPr>
        <p:spPr>
          <a:xfrm>
            <a:off x="608013" y="2233670"/>
            <a:ext cx="6497867" cy="2285999"/>
          </a:xfrm>
        </p:spPr>
        <p:txBody>
          <a:bodyPr anchor="ctr"/>
          <a:lstStyle>
            <a:lvl1pPr>
              <a:lnSpc>
                <a:spcPct val="100000"/>
              </a:lnSpc>
              <a:spcBef>
                <a:spcPts val="0"/>
              </a:spcBef>
              <a:defRPr sz="3600">
                <a:solidFill>
                  <a:schemeClr val="accent1"/>
                </a:solidFill>
              </a:defRPr>
            </a:lvl1pPr>
            <a:lvl2pPr marL="273050" indent="0">
              <a:buNone/>
              <a:defRPr/>
            </a:lvl2pPr>
          </a:lstStyle>
          <a:p>
            <a:pPr lvl="0"/>
            <a:r>
              <a:rPr lang="en-US" dirty="0"/>
              <a:t>Slide with large text placeholder, decoration shows an aqua gradient parallelogram.</a:t>
            </a:r>
          </a:p>
        </p:txBody>
      </p:sp>
      <p:pic>
        <p:nvPicPr>
          <p:cNvPr id="13" name="Graphic 12">
            <a:extLst>
              <a:ext uri="{FF2B5EF4-FFF2-40B4-BE49-F238E27FC236}">
                <a16:creationId xmlns:a16="http://schemas.microsoft.com/office/drawing/2014/main" id="{6C367E7D-27EB-DB42-901F-5E8EDE8B1D8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4" name="Copyright" descr="Confidential copyright VMware, Inc. 2021">
            <a:extLst>
              <a:ext uri="{FF2B5EF4-FFF2-40B4-BE49-F238E27FC236}">
                <a16:creationId xmlns:a16="http://schemas.microsoft.com/office/drawing/2014/main" id="{4C8BAF66-C969-D84D-8FC8-7692D54BF5A4}"/>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6" name="page number">
            <a:extLst>
              <a:ext uri="{FF2B5EF4-FFF2-40B4-BE49-F238E27FC236}">
                <a16:creationId xmlns:a16="http://schemas.microsoft.com/office/drawing/2014/main" id="{3A15EC20-3B57-4E4E-872C-A34852CBEF1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54321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Click to edit text">
            <a:extLst>
              <a:ext uri="{FF2B5EF4-FFF2-40B4-BE49-F238E27FC236}">
                <a16:creationId xmlns:a16="http://schemas.microsoft.com/office/drawing/2014/main" id="{B29EB907-51A5-4D60-B03A-85DECB7627F9}"/>
              </a:ext>
            </a:extLst>
          </p:cNvPr>
          <p:cNvSpPr>
            <a:spLocks noGrp="1"/>
          </p:cNvSpPr>
          <p:nvPr>
            <p:ph type="body" sz="quarter" idx="23" hasCustomPrompt="1"/>
          </p:nvPr>
        </p:nvSpPr>
        <p:spPr>
          <a:xfrm>
            <a:off x="2894013" y="1359907"/>
            <a:ext cx="7315200" cy="4322783"/>
          </a:xfrm>
        </p:spPr>
        <p:txBody>
          <a:bodyPr anchor="t"/>
          <a:lstStyle>
            <a:lvl1pPr marL="0" indent="0">
              <a:spcBef>
                <a:spcPts val="1800"/>
              </a:spcBef>
              <a:buClr>
                <a:schemeClr val="accent2"/>
              </a:buClr>
              <a:buFont typeface="Open Sans" panose="020B0606030504020204" pitchFamily="34" charset="0"/>
              <a:buChar char="​"/>
              <a:defRPr>
                <a:solidFill>
                  <a:schemeClr val="accent2"/>
                </a:solidFill>
              </a:defRPr>
            </a:lvl1pPr>
            <a:lvl2pPr marL="0" indent="0">
              <a:spcBef>
                <a:spcPts val="600"/>
              </a:spcBef>
              <a:buFont typeface="Open Sans" panose="020B0606030504020204" pitchFamily="34" charset="0"/>
              <a:buChar char="​"/>
              <a:defRPr/>
            </a:lvl2pPr>
            <a:lvl3pPr marL="342900" indent="0">
              <a:buFont typeface="Open Sans" panose="020B0606030504020204" pitchFamily="34" charset="0"/>
              <a:buNone/>
              <a:defRPr sz="1800"/>
            </a:lvl3pPr>
            <a:lvl4pPr marL="342900" indent="0">
              <a:buFont typeface="Open Sans" panose="020B0606030504020204" pitchFamily="34" charset="0"/>
              <a:buChar char="​"/>
              <a:tabLst/>
              <a:defRPr sz="1800">
                <a:solidFill>
                  <a:schemeClr val="tx2"/>
                </a:solidFill>
              </a:defRPr>
            </a:lvl4pPr>
            <a:lvl5pPr marL="342900" indent="0">
              <a:buFont typeface="Open Sans" panose="020B0606030504020204" pitchFamily="34" charset="0"/>
              <a:buChar char="​"/>
              <a:tabLst/>
              <a:defRPr sz="1800">
                <a:solidFill>
                  <a:schemeClr val="tx2"/>
                </a:solidFill>
              </a:defRPr>
            </a:lvl5pPr>
            <a:lvl6pPr marL="342900" indent="0">
              <a:buFont typeface="Open Sans" panose="020B0606030504020204" pitchFamily="34" charset="0"/>
              <a:buChar char="​"/>
              <a:defRPr sz="1800">
                <a:solidFill>
                  <a:schemeClr val="tx2"/>
                </a:solidFill>
              </a:defRPr>
            </a:lvl6pPr>
            <a:lvl7pPr marL="342900" indent="0">
              <a:buFont typeface="Open Sans" panose="020B0606030504020204" pitchFamily="34" charset="0"/>
              <a:buChar char="​"/>
              <a:defRPr sz="1800">
                <a:solidFill>
                  <a:schemeClr val="tx2"/>
                </a:solidFill>
              </a:defRPr>
            </a:lvl7pPr>
            <a:lvl8pPr marL="342900" indent="0">
              <a:buFont typeface="Open Sans" panose="020B0606030504020204" pitchFamily="34" charset="0"/>
              <a:buChar char="​"/>
              <a:defRPr sz="1800">
                <a:solidFill>
                  <a:schemeClr val="tx2"/>
                </a:solidFill>
              </a:defRPr>
            </a:lvl8pPr>
            <a:lvl9pPr marL="342900" indent="0">
              <a:buFont typeface="Open Sans" panose="020B0606030504020204" pitchFamily="34" charset="0"/>
              <a:buChar char="​"/>
              <a:defRPr sz="1800">
                <a:solidFill>
                  <a:schemeClr val="tx2"/>
                </a:solidFill>
              </a:defRPr>
            </a:lvl9pPr>
          </a:lstStyle>
          <a:p>
            <a:pPr lvl="0"/>
            <a:r>
              <a:rPr lang="en-US" dirty="0"/>
              <a:t>Edit text</a:t>
            </a:r>
          </a:p>
        </p:txBody>
      </p:sp>
      <p:sp>
        <p:nvSpPr>
          <p:cNvPr id="730" name="page number">
            <a:extLst>
              <a:ext uri="{FF2B5EF4-FFF2-40B4-BE49-F238E27FC236}">
                <a16:creationId xmlns:a16="http://schemas.microsoft.com/office/drawing/2014/main" id="{AB8D1A6B-3CE6-468D-804E-6300F8B6DC8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
        <p:nvSpPr>
          <p:cNvPr id="2" name="TextBox 1">
            <a:extLst>
              <a:ext uri="{FF2B5EF4-FFF2-40B4-BE49-F238E27FC236}">
                <a16:creationId xmlns:a16="http://schemas.microsoft.com/office/drawing/2014/main" id="{EFAB009F-8C77-4345-BB40-5C6D1F329C80}"/>
              </a:ext>
            </a:extLst>
          </p:cNvPr>
          <p:cNvSpPr txBox="1"/>
          <p:nvPr userDrawn="1"/>
        </p:nvSpPr>
        <p:spPr>
          <a:xfrm>
            <a:off x="610289" y="1257625"/>
            <a:ext cx="1939871" cy="443198"/>
          </a:xfrm>
          <a:prstGeom prst="rect">
            <a:avLst/>
          </a:prstGeom>
        </p:spPr>
        <p:txBody>
          <a:bodyPr vert="horz" wrap="none" lIns="0" tIns="0" rIns="0" bIns="0" rtlCol="0" anchor="b">
            <a:noAutofit/>
          </a:bodyPr>
          <a:lstStyle>
            <a:lvl1pPr>
              <a:lnSpc>
                <a:spcPct val="90000"/>
              </a:lnSpc>
              <a:spcBef>
                <a:spcPct val="0"/>
              </a:spcBef>
              <a:buNone/>
              <a:defRPr sz="3200" b="0">
                <a:solidFill>
                  <a:schemeClr val="accent2"/>
                </a:solidFill>
                <a:latin typeface="+mj-lt"/>
              </a:defRPr>
            </a:lvl1pPr>
          </a:lstStyle>
          <a:p>
            <a:pPr lvl="0"/>
            <a:r>
              <a:rPr lang="en-US" dirty="0"/>
              <a:t>Agenda</a:t>
            </a:r>
          </a:p>
        </p:txBody>
      </p:sp>
    </p:spTree>
    <p:extLst>
      <p:ext uri="{BB962C8B-B14F-4D97-AF65-F5344CB8AC3E}">
        <p14:creationId xmlns:p14="http://schemas.microsoft.com/office/powerpoint/2010/main" val="273889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ig Statement with Icon - Ocean">
    <p:spTree>
      <p:nvGrpSpPr>
        <p:cNvPr id="1" name=""/>
        <p:cNvGrpSpPr/>
        <p:nvPr/>
      </p:nvGrpSpPr>
      <p:grpSpPr>
        <a:xfrm>
          <a:off x="0" y="0"/>
          <a:ext cx="0" cy="0"/>
          <a:chOff x="0" y="0"/>
          <a:chExt cx="0" cy="0"/>
        </a:xfrm>
      </p:grpSpPr>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013" y="2514600"/>
            <a:ext cx="5556813" cy="1828799"/>
          </a:xfrm>
        </p:spPr>
        <p:txBody>
          <a:bodyPr anchor="ctr"/>
          <a:lstStyle>
            <a:lvl1pPr>
              <a:lnSpc>
                <a:spcPct val="100000"/>
              </a:lnSpc>
              <a:spcBef>
                <a:spcPts val="0"/>
              </a:spcBef>
              <a:defRPr sz="3600">
                <a:solidFill>
                  <a:schemeClr val="accent2"/>
                </a:solidFill>
              </a:defRPr>
            </a:lvl1pPr>
            <a:lvl2pPr marL="273050" indent="0">
              <a:buNone/>
              <a:defRPr/>
            </a:lvl2pPr>
          </a:lstStyle>
          <a:p>
            <a:pPr lvl="0"/>
            <a:r>
              <a:rPr lang="en-US" dirty="0"/>
              <a:t>Slide with large text placeholder and circle graphic. Circle is ocean color with a sample icon in the center.</a:t>
            </a:r>
          </a:p>
        </p:txBody>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userDrawn="1"/>
        </p:nvSpPr>
        <p:spPr>
          <a:xfrm>
            <a:off x="5379720" y="-80614"/>
            <a:ext cx="6809966"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userDrawn="1"/>
        </p:nvSpPr>
        <p:spPr bwMode="gray">
          <a:xfrm>
            <a:off x="7273815" y="1515193"/>
            <a:ext cx="3735912"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25" lvl="0" algn="ctr">
              <a:spcAft>
                <a:spcPts val="800"/>
              </a:spcAft>
            </a:pPr>
            <a:endParaRPr lang="en-US" sz="1400" kern="0" dirty="0"/>
          </a:p>
        </p:txBody>
      </p:sp>
      <p:sp>
        <p:nvSpPr>
          <p:cNvPr id="8" name="page number">
            <a:extLst>
              <a:ext uri="{FF2B5EF4-FFF2-40B4-BE49-F238E27FC236}">
                <a16:creationId xmlns:a16="http://schemas.microsoft.com/office/drawing/2014/main" id="{45469056-638C-FF40-8AA5-0675077535BA}"/>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19555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Statement with Icon - Indigo">
    <p:spTree>
      <p:nvGrpSpPr>
        <p:cNvPr id="1" name=""/>
        <p:cNvGrpSpPr/>
        <p:nvPr/>
      </p:nvGrpSpPr>
      <p:grpSpPr>
        <a:xfrm>
          <a:off x="0" y="0"/>
          <a:ext cx="0" cy="0"/>
          <a:chOff x="0" y="0"/>
          <a:chExt cx="0" cy="0"/>
        </a:xfrm>
      </p:grpSpPr>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013" y="2514600"/>
            <a:ext cx="5254471" cy="1828799"/>
          </a:xfrm>
        </p:spPr>
        <p:txBody>
          <a:bodyPr anchor="ctr"/>
          <a:lstStyle>
            <a:lvl1pPr>
              <a:lnSpc>
                <a:spcPct val="100000"/>
              </a:lnSpc>
              <a:spcBef>
                <a:spcPts val="0"/>
              </a:spcBef>
              <a:defRPr sz="3600">
                <a:solidFill>
                  <a:schemeClr val="accent2"/>
                </a:solidFill>
              </a:defRPr>
            </a:lvl1pPr>
            <a:lvl2pPr marL="273050" indent="0">
              <a:buNone/>
              <a:defRPr/>
            </a:lvl2pPr>
          </a:lstStyle>
          <a:p>
            <a:pPr lvl="0"/>
            <a:r>
              <a:rPr lang="en-US" dirty="0"/>
              <a:t>Slide with large text placeholder and circle graphic. Circle is indigo with a sample icon in the center.</a:t>
            </a:r>
          </a:p>
        </p:txBody>
      </p:sp>
      <p:sp>
        <p:nvSpPr>
          <p:cNvPr id="8" name="Freeform: Shape 5">
            <a:extLst>
              <a:ext uri="{FF2B5EF4-FFF2-40B4-BE49-F238E27FC236}">
                <a16:creationId xmlns:a16="http://schemas.microsoft.com/office/drawing/2014/main" id="{D60E6AE3-A325-8F44-9E02-4550AD0A1164}"/>
              </a:ext>
              <a:ext uri="{C183D7F6-B498-43B3-948B-1728B52AA6E4}">
                <adec:decorative xmlns:adec="http://schemas.microsoft.com/office/drawing/2017/decorative" val="1"/>
              </a:ext>
            </a:extLst>
          </p:cNvPr>
          <p:cNvSpPr/>
          <p:nvPr userDrawn="1"/>
        </p:nvSpPr>
        <p:spPr>
          <a:xfrm>
            <a:off x="5379720" y="-80614"/>
            <a:ext cx="6809966"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29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userDrawn="1"/>
        </p:nvSpPr>
        <p:spPr bwMode="gray">
          <a:xfrm rot="10800000">
            <a:off x="7273815" y="1515193"/>
            <a:ext cx="3735912" cy="3735912"/>
          </a:xfrm>
          <a:prstGeom prst="ellipse">
            <a:avLst/>
          </a:prstGeom>
          <a:solidFill>
            <a:schemeClr val="bg1"/>
          </a:solidFill>
          <a:ln w="38100">
            <a:solidFill>
              <a:schemeClr val="accent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25" lvl="0" algn="ctr">
              <a:spcAft>
                <a:spcPts val="800"/>
              </a:spcAft>
            </a:pPr>
            <a:endParaRPr lang="en-US" sz="1400" kern="0" dirty="0"/>
          </a:p>
        </p:txBody>
      </p:sp>
      <p:sp>
        <p:nvSpPr>
          <p:cNvPr id="7" name="page number">
            <a:extLst>
              <a:ext uri="{FF2B5EF4-FFF2-40B4-BE49-F238E27FC236}">
                <a16:creationId xmlns:a16="http://schemas.microsoft.com/office/drawing/2014/main" id="{2A1148C9-BE55-F64C-8A6E-A5239BDB4089}"/>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76696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Statement with Icon - Plum">
    <p:spTree>
      <p:nvGrpSpPr>
        <p:cNvPr id="1" name=""/>
        <p:cNvGrpSpPr/>
        <p:nvPr/>
      </p:nvGrpSpPr>
      <p:grpSpPr>
        <a:xfrm>
          <a:off x="0" y="0"/>
          <a:ext cx="0" cy="0"/>
          <a:chOff x="0" y="0"/>
          <a:chExt cx="0" cy="0"/>
        </a:xfrm>
      </p:grpSpPr>
      <p:sp>
        <p:nvSpPr>
          <p:cNvPr id="9" name="Text Placeholder 862">
            <a:extLst>
              <a:ext uri="{FF2B5EF4-FFF2-40B4-BE49-F238E27FC236}">
                <a16:creationId xmlns:a16="http://schemas.microsoft.com/office/drawing/2014/main" id="{0F507127-789E-994A-9A44-353C37E789F7}"/>
              </a:ext>
            </a:extLst>
          </p:cNvPr>
          <p:cNvSpPr>
            <a:spLocks noGrp="1"/>
          </p:cNvSpPr>
          <p:nvPr>
            <p:ph type="body" sz="quarter" idx="13" hasCustomPrompt="1"/>
          </p:nvPr>
        </p:nvSpPr>
        <p:spPr>
          <a:xfrm>
            <a:off x="608015" y="2514600"/>
            <a:ext cx="4647032" cy="1828799"/>
          </a:xfrm>
        </p:spPr>
        <p:txBody>
          <a:bodyPr anchor="ctr"/>
          <a:lstStyle>
            <a:lvl1pPr>
              <a:lnSpc>
                <a:spcPct val="100000"/>
              </a:lnSpc>
              <a:spcBef>
                <a:spcPts val="0"/>
              </a:spcBef>
              <a:defRPr sz="3600">
                <a:solidFill>
                  <a:schemeClr val="accent5"/>
                </a:solidFill>
              </a:defRPr>
            </a:lvl1pPr>
            <a:lvl2pPr marL="273050" indent="0">
              <a:buNone/>
              <a:defRPr/>
            </a:lvl2pPr>
          </a:lstStyle>
          <a:p>
            <a:pPr lvl="0"/>
            <a:r>
              <a:rPr lang="en-US" dirty="0"/>
              <a:t>Click to edit text and add a plum color icon to compliment or correspond to your statement.</a:t>
            </a:r>
          </a:p>
        </p:txBody>
      </p:sp>
      <p:sp>
        <p:nvSpPr>
          <p:cNvPr id="8" name="Freeform: Shape 5">
            <a:extLst>
              <a:ext uri="{FF2B5EF4-FFF2-40B4-BE49-F238E27FC236}">
                <a16:creationId xmlns:a16="http://schemas.microsoft.com/office/drawing/2014/main" id="{BB5EC970-0FCA-954A-B470-64D32C5DDFA8}"/>
              </a:ext>
              <a:ext uri="{C183D7F6-B498-43B3-948B-1728B52AA6E4}">
                <adec:decorative xmlns:adec="http://schemas.microsoft.com/office/drawing/2017/decorative" val="1"/>
              </a:ext>
            </a:extLst>
          </p:cNvPr>
          <p:cNvSpPr/>
          <p:nvPr userDrawn="1"/>
        </p:nvSpPr>
        <p:spPr>
          <a:xfrm>
            <a:off x="5379720" y="-80614"/>
            <a:ext cx="6809966"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userDrawn="1"/>
        </p:nvSpPr>
        <p:spPr bwMode="gray">
          <a:xfrm>
            <a:off x="7273815" y="1515193"/>
            <a:ext cx="3735912" cy="3735912"/>
          </a:xfrm>
          <a:prstGeom prst="ellipse">
            <a:avLst/>
          </a:prstGeom>
          <a:solidFill>
            <a:schemeClr val="bg1"/>
          </a:solidFill>
          <a:ln w="38100">
            <a:solidFill>
              <a:schemeClr val="accent5"/>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25" lvl="0" algn="ctr">
              <a:spcAft>
                <a:spcPts val="800"/>
              </a:spcAft>
            </a:pPr>
            <a:endParaRPr lang="en-US" sz="1400" kern="0" dirty="0"/>
          </a:p>
        </p:txBody>
      </p:sp>
      <p:sp>
        <p:nvSpPr>
          <p:cNvPr id="7" name="page number">
            <a:extLst>
              <a:ext uri="{FF2B5EF4-FFF2-40B4-BE49-F238E27FC236}">
                <a16:creationId xmlns:a16="http://schemas.microsoft.com/office/drawing/2014/main" id="{4144FBF0-61D7-2140-A159-ECF2E9CDDA2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57461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Statement with Photo">
    <p:spTree>
      <p:nvGrpSpPr>
        <p:cNvPr id="1" name=""/>
        <p:cNvGrpSpPr/>
        <p:nvPr/>
      </p:nvGrpSpPr>
      <p:grpSpPr>
        <a:xfrm>
          <a:off x="0" y="0"/>
          <a:ext cx="0" cy="0"/>
          <a:chOff x="0" y="0"/>
          <a:chExt cx="0" cy="0"/>
        </a:xfrm>
      </p:grpSpPr>
      <p:sp>
        <p:nvSpPr>
          <p:cNvPr id="17" name="Text Placeholder 862">
            <a:extLst>
              <a:ext uri="{FF2B5EF4-FFF2-40B4-BE49-F238E27FC236}">
                <a16:creationId xmlns:a16="http://schemas.microsoft.com/office/drawing/2014/main" id="{C8F55BC8-3E55-49EB-BF20-18EB4F7F5970}"/>
              </a:ext>
            </a:extLst>
          </p:cNvPr>
          <p:cNvSpPr>
            <a:spLocks noGrp="1"/>
          </p:cNvSpPr>
          <p:nvPr>
            <p:ph type="body" sz="quarter" idx="12" hasCustomPrompt="1"/>
          </p:nvPr>
        </p:nvSpPr>
        <p:spPr>
          <a:xfrm>
            <a:off x="608014" y="2514600"/>
            <a:ext cx="5485844" cy="1828799"/>
          </a:xfrm>
        </p:spPr>
        <p:txBody>
          <a:bodyPr anchor="ctr"/>
          <a:lstStyle>
            <a:lvl1pPr>
              <a:lnSpc>
                <a:spcPct val="100000"/>
              </a:lnSpc>
              <a:spcBef>
                <a:spcPts val="0"/>
              </a:spcBef>
              <a:defRPr sz="3600">
                <a:solidFill>
                  <a:schemeClr val="accent2"/>
                </a:solidFill>
              </a:defRPr>
            </a:lvl1pPr>
            <a:lvl2pPr marL="273050" indent="0">
              <a:buNone/>
              <a:defRPr/>
            </a:lvl2pPr>
          </a:lstStyle>
          <a:p>
            <a:pPr lvl="0"/>
            <a:r>
              <a:rPr lang="en-US" dirty="0"/>
              <a:t>Click to add text</a:t>
            </a:r>
          </a:p>
        </p:txBody>
      </p:sp>
      <p:sp>
        <p:nvSpPr>
          <p:cNvPr id="4" name="Picture Placeholder 3">
            <a:extLst>
              <a:ext uri="{FF2B5EF4-FFF2-40B4-BE49-F238E27FC236}">
                <a16:creationId xmlns:a16="http://schemas.microsoft.com/office/drawing/2014/main" id="{05DD6E7D-B875-48DF-B6A8-450BD6AE1716}"/>
              </a:ext>
            </a:extLst>
          </p:cNvPr>
          <p:cNvSpPr>
            <a:spLocks noGrp="1"/>
          </p:cNvSpPr>
          <p:nvPr>
            <p:ph type="pic" sz="quarter" idx="11" hasCustomPrompt="1"/>
          </p:nvPr>
        </p:nvSpPr>
        <p:spPr>
          <a:xfrm>
            <a:off x="6785688" y="0"/>
            <a:ext cx="5403138" cy="6764798"/>
          </a:xfrm>
        </p:spPr>
        <p:txBody>
          <a:bodyPr lIns="640080" tIns="0" rIns="640080" anchor="ctr"/>
          <a:lstStyle>
            <a:lvl1pPr algn="ctr">
              <a:defRPr/>
            </a:lvl1pPr>
          </a:lstStyle>
          <a:p>
            <a:r>
              <a:rPr lang="en-US" dirty="0"/>
              <a:t>Click on the icon to insert a picture from your computer</a:t>
            </a:r>
          </a:p>
        </p:txBody>
      </p:sp>
      <p:sp>
        <p:nvSpPr>
          <p:cNvPr id="6" name="page number">
            <a:extLst>
              <a:ext uri="{FF2B5EF4-FFF2-40B4-BE49-F238E27FC236}">
                <a16:creationId xmlns:a16="http://schemas.microsoft.com/office/drawing/2014/main" id="{1AAC44A2-B8BC-4B45-BE44-C4C65AFCB660}"/>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3108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ig Statistic">
    <p:bg>
      <p:bgPr>
        <a:solidFill>
          <a:srgbClr val="F4F8FA"/>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B2561DF-30FD-6C49-A8A6-D040520C9F89}"/>
              </a:ext>
              <a:ext uri="{C183D7F6-B498-43B3-948B-1728B52AA6E4}">
                <adec:decorative xmlns:adec="http://schemas.microsoft.com/office/drawing/2017/decorative" val="1"/>
              </a:ext>
            </a:extLst>
          </p:cNvPr>
          <p:cNvGrpSpPr/>
          <p:nvPr userDrawn="1"/>
        </p:nvGrpSpPr>
        <p:grpSpPr>
          <a:xfrm>
            <a:off x="0" y="0"/>
            <a:ext cx="12188822" cy="5193397"/>
            <a:chOff x="0" y="0"/>
            <a:chExt cx="12188822" cy="5193397"/>
          </a:xfrm>
        </p:grpSpPr>
        <p:sp>
          <p:nvSpPr>
            <p:cNvPr id="5" name="Rectangle 4">
              <a:extLst>
                <a:ext uri="{FF2B5EF4-FFF2-40B4-BE49-F238E27FC236}">
                  <a16:creationId xmlns:a16="http://schemas.microsoft.com/office/drawing/2014/main" id="{80F1D41E-848B-4178-A0D2-2A18C6921400}"/>
                </a:ext>
                <a:ext uri="{C183D7F6-B498-43B3-948B-1728B52AA6E4}">
                  <adec:decorative xmlns:adec="http://schemas.microsoft.com/office/drawing/2017/decorative" val="1"/>
                </a:ext>
              </a:extLst>
            </p:cNvPr>
            <p:cNvSpPr/>
            <p:nvPr userDrawn="1"/>
          </p:nvSpPr>
          <p:spPr bwMode="hidden">
            <a:xfrm>
              <a:off x="0" y="0"/>
              <a:ext cx="12188822" cy="43322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7" name="Oval 6">
              <a:extLst>
                <a:ext uri="{FF2B5EF4-FFF2-40B4-BE49-F238E27FC236}">
                  <a16:creationId xmlns:a16="http://schemas.microsoft.com/office/drawing/2014/main" id="{F1ED419A-30D8-44AB-9256-156B54D449CD}"/>
                </a:ext>
                <a:ext uri="{C183D7F6-B498-43B3-948B-1728B52AA6E4}">
                  <adec:decorative xmlns:adec="http://schemas.microsoft.com/office/drawing/2017/decorative" val="1"/>
                </a:ext>
              </a:extLst>
            </p:cNvPr>
            <p:cNvSpPr/>
            <p:nvPr userDrawn="1"/>
          </p:nvSpPr>
          <p:spPr bwMode="white">
            <a:xfrm>
              <a:off x="672527" y="722997"/>
              <a:ext cx="4470400" cy="44704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Text Placeholder 14" descr="Doughnut chart label 3">
            <a:extLst>
              <a:ext uri="{FF2B5EF4-FFF2-40B4-BE49-F238E27FC236}">
                <a16:creationId xmlns:a16="http://schemas.microsoft.com/office/drawing/2014/main" id="{E4BDA96F-134D-4855-8751-F1043ABF3B47}"/>
              </a:ext>
            </a:extLst>
          </p:cNvPr>
          <p:cNvSpPr>
            <a:spLocks noGrp="1"/>
          </p:cNvSpPr>
          <p:nvPr>
            <p:ph type="body" sz="quarter" idx="11" hasCustomPrompt="1"/>
          </p:nvPr>
        </p:nvSpPr>
        <p:spPr>
          <a:xfrm>
            <a:off x="6096000" y="2514599"/>
            <a:ext cx="5027613" cy="1371601"/>
          </a:xfrm>
        </p:spPr>
        <p:txBody>
          <a:bodyPr anchor="ctr"/>
          <a:lstStyle>
            <a:lvl1pPr>
              <a:spcBef>
                <a:spcPts val="0"/>
              </a:spcBef>
              <a:defRPr sz="3600">
                <a:solidFill>
                  <a:schemeClr val="accent2"/>
                </a:solidFill>
              </a:defRPr>
            </a:lvl1pPr>
          </a:lstStyle>
          <a:p>
            <a:pPr lvl="0"/>
            <a:r>
              <a:rPr lang="en-US" dirty="0"/>
              <a:t>Doughnut Chart slide, click to add text here</a:t>
            </a:r>
          </a:p>
        </p:txBody>
      </p:sp>
      <p:sp>
        <p:nvSpPr>
          <p:cNvPr id="23" name="Chart Placeholder 22">
            <a:extLst>
              <a:ext uri="{FF2B5EF4-FFF2-40B4-BE49-F238E27FC236}">
                <a16:creationId xmlns:a16="http://schemas.microsoft.com/office/drawing/2014/main" id="{4093E53D-7586-4113-99BD-F45F1343692F}"/>
              </a:ext>
            </a:extLst>
          </p:cNvPr>
          <p:cNvSpPr>
            <a:spLocks noGrp="1"/>
          </p:cNvSpPr>
          <p:nvPr>
            <p:ph type="chart" sz="quarter" idx="13" hasCustomPrompt="1"/>
          </p:nvPr>
        </p:nvSpPr>
        <p:spPr>
          <a:xfrm>
            <a:off x="662672" y="722997"/>
            <a:ext cx="4480256" cy="4480256"/>
          </a:xfrm>
        </p:spPr>
        <p:txBody>
          <a:bodyPr anchor="ctr"/>
          <a:lstStyle>
            <a:lvl1pPr algn="ctr">
              <a:defRPr/>
            </a:lvl1pPr>
          </a:lstStyle>
          <a:p>
            <a:r>
              <a:rPr lang="en-US" dirty="0"/>
              <a:t>Click to insert a </a:t>
            </a:r>
            <a:br>
              <a:rPr lang="en-US" dirty="0"/>
            </a:br>
            <a:r>
              <a:rPr lang="en-US" dirty="0"/>
              <a:t>Doughnut chart</a:t>
            </a:r>
          </a:p>
        </p:txBody>
      </p:sp>
      <p:sp>
        <p:nvSpPr>
          <p:cNvPr id="13" name="Text Placeholder 12" descr="Doughnut chart label 1">
            <a:extLst>
              <a:ext uri="{FF2B5EF4-FFF2-40B4-BE49-F238E27FC236}">
                <a16:creationId xmlns:a16="http://schemas.microsoft.com/office/drawing/2014/main" id="{8C4F4198-4BE0-4282-8B86-20DED598DC17}"/>
              </a:ext>
            </a:extLst>
          </p:cNvPr>
          <p:cNvSpPr>
            <a:spLocks noGrp="1"/>
          </p:cNvSpPr>
          <p:nvPr>
            <p:ph type="body" sz="quarter" idx="18"/>
          </p:nvPr>
        </p:nvSpPr>
        <p:spPr>
          <a:xfrm>
            <a:off x="608330" y="5507147"/>
            <a:ext cx="1371064" cy="423862"/>
          </a:xfrm>
        </p:spPr>
        <p:txBody>
          <a:bodyPr/>
          <a:lstStyle>
            <a:lvl1pPr algn="l">
              <a:defRPr sz="1200">
                <a:solidFill>
                  <a:schemeClr val="tx2"/>
                </a:solidFill>
              </a:defRPr>
            </a:lvl1pPr>
          </a:lstStyle>
          <a:p>
            <a:pPr lvl="0"/>
            <a:r>
              <a:rPr lang="en-US"/>
              <a:t>Click to edit Master text styles</a:t>
            </a:r>
          </a:p>
        </p:txBody>
      </p:sp>
      <p:sp>
        <p:nvSpPr>
          <p:cNvPr id="70" name="Text Placeholder 12" descr="Doughnut chart label 2">
            <a:extLst>
              <a:ext uri="{FF2B5EF4-FFF2-40B4-BE49-F238E27FC236}">
                <a16:creationId xmlns:a16="http://schemas.microsoft.com/office/drawing/2014/main" id="{4B5F4E67-F2E8-4777-B495-668C321DCBAF}"/>
              </a:ext>
            </a:extLst>
          </p:cNvPr>
          <p:cNvSpPr>
            <a:spLocks noGrp="1"/>
          </p:cNvSpPr>
          <p:nvPr>
            <p:ph type="body" sz="quarter" idx="19"/>
          </p:nvPr>
        </p:nvSpPr>
        <p:spPr>
          <a:xfrm>
            <a:off x="2436416" y="5507147"/>
            <a:ext cx="1371064" cy="423862"/>
          </a:xfrm>
        </p:spPr>
        <p:txBody>
          <a:bodyPr/>
          <a:lstStyle>
            <a:lvl1pPr algn="l">
              <a:defRPr sz="1200">
                <a:solidFill>
                  <a:schemeClr val="tx2"/>
                </a:solidFill>
              </a:defRPr>
            </a:lvl1pPr>
          </a:lstStyle>
          <a:p>
            <a:pPr lvl="0"/>
            <a:r>
              <a:rPr lang="en-US"/>
              <a:t>Click to edit Master text styles</a:t>
            </a:r>
          </a:p>
        </p:txBody>
      </p:sp>
      <p:sp>
        <p:nvSpPr>
          <p:cNvPr id="71" name="Text Placeholder 12" descr="Doughnut chart label 4">
            <a:extLst>
              <a:ext uri="{FF2B5EF4-FFF2-40B4-BE49-F238E27FC236}">
                <a16:creationId xmlns:a16="http://schemas.microsoft.com/office/drawing/2014/main" id="{704846F3-64ED-4181-8AEC-68B9734DA96D}"/>
              </a:ext>
            </a:extLst>
          </p:cNvPr>
          <p:cNvSpPr>
            <a:spLocks noGrp="1"/>
          </p:cNvSpPr>
          <p:nvPr>
            <p:ph type="body" sz="quarter" idx="20"/>
          </p:nvPr>
        </p:nvSpPr>
        <p:spPr>
          <a:xfrm>
            <a:off x="4261103" y="5507147"/>
            <a:ext cx="1371064" cy="423862"/>
          </a:xfrm>
        </p:spPr>
        <p:txBody>
          <a:bodyPr/>
          <a:lstStyle>
            <a:lvl1pPr algn="l">
              <a:defRPr sz="1200">
                <a:solidFill>
                  <a:schemeClr val="tx2"/>
                </a:solidFill>
              </a:defRPr>
            </a:lvl1pPr>
          </a:lstStyle>
          <a:p>
            <a:pPr lvl="0"/>
            <a:r>
              <a:rPr lang="en-US"/>
              <a:t>Click to edit Master text styles</a:t>
            </a:r>
          </a:p>
        </p:txBody>
      </p:sp>
      <p:sp>
        <p:nvSpPr>
          <p:cNvPr id="72" name="Text Placeholder 12" descr="Doughnut chart label 5">
            <a:extLst>
              <a:ext uri="{FF2B5EF4-FFF2-40B4-BE49-F238E27FC236}">
                <a16:creationId xmlns:a16="http://schemas.microsoft.com/office/drawing/2014/main" id="{DD17F439-D919-44B7-889F-96A1DAF172D4}"/>
              </a:ext>
            </a:extLst>
          </p:cNvPr>
          <p:cNvSpPr>
            <a:spLocks noGrp="1"/>
          </p:cNvSpPr>
          <p:nvPr>
            <p:ph type="body" sz="quarter" idx="21"/>
          </p:nvPr>
        </p:nvSpPr>
        <p:spPr>
          <a:xfrm>
            <a:off x="6088109" y="5507147"/>
            <a:ext cx="1371064" cy="423862"/>
          </a:xfrm>
        </p:spPr>
        <p:txBody>
          <a:bodyPr/>
          <a:lstStyle>
            <a:lvl1pPr algn="l">
              <a:defRPr sz="1200">
                <a:solidFill>
                  <a:schemeClr val="tx2"/>
                </a:solidFill>
              </a:defRPr>
            </a:lvl1pPr>
          </a:lstStyle>
          <a:p>
            <a:pPr lvl="0"/>
            <a:r>
              <a:rPr lang="en-US"/>
              <a:t>Click to edit Master text styles</a:t>
            </a:r>
          </a:p>
        </p:txBody>
      </p:sp>
      <p:sp>
        <p:nvSpPr>
          <p:cNvPr id="73" name="Text Placeholder 12" descr="Doughnut chart label 6">
            <a:extLst>
              <a:ext uri="{FF2B5EF4-FFF2-40B4-BE49-F238E27FC236}">
                <a16:creationId xmlns:a16="http://schemas.microsoft.com/office/drawing/2014/main" id="{0DA74846-CC03-44FE-9AE5-4975E808F8A0}"/>
              </a:ext>
            </a:extLst>
          </p:cNvPr>
          <p:cNvSpPr>
            <a:spLocks noGrp="1"/>
          </p:cNvSpPr>
          <p:nvPr>
            <p:ph type="body" sz="quarter" idx="22"/>
          </p:nvPr>
        </p:nvSpPr>
        <p:spPr>
          <a:xfrm>
            <a:off x="7920672" y="5507147"/>
            <a:ext cx="1371064" cy="423862"/>
          </a:xfrm>
        </p:spPr>
        <p:txBody>
          <a:bodyPr/>
          <a:lstStyle>
            <a:lvl1pPr algn="l">
              <a:defRPr sz="1200">
                <a:solidFill>
                  <a:schemeClr val="tx2"/>
                </a:solidFill>
              </a:defRPr>
            </a:lvl1pPr>
          </a:lstStyle>
          <a:p>
            <a:pPr lvl="0"/>
            <a:r>
              <a:rPr lang="en-US"/>
              <a:t>Click to edit Master text styles</a:t>
            </a:r>
          </a:p>
        </p:txBody>
      </p:sp>
      <p:sp>
        <p:nvSpPr>
          <p:cNvPr id="16" name="page number">
            <a:extLst>
              <a:ext uri="{FF2B5EF4-FFF2-40B4-BE49-F238E27FC236}">
                <a16:creationId xmlns:a16="http://schemas.microsoft.com/office/drawing/2014/main" id="{5FED840F-E343-734C-96BA-0EFF5AE5DADC}"/>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34428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age number">
            <a:extLst>
              <a:ext uri="{FF2B5EF4-FFF2-40B4-BE49-F238E27FC236}">
                <a16:creationId xmlns:a16="http://schemas.microsoft.com/office/drawing/2014/main" id="{BE17F87B-8433-6C45-84D8-13DF5C0ADDB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40999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hank You / Closing - Leaf">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5EF2240-266A-4843-B008-4BC7F29D2615}"/>
              </a:ext>
              <a:ext uri="{C183D7F6-B498-43B3-948B-1728B52AA6E4}">
                <adec:decorative xmlns:adec="http://schemas.microsoft.com/office/drawing/2017/decorative" val="1"/>
              </a:ext>
            </a:extLst>
          </p:cNvPr>
          <p:cNvGrpSpPr/>
          <p:nvPr userDrawn="1"/>
        </p:nvGrpSpPr>
        <p:grpSpPr>
          <a:xfrm>
            <a:off x="-2096828" y="875736"/>
            <a:ext cx="8395793" cy="2908667"/>
            <a:chOff x="-2096828" y="875736"/>
            <a:chExt cx="8395793" cy="2908667"/>
          </a:xfrm>
        </p:grpSpPr>
        <p:sp>
          <p:nvSpPr>
            <p:cNvPr id="8" name="Freeform 7">
              <a:extLst>
                <a:ext uri="{FF2B5EF4-FFF2-40B4-BE49-F238E27FC236}">
                  <a16:creationId xmlns:a16="http://schemas.microsoft.com/office/drawing/2014/main" id="{390856DC-2061-2B48-BE11-4479A868B88E}"/>
                </a:ext>
                <a:ext uri="{C183D7F6-B498-43B3-948B-1728B52AA6E4}">
                  <adec:decorative xmlns:adec="http://schemas.microsoft.com/office/drawing/2017/decorative" val="1"/>
                </a:ext>
              </a:extLst>
            </p:cNvPr>
            <p:cNvSpPr/>
            <p:nvPr userDrawn="1"/>
          </p:nvSpPr>
          <p:spPr>
            <a:xfrm rot="2700000">
              <a:off x="874528" y="-2095620"/>
              <a:ext cx="2453081" cy="8395793"/>
            </a:xfrm>
            <a:custGeom>
              <a:avLst/>
              <a:gdLst>
                <a:gd name="connsiteX0" fmla="*/ 0 w 2453081"/>
                <a:gd name="connsiteY0" fmla="*/ 2451371 h 8395793"/>
                <a:gd name="connsiteX1" fmla="*/ 951724 w 2453081"/>
                <a:gd name="connsiteY1" fmla="*/ 1499646 h 8395793"/>
                <a:gd name="connsiteX2" fmla="*/ 2451371 w 2453081"/>
                <a:gd name="connsiteY2" fmla="*/ 0 h 8395793"/>
                <a:gd name="connsiteX3" fmla="*/ 2451371 w 2453081"/>
                <a:gd name="connsiteY3" fmla="*/ 8322767 h 8395793"/>
                <a:gd name="connsiteX4" fmla="*/ 2453081 w 2453081"/>
                <a:gd name="connsiteY4" fmla="*/ 8340727 h 8395793"/>
                <a:gd name="connsiteX5" fmla="*/ 2453076 w 2453081"/>
                <a:gd name="connsiteY5" fmla="*/ 8395793 h 8395793"/>
                <a:gd name="connsiteX6" fmla="*/ 2107648 w 2453081"/>
                <a:gd name="connsiteY6" fmla="*/ 8050365 h 8395793"/>
                <a:gd name="connsiteX7" fmla="*/ 2107650 w 2453081"/>
                <a:gd name="connsiteY7" fmla="*/ 8050364 h 8395793"/>
                <a:gd name="connsiteX8" fmla="*/ 0 w 2453081"/>
                <a:gd name="connsiteY8" fmla="*/ 5942713 h 839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081" h="8395793">
                  <a:moveTo>
                    <a:pt x="0" y="2451371"/>
                  </a:moveTo>
                  <a:lnTo>
                    <a:pt x="951724" y="1499646"/>
                  </a:lnTo>
                  <a:lnTo>
                    <a:pt x="2451371" y="0"/>
                  </a:lnTo>
                  <a:lnTo>
                    <a:pt x="2451371" y="8322767"/>
                  </a:lnTo>
                  <a:lnTo>
                    <a:pt x="2453081" y="8340727"/>
                  </a:lnTo>
                  <a:lnTo>
                    <a:pt x="2453076" y="8395793"/>
                  </a:lnTo>
                  <a:lnTo>
                    <a:pt x="2107648" y="8050365"/>
                  </a:lnTo>
                  <a:lnTo>
                    <a:pt x="2107650" y="8050364"/>
                  </a:lnTo>
                  <a:lnTo>
                    <a:pt x="0" y="5942713"/>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9" name="Freeform 8">
              <a:extLst>
                <a:ext uri="{FF2B5EF4-FFF2-40B4-BE49-F238E27FC236}">
                  <a16:creationId xmlns:a16="http://schemas.microsoft.com/office/drawing/2014/main" id="{798277E7-A565-C042-AA42-42D59F2BB625}"/>
                </a:ext>
                <a:ext uri="{C183D7F6-B498-43B3-948B-1728B52AA6E4}">
                  <adec:decorative xmlns:adec="http://schemas.microsoft.com/office/drawing/2017/decorative" val="1"/>
                </a:ext>
              </a:extLst>
            </p:cNvPr>
            <p:cNvSpPr/>
            <p:nvPr userDrawn="1"/>
          </p:nvSpPr>
          <p:spPr>
            <a:xfrm rot="18900000">
              <a:off x="-1169136" y="3117277"/>
              <a:ext cx="6372785" cy="667126"/>
            </a:xfrm>
            <a:custGeom>
              <a:avLst/>
              <a:gdLst>
                <a:gd name="connsiteX0" fmla="*/ 6372785 w 6372785"/>
                <a:gd name="connsiteY0" fmla="*/ 0 h 667126"/>
                <a:gd name="connsiteX1" fmla="*/ 6372785 w 6372785"/>
                <a:gd name="connsiteY1" fmla="*/ 667126 h 667126"/>
                <a:gd name="connsiteX2" fmla="*/ 0 w 6372785"/>
                <a:gd name="connsiteY2" fmla="*/ 667126 h 667126"/>
                <a:gd name="connsiteX3" fmla="*/ 667126 w 6372785"/>
                <a:gd name="connsiteY3" fmla="*/ 0 h 667126"/>
              </a:gdLst>
              <a:ahLst/>
              <a:cxnLst>
                <a:cxn ang="0">
                  <a:pos x="connsiteX0" y="connsiteY0"/>
                </a:cxn>
                <a:cxn ang="0">
                  <a:pos x="connsiteX1" y="connsiteY1"/>
                </a:cxn>
                <a:cxn ang="0">
                  <a:pos x="connsiteX2" y="connsiteY2"/>
                </a:cxn>
                <a:cxn ang="0">
                  <a:pos x="connsiteX3" y="connsiteY3"/>
                </a:cxn>
              </a:cxnLst>
              <a:rect l="l" t="t" r="r" b="b"/>
              <a:pathLst>
                <a:path w="6372785" h="667126">
                  <a:moveTo>
                    <a:pt x="6372785" y="0"/>
                  </a:moveTo>
                  <a:lnTo>
                    <a:pt x="6372785" y="667126"/>
                  </a:lnTo>
                  <a:lnTo>
                    <a:pt x="0" y="667126"/>
                  </a:lnTo>
                  <a:lnTo>
                    <a:pt x="667126" y="0"/>
                  </a:lnTo>
                  <a:close/>
                </a:path>
              </a:pathLst>
            </a:custGeom>
            <a:gradFill>
              <a:gsLst>
                <a:gs pos="94000">
                  <a:schemeClr val="bg1"/>
                </a:gs>
                <a:gs pos="16000">
                  <a:schemeClr val="accent4"/>
                </a:gs>
                <a:gs pos="76000">
                  <a:schemeClr val="bg1"/>
                </a:gs>
              </a:gsLst>
              <a:lin ang="78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sp>
        <p:nvSpPr>
          <p:cNvPr id="10" name="TextBox 9">
            <a:extLst>
              <a:ext uri="{FF2B5EF4-FFF2-40B4-BE49-F238E27FC236}">
                <a16:creationId xmlns:a16="http://schemas.microsoft.com/office/drawing/2014/main" id="{01F07DE2-A4BE-3B43-A385-D616B948566C}"/>
              </a:ext>
            </a:extLst>
          </p:cNvPr>
          <p:cNvSpPr txBox="1"/>
          <p:nvPr userDrawn="1"/>
        </p:nvSpPr>
        <p:spPr>
          <a:xfrm>
            <a:off x="7122912" y="4133697"/>
            <a:ext cx="3585557" cy="692497"/>
          </a:xfrm>
          <a:prstGeom prst="rect">
            <a:avLst/>
          </a:prstGeom>
        </p:spPr>
        <p:txBody>
          <a:bodyPr wrap="square" lIns="0" tIns="0" rIns="0" bIns="0" rtlCol="0">
            <a:spAutoFit/>
          </a:bodyPr>
          <a:lstStyle/>
          <a:p>
            <a:pPr algn="r" defTabSz="914400" rtl="0" eaLnBrk="1" latinLnBrk="0" hangingPunct="1">
              <a:lnSpc>
                <a:spcPct val="90000"/>
              </a:lnSpc>
              <a:spcBef>
                <a:spcPct val="0"/>
              </a:spcBef>
              <a:spcAft>
                <a:spcPts val="600"/>
              </a:spcAft>
              <a:buNone/>
            </a:pPr>
            <a:r>
              <a:rPr lang="en-US" sz="5000" b="0" kern="1200" cap="none" baseline="0" dirty="0">
                <a:solidFill>
                  <a:schemeClr val="accent2"/>
                </a:solidFill>
                <a:latin typeface="+mj-lt"/>
                <a:ea typeface="+mj-ea"/>
                <a:cs typeface="+mj-cs"/>
              </a:rPr>
              <a:t>Thank You</a:t>
            </a:r>
          </a:p>
        </p:txBody>
      </p:sp>
      <p:pic>
        <p:nvPicPr>
          <p:cNvPr id="13" name="Graphic 12">
            <a:extLst>
              <a:ext uri="{FF2B5EF4-FFF2-40B4-BE49-F238E27FC236}">
                <a16:creationId xmlns:a16="http://schemas.microsoft.com/office/drawing/2014/main" id="{083A34EF-ECB2-4146-A506-C274E70D968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4" name="Copyright" descr="Confidential copyright VMware, Inc. 2021">
            <a:extLst>
              <a:ext uri="{FF2B5EF4-FFF2-40B4-BE49-F238E27FC236}">
                <a16:creationId xmlns:a16="http://schemas.microsoft.com/office/drawing/2014/main" id="{2B712F1C-B8CD-7646-A97B-4158C30FC0C3}"/>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Tree>
    <p:extLst>
      <p:ext uri="{BB962C8B-B14F-4D97-AF65-F5344CB8AC3E}">
        <p14:creationId xmlns:p14="http://schemas.microsoft.com/office/powerpoint/2010/main" val="361653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hank You / Closing - Plum">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27B38C5-18A7-2D47-B7BC-7C6354836CCB}"/>
              </a:ext>
              <a:ext uri="{C183D7F6-B498-43B3-948B-1728B52AA6E4}">
                <adec:decorative xmlns:adec="http://schemas.microsoft.com/office/drawing/2017/decorative" val="1"/>
              </a:ext>
            </a:extLst>
          </p:cNvPr>
          <p:cNvGrpSpPr/>
          <p:nvPr userDrawn="1"/>
        </p:nvGrpSpPr>
        <p:grpSpPr>
          <a:xfrm>
            <a:off x="-2096828" y="875736"/>
            <a:ext cx="8395793" cy="2908667"/>
            <a:chOff x="-2096828" y="875736"/>
            <a:chExt cx="8395793" cy="2908667"/>
          </a:xfrm>
        </p:grpSpPr>
        <p:sp>
          <p:nvSpPr>
            <p:cNvPr id="8" name="Freeform 7">
              <a:extLst>
                <a:ext uri="{FF2B5EF4-FFF2-40B4-BE49-F238E27FC236}">
                  <a16:creationId xmlns:a16="http://schemas.microsoft.com/office/drawing/2014/main" id="{67662624-1916-1147-8673-61A88FA00F73}"/>
                </a:ext>
                <a:ext uri="{C183D7F6-B498-43B3-948B-1728B52AA6E4}">
                  <adec:decorative xmlns:adec="http://schemas.microsoft.com/office/drawing/2017/decorative" val="1"/>
                </a:ext>
              </a:extLst>
            </p:cNvPr>
            <p:cNvSpPr/>
            <p:nvPr userDrawn="1"/>
          </p:nvSpPr>
          <p:spPr>
            <a:xfrm rot="2700000">
              <a:off x="874528" y="-2095620"/>
              <a:ext cx="2453081" cy="8395793"/>
            </a:xfrm>
            <a:custGeom>
              <a:avLst/>
              <a:gdLst>
                <a:gd name="connsiteX0" fmla="*/ 0 w 2453081"/>
                <a:gd name="connsiteY0" fmla="*/ 2451371 h 8395793"/>
                <a:gd name="connsiteX1" fmla="*/ 951724 w 2453081"/>
                <a:gd name="connsiteY1" fmla="*/ 1499646 h 8395793"/>
                <a:gd name="connsiteX2" fmla="*/ 2451371 w 2453081"/>
                <a:gd name="connsiteY2" fmla="*/ 0 h 8395793"/>
                <a:gd name="connsiteX3" fmla="*/ 2451371 w 2453081"/>
                <a:gd name="connsiteY3" fmla="*/ 8322767 h 8395793"/>
                <a:gd name="connsiteX4" fmla="*/ 2453081 w 2453081"/>
                <a:gd name="connsiteY4" fmla="*/ 8340727 h 8395793"/>
                <a:gd name="connsiteX5" fmla="*/ 2453076 w 2453081"/>
                <a:gd name="connsiteY5" fmla="*/ 8395793 h 8395793"/>
                <a:gd name="connsiteX6" fmla="*/ 2107648 w 2453081"/>
                <a:gd name="connsiteY6" fmla="*/ 8050365 h 8395793"/>
                <a:gd name="connsiteX7" fmla="*/ 2107650 w 2453081"/>
                <a:gd name="connsiteY7" fmla="*/ 8050364 h 8395793"/>
                <a:gd name="connsiteX8" fmla="*/ 0 w 2453081"/>
                <a:gd name="connsiteY8" fmla="*/ 5942713 h 839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081" h="8395793">
                  <a:moveTo>
                    <a:pt x="0" y="2451371"/>
                  </a:moveTo>
                  <a:lnTo>
                    <a:pt x="951724" y="1499646"/>
                  </a:lnTo>
                  <a:lnTo>
                    <a:pt x="2451371" y="0"/>
                  </a:lnTo>
                  <a:lnTo>
                    <a:pt x="2451371" y="8322767"/>
                  </a:lnTo>
                  <a:lnTo>
                    <a:pt x="2453081" y="8340727"/>
                  </a:lnTo>
                  <a:lnTo>
                    <a:pt x="2453076" y="8395793"/>
                  </a:lnTo>
                  <a:lnTo>
                    <a:pt x="2107648" y="8050365"/>
                  </a:lnTo>
                  <a:lnTo>
                    <a:pt x="2107650" y="8050364"/>
                  </a:lnTo>
                  <a:lnTo>
                    <a:pt x="0" y="5942713"/>
                  </a:ln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9" name="Freeform 8">
              <a:extLst>
                <a:ext uri="{FF2B5EF4-FFF2-40B4-BE49-F238E27FC236}">
                  <a16:creationId xmlns:a16="http://schemas.microsoft.com/office/drawing/2014/main" id="{FD09CC14-B3A3-6744-9006-13C8D725B6F7}"/>
                </a:ext>
                <a:ext uri="{C183D7F6-B498-43B3-948B-1728B52AA6E4}">
                  <adec:decorative xmlns:adec="http://schemas.microsoft.com/office/drawing/2017/decorative" val="1"/>
                </a:ext>
              </a:extLst>
            </p:cNvPr>
            <p:cNvSpPr/>
            <p:nvPr userDrawn="1"/>
          </p:nvSpPr>
          <p:spPr>
            <a:xfrm rot="18900000">
              <a:off x="-1169136" y="3117277"/>
              <a:ext cx="6372785" cy="667126"/>
            </a:xfrm>
            <a:custGeom>
              <a:avLst/>
              <a:gdLst>
                <a:gd name="connsiteX0" fmla="*/ 6372785 w 6372785"/>
                <a:gd name="connsiteY0" fmla="*/ 0 h 667126"/>
                <a:gd name="connsiteX1" fmla="*/ 6372785 w 6372785"/>
                <a:gd name="connsiteY1" fmla="*/ 667126 h 667126"/>
                <a:gd name="connsiteX2" fmla="*/ 0 w 6372785"/>
                <a:gd name="connsiteY2" fmla="*/ 667126 h 667126"/>
                <a:gd name="connsiteX3" fmla="*/ 667126 w 6372785"/>
                <a:gd name="connsiteY3" fmla="*/ 0 h 667126"/>
              </a:gdLst>
              <a:ahLst/>
              <a:cxnLst>
                <a:cxn ang="0">
                  <a:pos x="connsiteX0" y="connsiteY0"/>
                </a:cxn>
                <a:cxn ang="0">
                  <a:pos x="connsiteX1" y="connsiteY1"/>
                </a:cxn>
                <a:cxn ang="0">
                  <a:pos x="connsiteX2" y="connsiteY2"/>
                </a:cxn>
                <a:cxn ang="0">
                  <a:pos x="connsiteX3" y="connsiteY3"/>
                </a:cxn>
              </a:cxnLst>
              <a:rect l="l" t="t" r="r" b="b"/>
              <a:pathLst>
                <a:path w="6372785" h="667126">
                  <a:moveTo>
                    <a:pt x="6372785" y="0"/>
                  </a:moveTo>
                  <a:lnTo>
                    <a:pt x="6372785" y="667126"/>
                  </a:lnTo>
                  <a:lnTo>
                    <a:pt x="0" y="667126"/>
                  </a:lnTo>
                  <a:lnTo>
                    <a:pt x="667126" y="0"/>
                  </a:lnTo>
                  <a:close/>
                </a:path>
              </a:pathLst>
            </a:custGeom>
            <a:gradFill>
              <a:gsLst>
                <a:gs pos="16000">
                  <a:schemeClr val="bg1">
                    <a:alpha val="0"/>
                  </a:schemeClr>
                </a:gs>
                <a:gs pos="77000">
                  <a:schemeClr val="tx2">
                    <a:lumMod val="0"/>
                    <a:lumOff val="100000"/>
                  </a:schemeClr>
                </a:gs>
              </a:gsLst>
              <a:lin ang="78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sp>
        <p:nvSpPr>
          <p:cNvPr id="10" name="TextBox 9">
            <a:extLst>
              <a:ext uri="{FF2B5EF4-FFF2-40B4-BE49-F238E27FC236}">
                <a16:creationId xmlns:a16="http://schemas.microsoft.com/office/drawing/2014/main" id="{53EB9DBD-7EC8-8749-8D2B-52C66972D46E}"/>
              </a:ext>
            </a:extLst>
          </p:cNvPr>
          <p:cNvSpPr txBox="1"/>
          <p:nvPr userDrawn="1"/>
        </p:nvSpPr>
        <p:spPr>
          <a:xfrm>
            <a:off x="7122912" y="4133697"/>
            <a:ext cx="3585557" cy="692497"/>
          </a:xfrm>
          <a:prstGeom prst="rect">
            <a:avLst/>
          </a:prstGeom>
        </p:spPr>
        <p:txBody>
          <a:bodyPr wrap="square" lIns="0" tIns="0" rIns="0" bIns="0" rtlCol="0">
            <a:spAutoFit/>
          </a:bodyPr>
          <a:lstStyle/>
          <a:p>
            <a:pPr algn="r" defTabSz="914400" rtl="0" eaLnBrk="1" latinLnBrk="0" hangingPunct="1">
              <a:lnSpc>
                <a:spcPct val="90000"/>
              </a:lnSpc>
              <a:spcBef>
                <a:spcPct val="0"/>
              </a:spcBef>
              <a:spcAft>
                <a:spcPts val="600"/>
              </a:spcAft>
              <a:buNone/>
            </a:pPr>
            <a:r>
              <a:rPr lang="en-US" sz="5000" b="0" kern="1200" cap="none" baseline="0" dirty="0">
                <a:solidFill>
                  <a:schemeClr val="accent2"/>
                </a:solidFill>
                <a:latin typeface="+mj-lt"/>
                <a:ea typeface="+mj-ea"/>
                <a:cs typeface="+mj-cs"/>
              </a:rPr>
              <a:t>Thank You</a:t>
            </a:r>
          </a:p>
        </p:txBody>
      </p:sp>
      <p:pic>
        <p:nvPicPr>
          <p:cNvPr id="13" name="Graphic 12">
            <a:extLst>
              <a:ext uri="{FF2B5EF4-FFF2-40B4-BE49-F238E27FC236}">
                <a16:creationId xmlns:a16="http://schemas.microsoft.com/office/drawing/2014/main" id="{C61EA87E-2139-1044-BE1B-4AB0B08424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4" name="Copyright" descr="Confidential copyright VMware, Inc. 2021">
            <a:extLst>
              <a:ext uri="{FF2B5EF4-FFF2-40B4-BE49-F238E27FC236}">
                <a16:creationId xmlns:a16="http://schemas.microsoft.com/office/drawing/2014/main" id="{0472DE30-0E15-7848-A56B-12C2A04ED13B}"/>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Tree>
    <p:extLst>
      <p:ext uri="{BB962C8B-B14F-4D97-AF65-F5344CB8AC3E}">
        <p14:creationId xmlns:p14="http://schemas.microsoft.com/office/powerpoint/2010/main" val="35265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 Closing - Aqua">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675FC6-0703-3C42-8CBD-782318274E82}"/>
              </a:ext>
              <a:ext uri="{C183D7F6-B498-43B3-948B-1728B52AA6E4}">
                <adec:decorative xmlns:adec="http://schemas.microsoft.com/office/drawing/2017/decorative" val="1"/>
              </a:ext>
            </a:extLst>
          </p:cNvPr>
          <p:cNvGrpSpPr/>
          <p:nvPr userDrawn="1"/>
        </p:nvGrpSpPr>
        <p:grpSpPr>
          <a:xfrm>
            <a:off x="-2096828" y="875736"/>
            <a:ext cx="8395793" cy="2908667"/>
            <a:chOff x="-2096828" y="875736"/>
            <a:chExt cx="8395793" cy="2908667"/>
          </a:xfrm>
        </p:grpSpPr>
        <p:sp>
          <p:nvSpPr>
            <p:cNvPr id="11" name="Freeform 10">
              <a:extLst>
                <a:ext uri="{FF2B5EF4-FFF2-40B4-BE49-F238E27FC236}">
                  <a16:creationId xmlns:a16="http://schemas.microsoft.com/office/drawing/2014/main" id="{32D62845-97D5-614C-B24D-84368E89A872}"/>
                </a:ext>
                <a:ext uri="{C183D7F6-B498-43B3-948B-1728B52AA6E4}">
                  <adec:decorative xmlns:adec="http://schemas.microsoft.com/office/drawing/2017/decorative" val="1"/>
                </a:ext>
              </a:extLst>
            </p:cNvPr>
            <p:cNvSpPr/>
            <p:nvPr userDrawn="1"/>
          </p:nvSpPr>
          <p:spPr>
            <a:xfrm rot="2700000">
              <a:off x="874528" y="-2095620"/>
              <a:ext cx="2453081" cy="8395793"/>
            </a:xfrm>
            <a:custGeom>
              <a:avLst/>
              <a:gdLst>
                <a:gd name="connsiteX0" fmla="*/ 0 w 2453081"/>
                <a:gd name="connsiteY0" fmla="*/ 2451371 h 8395793"/>
                <a:gd name="connsiteX1" fmla="*/ 951724 w 2453081"/>
                <a:gd name="connsiteY1" fmla="*/ 1499646 h 8395793"/>
                <a:gd name="connsiteX2" fmla="*/ 2451371 w 2453081"/>
                <a:gd name="connsiteY2" fmla="*/ 0 h 8395793"/>
                <a:gd name="connsiteX3" fmla="*/ 2451371 w 2453081"/>
                <a:gd name="connsiteY3" fmla="*/ 8322767 h 8395793"/>
                <a:gd name="connsiteX4" fmla="*/ 2453081 w 2453081"/>
                <a:gd name="connsiteY4" fmla="*/ 8340727 h 8395793"/>
                <a:gd name="connsiteX5" fmla="*/ 2453076 w 2453081"/>
                <a:gd name="connsiteY5" fmla="*/ 8395793 h 8395793"/>
                <a:gd name="connsiteX6" fmla="*/ 2107648 w 2453081"/>
                <a:gd name="connsiteY6" fmla="*/ 8050365 h 8395793"/>
                <a:gd name="connsiteX7" fmla="*/ 2107650 w 2453081"/>
                <a:gd name="connsiteY7" fmla="*/ 8050364 h 8395793"/>
                <a:gd name="connsiteX8" fmla="*/ 0 w 2453081"/>
                <a:gd name="connsiteY8" fmla="*/ 5942713 h 839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081" h="8395793">
                  <a:moveTo>
                    <a:pt x="0" y="2451371"/>
                  </a:moveTo>
                  <a:lnTo>
                    <a:pt x="951724" y="1499646"/>
                  </a:lnTo>
                  <a:lnTo>
                    <a:pt x="2451371" y="0"/>
                  </a:lnTo>
                  <a:lnTo>
                    <a:pt x="2451371" y="8322767"/>
                  </a:lnTo>
                  <a:lnTo>
                    <a:pt x="2453081" y="8340727"/>
                  </a:lnTo>
                  <a:lnTo>
                    <a:pt x="2453076" y="8395793"/>
                  </a:lnTo>
                  <a:lnTo>
                    <a:pt x="2107648" y="8050365"/>
                  </a:lnTo>
                  <a:lnTo>
                    <a:pt x="2107650" y="8050364"/>
                  </a:lnTo>
                  <a:lnTo>
                    <a:pt x="0" y="5942713"/>
                  </a:ln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12" name="Freeform 11">
              <a:extLst>
                <a:ext uri="{FF2B5EF4-FFF2-40B4-BE49-F238E27FC236}">
                  <a16:creationId xmlns:a16="http://schemas.microsoft.com/office/drawing/2014/main" id="{D8567B03-BB58-B046-8C08-41A6910CB75E}"/>
                </a:ext>
                <a:ext uri="{C183D7F6-B498-43B3-948B-1728B52AA6E4}">
                  <adec:decorative xmlns:adec="http://schemas.microsoft.com/office/drawing/2017/decorative" val="1"/>
                </a:ext>
              </a:extLst>
            </p:cNvPr>
            <p:cNvSpPr/>
            <p:nvPr userDrawn="1"/>
          </p:nvSpPr>
          <p:spPr>
            <a:xfrm rot="18900000">
              <a:off x="-1169136" y="3117277"/>
              <a:ext cx="6372785" cy="667126"/>
            </a:xfrm>
            <a:custGeom>
              <a:avLst/>
              <a:gdLst>
                <a:gd name="connsiteX0" fmla="*/ 6372785 w 6372785"/>
                <a:gd name="connsiteY0" fmla="*/ 0 h 667126"/>
                <a:gd name="connsiteX1" fmla="*/ 6372785 w 6372785"/>
                <a:gd name="connsiteY1" fmla="*/ 667126 h 667126"/>
                <a:gd name="connsiteX2" fmla="*/ 0 w 6372785"/>
                <a:gd name="connsiteY2" fmla="*/ 667126 h 667126"/>
                <a:gd name="connsiteX3" fmla="*/ 667126 w 6372785"/>
                <a:gd name="connsiteY3" fmla="*/ 0 h 667126"/>
              </a:gdLst>
              <a:ahLst/>
              <a:cxnLst>
                <a:cxn ang="0">
                  <a:pos x="connsiteX0" y="connsiteY0"/>
                </a:cxn>
                <a:cxn ang="0">
                  <a:pos x="connsiteX1" y="connsiteY1"/>
                </a:cxn>
                <a:cxn ang="0">
                  <a:pos x="connsiteX2" y="connsiteY2"/>
                </a:cxn>
                <a:cxn ang="0">
                  <a:pos x="connsiteX3" y="connsiteY3"/>
                </a:cxn>
              </a:cxnLst>
              <a:rect l="l" t="t" r="r" b="b"/>
              <a:pathLst>
                <a:path w="6372785" h="667126">
                  <a:moveTo>
                    <a:pt x="6372785" y="0"/>
                  </a:moveTo>
                  <a:lnTo>
                    <a:pt x="6372785" y="667126"/>
                  </a:lnTo>
                  <a:lnTo>
                    <a:pt x="0" y="667126"/>
                  </a:lnTo>
                  <a:lnTo>
                    <a:pt x="667126" y="0"/>
                  </a:lnTo>
                  <a:close/>
                </a:path>
              </a:pathLst>
            </a:custGeom>
            <a:gradFill>
              <a:gsLst>
                <a:gs pos="16000">
                  <a:schemeClr val="bg1">
                    <a:alpha val="0"/>
                  </a:schemeClr>
                </a:gs>
                <a:gs pos="77000">
                  <a:schemeClr val="tx2">
                    <a:lumMod val="0"/>
                    <a:lumOff val="100000"/>
                  </a:schemeClr>
                </a:gs>
              </a:gsLst>
              <a:lin ang="78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sp>
        <p:nvSpPr>
          <p:cNvPr id="13" name="TextBox 12">
            <a:extLst>
              <a:ext uri="{FF2B5EF4-FFF2-40B4-BE49-F238E27FC236}">
                <a16:creationId xmlns:a16="http://schemas.microsoft.com/office/drawing/2014/main" id="{1BD12A38-34FF-DD48-95F6-31F5ED4772C8}"/>
              </a:ext>
            </a:extLst>
          </p:cNvPr>
          <p:cNvSpPr txBox="1"/>
          <p:nvPr userDrawn="1"/>
        </p:nvSpPr>
        <p:spPr>
          <a:xfrm>
            <a:off x="7122912" y="4133697"/>
            <a:ext cx="3585557" cy="692497"/>
          </a:xfrm>
          <a:prstGeom prst="rect">
            <a:avLst/>
          </a:prstGeom>
        </p:spPr>
        <p:txBody>
          <a:bodyPr wrap="square" lIns="0" tIns="0" rIns="0" bIns="0" rtlCol="0">
            <a:spAutoFit/>
          </a:bodyPr>
          <a:lstStyle/>
          <a:p>
            <a:pPr algn="r" defTabSz="914400" rtl="0" eaLnBrk="1" latinLnBrk="0" hangingPunct="1">
              <a:lnSpc>
                <a:spcPct val="90000"/>
              </a:lnSpc>
              <a:spcBef>
                <a:spcPct val="0"/>
              </a:spcBef>
              <a:spcAft>
                <a:spcPts val="600"/>
              </a:spcAft>
              <a:buNone/>
            </a:pPr>
            <a:r>
              <a:rPr lang="en-US" sz="5000" b="0" kern="1200" cap="none" baseline="0" dirty="0">
                <a:solidFill>
                  <a:schemeClr val="accent2"/>
                </a:solidFill>
                <a:latin typeface="+mj-lt"/>
                <a:ea typeface="+mj-ea"/>
                <a:cs typeface="+mj-cs"/>
              </a:rPr>
              <a:t>Thank You</a:t>
            </a:r>
          </a:p>
        </p:txBody>
      </p:sp>
      <p:pic>
        <p:nvPicPr>
          <p:cNvPr id="14" name="Graphic 13">
            <a:extLst>
              <a:ext uri="{FF2B5EF4-FFF2-40B4-BE49-F238E27FC236}">
                <a16:creationId xmlns:a16="http://schemas.microsoft.com/office/drawing/2014/main" id="{BA341B9A-C8D2-EA4F-9D8A-9922D0AD01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5" name="Copyright" descr="Confidential copyright VMware, Inc. 2021">
            <a:extLst>
              <a:ext uri="{FF2B5EF4-FFF2-40B4-BE49-F238E27FC236}">
                <a16:creationId xmlns:a16="http://schemas.microsoft.com/office/drawing/2014/main" id="{EA2C7395-580D-D445-BAF2-54BDC05A9BAD}"/>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Tree>
    <p:extLst>
      <p:ext uri="{BB962C8B-B14F-4D97-AF65-F5344CB8AC3E}">
        <p14:creationId xmlns:p14="http://schemas.microsoft.com/office/powerpoint/2010/main" val="367228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Font Check">
    <p:bg>
      <p:bgPr>
        <a:solidFill>
          <a:schemeClr val="accent5"/>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9BE03A-21B0-4196-A033-4E90957BA156}"/>
              </a:ext>
            </a:extLst>
          </p:cNvPr>
          <p:cNvSpPr>
            <a:spLocks noGrp="1"/>
          </p:cNvSpPr>
          <p:nvPr>
            <p:ph type="title" hasCustomPrompt="1"/>
          </p:nvPr>
        </p:nvSpPr>
        <p:spPr/>
        <p:txBody>
          <a:bodyPr/>
          <a:lstStyle>
            <a:lvl1pPr>
              <a:defRPr>
                <a:solidFill>
                  <a:schemeClr val="bg1"/>
                </a:solidFill>
              </a:defRPr>
            </a:lvl1pPr>
          </a:lstStyle>
          <a:p>
            <a:r>
              <a:rPr lang="en-US" sz="2800" dirty="0">
                <a:solidFill>
                  <a:schemeClr val="bg1"/>
                </a:solidFill>
              </a:rPr>
              <a:t>Metropolis Font Check</a:t>
            </a:r>
          </a:p>
        </p:txBody>
      </p:sp>
      <p:sp>
        <p:nvSpPr>
          <p:cNvPr id="51" name="Subtitle 2">
            <a:extLst>
              <a:ext uri="{FF2B5EF4-FFF2-40B4-BE49-F238E27FC236}">
                <a16:creationId xmlns:a16="http://schemas.microsoft.com/office/drawing/2014/main" id="{CB049186-CC25-4BD3-8410-4DE62ED4B08B}"/>
              </a:ext>
            </a:extLst>
          </p:cNvPr>
          <p:cNvSpPr>
            <a:spLocks noGrp="1"/>
          </p:cNvSpPr>
          <p:nvPr>
            <p:ph type="subTitle" idx="10" hasCustomPrompt="1"/>
          </p:nvPr>
        </p:nvSpPr>
        <p:spPr>
          <a:xfrm>
            <a:off x="592866" y="838105"/>
            <a:ext cx="10962687" cy="247743"/>
          </a:xfrm>
        </p:spPr>
        <p:txBody>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Is the Metropolis font installed on my computer?</a:t>
            </a:r>
          </a:p>
        </p:txBody>
      </p:sp>
      <p:sp>
        <p:nvSpPr>
          <p:cNvPr id="43" name="Rectangle 42" descr="Do the fonts in the words below match on your screen?">
            <a:extLst>
              <a:ext uri="{FF2B5EF4-FFF2-40B4-BE49-F238E27FC236}">
                <a16:creationId xmlns:a16="http://schemas.microsoft.com/office/drawing/2014/main" id="{51A92F24-FC82-4FA9-9362-801284731CC8}"/>
              </a:ext>
            </a:extLst>
          </p:cNvPr>
          <p:cNvSpPr/>
          <p:nvPr userDrawn="1"/>
        </p:nvSpPr>
        <p:spPr bwMode="gray">
          <a:xfrm>
            <a:off x="623363" y="1616678"/>
            <a:ext cx="4633737" cy="244100"/>
          </a:xfrm>
          <a:prstGeom prst="rect">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chemeClr val="bg1"/>
                </a:solidFill>
              </a:rPr>
              <a:t>Do the fonts in the words below match on your screen?</a:t>
            </a:r>
          </a:p>
        </p:txBody>
      </p:sp>
      <p:cxnSp>
        <p:nvCxnSpPr>
          <p:cNvPr id="45" name="Straight Connector 44">
            <a:extLst>
              <a:ext uri="{FF2B5EF4-FFF2-40B4-BE49-F238E27FC236}">
                <a16:creationId xmlns:a16="http://schemas.microsoft.com/office/drawing/2014/main" id="{B59E37DB-3217-4772-AE8E-E9673A139975}"/>
              </a:ext>
              <a:ext uri="{C183D7F6-B498-43B3-948B-1728B52AA6E4}">
                <adec:decorative xmlns:adec="http://schemas.microsoft.com/office/drawing/2017/decorative" val="1"/>
              </a:ext>
            </a:extLst>
          </p:cNvPr>
          <p:cNvCxnSpPr>
            <a:cxnSpLocks/>
          </p:cNvCxnSpPr>
          <p:nvPr userDrawn="1"/>
        </p:nvCxnSpPr>
        <p:spPr>
          <a:xfrm>
            <a:off x="623364" y="1860778"/>
            <a:ext cx="7299849" cy="0"/>
          </a:xfrm>
          <a:prstGeom prst="line">
            <a:avLst/>
          </a:prstGeom>
          <a:ln w="25400">
            <a:solidFill>
              <a:schemeClr val="accent5">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0DFE264-D676-EA48-BBA7-F4F0331FA26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657155" y="2219739"/>
            <a:ext cx="3088310" cy="557972"/>
          </a:xfrm>
          <a:prstGeom prst="rect">
            <a:avLst/>
          </a:prstGeom>
        </p:spPr>
      </p:pic>
      <p:sp>
        <p:nvSpPr>
          <p:cNvPr id="44" name="Text Placeholder 43">
            <a:extLst>
              <a:ext uri="{FF2B5EF4-FFF2-40B4-BE49-F238E27FC236}">
                <a16:creationId xmlns:a16="http://schemas.microsoft.com/office/drawing/2014/main" id="{DDDC76C1-EE98-469A-A6AD-21148374D6C8}"/>
              </a:ext>
            </a:extLst>
          </p:cNvPr>
          <p:cNvSpPr>
            <a:spLocks noGrp="1"/>
          </p:cNvSpPr>
          <p:nvPr>
            <p:ph type="body" sz="quarter" idx="12" hasCustomPrompt="1"/>
          </p:nvPr>
        </p:nvSpPr>
        <p:spPr>
          <a:xfrm>
            <a:off x="598114" y="2908233"/>
            <a:ext cx="5354637" cy="895350"/>
          </a:xfrm>
        </p:spPr>
        <p:txBody>
          <a:bodyPr/>
          <a:lstStyle>
            <a:lvl1pPr>
              <a:defRPr sz="4900">
                <a:solidFill>
                  <a:schemeClr val="bg1"/>
                </a:solidFill>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dirty="0"/>
              <a:t>Metropolis</a:t>
            </a:r>
          </a:p>
        </p:txBody>
      </p:sp>
      <p:pic>
        <p:nvPicPr>
          <p:cNvPr id="5" name="Picture 4">
            <a:extLst>
              <a:ext uri="{FF2B5EF4-FFF2-40B4-BE49-F238E27FC236}">
                <a16:creationId xmlns:a16="http://schemas.microsoft.com/office/drawing/2014/main" id="{A0BB7D6E-2488-A644-A910-415B17221FB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6030912" y="2242892"/>
            <a:ext cx="4743106" cy="538407"/>
          </a:xfrm>
          <a:prstGeom prst="rect">
            <a:avLst/>
          </a:prstGeom>
        </p:spPr>
      </p:pic>
      <p:sp>
        <p:nvSpPr>
          <p:cNvPr id="63" name="Text Placeholder 43">
            <a:extLst>
              <a:ext uri="{FF2B5EF4-FFF2-40B4-BE49-F238E27FC236}">
                <a16:creationId xmlns:a16="http://schemas.microsoft.com/office/drawing/2014/main" id="{6C28CB3F-7257-499E-B2F6-B9B1B38D820E}"/>
              </a:ext>
            </a:extLst>
          </p:cNvPr>
          <p:cNvSpPr>
            <a:spLocks noGrp="1"/>
          </p:cNvSpPr>
          <p:nvPr>
            <p:ph type="body" sz="quarter" idx="13" hasCustomPrompt="1"/>
          </p:nvPr>
        </p:nvSpPr>
        <p:spPr>
          <a:xfrm>
            <a:off x="5983683" y="2908233"/>
            <a:ext cx="5354637" cy="895350"/>
          </a:xfrm>
        </p:spPr>
        <p:txBody>
          <a:bodyPr/>
          <a:lstStyle>
            <a:lvl1pPr>
              <a:defRPr sz="4900">
                <a:solidFill>
                  <a:schemeClr val="bg1"/>
                </a:solidFill>
                <a:latin typeface="+mj-lt"/>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dirty="0"/>
              <a:t>Metropolis Light</a:t>
            </a:r>
          </a:p>
        </p:txBody>
      </p:sp>
    </p:spTree>
    <p:extLst>
      <p:ext uri="{BB962C8B-B14F-4D97-AF65-F5344CB8AC3E}">
        <p14:creationId xmlns:p14="http://schemas.microsoft.com/office/powerpoint/2010/main" val="142599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 Lea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8" y="938794"/>
            <a:ext cx="6427626" cy="1229360"/>
          </a:xfrm>
        </p:spPr>
        <p:txBody>
          <a:bodyPr wrap="square" anchor="b"/>
          <a:lstStyle>
            <a:lvl1pPr algn="l">
              <a:defRPr sz="3600" b="0" cap="none" baseline="0">
                <a:solidFill>
                  <a:schemeClr val="accent2"/>
                </a:solidFill>
              </a:defRPr>
            </a:lvl1pPr>
          </a:lstStyle>
          <a:p>
            <a:r>
              <a:rPr lang="en-US" dirty="0"/>
              <a:t>Section Title Option 1</a:t>
            </a:r>
            <a:br>
              <a:rPr lang="en-US" dirty="0"/>
            </a:br>
            <a:r>
              <a:rPr lang="en-US" dirty="0"/>
              <a:t>Leaf and Ocean Color Theme</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2267712"/>
            <a:ext cx="6408402" cy="700882"/>
          </a:xfrm>
        </p:spPr>
        <p:txBody>
          <a:bodyPr/>
          <a:lstStyle>
            <a:lvl1pPr marL="0" indent="0" algn="l">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grpSp>
        <p:nvGrpSpPr>
          <p:cNvPr id="3" name="parallelogram graphics">
            <a:extLst>
              <a:ext uri="{FF2B5EF4-FFF2-40B4-BE49-F238E27FC236}">
                <a16:creationId xmlns:a16="http://schemas.microsoft.com/office/drawing/2014/main" id="{4179C3A7-5E74-9045-81C2-636194DEEB7B}"/>
              </a:ext>
              <a:ext uri="{C183D7F6-B498-43B3-948B-1728B52AA6E4}">
                <adec:decorative xmlns:adec="http://schemas.microsoft.com/office/drawing/2017/decorative" val="1"/>
              </a:ext>
            </a:extLst>
          </p:cNvPr>
          <p:cNvGrpSpPr/>
          <p:nvPr userDrawn="1"/>
        </p:nvGrpSpPr>
        <p:grpSpPr>
          <a:xfrm>
            <a:off x="5180604" y="3294915"/>
            <a:ext cx="9157084" cy="2284913"/>
            <a:chOff x="5180604" y="3294915"/>
            <a:chExt cx="9157084" cy="2284913"/>
          </a:xfrm>
        </p:grpSpPr>
        <p:sp>
          <p:nvSpPr>
            <p:cNvPr id="26" name="Freeform 25">
              <a:extLst>
                <a:ext uri="{FF2B5EF4-FFF2-40B4-BE49-F238E27FC236}">
                  <a16:creationId xmlns:a16="http://schemas.microsoft.com/office/drawing/2014/main" id="{BC7C29EF-2F18-D94B-B2F7-6E9AFD0EC758}"/>
                </a:ext>
                <a:ext uri="{C183D7F6-B498-43B3-948B-1728B52AA6E4}">
                  <adec:decorative xmlns:adec="http://schemas.microsoft.com/office/drawing/2017/decorative" val="1"/>
                </a:ext>
              </a:extLst>
            </p:cNvPr>
            <p:cNvSpPr/>
            <p:nvPr userDrawn="1"/>
          </p:nvSpPr>
          <p:spPr>
            <a:xfrm rot="2700000">
              <a:off x="8616689" y="-141170"/>
              <a:ext cx="2284913" cy="9157084"/>
            </a:xfrm>
            <a:custGeom>
              <a:avLst/>
              <a:gdLst>
                <a:gd name="connsiteX0" fmla="*/ 1 w 2284913"/>
                <a:gd name="connsiteY0" fmla="*/ 0 h 9157084"/>
                <a:gd name="connsiteX1" fmla="*/ 2284913 w 2284913"/>
                <a:gd name="connsiteY1" fmla="*/ 2284913 h 9157084"/>
                <a:gd name="connsiteX2" fmla="*/ 2284913 w 2284913"/>
                <a:gd name="connsiteY2" fmla="*/ 6872172 h 9157084"/>
                <a:gd name="connsiteX3" fmla="*/ 0 w 2284913"/>
                <a:gd name="connsiteY3" fmla="*/ 9157084 h 9157084"/>
              </a:gdLst>
              <a:ahLst/>
              <a:cxnLst>
                <a:cxn ang="0">
                  <a:pos x="connsiteX0" y="connsiteY0"/>
                </a:cxn>
                <a:cxn ang="0">
                  <a:pos x="connsiteX1" y="connsiteY1"/>
                </a:cxn>
                <a:cxn ang="0">
                  <a:pos x="connsiteX2" y="connsiteY2"/>
                </a:cxn>
                <a:cxn ang="0">
                  <a:pos x="connsiteX3" y="connsiteY3"/>
                </a:cxn>
              </a:cxnLst>
              <a:rect l="l" t="t" r="r" b="b"/>
              <a:pathLst>
                <a:path w="2284913" h="9157084">
                  <a:moveTo>
                    <a:pt x="1" y="0"/>
                  </a:moveTo>
                  <a:lnTo>
                    <a:pt x="2284913" y="2284913"/>
                  </a:lnTo>
                  <a:lnTo>
                    <a:pt x="2284913" y="6872172"/>
                  </a:lnTo>
                  <a:lnTo>
                    <a:pt x="0" y="9157084"/>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51" name="Freeform: Shape 50">
              <a:extLst>
                <a:ext uri="{FF2B5EF4-FFF2-40B4-BE49-F238E27FC236}">
                  <a16:creationId xmlns:a16="http://schemas.microsoft.com/office/drawing/2014/main" id="{8D3A6683-B1EA-4507-96A9-030793602B44}"/>
                </a:ext>
                <a:ext uri="{C183D7F6-B498-43B3-948B-1728B52AA6E4}">
                  <adec:decorative xmlns:adec="http://schemas.microsoft.com/office/drawing/2017/decorative" val="1"/>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20000">
                  <a:schemeClr val="accent4"/>
                </a:gs>
                <a:gs pos="95000">
                  <a:schemeClr val="bg1"/>
                </a:gs>
                <a:gs pos="74000">
                  <a:schemeClr val="bg1">
                    <a:alpha val="79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pic>
        <p:nvPicPr>
          <p:cNvPr id="12" name="Graphic 11">
            <a:extLst>
              <a:ext uri="{FF2B5EF4-FFF2-40B4-BE49-F238E27FC236}">
                <a16:creationId xmlns:a16="http://schemas.microsoft.com/office/drawing/2014/main" id="{400A8319-C8D0-2045-925F-144C98981F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3" name="Copyright" descr="Confidential copyright VMware, Inc. 2021">
            <a:extLst>
              <a:ext uri="{FF2B5EF4-FFF2-40B4-BE49-F238E27FC236}">
                <a16:creationId xmlns:a16="http://schemas.microsoft.com/office/drawing/2014/main" id="{72650901-D7DC-FD4A-9F11-4A96B4E7128D}"/>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4185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61" name="grey boxes">
            <a:extLst>
              <a:ext uri="{FF2B5EF4-FFF2-40B4-BE49-F238E27FC236}">
                <a16:creationId xmlns:a16="http://schemas.microsoft.com/office/drawing/2014/main" id="{E2F285D2-B641-461F-87F0-20A9C65B2EF7}"/>
              </a:ext>
              <a:ext uri="{C183D7F6-B498-43B3-948B-1728B52AA6E4}">
                <adec:decorative xmlns:adec="http://schemas.microsoft.com/office/drawing/2017/decorative" val="1"/>
              </a:ext>
            </a:extLst>
          </p:cNvPr>
          <p:cNvGrpSpPr/>
          <p:nvPr userDrawn="1"/>
        </p:nvGrpSpPr>
        <p:grpSpPr bwMode="gray">
          <a:xfrm>
            <a:off x="609441" y="1600202"/>
            <a:ext cx="10055941" cy="4580469"/>
            <a:chOff x="609441" y="1600198"/>
            <a:chExt cx="10055941" cy="4580469"/>
          </a:xfrm>
        </p:grpSpPr>
        <p:sp>
          <p:nvSpPr>
            <p:cNvPr id="110" name="Rectangle 109">
              <a:extLst>
                <a:ext uri="{FF2B5EF4-FFF2-40B4-BE49-F238E27FC236}">
                  <a16:creationId xmlns:a16="http://schemas.microsoft.com/office/drawing/2014/main" id="{115EE1AC-AAA1-4CAF-886B-474B1A0C95C4}"/>
                </a:ext>
                <a:ext uri="{C183D7F6-B498-43B3-948B-1728B52AA6E4}">
                  <adec:decorative xmlns:adec="http://schemas.microsoft.com/office/drawing/2017/decorative" val="1"/>
                </a:ext>
              </a:extLst>
            </p:cNvPr>
            <p:cNvSpPr/>
            <p:nvPr/>
          </p:nvSpPr>
          <p:spPr bwMode="gray">
            <a:xfrm>
              <a:off x="609441" y="1600199"/>
              <a:ext cx="914203"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1" name="Rectangle 110">
              <a:extLst>
                <a:ext uri="{FF2B5EF4-FFF2-40B4-BE49-F238E27FC236}">
                  <a16:creationId xmlns:a16="http://schemas.microsoft.com/office/drawing/2014/main" id="{7037B7F2-249C-4DB7-A4FF-AD7E08892A0F}"/>
                </a:ext>
                <a:ext uri="{C183D7F6-B498-43B3-948B-1728B52AA6E4}">
                  <adec:decorative xmlns:adec="http://schemas.microsoft.com/office/drawing/2017/decorative" val="1"/>
                </a:ext>
              </a:extLst>
            </p:cNvPr>
            <p:cNvSpPr/>
            <p:nvPr/>
          </p:nvSpPr>
          <p:spPr bwMode="gray">
            <a:xfrm>
              <a:off x="2436448" y="1600198"/>
              <a:ext cx="915282"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2" name="Rectangle 111">
              <a:extLst>
                <a:ext uri="{FF2B5EF4-FFF2-40B4-BE49-F238E27FC236}">
                  <a16:creationId xmlns:a16="http://schemas.microsoft.com/office/drawing/2014/main" id="{6B02FE08-2379-4E6C-AE27-D7D2ECAB18B8}"/>
                </a:ext>
                <a:ext uri="{C183D7F6-B498-43B3-948B-1728B52AA6E4}">
                  <adec:decorative xmlns:adec="http://schemas.microsoft.com/office/drawing/2017/decorative" val="1"/>
                </a:ext>
              </a:extLst>
            </p:cNvPr>
            <p:cNvSpPr/>
            <p:nvPr/>
          </p:nvSpPr>
          <p:spPr bwMode="gray">
            <a:xfrm>
              <a:off x="4263453" y="1600198"/>
              <a:ext cx="920909"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3" name="Rectangle 112">
              <a:extLst>
                <a:ext uri="{FF2B5EF4-FFF2-40B4-BE49-F238E27FC236}">
                  <a16:creationId xmlns:a16="http://schemas.microsoft.com/office/drawing/2014/main" id="{D7C17E9A-3B70-4668-8EAE-9C7D73BACCA1}"/>
                </a:ext>
                <a:ext uri="{C183D7F6-B498-43B3-948B-1728B52AA6E4}">
                  <adec:decorative xmlns:adec="http://schemas.microsoft.com/office/drawing/2017/decorative" val="1"/>
                </a:ext>
              </a:extLst>
            </p:cNvPr>
            <p:cNvSpPr/>
            <p:nvPr/>
          </p:nvSpPr>
          <p:spPr bwMode="gray">
            <a:xfrm>
              <a:off x="6090459" y="1600198"/>
              <a:ext cx="920909"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4" name="Rectangle 113">
              <a:extLst>
                <a:ext uri="{FF2B5EF4-FFF2-40B4-BE49-F238E27FC236}">
                  <a16:creationId xmlns:a16="http://schemas.microsoft.com/office/drawing/2014/main" id="{E02751E5-34AD-4357-BC67-2269F668FD57}"/>
                </a:ext>
                <a:ext uri="{C183D7F6-B498-43B3-948B-1728B52AA6E4}">
                  <adec:decorative xmlns:adec="http://schemas.microsoft.com/office/drawing/2017/decorative" val="1"/>
                </a:ext>
              </a:extLst>
            </p:cNvPr>
            <p:cNvSpPr/>
            <p:nvPr/>
          </p:nvSpPr>
          <p:spPr bwMode="gray">
            <a:xfrm>
              <a:off x="7921943" y="1600198"/>
              <a:ext cx="916431"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5" name="Rectangle 114">
              <a:extLst>
                <a:ext uri="{FF2B5EF4-FFF2-40B4-BE49-F238E27FC236}">
                  <a16:creationId xmlns:a16="http://schemas.microsoft.com/office/drawing/2014/main" id="{452A85DA-B39F-40AB-B423-9F7CCB3D0D63}"/>
                </a:ext>
                <a:ext uri="{C183D7F6-B498-43B3-948B-1728B52AA6E4}">
                  <adec:decorative xmlns:adec="http://schemas.microsoft.com/office/drawing/2017/decorative" val="1"/>
                </a:ext>
              </a:extLst>
            </p:cNvPr>
            <p:cNvSpPr/>
            <p:nvPr/>
          </p:nvSpPr>
          <p:spPr bwMode="gray">
            <a:xfrm>
              <a:off x="9750028" y="1600198"/>
              <a:ext cx="915354" cy="458046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FEACC7A9-0E02-EC44-8212-DCAA966470C0}"/>
              </a:ext>
              <a:ext uri="{C183D7F6-B498-43B3-948B-1728B52AA6E4}">
                <adec:decorative xmlns:adec="http://schemas.microsoft.com/office/drawing/2017/decorative" val="1"/>
              </a:ext>
            </a:extLst>
          </p:cNvPr>
          <p:cNvGrpSpPr/>
          <p:nvPr userDrawn="1"/>
        </p:nvGrpSpPr>
        <p:grpSpPr>
          <a:xfrm>
            <a:off x="0" y="0"/>
            <a:ext cx="12188826" cy="6858004"/>
            <a:chOff x="0" y="0"/>
            <a:chExt cx="12188826" cy="6858004"/>
          </a:xfrm>
        </p:grpSpPr>
        <p:cxnSp>
          <p:nvCxnSpPr>
            <p:cNvPr id="85" name="Straight Connector 84">
              <a:extLst>
                <a:ext uri="{FF2B5EF4-FFF2-40B4-BE49-F238E27FC236}">
                  <a16:creationId xmlns:a16="http://schemas.microsoft.com/office/drawing/2014/main" id="{5B6B4CFD-041A-4081-89A4-C2B194E6465E}"/>
                </a:ext>
                <a:ext uri="{C183D7F6-B498-43B3-948B-1728B52AA6E4}">
                  <adec:decorative xmlns:adec="http://schemas.microsoft.com/office/drawing/2017/decorative" val="1"/>
                </a:ext>
              </a:extLst>
            </p:cNvPr>
            <p:cNvCxnSpPr/>
            <p:nvPr/>
          </p:nvCxnSpPr>
          <p:spPr bwMode="gray">
            <a:xfrm>
              <a:off x="609601"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63B978F-4215-434A-A0BE-E77776CE37B1}"/>
                </a:ext>
                <a:ext uri="{C183D7F6-B498-43B3-948B-1728B52AA6E4}">
                  <adec:decorative xmlns:adec="http://schemas.microsoft.com/office/drawing/2017/decorative" val="1"/>
                </a:ext>
              </a:extLst>
            </p:cNvPr>
            <p:cNvCxnSpPr/>
            <p:nvPr/>
          </p:nvCxnSpPr>
          <p:spPr bwMode="gray">
            <a:xfrm>
              <a:off x="1523644"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EEB78C-3DA9-4AD7-BFB1-207EDE403F9D}"/>
                </a:ext>
                <a:ext uri="{C183D7F6-B498-43B3-948B-1728B52AA6E4}">
                  <adec:decorative xmlns:adec="http://schemas.microsoft.com/office/drawing/2017/decorative" val="1"/>
                </a:ext>
              </a:extLst>
            </p:cNvPr>
            <p:cNvCxnSpPr/>
            <p:nvPr/>
          </p:nvCxnSpPr>
          <p:spPr bwMode="gray">
            <a:xfrm>
              <a:off x="1980665"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062D7CE-4A4A-4C41-833F-B30B3E74AEAC}"/>
                </a:ext>
                <a:ext uri="{C183D7F6-B498-43B3-948B-1728B52AA6E4}">
                  <adec:decorative xmlns:adec="http://schemas.microsoft.com/office/drawing/2017/decorative" val="1"/>
                </a:ext>
              </a:extLst>
            </p:cNvPr>
            <p:cNvCxnSpPr/>
            <p:nvPr/>
          </p:nvCxnSpPr>
          <p:spPr bwMode="gray">
            <a:xfrm>
              <a:off x="2437686"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9C628EF-969E-4429-A992-9AD0AFECF81E}"/>
                </a:ext>
                <a:ext uri="{C183D7F6-B498-43B3-948B-1728B52AA6E4}">
                  <adec:decorative xmlns:adec="http://schemas.microsoft.com/office/drawing/2017/decorative" val="1"/>
                </a:ext>
              </a:extLst>
            </p:cNvPr>
            <p:cNvCxnSpPr/>
            <p:nvPr/>
          </p:nvCxnSpPr>
          <p:spPr bwMode="gray">
            <a:xfrm>
              <a:off x="2894708"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C7BD383-0D5C-4E3A-99F7-4DC5A51DF948}"/>
                </a:ext>
                <a:ext uri="{C183D7F6-B498-43B3-948B-1728B52AA6E4}">
                  <adec:decorative xmlns:adec="http://schemas.microsoft.com/office/drawing/2017/decorative" val="1"/>
                </a:ext>
              </a:extLst>
            </p:cNvPr>
            <p:cNvCxnSpPr/>
            <p:nvPr/>
          </p:nvCxnSpPr>
          <p:spPr bwMode="gray">
            <a:xfrm>
              <a:off x="3351729"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AA2EE63-4F24-4A26-9268-D15D92D5B068}"/>
                </a:ext>
                <a:ext uri="{C183D7F6-B498-43B3-948B-1728B52AA6E4}">
                  <adec:decorative xmlns:adec="http://schemas.microsoft.com/office/drawing/2017/decorative" val="1"/>
                </a:ext>
              </a:extLst>
            </p:cNvPr>
            <p:cNvCxnSpPr/>
            <p:nvPr/>
          </p:nvCxnSpPr>
          <p:spPr bwMode="gray">
            <a:xfrm>
              <a:off x="3808750"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64BB08D-864A-44D4-88F6-679DBAE518B7}"/>
                </a:ext>
                <a:ext uri="{C183D7F6-B498-43B3-948B-1728B52AA6E4}">
                  <adec:decorative xmlns:adec="http://schemas.microsoft.com/office/drawing/2017/decorative" val="1"/>
                </a:ext>
              </a:extLst>
            </p:cNvPr>
            <p:cNvCxnSpPr/>
            <p:nvPr/>
          </p:nvCxnSpPr>
          <p:spPr bwMode="gray">
            <a:xfrm>
              <a:off x="4265772"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FA3F8A1-60DA-47E1-92DD-967475B2DF58}"/>
                </a:ext>
                <a:ext uri="{C183D7F6-B498-43B3-948B-1728B52AA6E4}">
                  <adec:decorative xmlns:adec="http://schemas.microsoft.com/office/drawing/2017/decorative" val="1"/>
                </a:ext>
              </a:extLst>
            </p:cNvPr>
            <p:cNvCxnSpPr/>
            <p:nvPr/>
          </p:nvCxnSpPr>
          <p:spPr bwMode="gray">
            <a:xfrm>
              <a:off x="4722793"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DECF40D-CC60-45F8-B236-F9FAC1F3E8CF}"/>
                </a:ext>
                <a:ext uri="{C183D7F6-B498-43B3-948B-1728B52AA6E4}">
                  <adec:decorative xmlns:adec="http://schemas.microsoft.com/office/drawing/2017/decorative" val="1"/>
                </a:ext>
              </a:extLst>
            </p:cNvPr>
            <p:cNvCxnSpPr/>
            <p:nvPr/>
          </p:nvCxnSpPr>
          <p:spPr bwMode="gray">
            <a:xfrm>
              <a:off x="5179814"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23BAEC6-A3C2-4892-9093-BD8EA8A7E0F6}"/>
                </a:ext>
                <a:ext uri="{C183D7F6-B498-43B3-948B-1728B52AA6E4}">
                  <adec:decorative xmlns:adec="http://schemas.microsoft.com/office/drawing/2017/decorative" val="1"/>
                </a:ext>
              </a:extLst>
            </p:cNvPr>
            <p:cNvCxnSpPr/>
            <p:nvPr/>
          </p:nvCxnSpPr>
          <p:spPr bwMode="gray">
            <a:xfrm>
              <a:off x="5636836"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4E16FB9-EDCA-4CA6-9212-0AEBFCE175D7}"/>
                </a:ext>
                <a:ext uri="{C183D7F6-B498-43B3-948B-1728B52AA6E4}">
                  <adec:decorative xmlns:adec="http://schemas.microsoft.com/office/drawing/2017/decorative" val="1"/>
                </a:ext>
              </a:extLst>
            </p:cNvPr>
            <p:cNvCxnSpPr/>
            <p:nvPr/>
          </p:nvCxnSpPr>
          <p:spPr bwMode="gray">
            <a:xfrm>
              <a:off x="6093857"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AE637F-804F-4244-9AA9-FF4A629A143C}"/>
                </a:ext>
                <a:ext uri="{C183D7F6-B498-43B3-948B-1728B52AA6E4}">
                  <adec:decorative xmlns:adec="http://schemas.microsoft.com/office/drawing/2017/decorative" val="1"/>
                </a:ext>
              </a:extLst>
            </p:cNvPr>
            <p:cNvCxnSpPr/>
            <p:nvPr/>
          </p:nvCxnSpPr>
          <p:spPr bwMode="gray">
            <a:xfrm>
              <a:off x="6550878"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EFB8414-3949-428A-B700-7C38A44425B2}"/>
                </a:ext>
                <a:ext uri="{C183D7F6-B498-43B3-948B-1728B52AA6E4}">
                  <adec:decorative xmlns:adec="http://schemas.microsoft.com/office/drawing/2017/decorative" val="1"/>
                </a:ext>
              </a:extLst>
            </p:cNvPr>
            <p:cNvCxnSpPr/>
            <p:nvPr/>
          </p:nvCxnSpPr>
          <p:spPr bwMode="gray">
            <a:xfrm>
              <a:off x="7007900"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A61D1AB-B7D2-4169-B38F-56371D50E1DA}"/>
                </a:ext>
                <a:ext uri="{C183D7F6-B498-43B3-948B-1728B52AA6E4}">
                  <adec:decorative xmlns:adec="http://schemas.microsoft.com/office/drawing/2017/decorative" val="1"/>
                </a:ext>
              </a:extLst>
            </p:cNvPr>
            <p:cNvCxnSpPr/>
            <p:nvPr/>
          </p:nvCxnSpPr>
          <p:spPr bwMode="gray">
            <a:xfrm>
              <a:off x="7464921"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00C4593-A442-4B6C-8E9D-80BFEB1746D6}"/>
                </a:ext>
                <a:ext uri="{C183D7F6-B498-43B3-948B-1728B52AA6E4}">
                  <adec:decorative xmlns:adec="http://schemas.microsoft.com/office/drawing/2017/decorative" val="1"/>
                </a:ext>
              </a:extLst>
            </p:cNvPr>
            <p:cNvCxnSpPr/>
            <p:nvPr/>
          </p:nvCxnSpPr>
          <p:spPr bwMode="gray">
            <a:xfrm>
              <a:off x="7921943"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5B5E413-FAFF-430F-B105-4D122D50AEE1}"/>
                </a:ext>
                <a:ext uri="{C183D7F6-B498-43B3-948B-1728B52AA6E4}">
                  <adec:decorative xmlns:adec="http://schemas.microsoft.com/office/drawing/2017/decorative" val="1"/>
                </a:ext>
              </a:extLst>
            </p:cNvPr>
            <p:cNvCxnSpPr/>
            <p:nvPr/>
          </p:nvCxnSpPr>
          <p:spPr bwMode="gray">
            <a:xfrm>
              <a:off x="8378964"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B845328-662D-4D12-A209-6A0B1E78DF14}"/>
                </a:ext>
                <a:ext uri="{C183D7F6-B498-43B3-948B-1728B52AA6E4}">
                  <adec:decorative xmlns:adec="http://schemas.microsoft.com/office/drawing/2017/decorative" val="1"/>
                </a:ext>
              </a:extLst>
            </p:cNvPr>
            <p:cNvCxnSpPr/>
            <p:nvPr/>
          </p:nvCxnSpPr>
          <p:spPr bwMode="gray">
            <a:xfrm>
              <a:off x="8835985"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AC19B5D-D919-4A48-953C-03994329E19B}"/>
                </a:ext>
                <a:ext uri="{C183D7F6-B498-43B3-948B-1728B52AA6E4}">
                  <adec:decorative xmlns:adec="http://schemas.microsoft.com/office/drawing/2017/decorative" val="1"/>
                </a:ext>
              </a:extLst>
            </p:cNvPr>
            <p:cNvCxnSpPr/>
            <p:nvPr/>
          </p:nvCxnSpPr>
          <p:spPr bwMode="gray">
            <a:xfrm>
              <a:off x="9750028"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C81C8DC-CB2F-445A-8F7B-5A864393B553}"/>
                </a:ext>
                <a:ext uri="{C183D7F6-B498-43B3-948B-1728B52AA6E4}">
                  <adec:decorative xmlns:adec="http://schemas.microsoft.com/office/drawing/2017/decorative" val="1"/>
                </a:ext>
              </a:extLst>
            </p:cNvPr>
            <p:cNvCxnSpPr/>
            <p:nvPr/>
          </p:nvCxnSpPr>
          <p:spPr bwMode="gray">
            <a:xfrm>
              <a:off x="9293007"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3CD9F68-6C35-4B43-B8E1-1ABF75D8D588}"/>
                </a:ext>
                <a:ext uri="{C183D7F6-B498-43B3-948B-1728B52AA6E4}">
                  <adec:decorative xmlns:adec="http://schemas.microsoft.com/office/drawing/2017/decorative" val="1"/>
                </a:ext>
              </a:extLst>
            </p:cNvPr>
            <p:cNvCxnSpPr/>
            <p:nvPr/>
          </p:nvCxnSpPr>
          <p:spPr bwMode="gray">
            <a:xfrm>
              <a:off x="10207049"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BBCE95B-721C-44A5-8B94-8F0E42FF53FE}"/>
                </a:ext>
                <a:ext uri="{C183D7F6-B498-43B3-948B-1728B52AA6E4}">
                  <adec:decorative xmlns:adec="http://schemas.microsoft.com/office/drawing/2017/decorative" val="1"/>
                </a:ext>
              </a:extLst>
            </p:cNvPr>
            <p:cNvCxnSpPr/>
            <p:nvPr/>
          </p:nvCxnSpPr>
          <p:spPr bwMode="gray">
            <a:xfrm>
              <a:off x="10664071"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B934F61-1ED7-4209-A1E3-04C68085B10E}"/>
                </a:ext>
                <a:ext uri="{C183D7F6-B498-43B3-948B-1728B52AA6E4}">
                  <adec:decorative xmlns:adec="http://schemas.microsoft.com/office/drawing/2017/decorative" val="1"/>
                </a:ext>
              </a:extLst>
            </p:cNvPr>
            <p:cNvCxnSpPr/>
            <p:nvPr/>
          </p:nvCxnSpPr>
          <p:spPr bwMode="gray">
            <a:xfrm>
              <a:off x="11121092"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636E46-095E-439D-B78B-EBC72DB23290}"/>
                </a:ext>
                <a:ext uri="{C183D7F6-B498-43B3-948B-1728B52AA6E4}">
                  <adec:decorative xmlns:adec="http://schemas.microsoft.com/office/drawing/2017/decorative" val="1"/>
                </a:ext>
              </a:extLst>
            </p:cNvPr>
            <p:cNvCxnSpPr/>
            <p:nvPr/>
          </p:nvCxnSpPr>
          <p:spPr bwMode="gray">
            <a:xfrm>
              <a:off x="1066622"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1497272-E949-488B-B9F6-FD10BA6526BF}"/>
                </a:ext>
                <a:ext uri="{C183D7F6-B498-43B3-948B-1728B52AA6E4}">
                  <adec:decorative xmlns:adec="http://schemas.microsoft.com/office/drawing/2017/decorative" val="1"/>
                </a:ext>
              </a:extLst>
            </p:cNvPr>
            <p:cNvCxnSpPr/>
            <p:nvPr/>
          </p:nvCxnSpPr>
          <p:spPr bwMode="gray">
            <a:xfrm>
              <a:off x="11572105" y="2683"/>
              <a:ext cx="0" cy="6855315"/>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34689D4-9BAE-40BF-B953-E1A0CA4F5C15}"/>
                </a:ext>
                <a:ext uri="{C183D7F6-B498-43B3-948B-1728B52AA6E4}">
                  <adec:decorative xmlns:adec="http://schemas.microsoft.com/office/drawing/2017/decorative" val="1"/>
                </a:ext>
              </a:extLst>
            </p:cNvPr>
            <p:cNvCxnSpPr/>
            <p:nvPr/>
          </p:nvCxnSpPr>
          <p:spPr bwMode="gray">
            <a:xfrm rot="5400000">
              <a:off x="6094413" y="-6094413"/>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74A3364-6F4C-4749-A110-B336801330E0}"/>
                </a:ext>
                <a:ext uri="{C183D7F6-B498-43B3-948B-1728B52AA6E4}">
                  <adec:decorative xmlns:adec="http://schemas.microsoft.com/office/drawing/2017/decorative" val="1"/>
                </a:ext>
              </a:extLst>
            </p:cNvPr>
            <p:cNvCxnSpPr/>
            <p:nvPr/>
          </p:nvCxnSpPr>
          <p:spPr bwMode="gray">
            <a:xfrm rot="5400000">
              <a:off x="6094413" y="-5637212"/>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0EC6B6-039D-4549-B1B1-8FF8A3FC2F66}"/>
                </a:ext>
                <a:ext uri="{C183D7F6-B498-43B3-948B-1728B52AA6E4}">
                  <adec:decorative xmlns:adec="http://schemas.microsoft.com/office/drawing/2017/decorative" val="1"/>
                </a:ext>
              </a:extLst>
            </p:cNvPr>
            <p:cNvCxnSpPr/>
            <p:nvPr/>
          </p:nvCxnSpPr>
          <p:spPr bwMode="gray">
            <a:xfrm rot="5400000">
              <a:off x="6094413" y="-5180012"/>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55F4FAC-9412-45E9-99EC-FDC351D60453}"/>
                </a:ext>
                <a:ext uri="{C183D7F6-B498-43B3-948B-1728B52AA6E4}">
                  <adec:decorative xmlns:adec="http://schemas.microsoft.com/office/drawing/2017/decorative" val="1"/>
                </a:ext>
              </a:extLst>
            </p:cNvPr>
            <p:cNvCxnSpPr/>
            <p:nvPr/>
          </p:nvCxnSpPr>
          <p:spPr bwMode="gray">
            <a:xfrm rot="5400000">
              <a:off x="6094413" y="-3120239"/>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A0C0A33-67B3-48C9-9B83-C39DFDEF5E0A}"/>
                </a:ext>
                <a:ext uri="{C183D7F6-B498-43B3-948B-1728B52AA6E4}">
                  <adec:decorative xmlns:adec="http://schemas.microsoft.com/office/drawing/2017/decorative" val="1"/>
                </a:ext>
              </a:extLst>
            </p:cNvPr>
            <p:cNvCxnSpPr/>
            <p:nvPr/>
          </p:nvCxnSpPr>
          <p:spPr bwMode="gray">
            <a:xfrm rot="5400000">
              <a:off x="6094413" y="-2663039"/>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7FF284-D960-4A05-8053-9886608C6599}"/>
                </a:ext>
                <a:ext uri="{C183D7F6-B498-43B3-948B-1728B52AA6E4}">
                  <adec:decorative xmlns:adec="http://schemas.microsoft.com/office/drawing/2017/decorative" val="1"/>
                </a:ext>
              </a:extLst>
            </p:cNvPr>
            <p:cNvCxnSpPr/>
            <p:nvPr/>
          </p:nvCxnSpPr>
          <p:spPr bwMode="gray">
            <a:xfrm rot="5400000">
              <a:off x="6094413" y="-2205839"/>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BA61019-342C-4EDD-97C6-EDA59774644E}"/>
                </a:ext>
                <a:ext uri="{C183D7F6-B498-43B3-948B-1728B52AA6E4}">
                  <adec:decorative xmlns:adec="http://schemas.microsoft.com/office/drawing/2017/decorative" val="1"/>
                </a:ext>
              </a:extLst>
            </p:cNvPr>
            <p:cNvCxnSpPr/>
            <p:nvPr/>
          </p:nvCxnSpPr>
          <p:spPr bwMode="gray">
            <a:xfrm rot="5400000">
              <a:off x="6094413" y="-1748639"/>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34785CB-17D0-49DD-8DC9-3C93626DC776}"/>
                </a:ext>
                <a:ext uri="{C183D7F6-B498-43B3-948B-1728B52AA6E4}">
                  <adec:decorative xmlns:adec="http://schemas.microsoft.com/office/drawing/2017/decorative" val="1"/>
                </a:ext>
              </a:extLst>
            </p:cNvPr>
            <p:cNvCxnSpPr/>
            <p:nvPr/>
          </p:nvCxnSpPr>
          <p:spPr bwMode="gray">
            <a:xfrm rot="5400000">
              <a:off x="6094413" y="-1291438"/>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25DB222-E3A0-48A3-BBD5-FD2616577D2D}"/>
                </a:ext>
                <a:ext uri="{C183D7F6-B498-43B3-948B-1728B52AA6E4}">
                  <adec:decorative xmlns:adec="http://schemas.microsoft.com/office/drawing/2017/decorative" val="1"/>
                </a:ext>
              </a:extLst>
            </p:cNvPr>
            <p:cNvCxnSpPr/>
            <p:nvPr/>
          </p:nvCxnSpPr>
          <p:spPr bwMode="gray">
            <a:xfrm rot="5400000">
              <a:off x="6094413" y="-834238"/>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433E4E5-A945-4652-B574-37C6580344B0}"/>
                </a:ext>
                <a:ext uri="{C183D7F6-B498-43B3-948B-1728B52AA6E4}">
                  <adec:decorative xmlns:adec="http://schemas.microsoft.com/office/drawing/2017/decorative" val="1"/>
                </a:ext>
              </a:extLst>
            </p:cNvPr>
            <p:cNvCxnSpPr>
              <a:cxnSpLocks/>
            </p:cNvCxnSpPr>
            <p:nvPr/>
          </p:nvCxnSpPr>
          <p:spPr bwMode="gray">
            <a:xfrm flipH="1">
              <a:off x="1" y="5717375"/>
              <a:ext cx="12188825" cy="0"/>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2A597B-2B35-4BD4-B07E-D8CEF25A597D}"/>
                </a:ext>
                <a:ext uri="{C183D7F6-B498-43B3-948B-1728B52AA6E4}">
                  <adec:decorative xmlns:adec="http://schemas.microsoft.com/office/drawing/2017/decorative" val="1"/>
                </a:ext>
              </a:extLst>
            </p:cNvPr>
            <p:cNvCxnSpPr/>
            <p:nvPr/>
          </p:nvCxnSpPr>
          <p:spPr bwMode="gray">
            <a:xfrm rot="5400000">
              <a:off x="6094413" y="763591"/>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351C336-9D65-42C9-A33F-6971E6322E46}"/>
                </a:ext>
                <a:ext uri="{C183D7F6-B498-43B3-948B-1728B52AA6E4}">
                  <adec:decorative xmlns:adec="http://schemas.microsoft.com/office/drawing/2017/decorative" val="1"/>
                </a:ext>
              </a:extLst>
            </p:cNvPr>
            <p:cNvCxnSpPr/>
            <p:nvPr/>
          </p:nvCxnSpPr>
          <p:spPr bwMode="gray">
            <a:xfrm rot="5400000">
              <a:off x="6094413" y="-5637213"/>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CAD9518-36D4-43F7-839D-D8FE389DF1F1}"/>
                </a:ext>
                <a:ext uri="{C183D7F6-B498-43B3-948B-1728B52AA6E4}">
                  <adec:decorative xmlns:adec="http://schemas.microsoft.com/office/drawing/2017/decorative" val="1"/>
                </a:ext>
              </a:extLst>
            </p:cNvPr>
            <p:cNvCxnSpPr/>
            <p:nvPr/>
          </p:nvCxnSpPr>
          <p:spPr bwMode="gray">
            <a:xfrm rot="5400000">
              <a:off x="6094413" y="-4951412"/>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5575B3F-2A8B-4175-B6A5-D60652B87ED0}"/>
                </a:ext>
                <a:ext uri="{C183D7F6-B498-43B3-948B-1728B52AA6E4}">
                  <adec:decorative xmlns:adec="http://schemas.microsoft.com/office/drawing/2017/decorative" val="1"/>
                </a:ext>
              </a:extLst>
            </p:cNvPr>
            <p:cNvCxnSpPr/>
            <p:nvPr/>
          </p:nvCxnSpPr>
          <p:spPr bwMode="gray">
            <a:xfrm rot="5400000">
              <a:off x="6094413" y="86256"/>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CC90FC-8476-4A2A-8DF1-ECAB053A24FD}"/>
                </a:ext>
                <a:ext uri="{C183D7F6-B498-43B3-948B-1728B52AA6E4}">
                  <adec:decorative xmlns:adec="http://schemas.microsoft.com/office/drawing/2017/decorative" val="1"/>
                </a:ext>
              </a:extLst>
            </p:cNvPr>
            <p:cNvCxnSpPr/>
            <p:nvPr/>
          </p:nvCxnSpPr>
          <p:spPr bwMode="gray">
            <a:xfrm rot="5400000">
              <a:off x="6094413" y="306387"/>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FB03C8E-4661-465A-B25F-147D497525A0}"/>
                </a:ext>
                <a:ext uri="{C183D7F6-B498-43B3-948B-1728B52AA6E4}">
                  <adec:decorative xmlns:adec="http://schemas.microsoft.com/office/drawing/2017/decorative" val="1"/>
                </a:ext>
              </a:extLst>
            </p:cNvPr>
            <p:cNvCxnSpPr/>
            <p:nvPr/>
          </p:nvCxnSpPr>
          <p:spPr bwMode="gray">
            <a:xfrm rot="5400000">
              <a:off x="6094413" y="-4034639"/>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8C8E030-5491-4C40-9E10-B197BD5CD587}"/>
                </a:ext>
                <a:ext uri="{C183D7F6-B498-43B3-948B-1728B52AA6E4}">
                  <adec:decorative xmlns:adec="http://schemas.microsoft.com/office/drawing/2017/decorative" val="1"/>
                </a:ext>
              </a:extLst>
            </p:cNvPr>
            <p:cNvCxnSpPr/>
            <p:nvPr/>
          </p:nvCxnSpPr>
          <p:spPr bwMode="gray">
            <a:xfrm rot="5400000">
              <a:off x="6094413" y="-3577439"/>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0EBA261-0409-41DC-98E2-4BF8173333E9}"/>
                </a:ext>
                <a:ext uri="{C183D7F6-B498-43B3-948B-1728B52AA6E4}">
                  <adec:decorative xmlns:adec="http://schemas.microsoft.com/office/drawing/2017/decorative" val="1"/>
                </a:ext>
              </a:extLst>
            </p:cNvPr>
            <p:cNvCxnSpPr>
              <a:cxnSpLocks/>
            </p:cNvCxnSpPr>
            <p:nvPr/>
          </p:nvCxnSpPr>
          <p:spPr bwMode="gray">
            <a:xfrm rot="5400000">
              <a:off x="6094413" y="-4494212"/>
              <a:ext cx="0" cy="12188826"/>
            </a:xfrm>
            <a:prstGeom prst="line">
              <a:avLst/>
            </a:prstGeom>
            <a:ln w="95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605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O NOT USE">
    <p:bg>
      <p:bgPr>
        <a:solidFill>
          <a:srgbClr val="EC77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AED08D-D489-4C23-BFE9-9C4A6A94C4DA}"/>
              </a:ext>
            </a:extLst>
          </p:cNvPr>
          <p:cNvSpPr txBox="1"/>
          <p:nvPr userDrawn="1"/>
        </p:nvSpPr>
        <p:spPr>
          <a:xfrm>
            <a:off x="606392" y="721895"/>
            <a:ext cx="10876547" cy="4880008"/>
          </a:xfrm>
          <a:prstGeom prst="rect">
            <a:avLst/>
          </a:prstGeom>
          <a:noFill/>
        </p:spPr>
        <p:txBody>
          <a:bodyPr wrap="square" lIns="0" tIns="0" rIns="0" bIns="0" rtlCol="0" anchor="ctr">
            <a:noAutofit/>
          </a:bodyPr>
          <a:lstStyle/>
          <a:p>
            <a:pPr algn="ctr">
              <a:lnSpc>
                <a:spcPct val="90000"/>
              </a:lnSpc>
            </a:pPr>
            <a:r>
              <a:rPr lang="en-US" sz="5400" spc="300" dirty="0">
                <a:solidFill>
                  <a:schemeClr val="tx2">
                    <a:lumMod val="50000"/>
                  </a:schemeClr>
                </a:solidFill>
              </a:rPr>
              <a:t>DO NOT USE </a:t>
            </a:r>
          </a:p>
          <a:p>
            <a:pPr algn="ctr">
              <a:lnSpc>
                <a:spcPct val="90000"/>
              </a:lnSpc>
            </a:pPr>
            <a:endParaRPr lang="en-US" sz="5400" spc="300" dirty="0">
              <a:solidFill>
                <a:schemeClr val="tx2">
                  <a:lumMod val="50000"/>
                </a:schemeClr>
              </a:solidFill>
            </a:endParaRPr>
          </a:p>
          <a:p>
            <a:pPr algn="ctr">
              <a:lnSpc>
                <a:spcPct val="90000"/>
              </a:lnSpc>
            </a:pPr>
            <a:r>
              <a:rPr lang="en-US" sz="5400" spc="300" dirty="0">
                <a:solidFill>
                  <a:schemeClr val="tx2">
                    <a:lumMod val="50000"/>
                  </a:schemeClr>
                </a:solidFill>
              </a:rPr>
              <a:t>ALL LAYOUTS PAST THIS ARE NOT PART OF THIS TEMPLATE</a:t>
            </a:r>
          </a:p>
        </p:txBody>
      </p:sp>
    </p:spTree>
    <p:extLst>
      <p:ext uri="{BB962C8B-B14F-4D97-AF65-F5344CB8AC3E}">
        <p14:creationId xmlns:p14="http://schemas.microsoft.com/office/powerpoint/2010/main" val="224407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6782F443-93A0-4919-89E7-37E501919603}"/>
              </a:ext>
            </a:extLst>
          </p:cNvPr>
          <p:cNvSpPr/>
          <p:nvPr userDrawn="1"/>
        </p:nvSpPr>
        <p:spPr>
          <a:xfrm rot="2700000">
            <a:off x="1530976" y="-2580079"/>
            <a:ext cx="3206987" cy="9623529"/>
          </a:xfrm>
          <a:custGeom>
            <a:avLst/>
            <a:gdLst>
              <a:gd name="connsiteX0" fmla="*/ 3621 w 3204432"/>
              <a:gd name="connsiteY0" fmla="*/ 3200811 h 9623529"/>
              <a:gd name="connsiteX1" fmla="*/ 3204432 w 3204432"/>
              <a:gd name="connsiteY1" fmla="*/ 0 h 9623529"/>
              <a:gd name="connsiteX2" fmla="*/ 3204432 w 3204432"/>
              <a:gd name="connsiteY2" fmla="*/ 8389488 h 9623529"/>
              <a:gd name="connsiteX3" fmla="*/ 3197162 w 3204432"/>
              <a:gd name="connsiteY3" fmla="*/ 8389488 h 9623529"/>
              <a:gd name="connsiteX4" fmla="*/ 3201565 w 3204432"/>
              <a:gd name="connsiteY4" fmla="*/ 8393890 h 9623529"/>
              <a:gd name="connsiteX5" fmla="*/ 1971926 w 3204432"/>
              <a:gd name="connsiteY5" fmla="*/ 9623529 h 9623529"/>
              <a:gd name="connsiteX6" fmla="*/ 0 w 3204432"/>
              <a:gd name="connsiteY6" fmla="*/ 7651603 h 9623529"/>
              <a:gd name="connsiteX7" fmla="*/ 3621 w 3204432"/>
              <a:gd name="connsiteY7" fmla="*/ 7647982 h 9623529"/>
              <a:gd name="connsiteX8" fmla="*/ 3621 w 3204432"/>
              <a:gd name="connsiteY8" fmla="*/ 3200811 h 9623529"/>
              <a:gd name="connsiteX0" fmla="*/ 3621 w 3206055"/>
              <a:gd name="connsiteY0" fmla="*/ 3200811 h 9623529"/>
              <a:gd name="connsiteX1" fmla="*/ 3204432 w 3206055"/>
              <a:gd name="connsiteY1" fmla="*/ 0 h 9623529"/>
              <a:gd name="connsiteX2" fmla="*/ 3204432 w 3206055"/>
              <a:gd name="connsiteY2" fmla="*/ 8389488 h 9623529"/>
              <a:gd name="connsiteX3" fmla="*/ 3197162 w 3206055"/>
              <a:gd name="connsiteY3" fmla="*/ 8389488 h 9623529"/>
              <a:gd name="connsiteX4" fmla="*/ 3206055 w 3206055"/>
              <a:gd name="connsiteY4" fmla="*/ 9386208 h 9623529"/>
              <a:gd name="connsiteX5" fmla="*/ 1971926 w 3206055"/>
              <a:gd name="connsiteY5" fmla="*/ 9623529 h 9623529"/>
              <a:gd name="connsiteX6" fmla="*/ 0 w 3206055"/>
              <a:gd name="connsiteY6" fmla="*/ 7651603 h 9623529"/>
              <a:gd name="connsiteX7" fmla="*/ 3621 w 3206055"/>
              <a:gd name="connsiteY7" fmla="*/ 7647982 h 9623529"/>
              <a:gd name="connsiteX8" fmla="*/ 3621 w 3206055"/>
              <a:gd name="connsiteY8" fmla="*/ 3200811 h 9623529"/>
              <a:gd name="connsiteX0" fmla="*/ 3621 w 3206987"/>
              <a:gd name="connsiteY0" fmla="*/ 3200811 h 9623529"/>
              <a:gd name="connsiteX1" fmla="*/ 3204432 w 3206987"/>
              <a:gd name="connsiteY1" fmla="*/ 0 h 9623529"/>
              <a:gd name="connsiteX2" fmla="*/ 3204432 w 3206987"/>
              <a:gd name="connsiteY2" fmla="*/ 8389488 h 9623529"/>
              <a:gd name="connsiteX3" fmla="*/ 3206142 w 3206987"/>
              <a:gd name="connsiteY3" fmla="*/ 8407448 h 9623529"/>
              <a:gd name="connsiteX4" fmla="*/ 3206055 w 3206987"/>
              <a:gd name="connsiteY4" fmla="*/ 9386208 h 9623529"/>
              <a:gd name="connsiteX5" fmla="*/ 1971926 w 3206987"/>
              <a:gd name="connsiteY5" fmla="*/ 9623529 h 9623529"/>
              <a:gd name="connsiteX6" fmla="*/ 0 w 3206987"/>
              <a:gd name="connsiteY6" fmla="*/ 7651603 h 9623529"/>
              <a:gd name="connsiteX7" fmla="*/ 3621 w 3206987"/>
              <a:gd name="connsiteY7" fmla="*/ 7647982 h 9623529"/>
              <a:gd name="connsiteX8" fmla="*/ 3621 w 3206987"/>
              <a:gd name="connsiteY8" fmla="*/ 3200811 h 962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6987" h="9623529">
                <a:moveTo>
                  <a:pt x="3621" y="3200811"/>
                </a:moveTo>
                <a:lnTo>
                  <a:pt x="3204432" y="0"/>
                </a:lnTo>
                <a:lnTo>
                  <a:pt x="3204432" y="8389488"/>
                </a:lnTo>
                <a:lnTo>
                  <a:pt x="3206142" y="8407448"/>
                </a:lnTo>
                <a:cubicBezTo>
                  <a:pt x="3209106" y="8739688"/>
                  <a:pt x="3203091" y="9053968"/>
                  <a:pt x="3206055" y="9386208"/>
                </a:cubicBezTo>
                <a:lnTo>
                  <a:pt x="1971926" y="9623529"/>
                </a:lnTo>
                <a:lnTo>
                  <a:pt x="0" y="7651603"/>
                </a:lnTo>
                <a:lnTo>
                  <a:pt x="3621" y="7647982"/>
                </a:lnTo>
                <a:lnTo>
                  <a:pt x="3621" y="3200811"/>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42" name="Freeform: Shape 41">
            <a:extLst>
              <a:ext uri="{FF2B5EF4-FFF2-40B4-BE49-F238E27FC236}">
                <a16:creationId xmlns:a16="http://schemas.microsoft.com/office/drawing/2014/main" id="{72DCDC53-603A-40A5-A8CC-0073D40D11EF}"/>
              </a:ext>
            </a:extLst>
          </p:cNvPr>
          <p:cNvSpPr/>
          <p:nvPr userDrawn="1"/>
        </p:nvSpPr>
        <p:spPr>
          <a:xfrm rot="2700000">
            <a:off x="1632126" y="1230940"/>
            <a:ext cx="3535790" cy="7514148"/>
          </a:xfrm>
          <a:custGeom>
            <a:avLst/>
            <a:gdLst>
              <a:gd name="connsiteX0" fmla="*/ 0 w 3535790"/>
              <a:gd name="connsiteY0" fmla="*/ 0 h 7514148"/>
              <a:gd name="connsiteX1" fmla="*/ 3535790 w 3535790"/>
              <a:gd name="connsiteY1" fmla="*/ 0 h 7514148"/>
              <a:gd name="connsiteX2" fmla="*/ 3535790 w 3535790"/>
              <a:gd name="connsiteY2" fmla="*/ 4642648 h 7514148"/>
              <a:gd name="connsiteX3" fmla="*/ 706090 w 3535790"/>
              <a:gd name="connsiteY3" fmla="*/ 7514148 h 7514148"/>
              <a:gd name="connsiteX4" fmla="*/ 0 w 3535790"/>
              <a:gd name="connsiteY4" fmla="*/ 6808058 h 7514148"/>
              <a:gd name="connsiteX5" fmla="*/ 0 w 3535790"/>
              <a:gd name="connsiteY5" fmla="*/ 0 h 7514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5790" h="7514148">
                <a:moveTo>
                  <a:pt x="0" y="0"/>
                </a:moveTo>
                <a:lnTo>
                  <a:pt x="3535790" y="0"/>
                </a:lnTo>
                <a:lnTo>
                  <a:pt x="3535790" y="4642648"/>
                </a:lnTo>
                <a:lnTo>
                  <a:pt x="706090" y="7514148"/>
                </a:lnTo>
                <a:lnTo>
                  <a:pt x="0" y="6808058"/>
                </a:lnTo>
                <a:lnTo>
                  <a:pt x="0" y="0"/>
                </a:lnTo>
                <a:close/>
              </a:path>
            </a:pathLst>
          </a:custGeom>
          <a:gradFill>
            <a:gsLst>
              <a:gs pos="1143">
                <a:schemeClr val="bg1">
                  <a:alpha val="0"/>
                </a:schemeClr>
              </a:gs>
              <a:gs pos="14000">
                <a:schemeClr val="bg1">
                  <a:alpha val="0"/>
                </a:schemeClr>
              </a:gs>
              <a:gs pos="72000">
                <a:schemeClr val="accent1"/>
              </a:gs>
            </a:gsLst>
            <a:lin ang="42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 name="Title 1"/>
          <p:cNvSpPr>
            <a:spLocks noGrp="1"/>
          </p:cNvSpPr>
          <p:nvPr>
            <p:ph type="title" hasCustomPrompt="1"/>
          </p:nvPr>
        </p:nvSpPr>
        <p:spPr>
          <a:xfrm>
            <a:off x="6592948" y="1582578"/>
            <a:ext cx="4996403" cy="1234440"/>
          </a:xfrm>
        </p:spPr>
        <p:txBody>
          <a:bodyPr wrap="square" anchor="b"/>
          <a:lstStyle>
            <a:lvl1pPr algn="l">
              <a:defRPr sz="3999" b="0" cap="none" baseline="0"/>
            </a:lvl1pPr>
          </a:lstStyle>
          <a:p>
            <a:r>
              <a:rPr lang="en-US"/>
              <a:t>Click to Edit Master Title Style</a:t>
            </a:r>
          </a:p>
        </p:txBody>
      </p:sp>
      <p:sp>
        <p:nvSpPr>
          <p:cNvPr id="128" name="Subtitle 2">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592948" y="2867281"/>
            <a:ext cx="5116452" cy="416403"/>
          </a:xfrm>
        </p:spPr>
        <p:txBody>
          <a:bodyPr/>
          <a:lstStyle>
            <a:lvl1pPr marL="0" indent="0" algn="l">
              <a:buNone/>
              <a:defRPr sz="2399">
                <a:solidFill>
                  <a:schemeClr val="accent4"/>
                </a:solidFill>
                <a:latin typeface="+mj-l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7" name="Text Placeholder 6">
            <a:extLst>
              <a:ext uri="{FF2B5EF4-FFF2-40B4-BE49-F238E27FC236}">
                <a16:creationId xmlns:a16="http://schemas.microsoft.com/office/drawing/2014/main" id="{DEA43E1E-B208-4DC4-9D6A-01669D00DA14}"/>
              </a:ext>
            </a:extLst>
          </p:cNvPr>
          <p:cNvSpPr>
            <a:spLocks noGrp="1"/>
          </p:cNvSpPr>
          <p:nvPr>
            <p:ph type="body" sz="quarter" idx="11" hasCustomPrompt="1"/>
          </p:nvPr>
        </p:nvSpPr>
        <p:spPr>
          <a:xfrm>
            <a:off x="6592948" y="4737427"/>
            <a:ext cx="3657600" cy="355601"/>
          </a:xfrm>
        </p:spPr>
        <p:txBody>
          <a:bodyPr anchor="b"/>
          <a:lstStyle>
            <a:lvl1pPr algn="l">
              <a:buNone/>
              <a:defRPr sz="1600">
                <a:solidFill>
                  <a:schemeClr val="tx2"/>
                </a:solidFill>
              </a:defRPr>
            </a:lvl1pPr>
          </a:lstStyle>
          <a:p>
            <a:pPr lvl="0"/>
            <a:r>
              <a:rPr lang="en-US"/>
              <a:t>Speaker Name</a:t>
            </a:r>
          </a:p>
        </p:txBody>
      </p:sp>
      <p:sp>
        <p:nvSpPr>
          <p:cNvPr id="129" name="Text Placeholder 6">
            <a:extLst>
              <a:ext uri="{FF2B5EF4-FFF2-40B4-BE49-F238E27FC236}">
                <a16:creationId xmlns:a16="http://schemas.microsoft.com/office/drawing/2014/main" id="{2111BB8B-7B37-4FB4-B2CD-984FE1C6C5E4}"/>
              </a:ext>
            </a:extLst>
          </p:cNvPr>
          <p:cNvSpPr>
            <a:spLocks noGrp="1"/>
          </p:cNvSpPr>
          <p:nvPr>
            <p:ph type="body" sz="quarter" idx="12" hasCustomPrompt="1"/>
          </p:nvPr>
        </p:nvSpPr>
        <p:spPr>
          <a:xfrm>
            <a:off x="6592948" y="5138747"/>
            <a:ext cx="3657600" cy="355601"/>
          </a:xfrm>
        </p:spPr>
        <p:txBody>
          <a:bodyPr/>
          <a:lstStyle>
            <a:lvl1pPr algn="l">
              <a:buNone/>
              <a:defRPr sz="1600">
                <a:solidFill>
                  <a:schemeClr val="tx2"/>
                </a:solidFill>
              </a:defRPr>
            </a:lvl1pPr>
          </a:lstStyle>
          <a:p>
            <a:pPr lvl="0"/>
            <a:r>
              <a:rPr lang="en-US"/>
              <a:t>Role / Division at VMware</a:t>
            </a:r>
          </a:p>
        </p:txBody>
      </p:sp>
      <p:sp>
        <p:nvSpPr>
          <p:cNvPr id="16" name="Text Placeholder 6">
            <a:extLst>
              <a:ext uri="{FF2B5EF4-FFF2-40B4-BE49-F238E27FC236}">
                <a16:creationId xmlns:a16="http://schemas.microsoft.com/office/drawing/2014/main" id="{68E7D54E-C753-48F7-AB43-C7A586277F50}"/>
              </a:ext>
            </a:extLst>
          </p:cNvPr>
          <p:cNvSpPr>
            <a:spLocks noGrp="1"/>
          </p:cNvSpPr>
          <p:nvPr>
            <p:ph type="body" sz="quarter" idx="13" hasCustomPrompt="1"/>
          </p:nvPr>
        </p:nvSpPr>
        <p:spPr>
          <a:xfrm>
            <a:off x="6592948" y="5494348"/>
            <a:ext cx="3657600" cy="267221"/>
          </a:xfrm>
        </p:spPr>
        <p:txBody>
          <a:bodyPr/>
          <a:lstStyle>
            <a:lvl1pPr algn="l">
              <a:buNone/>
              <a:defRPr sz="1200">
                <a:solidFill>
                  <a:schemeClr val="tx2"/>
                </a:solidFill>
              </a:defRPr>
            </a:lvl1pPr>
          </a:lstStyle>
          <a:p>
            <a:pPr lvl="0"/>
            <a:r>
              <a:rPr lang="en-US"/>
              <a:t>Date</a:t>
            </a:r>
          </a:p>
        </p:txBody>
      </p:sp>
      <p:grpSp>
        <p:nvGrpSpPr>
          <p:cNvPr id="17" name="Group 16">
            <a:extLst>
              <a:ext uri="{FF2B5EF4-FFF2-40B4-BE49-F238E27FC236}">
                <a16:creationId xmlns:a16="http://schemas.microsoft.com/office/drawing/2014/main" id="{571B1726-E7C5-4C32-A22F-BB8C0CA833E9}"/>
              </a:ext>
            </a:extLst>
          </p:cNvPr>
          <p:cNvGrpSpPr/>
          <p:nvPr userDrawn="1"/>
        </p:nvGrpSpPr>
        <p:grpSpPr>
          <a:xfrm>
            <a:off x="608013" y="6445106"/>
            <a:ext cx="1184397" cy="186690"/>
            <a:chOff x="863272" y="6563918"/>
            <a:chExt cx="861082" cy="135727"/>
          </a:xfrm>
          <a:solidFill>
            <a:schemeClr val="bg1"/>
          </a:solidFill>
        </p:grpSpPr>
        <p:sp>
          <p:nvSpPr>
            <p:cNvPr id="18" name="Freeform 6">
              <a:extLst>
                <a:ext uri="{FF2B5EF4-FFF2-40B4-BE49-F238E27FC236}">
                  <a16:creationId xmlns:a16="http://schemas.microsoft.com/office/drawing/2014/main" id="{0AEE4566-BDD0-43EB-8593-753B4AFC5389}"/>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chemeClr val="tx2"/>
                </a:solidFill>
              </a:endParaRPr>
            </a:p>
          </p:txBody>
        </p:sp>
        <p:sp>
          <p:nvSpPr>
            <p:cNvPr id="19" name="Freeform 7">
              <a:extLst>
                <a:ext uri="{FF2B5EF4-FFF2-40B4-BE49-F238E27FC236}">
                  <a16:creationId xmlns:a16="http://schemas.microsoft.com/office/drawing/2014/main" id="{CDDDBBBD-2B47-4F32-9507-B47217AD31D1}"/>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chemeClr val="tx2"/>
                </a:solidFill>
              </a:endParaRPr>
            </a:p>
          </p:txBody>
        </p:sp>
        <p:sp>
          <p:nvSpPr>
            <p:cNvPr id="20" name="Freeform 8">
              <a:extLst>
                <a:ext uri="{FF2B5EF4-FFF2-40B4-BE49-F238E27FC236}">
                  <a16:creationId xmlns:a16="http://schemas.microsoft.com/office/drawing/2014/main" id="{9A63A2EB-B414-427C-8975-27B69B276D4B}"/>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chemeClr val="tx2"/>
                </a:solidFill>
              </a:endParaRPr>
            </a:p>
          </p:txBody>
        </p:sp>
        <p:sp>
          <p:nvSpPr>
            <p:cNvPr id="21" name="Freeform 9">
              <a:extLst>
                <a:ext uri="{FF2B5EF4-FFF2-40B4-BE49-F238E27FC236}">
                  <a16:creationId xmlns:a16="http://schemas.microsoft.com/office/drawing/2014/main" id="{4AFD0B14-399F-447F-BBDD-FF049C867FA7}"/>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chemeClr val="tx2"/>
                </a:solidFill>
              </a:endParaRPr>
            </a:p>
          </p:txBody>
        </p:sp>
        <p:sp>
          <p:nvSpPr>
            <p:cNvPr id="22" name="Freeform 10">
              <a:extLst>
                <a:ext uri="{FF2B5EF4-FFF2-40B4-BE49-F238E27FC236}">
                  <a16:creationId xmlns:a16="http://schemas.microsoft.com/office/drawing/2014/main" id="{0778A2AC-9D1D-4FDB-973A-47DEA988606E}"/>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chemeClr val="tx2"/>
                </a:solidFill>
              </a:endParaRPr>
            </a:p>
          </p:txBody>
        </p:sp>
        <p:sp>
          <p:nvSpPr>
            <p:cNvPr id="23" name="Freeform 11">
              <a:extLst>
                <a:ext uri="{FF2B5EF4-FFF2-40B4-BE49-F238E27FC236}">
                  <a16:creationId xmlns:a16="http://schemas.microsoft.com/office/drawing/2014/main" id="{52873CFF-17A0-467C-B061-5E3FD5E92C7C}"/>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chemeClr val="tx2"/>
                </a:solidFill>
              </a:endParaRPr>
            </a:p>
          </p:txBody>
        </p:sp>
        <p:sp>
          <p:nvSpPr>
            <p:cNvPr id="24" name="Freeform 12">
              <a:extLst>
                <a:ext uri="{FF2B5EF4-FFF2-40B4-BE49-F238E27FC236}">
                  <a16:creationId xmlns:a16="http://schemas.microsoft.com/office/drawing/2014/main" id="{C351EEF9-CE8C-4948-8867-FDC697419BE3}"/>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schemeClr val="tx2"/>
                </a:solidFill>
              </a:endParaRPr>
            </a:p>
          </p:txBody>
        </p:sp>
      </p:grpSp>
      <p:sp>
        <p:nvSpPr>
          <p:cNvPr id="32" name="TextBox 31">
            <a:extLst>
              <a:ext uri="{FF2B5EF4-FFF2-40B4-BE49-F238E27FC236}">
                <a16:creationId xmlns:a16="http://schemas.microsoft.com/office/drawing/2014/main" id="{576FCBCF-AFA0-4D2E-AF64-919BFE9B44B8}"/>
              </a:ext>
            </a:extLst>
          </p:cNvPr>
          <p:cNvSpPr txBox="1"/>
          <p:nvPr userDrawn="1"/>
        </p:nvSpPr>
        <p:spPr bwMode="white">
          <a:xfrm flipH="1">
            <a:off x="2073593" y="6506318"/>
            <a:ext cx="1728888" cy="186690"/>
          </a:xfrm>
          <a:prstGeom prst="rect">
            <a:avLst/>
          </a:prstGeom>
          <a:noFill/>
        </p:spPr>
        <p:txBody>
          <a:bodyPr wrap="none" lIns="0" tIns="0" rIns="0" bIns="0" rtlCol="0" anchor="ctr">
            <a:noAutofit/>
          </a:bodyPr>
          <a:lstStyle/>
          <a:p>
            <a:pPr>
              <a:lnSpc>
                <a:spcPct val="90000"/>
              </a:lnSpc>
            </a:pPr>
            <a:r>
              <a:rPr lang="en-US" sz="800" dirty="0">
                <a:solidFill>
                  <a:schemeClr val="bg1"/>
                </a:solidFill>
                <a:latin typeface="+mj-lt"/>
                <a:ea typeface="Verdana" panose="020B0604030504040204" pitchFamily="34" charset="0"/>
                <a:cs typeface="Verdana" panose="020B0604030504040204" pitchFamily="34" charset="0"/>
              </a:rPr>
              <a:t>Confidential   </a:t>
            </a:r>
            <a:r>
              <a:rPr lang="en-US" sz="800" dirty="0">
                <a:solidFill>
                  <a:schemeClr val="bg1"/>
                </a:solidFill>
                <a:latin typeface="+mj-lt"/>
                <a:ea typeface="Verdana" panose="020B0604030504040204" pitchFamily="34" charset="0"/>
                <a:cs typeface="Arial" panose="020B0604020202020204" pitchFamily="34" charset="0"/>
              </a:rPr>
              <a:t>│</a:t>
            </a:r>
            <a:r>
              <a:rPr lang="en-US" sz="800" dirty="0">
                <a:solidFill>
                  <a:schemeClr val="bg1"/>
                </a:solidFill>
                <a:latin typeface="+mj-lt"/>
                <a:ea typeface="Verdana" panose="020B0604030504040204" pitchFamily="34" charset="0"/>
                <a:cs typeface="Verdana" panose="020B0604030504040204" pitchFamily="34" charset="0"/>
              </a:rPr>
              <a:t>  ©2021 VMware, Inc.</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29416F8-1B20-4892-97FA-108F191A5885}"/>
                  </a:ext>
                </a:extLst>
              </p14:cNvPr>
              <p14:cNvContentPartPr/>
              <p14:nvPr userDrawn="1"/>
            </p14:nvContentPartPr>
            <p14:xfrm>
              <a:off x="9859593" y="4881179"/>
              <a:ext cx="240" cy="240"/>
            </p14:xfrm>
          </p:contentPart>
        </mc:Choice>
        <mc:Fallback>
          <p:pic>
            <p:nvPicPr>
              <p:cNvPr id="3" name="Ink 2">
                <a:extLst>
                  <a:ext uri="{FF2B5EF4-FFF2-40B4-BE49-F238E27FC236}">
                    <a16:creationId xmlns:a16="http://schemas.microsoft.com/office/drawing/2014/main" id="{229416F8-1B20-4892-97FA-108F191A5885}"/>
                  </a:ext>
                </a:extLst>
              </p:cNvPr>
              <p:cNvPicPr/>
              <p:nvPr/>
            </p:nvPicPr>
            <p:blipFill>
              <a:blip r:embed="rId3"/>
              <a:stretch>
                <a:fillRect/>
              </a:stretch>
            </p:blipFill>
            <p:spPr>
              <a:xfrm>
                <a:off x="9855513" y="4877099"/>
                <a:ext cx="7920" cy="7920"/>
              </a:xfrm>
              <a:prstGeom prst="rect">
                <a:avLst/>
              </a:prstGeom>
            </p:spPr>
          </p:pic>
        </mc:Fallback>
      </mc:AlternateContent>
    </p:spTree>
    <p:extLst>
      <p:ext uri="{BB962C8B-B14F-4D97-AF65-F5344CB8AC3E}">
        <p14:creationId xmlns:p14="http://schemas.microsoft.com/office/powerpoint/2010/main" val="60649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 Plu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7" y="938794"/>
            <a:ext cx="6555971" cy="1229360"/>
          </a:xfrm>
        </p:spPr>
        <p:txBody>
          <a:bodyPr wrap="square" anchor="b"/>
          <a:lstStyle>
            <a:lvl1pPr algn="l">
              <a:defRPr sz="3600" b="0" cap="none" baseline="0">
                <a:solidFill>
                  <a:schemeClr val="accent2"/>
                </a:solidFill>
              </a:defRPr>
            </a:lvl1pPr>
          </a:lstStyle>
          <a:p>
            <a:r>
              <a:rPr lang="en-US" dirty="0"/>
              <a:t>Section Title Option 2 </a:t>
            </a:r>
            <a:br>
              <a:rPr lang="en-US" dirty="0"/>
            </a:br>
            <a:r>
              <a:rPr lang="en-US" dirty="0"/>
              <a:t>Plum and Indigo Color Theme</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2267712"/>
            <a:ext cx="6408402" cy="700882"/>
          </a:xfrm>
        </p:spPr>
        <p:txBody>
          <a:bodyPr/>
          <a:lstStyle>
            <a:lvl1pPr marL="0" indent="0" algn="l">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grpSp>
        <p:nvGrpSpPr>
          <p:cNvPr id="3" name="parallelogram graphics">
            <a:extLst>
              <a:ext uri="{FF2B5EF4-FFF2-40B4-BE49-F238E27FC236}">
                <a16:creationId xmlns:a16="http://schemas.microsoft.com/office/drawing/2014/main" id="{19D37C71-0080-7E44-8BBF-B45818A350D7}"/>
              </a:ext>
              <a:ext uri="{C183D7F6-B498-43B3-948B-1728B52AA6E4}">
                <adec:decorative xmlns:adec="http://schemas.microsoft.com/office/drawing/2017/decorative" val="1"/>
              </a:ext>
            </a:extLst>
          </p:cNvPr>
          <p:cNvGrpSpPr/>
          <p:nvPr userDrawn="1"/>
        </p:nvGrpSpPr>
        <p:grpSpPr>
          <a:xfrm>
            <a:off x="5180604" y="3294915"/>
            <a:ext cx="9157084" cy="2284913"/>
            <a:chOff x="5180604" y="3294915"/>
            <a:chExt cx="9157084" cy="2284913"/>
          </a:xfrm>
        </p:grpSpPr>
        <p:sp>
          <p:nvSpPr>
            <p:cNvPr id="26" name="Freeform 25">
              <a:extLst>
                <a:ext uri="{FF2B5EF4-FFF2-40B4-BE49-F238E27FC236}">
                  <a16:creationId xmlns:a16="http://schemas.microsoft.com/office/drawing/2014/main" id="{BC7C29EF-2F18-D94B-B2F7-6E9AFD0EC758}"/>
                </a:ext>
                <a:ext uri="{C183D7F6-B498-43B3-948B-1728B52AA6E4}">
                  <adec:decorative xmlns:adec="http://schemas.microsoft.com/office/drawing/2017/decorative" val="1"/>
                </a:ext>
              </a:extLst>
            </p:cNvPr>
            <p:cNvSpPr/>
            <p:nvPr userDrawn="1"/>
          </p:nvSpPr>
          <p:spPr>
            <a:xfrm rot="2700000">
              <a:off x="8616689" y="-141170"/>
              <a:ext cx="2284913" cy="9157084"/>
            </a:xfrm>
            <a:custGeom>
              <a:avLst/>
              <a:gdLst>
                <a:gd name="connsiteX0" fmla="*/ 1 w 2284913"/>
                <a:gd name="connsiteY0" fmla="*/ 0 h 9157084"/>
                <a:gd name="connsiteX1" fmla="*/ 2284913 w 2284913"/>
                <a:gd name="connsiteY1" fmla="*/ 2284913 h 9157084"/>
                <a:gd name="connsiteX2" fmla="*/ 2284913 w 2284913"/>
                <a:gd name="connsiteY2" fmla="*/ 6872172 h 9157084"/>
                <a:gd name="connsiteX3" fmla="*/ 0 w 2284913"/>
                <a:gd name="connsiteY3" fmla="*/ 9157084 h 9157084"/>
              </a:gdLst>
              <a:ahLst/>
              <a:cxnLst>
                <a:cxn ang="0">
                  <a:pos x="connsiteX0" y="connsiteY0"/>
                </a:cxn>
                <a:cxn ang="0">
                  <a:pos x="connsiteX1" y="connsiteY1"/>
                </a:cxn>
                <a:cxn ang="0">
                  <a:pos x="connsiteX2" y="connsiteY2"/>
                </a:cxn>
                <a:cxn ang="0">
                  <a:pos x="connsiteX3" y="connsiteY3"/>
                </a:cxn>
              </a:cxnLst>
              <a:rect l="l" t="t" r="r" b="b"/>
              <a:pathLst>
                <a:path w="2284913" h="9157084">
                  <a:moveTo>
                    <a:pt x="1" y="0"/>
                  </a:moveTo>
                  <a:lnTo>
                    <a:pt x="2284913" y="2284913"/>
                  </a:lnTo>
                  <a:lnTo>
                    <a:pt x="2284913" y="6872172"/>
                  </a:lnTo>
                  <a:lnTo>
                    <a:pt x="0" y="9157084"/>
                  </a:lnTo>
                  <a:close/>
                </a:path>
              </a:pathLst>
            </a:custGeom>
            <a:gradFill>
              <a:gsLst>
                <a:gs pos="24000">
                  <a:srgbClr val="7F35AB"/>
                </a:gs>
                <a:gs pos="87000">
                  <a:srgbClr val="264088"/>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51" name="Freeform: Shape 50">
              <a:extLst>
                <a:ext uri="{FF2B5EF4-FFF2-40B4-BE49-F238E27FC236}">
                  <a16:creationId xmlns:a16="http://schemas.microsoft.com/office/drawing/2014/main" id="{8D3A6683-B1EA-4507-96A9-030793602B44}"/>
                </a:ext>
                <a:ext uri="{C183D7F6-B498-43B3-948B-1728B52AA6E4}">
                  <adec:decorative xmlns:adec="http://schemas.microsoft.com/office/drawing/2017/decorative" val="1"/>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20000">
                  <a:srgbClr val="7F35AB"/>
                </a:gs>
                <a:gs pos="95000">
                  <a:schemeClr val="bg1"/>
                </a:gs>
                <a:gs pos="74000">
                  <a:schemeClr val="bg1">
                    <a:alpha val="79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pic>
        <p:nvPicPr>
          <p:cNvPr id="13" name="Graphic 12">
            <a:extLst>
              <a:ext uri="{FF2B5EF4-FFF2-40B4-BE49-F238E27FC236}">
                <a16:creationId xmlns:a16="http://schemas.microsoft.com/office/drawing/2014/main" id="{909A2A30-C1F1-4C49-94D5-E4E16E0E0B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4" name="Copyright" descr="Confidential copyright VMware, Inc. 2021">
            <a:extLst>
              <a:ext uri="{FF2B5EF4-FFF2-40B4-BE49-F238E27FC236}">
                <a16:creationId xmlns:a16="http://schemas.microsoft.com/office/drawing/2014/main" id="{6347E559-D276-EB42-99BE-792521944F2A}"/>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5" name="page number">
            <a:extLst>
              <a:ext uri="{FF2B5EF4-FFF2-40B4-BE49-F238E27FC236}">
                <a16:creationId xmlns:a16="http://schemas.microsoft.com/office/drawing/2014/main" id="{8424C6A4-7F55-9842-969F-317F913DCB90}"/>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34996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 Aqu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7" y="938794"/>
            <a:ext cx="6587869" cy="1229360"/>
          </a:xfrm>
        </p:spPr>
        <p:txBody>
          <a:bodyPr wrap="square" anchor="b"/>
          <a:lstStyle>
            <a:lvl1pPr algn="l">
              <a:defRPr sz="3600" b="0" cap="none" baseline="0">
                <a:solidFill>
                  <a:schemeClr val="accent2"/>
                </a:solidFill>
              </a:defRPr>
            </a:lvl1pPr>
          </a:lstStyle>
          <a:p>
            <a:r>
              <a:rPr lang="en-US" dirty="0"/>
              <a:t>Section Title Option 3</a:t>
            </a:r>
            <a:br>
              <a:rPr lang="en-US" dirty="0"/>
            </a:br>
            <a:r>
              <a:rPr lang="en-US" dirty="0"/>
              <a:t>Aqua and Ocean Color Theme</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2267712"/>
            <a:ext cx="6408402" cy="700882"/>
          </a:xfrm>
        </p:spPr>
        <p:txBody>
          <a:bodyPr/>
          <a:lstStyle>
            <a:lvl1pPr marL="0" indent="0" algn="l">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grpSp>
        <p:nvGrpSpPr>
          <p:cNvPr id="3" name="parallelogram graphics">
            <a:extLst>
              <a:ext uri="{FF2B5EF4-FFF2-40B4-BE49-F238E27FC236}">
                <a16:creationId xmlns:a16="http://schemas.microsoft.com/office/drawing/2014/main" id="{5DD0ED51-EB2B-FA4D-A5E8-5D06AA0356A8}"/>
              </a:ext>
              <a:ext uri="{C183D7F6-B498-43B3-948B-1728B52AA6E4}">
                <adec:decorative xmlns:adec="http://schemas.microsoft.com/office/drawing/2017/decorative" val="1"/>
              </a:ext>
            </a:extLst>
          </p:cNvPr>
          <p:cNvGrpSpPr/>
          <p:nvPr userDrawn="1"/>
        </p:nvGrpSpPr>
        <p:grpSpPr>
          <a:xfrm>
            <a:off x="5180604" y="3294915"/>
            <a:ext cx="9157084" cy="2284913"/>
            <a:chOff x="5180604" y="3294915"/>
            <a:chExt cx="9157084" cy="2284913"/>
          </a:xfrm>
        </p:grpSpPr>
        <p:sp>
          <p:nvSpPr>
            <p:cNvPr id="26" name="Freeform 25">
              <a:extLst>
                <a:ext uri="{FF2B5EF4-FFF2-40B4-BE49-F238E27FC236}">
                  <a16:creationId xmlns:a16="http://schemas.microsoft.com/office/drawing/2014/main" id="{BC7C29EF-2F18-D94B-B2F7-6E9AFD0EC758}"/>
                </a:ext>
                <a:ext uri="{C183D7F6-B498-43B3-948B-1728B52AA6E4}">
                  <adec:decorative xmlns:adec="http://schemas.microsoft.com/office/drawing/2017/decorative" val="1"/>
                </a:ext>
              </a:extLst>
            </p:cNvPr>
            <p:cNvSpPr/>
            <p:nvPr userDrawn="1"/>
          </p:nvSpPr>
          <p:spPr>
            <a:xfrm rot="2700000">
              <a:off x="8616689" y="-141170"/>
              <a:ext cx="2284913" cy="9157084"/>
            </a:xfrm>
            <a:custGeom>
              <a:avLst/>
              <a:gdLst>
                <a:gd name="connsiteX0" fmla="*/ 1 w 2284913"/>
                <a:gd name="connsiteY0" fmla="*/ 0 h 9157084"/>
                <a:gd name="connsiteX1" fmla="*/ 2284913 w 2284913"/>
                <a:gd name="connsiteY1" fmla="*/ 2284913 h 9157084"/>
                <a:gd name="connsiteX2" fmla="*/ 2284913 w 2284913"/>
                <a:gd name="connsiteY2" fmla="*/ 6872172 h 9157084"/>
                <a:gd name="connsiteX3" fmla="*/ 0 w 2284913"/>
                <a:gd name="connsiteY3" fmla="*/ 9157084 h 9157084"/>
              </a:gdLst>
              <a:ahLst/>
              <a:cxnLst>
                <a:cxn ang="0">
                  <a:pos x="connsiteX0" y="connsiteY0"/>
                </a:cxn>
                <a:cxn ang="0">
                  <a:pos x="connsiteX1" y="connsiteY1"/>
                </a:cxn>
                <a:cxn ang="0">
                  <a:pos x="connsiteX2" y="connsiteY2"/>
                </a:cxn>
                <a:cxn ang="0">
                  <a:pos x="connsiteX3" y="connsiteY3"/>
                </a:cxn>
              </a:cxnLst>
              <a:rect l="l" t="t" r="r" b="b"/>
              <a:pathLst>
                <a:path w="2284913" h="9157084">
                  <a:moveTo>
                    <a:pt x="1" y="0"/>
                  </a:moveTo>
                  <a:lnTo>
                    <a:pt x="2284913" y="2284913"/>
                  </a:lnTo>
                  <a:lnTo>
                    <a:pt x="2284913" y="6872172"/>
                  </a:lnTo>
                  <a:lnTo>
                    <a:pt x="0" y="9157084"/>
                  </a:lnTo>
                  <a:close/>
                </a:path>
              </a:pathLst>
            </a:custGeom>
            <a:gradFill>
              <a:gsLst>
                <a:gs pos="24000">
                  <a:schemeClr val="accent3"/>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51" name="Freeform: Shape 50">
              <a:extLst>
                <a:ext uri="{FF2B5EF4-FFF2-40B4-BE49-F238E27FC236}">
                  <a16:creationId xmlns:a16="http://schemas.microsoft.com/office/drawing/2014/main" id="{8D3A6683-B1EA-4507-96A9-030793602B44}"/>
                </a:ext>
                <a:ext uri="{C183D7F6-B498-43B3-948B-1728B52AA6E4}">
                  <adec:decorative xmlns:adec="http://schemas.microsoft.com/office/drawing/2017/decorative" val="1"/>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20000">
                  <a:schemeClr val="accent3"/>
                </a:gs>
                <a:gs pos="95000">
                  <a:schemeClr val="bg1"/>
                </a:gs>
                <a:gs pos="74000">
                  <a:schemeClr val="bg1">
                    <a:alpha val="79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grpSp>
      <p:pic>
        <p:nvPicPr>
          <p:cNvPr id="13" name="Graphic 12">
            <a:extLst>
              <a:ext uri="{FF2B5EF4-FFF2-40B4-BE49-F238E27FC236}">
                <a16:creationId xmlns:a16="http://schemas.microsoft.com/office/drawing/2014/main" id="{84B73C7E-880A-5549-9F44-0D93871652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19085" y="6218399"/>
            <a:ext cx="1539751" cy="557784"/>
          </a:xfrm>
          <a:prstGeom prst="rect">
            <a:avLst/>
          </a:prstGeom>
        </p:spPr>
      </p:pic>
      <p:sp>
        <p:nvSpPr>
          <p:cNvPr id="14" name="Copyright" descr="Confidential copyright VMware, Inc. 2021">
            <a:extLst>
              <a:ext uri="{FF2B5EF4-FFF2-40B4-BE49-F238E27FC236}">
                <a16:creationId xmlns:a16="http://schemas.microsoft.com/office/drawing/2014/main" id="{BD7334BA-8EAC-6949-8ABE-D6CC75077F87}"/>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5" name="page number">
            <a:extLst>
              <a:ext uri="{FF2B5EF4-FFF2-40B4-BE49-F238E27FC236}">
                <a16:creationId xmlns:a16="http://schemas.microsoft.com/office/drawing/2014/main" id="{274E202C-D42A-664B-A387-688ED8610969}"/>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316835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 Photo 4">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23540E6D-7782-A947-A0D7-EF56A1E21301}"/>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4005165" y="1"/>
            <a:ext cx="8183660" cy="6858000"/>
          </a:xfrm>
          <a:prstGeom prst="rect">
            <a:avLst/>
          </a:prstGeom>
        </p:spPr>
      </p:pic>
      <p:grpSp>
        <p:nvGrpSpPr>
          <p:cNvPr id="20" name="Photo parallelogram">
            <a:extLst>
              <a:ext uri="{FF2B5EF4-FFF2-40B4-BE49-F238E27FC236}">
                <a16:creationId xmlns:a16="http://schemas.microsoft.com/office/drawing/2014/main" id="{F72EC879-2EA6-B148-92DF-BAD45E3E213A}"/>
              </a:ext>
            </a:extLst>
          </p:cNvPr>
          <p:cNvGrpSpPr/>
          <p:nvPr userDrawn="1"/>
        </p:nvGrpSpPr>
        <p:grpSpPr>
          <a:xfrm>
            <a:off x="-1" y="-1147317"/>
            <a:ext cx="13073278" cy="9169882"/>
            <a:chOff x="-1" y="-1147317"/>
            <a:chExt cx="13073278" cy="9169882"/>
          </a:xfrm>
        </p:grpSpPr>
        <p:sp>
          <p:nvSpPr>
            <p:cNvPr id="21" name="Freeform: Shape 28">
              <a:extLst>
                <a:ext uri="{FF2B5EF4-FFF2-40B4-BE49-F238E27FC236}">
                  <a16:creationId xmlns:a16="http://schemas.microsoft.com/office/drawing/2014/main" id="{B3E6C007-ABD8-004F-B045-BEB88D729FD5}"/>
                </a:ext>
                <a:ext uri="{C183D7F6-B498-43B3-948B-1728B52AA6E4}">
                  <adec:decorative xmlns:adec="http://schemas.microsoft.com/office/drawing/2017/decorative" val="1"/>
                </a:ext>
              </a:extLst>
            </p:cNvPr>
            <p:cNvSpPr/>
            <p:nvPr userDrawn="1"/>
          </p:nvSpPr>
          <p:spPr>
            <a:xfrm rot="2700000">
              <a:off x="9046350" y="3334944"/>
              <a:ext cx="970552" cy="4540137"/>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4000">
                  <a:schemeClr val="bg1">
                    <a:alpha val="0"/>
                  </a:schemeClr>
                </a:gs>
                <a:gs pos="78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2" name="Isosceles Triangle 1">
              <a:extLst>
                <a:ext uri="{FF2B5EF4-FFF2-40B4-BE49-F238E27FC236}">
                  <a16:creationId xmlns:a16="http://schemas.microsoft.com/office/drawing/2014/main" id="{57CB1D1A-227D-9040-AB7C-86ABF97CBC6B}"/>
                </a:ext>
                <a:ext uri="{C183D7F6-B498-43B3-948B-1728B52AA6E4}">
                  <adec:decorative xmlns:adec="http://schemas.microsoft.com/office/drawing/2017/decorative" val="1"/>
                </a:ext>
              </a:extLst>
            </p:cNvPr>
            <p:cNvSpPr/>
            <p:nvPr userDrawn="1"/>
          </p:nvSpPr>
          <p:spPr>
            <a:xfrm>
              <a:off x="8943276" y="3622876"/>
              <a:ext cx="3251263" cy="3253579"/>
            </a:xfrm>
            <a:prstGeom prst="triangle">
              <a:avLst>
                <a:gd name="adj" fmla="val 10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23" name="Freeform: Shape 27">
              <a:extLst>
                <a:ext uri="{FF2B5EF4-FFF2-40B4-BE49-F238E27FC236}">
                  <a16:creationId xmlns:a16="http://schemas.microsoft.com/office/drawing/2014/main" id="{B2FE9A9E-4684-3148-8554-74DA936D366F}"/>
                </a:ext>
                <a:ext uri="{C183D7F6-B498-43B3-948B-1728B52AA6E4}">
                  <adec:decorative xmlns:adec="http://schemas.microsoft.com/office/drawing/2017/decorative" val="1"/>
                </a:ext>
              </a:extLst>
            </p:cNvPr>
            <p:cNvSpPr/>
            <p:nvPr userDrawn="1"/>
          </p:nvSpPr>
          <p:spPr>
            <a:xfrm rot="10800000">
              <a:off x="-1" y="-1"/>
              <a:ext cx="10873127" cy="6868836"/>
            </a:xfrm>
            <a:custGeom>
              <a:avLst/>
              <a:gdLst>
                <a:gd name="connsiteX0" fmla="*/ 10873127 w 10873127"/>
                <a:gd name="connsiteY0" fmla="*/ 6868836 h 6868836"/>
                <a:gd name="connsiteX1" fmla="*/ 0 w 10873127"/>
                <a:gd name="connsiteY1" fmla="*/ 6868836 h 6868836"/>
                <a:gd name="connsiteX2" fmla="*/ 6863947 w 10873127"/>
                <a:gd name="connsiteY2" fmla="*/ 0 h 6868836"/>
                <a:gd name="connsiteX3" fmla="*/ 10873127 w 10873127"/>
                <a:gd name="connsiteY3" fmla="*/ 0 h 6868836"/>
              </a:gdLst>
              <a:ahLst/>
              <a:cxnLst>
                <a:cxn ang="0">
                  <a:pos x="connsiteX0" y="connsiteY0"/>
                </a:cxn>
                <a:cxn ang="0">
                  <a:pos x="connsiteX1" y="connsiteY1"/>
                </a:cxn>
                <a:cxn ang="0">
                  <a:pos x="connsiteX2" y="connsiteY2"/>
                </a:cxn>
                <a:cxn ang="0">
                  <a:pos x="connsiteX3" y="connsiteY3"/>
                </a:cxn>
              </a:cxnLst>
              <a:rect l="l" t="t" r="r" b="b"/>
              <a:pathLst>
                <a:path w="10873127" h="6868836">
                  <a:moveTo>
                    <a:pt x="10873127" y="6868836"/>
                  </a:moveTo>
                  <a:lnTo>
                    <a:pt x="0" y="6868836"/>
                  </a:lnTo>
                  <a:lnTo>
                    <a:pt x="6863947" y="0"/>
                  </a:lnTo>
                  <a:lnTo>
                    <a:pt x="10873127"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24" name="Mask">
              <a:extLst>
                <a:ext uri="{FF2B5EF4-FFF2-40B4-BE49-F238E27FC236}">
                  <a16:creationId xmlns:a16="http://schemas.microsoft.com/office/drawing/2014/main" id="{422114DE-537D-5040-95CE-7B50A9F51150}"/>
                </a:ext>
              </a:extLst>
            </p:cNvPr>
            <p:cNvSpPr/>
            <p:nvPr userDrawn="1"/>
          </p:nvSpPr>
          <p:spPr>
            <a:xfrm flipV="1">
              <a:off x="0" y="-1147317"/>
              <a:ext cx="13073277" cy="9169882"/>
            </a:xfrm>
            <a:custGeom>
              <a:avLst/>
              <a:gdLst>
                <a:gd name="connsiteX0" fmla="*/ 0 w 13073277"/>
                <a:gd name="connsiteY0" fmla="*/ 9169882 h 9169882"/>
                <a:gd name="connsiteX1" fmla="*/ 12404785 w 13073277"/>
                <a:gd name="connsiteY1" fmla="*/ 9169882 h 9169882"/>
                <a:gd name="connsiteX2" fmla="*/ 12404785 w 13073277"/>
                <a:gd name="connsiteY2" fmla="*/ 9169882 h 9169882"/>
                <a:gd name="connsiteX3" fmla="*/ 13073277 w 13073277"/>
                <a:gd name="connsiteY3" fmla="*/ 9169882 h 9169882"/>
                <a:gd name="connsiteX4" fmla="*/ 13073277 w 13073277"/>
                <a:gd name="connsiteY4" fmla="*/ 0 h 9169882"/>
                <a:gd name="connsiteX5" fmla="*/ 12188824 w 13073277"/>
                <a:gd name="connsiteY5" fmla="*/ 0 h 9169882"/>
                <a:gd name="connsiteX6" fmla="*/ 12188824 w 13073277"/>
                <a:gd name="connsiteY6" fmla="*/ 8625 h 9169882"/>
                <a:gd name="connsiteX7" fmla="*/ 0 w 13073277"/>
                <a:gd name="connsiteY7" fmla="*/ 8625 h 9169882"/>
                <a:gd name="connsiteX8" fmla="*/ 0 w 13073277"/>
                <a:gd name="connsiteY8" fmla="*/ 1164565 h 9169882"/>
                <a:gd name="connsiteX9" fmla="*/ 12188824 w 13073277"/>
                <a:gd name="connsiteY9" fmla="*/ 1164565 h 9169882"/>
                <a:gd name="connsiteX10" fmla="*/ 12188824 w 13073277"/>
                <a:gd name="connsiteY10" fmla="*/ 8013942 h 9169882"/>
                <a:gd name="connsiteX11" fmla="*/ 0 w 13073277"/>
                <a:gd name="connsiteY11" fmla="*/ 8013942 h 91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3277" h="9169882">
                  <a:moveTo>
                    <a:pt x="0" y="9169882"/>
                  </a:moveTo>
                  <a:lnTo>
                    <a:pt x="12404785" y="9169882"/>
                  </a:lnTo>
                  <a:lnTo>
                    <a:pt x="12404785" y="9169882"/>
                  </a:lnTo>
                  <a:lnTo>
                    <a:pt x="13073277" y="9169882"/>
                  </a:lnTo>
                  <a:lnTo>
                    <a:pt x="13073277" y="0"/>
                  </a:lnTo>
                  <a:lnTo>
                    <a:pt x="12188824" y="0"/>
                  </a:lnTo>
                  <a:lnTo>
                    <a:pt x="12188824" y="8625"/>
                  </a:lnTo>
                  <a:lnTo>
                    <a:pt x="0" y="8625"/>
                  </a:lnTo>
                  <a:lnTo>
                    <a:pt x="0" y="1164565"/>
                  </a:lnTo>
                  <a:lnTo>
                    <a:pt x="12188824" y="1164565"/>
                  </a:lnTo>
                  <a:lnTo>
                    <a:pt x="12188824" y="8013942"/>
                  </a:lnTo>
                  <a:lnTo>
                    <a:pt x="0" y="8013942"/>
                  </a:lnTo>
                  <a:close/>
                </a:path>
              </a:pathLst>
            </a:cu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grpSp>
      <p:sp>
        <p:nvSpPr>
          <p:cNvPr id="17" name="Title 1">
            <a:extLst>
              <a:ext uri="{FF2B5EF4-FFF2-40B4-BE49-F238E27FC236}">
                <a16:creationId xmlns:a16="http://schemas.microsoft.com/office/drawing/2014/main" id="{2AC6091C-E947-4C0C-85B0-C87C084ACBB4}"/>
              </a:ext>
            </a:extLst>
          </p:cNvPr>
          <p:cNvSpPr>
            <a:spLocks noGrp="1"/>
          </p:cNvSpPr>
          <p:nvPr>
            <p:ph type="title" hasCustomPrompt="1"/>
          </p:nvPr>
        </p:nvSpPr>
        <p:spPr>
          <a:xfrm>
            <a:off x="589108" y="938794"/>
            <a:ext cx="6427626" cy="1229360"/>
          </a:xfrm>
        </p:spPr>
        <p:txBody>
          <a:bodyPr wrap="square" anchor="b"/>
          <a:lstStyle>
            <a:lvl1pPr algn="l">
              <a:defRPr sz="3600" b="0" cap="none" baseline="0">
                <a:solidFill>
                  <a:schemeClr val="accent2"/>
                </a:solidFill>
              </a:defRPr>
            </a:lvl1pPr>
          </a:lstStyle>
          <a:p>
            <a:r>
              <a:rPr lang="en-US" dirty="0"/>
              <a:t>Section Title Option 7</a:t>
            </a:r>
            <a:br>
              <a:rPr lang="en-US" dirty="0"/>
            </a:br>
            <a:r>
              <a:rPr lang="en-US" dirty="0"/>
              <a:t>with photo</a:t>
            </a:r>
          </a:p>
        </p:txBody>
      </p:sp>
      <p:sp>
        <p:nvSpPr>
          <p:cNvPr id="18" name="Subtitle">
            <a:extLst>
              <a:ext uri="{FF2B5EF4-FFF2-40B4-BE49-F238E27FC236}">
                <a16:creationId xmlns:a16="http://schemas.microsoft.com/office/drawing/2014/main" id="{A2044BBD-0109-43FF-A52D-8FA2841A4DF6}"/>
              </a:ext>
            </a:extLst>
          </p:cNvPr>
          <p:cNvSpPr>
            <a:spLocks noGrp="1"/>
          </p:cNvSpPr>
          <p:nvPr>
            <p:ph type="subTitle" idx="10" hasCustomPrompt="1"/>
          </p:nvPr>
        </p:nvSpPr>
        <p:spPr>
          <a:xfrm>
            <a:off x="602966" y="2267712"/>
            <a:ext cx="6414522" cy="700882"/>
          </a:xfrm>
        </p:spPr>
        <p:txBody>
          <a:bodyPr/>
          <a:lstStyle>
            <a:lvl1pPr marL="0" indent="0" algn="l">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Baby turtles coming out of nest = conservation. Replace text with optional subhead or delete.</a:t>
            </a:r>
          </a:p>
        </p:txBody>
      </p:sp>
      <p:pic>
        <p:nvPicPr>
          <p:cNvPr id="15" name="Graphic 14">
            <a:extLst>
              <a:ext uri="{FF2B5EF4-FFF2-40B4-BE49-F238E27FC236}">
                <a16:creationId xmlns:a16="http://schemas.microsoft.com/office/drawing/2014/main" id="{F4569604-923F-E14A-B400-72ABFA856CC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19085" y="6218399"/>
            <a:ext cx="1539751" cy="557784"/>
          </a:xfrm>
          <a:prstGeom prst="rect">
            <a:avLst/>
          </a:prstGeom>
        </p:spPr>
      </p:pic>
      <p:sp>
        <p:nvSpPr>
          <p:cNvPr id="16" name="Copyright" descr="Confidential copyright VMware, Inc. 2021">
            <a:extLst>
              <a:ext uri="{FF2B5EF4-FFF2-40B4-BE49-F238E27FC236}">
                <a16:creationId xmlns:a16="http://schemas.microsoft.com/office/drawing/2014/main" id="{EA525EA8-CE01-AC47-A328-ED5914532992}"/>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9" name="page number">
            <a:extLst>
              <a:ext uri="{FF2B5EF4-FFF2-40B4-BE49-F238E27FC236}">
                <a16:creationId xmlns:a16="http://schemas.microsoft.com/office/drawing/2014/main" id="{B7596FE4-59D4-0A4E-B5E4-08B14C453988}"/>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128892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 Photo 5">
    <p:bg>
      <p:bgPr>
        <a:solidFill>
          <a:schemeClr val="bg1"/>
        </a:solidFill>
        <a:effectLst/>
      </p:bgPr>
    </p:bg>
    <p:spTree>
      <p:nvGrpSpPr>
        <p:cNvPr id="1" name=""/>
        <p:cNvGrpSpPr/>
        <p:nvPr/>
      </p:nvGrpSpPr>
      <p:grpSpPr>
        <a:xfrm>
          <a:off x="0" y="0"/>
          <a:ext cx="0" cy="0"/>
          <a:chOff x="0" y="0"/>
          <a:chExt cx="0" cy="0"/>
        </a:xfrm>
      </p:grpSpPr>
      <p:pic>
        <p:nvPicPr>
          <p:cNvPr id="30" name="Picture 29" descr="Image within a parallelogram that speaks to sustainability; image is of a school of fish in the ocean.">
            <a:extLst>
              <a:ext uri="{FF2B5EF4-FFF2-40B4-BE49-F238E27FC236}">
                <a16:creationId xmlns:a16="http://schemas.microsoft.com/office/drawing/2014/main" id="{18A5E8D0-8A67-4648-8412-1CAD64144E7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985765" y="1"/>
            <a:ext cx="8203060" cy="6857999"/>
          </a:xfrm>
          <a:prstGeom prst="rect">
            <a:avLst/>
          </a:prstGeom>
        </p:spPr>
      </p:pic>
      <p:grpSp>
        <p:nvGrpSpPr>
          <p:cNvPr id="20" name="Photo parallelogram">
            <a:extLst>
              <a:ext uri="{FF2B5EF4-FFF2-40B4-BE49-F238E27FC236}">
                <a16:creationId xmlns:a16="http://schemas.microsoft.com/office/drawing/2014/main" id="{E824C545-4B27-8643-BFAF-E0EB5F397B21}"/>
              </a:ext>
            </a:extLst>
          </p:cNvPr>
          <p:cNvGrpSpPr/>
          <p:nvPr userDrawn="1"/>
        </p:nvGrpSpPr>
        <p:grpSpPr>
          <a:xfrm>
            <a:off x="-1" y="-1147317"/>
            <a:ext cx="13073278" cy="9169882"/>
            <a:chOff x="-1" y="-1147317"/>
            <a:chExt cx="13073278" cy="9169882"/>
          </a:xfrm>
        </p:grpSpPr>
        <p:sp>
          <p:nvSpPr>
            <p:cNvPr id="21" name="Freeform: Shape 28">
              <a:extLst>
                <a:ext uri="{FF2B5EF4-FFF2-40B4-BE49-F238E27FC236}">
                  <a16:creationId xmlns:a16="http://schemas.microsoft.com/office/drawing/2014/main" id="{70DB9740-AE45-BB48-9C2E-05652BE72376}"/>
                </a:ext>
                <a:ext uri="{C183D7F6-B498-43B3-948B-1728B52AA6E4}">
                  <adec:decorative xmlns:adec="http://schemas.microsoft.com/office/drawing/2017/decorative" val="1"/>
                </a:ext>
              </a:extLst>
            </p:cNvPr>
            <p:cNvSpPr/>
            <p:nvPr userDrawn="1"/>
          </p:nvSpPr>
          <p:spPr>
            <a:xfrm rot="2700000">
              <a:off x="9046350" y="3334944"/>
              <a:ext cx="970552" cy="4540137"/>
            </a:xfrm>
            <a:custGeom>
              <a:avLst/>
              <a:gdLst>
                <a:gd name="connsiteX0" fmla="*/ 1 w 970552"/>
                <a:gd name="connsiteY0" fmla="*/ 970551 h 4540137"/>
                <a:gd name="connsiteX1" fmla="*/ 970552 w 970552"/>
                <a:gd name="connsiteY1" fmla="*/ 0 h 4540137"/>
                <a:gd name="connsiteX2" fmla="*/ 970552 w 970552"/>
                <a:gd name="connsiteY2" fmla="*/ 3569585 h 4540137"/>
                <a:gd name="connsiteX3" fmla="*/ 0 w 970552"/>
                <a:gd name="connsiteY3" fmla="*/ 4540137 h 4540137"/>
              </a:gdLst>
              <a:ahLst/>
              <a:cxnLst>
                <a:cxn ang="0">
                  <a:pos x="connsiteX0" y="connsiteY0"/>
                </a:cxn>
                <a:cxn ang="0">
                  <a:pos x="connsiteX1" y="connsiteY1"/>
                </a:cxn>
                <a:cxn ang="0">
                  <a:pos x="connsiteX2" y="connsiteY2"/>
                </a:cxn>
                <a:cxn ang="0">
                  <a:pos x="connsiteX3" y="connsiteY3"/>
                </a:cxn>
              </a:cxnLst>
              <a:rect l="l" t="t" r="r" b="b"/>
              <a:pathLst>
                <a:path w="970552" h="4540137">
                  <a:moveTo>
                    <a:pt x="1" y="970551"/>
                  </a:moveTo>
                  <a:lnTo>
                    <a:pt x="970552" y="0"/>
                  </a:lnTo>
                  <a:lnTo>
                    <a:pt x="970552" y="3569585"/>
                  </a:lnTo>
                  <a:lnTo>
                    <a:pt x="0" y="4540137"/>
                  </a:lnTo>
                  <a:close/>
                </a:path>
              </a:pathLst>
            </a:custGeom>
            <a:gradFill>
              <a:gsLst>
                <a:gs pos="24000">
                  <a:schemeClr val="bg1">
                    <a:alpha val="0"/>
                  </a:schemeClr>
                </a:gs>
                <a:gs pos="78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dirty="0">
                <a:solidFill>
                  <a:schemeClr val="bg1"/>
                </a:solidFill>
              </a:endParaRPr>
            </a:p>
          </p:txBody>
        </p:sp>
        <p:sp>
          <p:nvSpPr>
            <p:cNvPr id="22" name="Isosceles Triangle 1">
              <a:extLst>
                <a:ext uri="{FF2B5EF4-FFF2-40B4-BE49-F238E27FC236}">
                  <a16:creationId xmlns:a16="http://schemas.microsoft.com/office/drawing/2014/main" id="{42FD0D12-FAF4-8B48-82C0-E268E8F67A48}"/>
                </a:ext>
                <a:ext uri="{C183D7F6-B498-43B3-948B-1728B52AA6E4}">
                  <adec:decorative xmlns:adec="http://schemas.microsoft.com/office/drawing/2017/decorative" val="1"/>
                </a:ext>
              </a:extLst>
            </p:cNvPr>
            <p:cNvSpPr/>
            <p:nvPr userDrawn="1"/>
          </p:nvSpPr>
          <p:spPr>
            <a:xfrm>
              <a:off x="8943276" y="3622876"/>
              <a:ext cx="3251263" cy="3253579"/>
            </a:xfrm>
            <a:prstGeom prst="triangle">
              <a:avLst>
                <a:gd name="adj" fmla="val 10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23" name="Freeform: Shape 27">
              <a:extLst>
                <a:ext uri="{FF2B5EF4-FFF2-40B4-BE49-F238E27FC236}">
                  <a16:creationId xmlns:a16="http://schemas.microsoft.com/office/drawing/2014/main" id="{087E96CC-AEF4-814C-A476-35B6121A9FD0}"/>
                </a:ext>
                <a:ext uri="{C183D7F6-B498-43B3-948B-1728B52AA6E4}">
                  <adec:decorative xmlns:adec="http://schemas.microsoft.com/office/drawing/2017/decorative" val="1"/>
                </a:ext>
              </a:extLst>
            </p:cNvPr>
            <p:cNvSpPr/>
            <p:nvPr userDrawn="1"/>
          </p:nvSpPr>
          <p:spPr>
            <a:xfrm rot="10800000">
              <a:off x="-1" y="-1"/>
              <a:ext cx="10873127" cy="6868836"/>
            </a:xfrm>
            <a:custGeom>
              <a:avLst/>
              <a:gdLst>
                <a:gd name="connsiteX0" fmla="*/ 10873127 w 10873127"/>
                <a:gd name="connsiteY0" fmla="*/ 6868836 h 6868836"/>
                <a:gd name="connsiteX1" fmla="*/ 0 w 10873127"/>
                <a:gd name="connsiteY1" fmla="*/ 6868836 h 6868836"/>
                <a:gd name="connsiteX2" fmla="*/ 6863947 w 10873127"/>
                <a:gd name="connsiteY2" fmla="*/ 0 h 6868836"/>
                <a:gd name="connsiteX3" fmla="*/ 10873127 w 10873127"/>
                <a:gd name="connsiteY3" fmla="*/ 0 h 6868836"/>
              </a:gdLst>
              <a:ahLst/>
              <a:cxnLst>
                <a:cxn ang="0">
                  <a:pos x="connsiteX0" y="connsiteY0"/>
                </a:cxn>
                <a:cxn ang="0">
                  <a:pos x="connsiteX1" y="connsiteY1"/>
                </a:cxn>
                <a:cxn ang="0">
                  <a:pos x="connsiteX2" y="connsiteY2"/>
                </a:cxn>
                <a:cxn ang="0">
                  <a:pos x="connsiteX3" y="connsiteY3"/>
                </a:cxn>
              </a:cxnLst>
              <a:rect l="l" t="t" r="r" b="b"/>
              <a:pathLst>
                <a:path w="10873127" h="6868836">
                  <a:moveTo>
                    <a:pt x="10873127" y="6868836"/>
                  </a:moveTo>
                  <a:lnTo>
                    <a:pt x="0" y="6868836"/>
                  </a:lnTo>
                  <a:lnTo>
                    <a:pt x="6863947" y="0"/>
                  </a:lnTo>
                  <a:lnTo>
                    <a:pt x="10873127"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sp>
          <p:nvSpPr>
            <p:cNvPr id="24" name="Mask">
              <a:extLst>
                <a:ext uri="{FF2B5EF4-FFF2-40B4-BE49-F238E27FC236}">
                  <a16:creationId xmlns:a16="http://schemas.microsoft.com/office/drawing/2014/main" id="{D7FD1D2C-1AC1-2446-A153-063FE3A70C61}"/>
                </a:ext>
              </a:extLst>
            </p:cNvPr>
            <p:cNvSpPr/>
            <p:nvPr userDrawn="1"/>
          </p:nvSpPr>
          <p:spPr>
            <a:xfrm flipV="1">
              <a:off x="0" y="-1147317"/>
              <a:ext cx="13073277" cy="9169882"/>
            </a:xfrm>
            <a:custGeom>
              <a:avLst/>
              <a:gdLst>
                <a:gd name="connsiteX0" fmla="*/ 0 w 13073277"/>
                <a:gd name="connsiteY0" fmla="*/ 9169882 h 9169882"/>
                <a:gd name="connsiteX1" fmla="*/ 12404785 w 13073277"/>
                <a:gd name="connsiteY1" fmla="*/ 9169882 h 9169882"/>
                <a:gd name="connsiteX2" fmla="*/ 12404785 w 13073277"/>
                <a:gd name="connsiteY2" fmla="*/ 9169882 h 9169882"/>
                <a:gd name="connsiteX3" fmla="*/ 13073277 w 13073277"/>
                <a:gd name="connsiteY3" fmla="*/ 9169882 h 9169882"/>
                <a:gd name="connsiteX4" fmla="*/ 13073277 w 13073277"/>
                <a:gd name="connsiteY4" fmla="*/ 0 h 9169882"/>
                <a:gd name="connsiteX5" fmla="*/ 12188824 w 13073277"/>
                <a:gd name="connsiteY5" fmla="*/ 0 h 9169882"/>
                <a:gd name="connsiteX6" fmla="*/ 12188824 w 13073277"/>
                <a:gd name="connsiteY6" fmla="*/ 8625 h 9169882"/>
                <a:gd name="connsiteX7" fmla="*/ 0 w 13073277"/>
                <a:gd name="connsiteY7" fmla="*/ 8625 h 9169882"/>
                <a:gd name="connsiteX8" fmla="*/ 0 w 13073277"/>
                <a:gd name="connsiteY8" fmla="*/ 1164565 h 9169882"/>
                <a:gd name="connsiteX9" fmla="*/ 12188824 w 13073277"/>
                <a:gd name="connsiteY9" fmla="*/ 1164565 h 9169882"/>
                <a:gd name="connsiteX10" fmla="*/ 12188824 w 13073277"/>
                <a:gd name="connsiteY10" fmla="*/ 8013942 h 9169882"/>
                <a:gd name="connsiteX11" fmla="*/ 0 w 13073277"/>
                <a:gd name="connsiteY11" fmla="*/ 8013942 h 91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3277" h="9169882">
                  <a:moveTo>
                    <a:pt x="0" y="9169882"/>
                  </a:moveTo>
                  <a:lnTo>
                    <a:pt x="12404785" y="9169882"/>
                  </a:lnTo>
                  <a:lnTo>
                    <a:pt x="12404785" y="9169882"/>
                  </a:lnTo>
                  <a:lnTo>
                    <a:pt x="13073277" y="9169882"/>
                  </a:lnTo>
                  <a:lnTo>
                    <a:pt x="13073277" y="0"/>
                  </a:lnTo>
                  <a:lnTo>
                    <a:pt x="12188824" y="0"/>
                  </a:lnTo>
                  <a:lnTo>
                    <a:pt x="12188824" y="8625"/>
                  </a:lnTo>
                  <a:lnTo>
                    <a:pt x="0" y="8625"/>
                  </a:lnTo>
                  <a:lnTo>
                    <a:pt x="0" y="1164565"/>
                  </a:lnTo>
                  <a:lnTo>
                    <a:pt x="12188824" y="1164565"/>
                  </a:lnTo>
                  <a:lnTo>
                    <a:pt x="12188824" y="8013942"/>
                  </a:lnTo>
                  <a:lnTo>
                    <a:pt x="0" y="8013942"/>
                  </a:lnTo>
                  <a:close/>
                </a:path>
              </a:pathLst>
            </a:cu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dirty="0">
                <a:solidFill>
                  <a:schemeClr val="bg1"/>
                </a:solidFill>
              </a:endParaRPr>
            </a:p>
          </p:txBody>
        </p:sp>
      </p:grpSp>
      <p:sp>
        <p:nvSpPr>
          <p:cNvPr id="17" name="Title 1">
            <a:extLst>
              <a:ext uri="{FF2B5EF4-FFF2-40B4-BE49-F238E27FC236}">
                <a16:creationId xmlns:a16="http://schemas.microsoft.com/office/drawing/2014/main" id="{2AC6091C-E947-4C0C-85B0-C87C084ACBB4}"/>
              </a:ext>
            </a:extLst>
          </p:cNvPr>
          <p:cNvSpPr>
            <a:spLocks noGrp="1"/>
          </p:cNvSpPr>
          <p:nvPr>
            <p:ph type="title" hasCustomPrompt="1"/>
          </p:nvPr>
        </p:nvSpPr>
        <p:spPr>
          <a:xfrm>
            <a:off x="589108" y="938794"/>
            <a:ext cx="6427626" cy="1229360"/>
          </a:xfrm>
        </p:spPr>
        <p:txBody>
          <a:bodyPr wrap="square" anchor="b"/>
          <a:lstStyle>
            <a:lvl1pPr algn="l">
              <a:defRPr sz="3600" b="0" cap="none" baseline="0">
                <a:solidFill>
                  <a:schemeClr val="accent2"/>
                </a:solidFill>
              </a:defRPr>
            </a:lvl1pPr>
          </a:lstStyle>
          <a:p>
            <a:r>
              <a:rPr lang="en-US" dirty="0"/>
              <a:t>Section Title Option 8</a:t>
            </a:r>
            <a:br>
              <a:rPr lang="en-US" dirty="0"/>
            </a:br>
            <a:r>
              <a:rPr lang="en-US" dirty="0"/>
              <a:t>with photo</a:t>
            </a:r>
          </a:p>
        </p:txBody>
      </p:sp>
      <p:sp>
        <p:nvSpPr>
          <p:cNvPr id="18" name="Subtitle">
            <a:extLst>
              <a:ext uri="{FF2B5EF4-FFF2-40B4-BE49-F238E27FC236}">
                <a16:creationId xmlns:a16="http://schemas.microsoft.com/office/drawing/2014/main" id="{A2044BBD-0109-43FF-A52D-8FA2841A4DF6}"/>
              </a:ext>
            </a:extLst>
          </p:cNvPr>
          <p:cNvSpPr>
            <a:spLocks noGrp="1"/>
          </p:cNvSpPr>
          <p:nvPr>
            <p:ph type="subTitle" idx="10" hasCustomPrompt="1"/>
          </p:nvPr>
        </p:nvSpPr>
        <p:spPr>
          <a:xfrm>
            <a:off x="602966" y="2267712"/>
            <a:ext cx="6408402" cy="700882"/>
          </a:xfrm>
        </p:spPr>
        <p:txBody>
          <a:bodyPr/>
          <a:lstStyle>
            <a:lvl1pPr marL="0" indent="0" algn="l">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Underwater view of a school of fish = sustainability. Replace text with optional subhead or delete.</a:t>
            </a:r>
          </a:p>
        </p:txBody>
      </p:sp>
      <p:pic>
        <p:nvPicPr>
          <p:cNvPr id="15" name="Graphic 14">
            <a:extLst>
              <a:ext uri="{FF2B5EF4-FFF2-40B4-BE49-F238E27FC236}">
                <a16:creationId xmlns:a16="http://schemas.microsoft.com/office/drawing/2014/main" id="{B03D0671-4AAD-BE48-8940-48D65B6549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19085" y="6218399"/>
            <a:ext cx="1539751" cy="557784"/>
          </a:xfrm>
          <a:prstGeom prst="rect">
            <a:avLst/>
          </a:prstGeom>
        </p:spPr>
      </p:pic>
      <p:sp>
        <p:nvSpPr>
          <p:cNvPr id="16" name="Copyright" descr="Confidential copyright VMware, Inc. 2021">
            <a:extLst>
              <a:ext uri="{FF2B5EF4-FFF2-40B4-BE49-F238E27FC236}">
                <a16:creationId xmlns:a16="http://schemas.microsoft.com/office/drawing/2014/main" id="{163884E4-824D-3146-B61D-4821119E7501}"/>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
        <p:nvSpPr>
          <p:cNvPr id="19" name="page number">
            <a:extLst>
              <a:ext uri="{FF2B5EF4-FFF2-40B4-BE49-F238E27FC236}">
                <a16:creationId xmlns:a16="http://schemas.microsoft.com/office/drawing/2014/main" id="{75CEFF6F-DEAE-124A-A7E8-4A2D776D079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dirty="0"/>
          </a:p>
        </p:txBody>
      </p:sp>
    </p:spTree>
    <p:extLst>
      <p:ext uri="{BB962C8B-B14F-4D97-AF65-F5344CB8AC3E}">
        <p14:creationId xmlns:p14="http://schemas.microsoft.com/office/powerpoint/2010/main" val="25757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3.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4.sv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Click to edit title"/>
          <p:cNvSpPr>
            <a:spLocks noGrp="1"/>
          </p:cNvSpPr>
          <p:nvPr>
            <p:ph type="title"/>
          </p:nvPr>
        </p:nvSpPr>
        <p:spPr>
          <a:xfrm>
            <a:off x="579809" y="412751"/>
            <a:ext cx="11001004" cy="381000"/>
          </a:xfrm>
          <a:prstGeom prst="rect">
            <a:avLst/>
          </a:prstGeom>
        </p:spPr>
        <p:txBody>
          <a:bodyPr vert="horz" wrap="none" lIns="0" tIns="0" rIns="0" bIns="0" rtlCol="0" anchor="b">
            <a:noAutofit/>
          </a:bodyPr>
          <a:lstStyle/>
          <a:p>
            <a:r>
              <a:rPr lang="en-US" dirty="0"/>
              <a:t>Click to edit Master default content style</a:t>
            </a:r>
          </a:p>
        </p:txBody>
      </p:sp>
      <p:sp>
        <p:nvSpPr>
          <p:cNvPr id="3" name="Click to edit content box"/>
          <p:cNvSpPr>
            <a:spLocks noGrp="1"/>
          </p:cNvSpPr>
          <p:nvPr>
            <p:ph type="body" idx="1"/>
          </p:nvPr>
        </p:nvSpPr>
        <p:spPr>
          <a:xfrm>
            <a:off x="609441" y="1600203"/>
            <a:ext cx="10969943" cy="458046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Gradient-colored box">
            <a:extLst>
              <a:ext uri="{FF2B5EF4-FFF2-40B4-BE49-F238E27FC236}">
                <a16:creationId xmlns:a16="http://schemas.microsoft.com/office/drawing/2014/main" id="{68450DCA-9700-4C93-9CAA-A9FF31B0A6A3}"/>
              </a:ext>
              <a:ext uri="{C183D7F6-B498-43B3-948B-1728B52AA6E4}">
                <adec:decorative xmlns:adec="http://schemas.microsoft.com/office/drawing/2017/decorative" val="1"/>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1" y="6766560"/>
            <a:ext cx="12188825" cy="95225"/>
          </a:xfrm>
          <a:prstGeom prst="rect">
            <a:avLst/>
          </a:prstGeom>
        </p:spPr>
      </p:pic>
      <p:sp>
        <p:nvSpPr>
          <p:cNvPr id="4" name="Footer Placeholder 3">
            <a:extLst>
              <a:ext uri="{FF2B5EF4-FFF2-40B4-BE49-F238E27FC236}">
                <a16:creationId xmlns:a16="http://schemas.microsoft.com/office/drawing/2014/main" id="{AA6C16E6-5A1F-46F7-8642-A7F025A5BDCF}"/>
              </a:ext>
            </a:extLst>
          </p:cNvPr>
          <p:cNvSpPr>
            <a:spLocks noGrp="1"/>
          </p:cNvSpPr>
          <p:nvPr>
            <p:ph type="ftr" sz="quarter" idx="3"/>
          </p:nvPr>
        </p:nvSpPr>
        <p:spPr>
          <a:xfrm>
            <a:off x="4037013" y="735203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3E586C86-F823-4766-9B10-773EDC51CC66}"/>
              </a:ext>
            </a:extLst>
          </p:cNvPr>
          <p:cNvSpPr>
            <a:spLocks noGrp="1"/>
          </p:cNvSpPr>
          <p:nvPr>
            <p:ph type="sldNum" sz="quarter" idx="4"/>
          </p:nvPr>
        </p:nvSpPr>
        <p:spPr>
          <a:xfrm>
            <a:off x="8609013" y="735203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295A3-96FB-4E80-91AF-4225D266C57B}" type="slidenum">
              <a:rPr lang="en-US" smtClean="0"/>
              <a:t>‹#›</a:t>
            </a:fld>
            <a:endParaRPr lang="en-US" dirty="0"/>
          </a:p>
        </p:txBody>
      </p:sp>
      <p:pic>
        <p:nvPicPr>
          <p:cNvPr id="8" name="Graphic 7">
            <a:extLst>
              <a:ext uri="{FF2B5EF4-FFF2-40B4-BE49-F238E27FC236}">
                <a16:creationId xmlns:a16="http://schemas.microsoft.com/office/drawing/2014/main" id="{0D3598D0-20F3-D64A-A86A-110C1B1A8EC4}"/>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419085" y="6218399"/>
            <a:ext cx="1539751" cy="557784"/>
          </a:xfrm>
          <a:prstGeom prst="rect">
            <a:avLst/>
          </a:prstGeom>
        </p:spPr>
      </p:pic>
      <p:sp>
        <p:nvSpPr>
          <p:cNvPr id="10" name="Copyright" descr="Confidential copyright VMware, Inc. 2021">
            <a:extLst>
              <a:ext uri="{FF2B5EF4-FFF2-40B4-BE49-F238E27FC236}">
                <a16:creationId xmlns:a16="http://schemas.microsoft.com/office/drawing/2014/main" id="{ED759A84-28CF-E54A-9FD6-F079AA84A625}"/>
              </a:ext>
            </a:extLst>
          </p:cNvPr>
          <p:cNvSpPr txBox="1"/>
          <p:nvPr userDrawn="1"/>
        </p:nvSpPr>
        <p:spPr bwMode="white">
          <a:xfrm flipH="1">
            <a:off x="1974533" y="6462226"/>
            <a:ext cx="1728888" cy="186690"/>
          </a:xfrm>
          <a:prstGeom prst="rect">
            <a:avLst/>
          </a:prstGeom>
          <a:noFill/>
        </p:spPr>
        <p:txBody>
          <a:bodyPr wrap="none" lIns="0" tIns="0" rIns="0" bIns="0" rtlCol="0" anchor="ctr">
            <a:noAutofit/>
          </a:bodyPr>
          <a:lstStyle/>
          <a:p>
            <a:pPr>
              <a:lnSpc>
                <a:spcPct val="90000"/>
              </a:lnSpc>
            </a:pPr>
            <a:r>
              <a:rPr lang="en-US" sz="800" dirty="0">
                <a:solidFill>
                  <a:schemeClr val="tx2"/>
                </a:solidFill>
                <a:latin typeface="+mj-lt"/>
                <a:ea typeface="Verdana" panose="020B0604030504040204" pitchFamily="34" charset="0"/>
                <a:cs typeface="Verdana" panose="020B0604030504040204" pitchFamily="34" charset="0"/>
              </a:rPr>
              <a:t>Confidential </a:t>
            </a:r>
            <a:r>
              <a:rPr lang="en-US" sz="700" dirty="0">
                <a:solidFill>
                  <a:schemeClr val="tx2"/>
                </a:solidFill>
                <a:latin typeface="+mj-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Arial" panose="020B0604020202020204" pitchFamily="34" charset="0"/>
              </a:rPr>
              <a:t>│</a:t>
            </a:r>
            <a:r>
              <a:rPr lang="en-US" sz="800" kern="1200" dirty="0">
                <a:solidFill>
                  <a:schemeClr val="tx2"/>
                </a:solidFill>
                <a:latin typeface="+mn-lt"/>
                <a:ea typeface="Verdana" panose="020B0604030504040204" pitchFamily="34" charset="0"/>
                <a:cs typeface="Verdana" panose="020B0604030504040204" pitchFamily="34" charset="0"/>
              </a:rPr>
              <a:t> </a:t>
            </a:r>
            <a:r>
              <a:rPr lang="en-US" sz="800" dirty="0">
                <a:solidFill>
                  <a:schemeClr val="tx2"/>
                </a:solidFill>
                <a:latin typeface="+mj-lt"/>
                <a:ea typeface="Verdana" panose="020B0604030504040204" pitchFamily="34" charset="0"/>
                <a:cs typeface="Verdana" panose="020B0604030504040204" pitchFamily="34" charset="0"/>
              </a:rPr>
              <a:t>©2022 VMware, Inc.</a:t>
            </a:r>
          </a:p>
        </p:txBody>
      </p:sp>
    </p:spTree>
    <p:extLst>
      <p:ext uri="{BB962C8B-B14F-4D97-AF65-F5344CB8AC3E}">
        <p14:creationId xmlns:p14="http://schemas.microsoft.com/office/powerpoint/2010/main" val="928140892"/>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3941" r:id="rId4"/>
    <p:sldLayoutId id="2147484082" r:id="rId5"/>
    <p:sldLayoutId id="2147484083" r:id="rId6"/>
    <p:sldLayoutId id="2147484084" r:id="rId7"/>
    <p:sldLayoutId id="2147484002" r:id="rId8"/>
    <p:sldLayoutId id="2147484003" r:id="rId9"/>
    <p:sldLayoutId id="2147484074" r:id="rId10"/>
    <p:sldLayoutId id="2147484075" r:id="rId11"/>
    <p:sldLayoutId id="2147484076" r:id="rId12"/>
    <p:sldLayoutId id="2147484077" r:id="rId13"/>
    <p:sldLayoutId id="2147484078" r:id="rId14"/>
    <p:sldLayoutId id="2147483949" r:id="rId15"/>
    <p:sldLayoutId id="2147484004" r:id="rId16"/>
    <p:sldLayoutId id="2147484005" r:id="rId17"/>
    <p:sldLayoutId id="2147484006" r:id="rId18"/>
    <p:sldLayoutId id="2147483956" r:id="rId19"/>
    <p:sldLayoutId id="2147483957" r:id="rId20"/>
    <p:sldLayoutId id="2147483958" r:id="rId21"/>
    <p:sldLayoutId id="2147483959" r:id="rId22"/>
    <p:sldLayoutId id="2147484085" r:id="rId23"/>
    <p:sldLayoutId id="2147483960" r:id="rId24"/>
    <p:sldLayoutId id="2147483963" r:id="rId25"/>
    <p:sldLayoutId id="2147483961" r:id="rId26"/>
    <p:sldLayoutId id="2147483962" r:id="rId27"/>
    <p:sldLayoutId id="2147483964" r:id="rId28"/>
    <p:sldLayoutId id="2147483965" r:id="rId29"/>
    <p:sldLayoutId id="2147483966" r:id="rId30"/>
    <p:sldLayoutId id="2147484010" r:id="rId31"/>
    <p:sldLayoutId id="2147484011" r:id="rId32"/>
    <p:sldLayoutId id="2147484012" r:id="rId33"/>
    <p:sldLayoutId id="2147484013" r:id="rId34"/>
    <p:sldLayoutId id="2147484014" r:id="rId35"/>
    <p:sldLayoutId id="2147484016" r:id="rId36"/>
    <p:sldLayoutId id="2147483971" r:id="rId37"/>
    <p:sldLayoutId id="2147483972" r:id="rId38"/>
    <p:sldLayoutId id="2147483973" r:id="rId39"/>
    <p:sldLayoutId id="2147484018" r:id="rId40"/>
    <p:sldLayoutId id="2147484019" r:id="rId41"/>
    <p:sldLayoutId id="2147484020" r:id="rId42"/>
    <p:sldLayoutId id="2147483977" r:id="rId43"/>
    <p:sldLayoutId id="2147483978" r:id="rId44"/>
    <p:sldLayoutId id="2147483979" r:id="rId45"/>
    <p:sldLayoutId id="2147483980" r:id="rId46"/>
    <p:sldLayoutId id="2147483981" r:id="rId47"/>
    <p:sldLayoutId id="2147483982" r:id="rId48"/>
    <p:sldLayoutId id="2147483983" r:id="rId49"/>
    <p:sldLayoutId id="2147483984" r:id="rId50"/>
    <p:sldLayoutId id="2147483985" r:id="rId51"/>
    <p:sldLayoutId id="2147484086" r:id="rId5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a:solidFill>
            <a:schemeClr val="accent2"/>
          </a:solidFill>
          <a:latin typeface="+mj-lt"/>
          <a:ea typeface="+mj-ea"/>
          <a:cs typeface="+mj-cs"/>
        </a:defRPr>
      </a:lvl1pPr>
    </p:titleStyle>
    <p:body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defRPr sz="2000" kern="1200">
          <a:solidFill>
            <a:schemeClr val="tx2"/>
          </a:solidFill>
          <a:latin typeface="+mn-lt"/>
          <a:ea typeface="+mn-ea"/>
          <a:cs typeface="+mn-cs"/>
        </a:defRPr>
      </a:lvl1pPr>
      <a:lvl2pPr marL="457200" indent="-184150" algn="l" defTabSz="914400" rtl="0" eaLnBrk="1" latinLnBrk="0" hangingPunct="1">
        <a:lnSpc>
          <a:spcPct val="100000"/>
        </a:lnSpc>
        <a:spcBef>
          <a:spcPts val="1200"/>
        </a:spcBef>
        <a:buClr>
          <a:schemeClr val="tx1"/>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1200"/>
        </a:spcBef>
        <a:spcAft>
          <a:spcPts val="0"/>
        </a:spcAft>
        <a:buClr>
          <a:schemeClr val="tx1"/>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1200"/>
        </a:spcBef>
        <a:buClr>
          <a:schemeClr val="tx1"/>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1200"/>
        </a:spcBef>
        <a:buClr>
          <a:schemeClr val="tx1"/>
        </a:buClr>
        <a:buSzPct val="90000"/>
        <a:buFont typeface="Camphor Std" panose="020B0504030404020204" pitchFamily="34" charset="0"/>
        <a:buChar char="–"/>
        <a:tabLst/>
        <a:defRPr sz="1400" kern="1200">
          <a:solidFill>
            <a:schemeClr val="tx2"/>
          </a:solidFill>
          <a:latin typeface="+mn-lt"/>
          <a:ea typeface="+mn-ea"/>
          <a:cs typeface="+mn-cs"/>
        </a:defRPr>
      </a:lvl5pPr>
      <a:lvl6pPr marL="1258888" indent="-111125" algn="l" defTabSz="914400" rtl="0" eaLnBrk="1" latinLnBrk="0" hangingPunct="1">
        <a:lnSpc>
          <a:spcPct val="100000"/>
        </a:lnSpc>
        <a:spcBef>
          <a:spcPts val="1200"/>
        </a:spcBef>
        <a:buClr>
          <a:schemeClr val="tx1"/>
        </a:buClr>
        <a:buSzPct val="90000"/>
        <a:buFont typeface="Arial" panose="020B0604020202020204" pitchFamily="34" charset="0"/>
        <a:buChar char="•"/>
        <a:tabLst/>
        <a:defRPr sz="1400" kern="1200">
          <a:solidFill>
            <a:schemeClr val="tx2"/>
          </a:solidFill>
          <a:latin typeface="+mn-lt"/>
          <a:ea typeface="+mn-ea"/>
          <a:cs typeface="+mn-cs"/>
        </a:defRPr>
      </a:lvl6pPr>
      <a:lvl7pPr marL="1379538" indent="-120650" algn="l" defTabSz="914400" rtl="0" eaLnBrk="1" latinLnBrk="0" hangingPunct="1">
        <a:lnSpc>
          <a:spcPct val="100000"/>
        </a:lnSpc>
        <a:spcBef>
          <a:spcPts val="1200"/>
        </a:spcBef>
        <a:buClr>
          <a:schemeClr val="tx1"/>
        </a:buClr>
        <a:buSzPct val="90000"/>
        <a:buFont typeface="System Font Regular"/>
        <a:buChar char="-"/>
        <a:tabLst/>
        <a:defRPr sz="1400" kern="1200">
          <a:solidFill>
            <a:schemeClr val="tx2"/>
          </a:solidFill>
          <a:latin typeface="+mn-lt"/>
          <a:ea typeface="+mn-ea"/>
          <a:cs typeface="+mn-cs"/>
        </a:defRPr>
      </a:lvl7pPr>
      <a:lvl8pPr marL="1550988" indent="-120650" algn="l" defTabSz="914400" rtl="0" eaLnBrk="1" latinLnBrk="0" hangingPunct="1">
        <a:lnSpc>
          <a:spcPct val="100000"/>
        </a:lnSpc>
        <a:spcBef>
          <a:spcPts val="1200"/>
        </a:spcBef>
        <a:buClr>
          <a:schemeClr val="tx1"/>
        </a:buClr>
        <a:buSzPct val="90000"/>
        <a:buFont typeface="Arial" panose="020B0604020202020204" pitchFamily="34" charset="0"/>
        <a:buChar char="•"/>
        <a:tabLst/>
        <a:defRPr sz="1400" kern="1200">
          <a:solidFill>
            <a:schemeClr val="tx2"/>
          </a:solidFill>
          <a:latin typeface="+mn-lt"/>
          <a:ea typeface="+mn-ea"/>
          <a:cs typeface="+mn-cs"/>
        </a:defRPr>
      </a:lvl8pPr>
      <a:lvl9pPr marL="1722438" indent="-120650" algn="l" defTabSz="914400" rtl="0" eaLnBrk="1" latinLnBrk="0" hangingPunct="1">
        <a:lnSpc>
          <a:spcPct val="100000"/>
        </a:lnSpc>
        <a:spcBef>
          <a:spcPts val="1200"/>
        </a:spcBef>
        <a:buClr>
          <a:schemeClr val="tx1"/>
        </a:buClr>
        <a:buSzPct val="90000"/>
        <a:buFont typeface="System Font Regular"/>
        <a:buChar char="-"/>
        <a:tabLst/>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tiff"/><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38.tiff"/><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36.emf"/><Relationship Id="rId11" Type="http://schemas.openxmlformats.org/officeDocument/2006/relationships/image" Target="../media/image41.svg"/><Relationship Id="rId5" Type="http://schemas.openxmlformats.org/officeDocument/2006/relationships/image" Target="../media/image35.tiff"/><Relationship Id="rId10" Type="http://schemas.openxmlformats.org/officeDocument/2006/relationships/image" Target="../media/image40.png"/><Relationship Id="rId4" Type="http://schemas.openxmlformats.org/officeDocument/2006/relationships/image" Target="../media/image34.tiff"/><Relationship Id="rId9" Type="http://schemas.openxmlformats.org/officeDocument/2006/relationships/image" Target="../media/image39.tiff"/></Relationships>
</file>

<file path=ppt/slides/_rels/slide4.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notesSlide" Target="../notesSlides/notesSlide3.xml"/><Relationship Id="rId16" Type="http://schemas.openxmlformats.org/officeDocument/2006/relationships/image" Target="../media/image55.emf"/><Relationship Id="rId1" Type="http://schemas.openxmlformats.org/officeDocument/2006/relationships/slideLayout" Target="../slideLayouts/slideLayout20.xml"/><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 Id="rId14" Type="http://schemas.openxmlformats.org/officeDocument/2006/relationships/image" Target="../media/image53.svg"/></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0.png"/><Relationship Id="rId3" Type="http://schemas.openxmlformats.org/officeDocument/2006/relationships/image" Target="../media/image56.png"/><Relationship Id="rId7" Type="http://schemas.openxmlformats.org/officeDocument/2006/relationships/image" Target="../media/image20.png"/><Relationship Id="rId12" Type="http://schemas.openxmlformats.org/officeDocument/2006/relationships/image" Target="../media/image27.sv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29.svg"/><Relationship Id="rId11" Type="http://schemas.openxmlformats.org/officeDocument/2006/relationships/image" Target="../media/image26.png"/><Relationship Id="rId5" Type="http://schemas.openxmlformats.org/officeDocument/2006/relationships/image" Target="../media/image28.png"/><Relationship Id="rId10" Type="http://schemas.openxmlformats.org/officeDocument/2006/relationships/image" Target="../media/image25.svg"/><Relationship Id="rId4" Type="http://schemas.openxmlformats.org/officeDocument/2006/relationships/image" Target="../media/image57.svg"/><Relationship Id="rId9" Type="http://schemas.openxmlformats.org/officeDocument/2006/relationships/image" Target="../media/image24.png"/><Relationship Id="rId1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8E6E-6586-44E9-B79F-D48003C28438}"/>
              </a:ext>
            </a:extLst>
          </p:cNvPr>
          <p:cNvSpPr>
            <a:spLocks noGrp="1"/>
          </p:cNvSpPr>
          <p:nvPr>
            <p:ph type="title"/>
          </p:nvPr>
        </p:nvSpPr>
        <p:spPr/>
        <p:txBody>
          <a:bodyPr/>
          <a:lstStyle/>
          <a:p>
            <a:r>
              <a:rPr lang="nb-NO" dirty="0"/>
              <a:t>True </a:t>
            </a:r>
            <a:r>
              <a:rPr lang="nb-NO" dirty="0" err="1"/>
              <a:t>Visibility</a:t>
            </a:r>
            <a:r>
              <a:rPr lang="nb-NO" dirty="0"/>
              <a:t> Suite	</a:t>
            </a:r>
            <a:endParaRPr lang="en-US" dirty="0"/>
          </a:p>
        </p:txBody>
      </p:sp>
      <p:sp>
        <p:nvSpPr>
          <p:cNvPr id="3" name="Subtitle 2">
            <a:extLst>
              <a:ext uri="{FF2B5EF4-FFF2-40B4-BE49-F238E27FC236}">
                <a16:creationId xmlns:a16="http://schemas.microsoft.com/office/drawing/2014/main" id="{3C9BA8C3-A35C-4114-AC69-48D2D10277F7}"/>
              </a:ext>
            </a:extLst>
          </p:cNvPr>
          <p:cNvSpPr>
            <a:spLocks noGrp="1"/>
          </p:cNvSpPr>
          <p:nvPr>
            <p:ph type="subTitle" idx="10"/>
          </p:nvPr>
        </p:nvSpPr>
        <p:spPr/>
        <p:txBody>
          <a:bodyPr/>
          <a:lstStyle/>
          <a:p>
            <a:r>
              <a:rPr lang="nb-NO" sz="3999" b="1" dirty="0"/>
              <a:t>VMware </a:t>
            </a:r>
            <a:r>
              <a:rPr lang="nb-NO" sz="3999" b="1" dirty="0" err="1"/>
              <a:t>Aria</a:t>
            </a:r>
            <a:r>
              <a:rPr lang="nb-NO" sz="3999" b="1" dirty="0"/>
              <a:t> Operations for Integrations</a:t>
            </a:r>
          </a:p>
          <a:p>
            <a:endParaRPr lang="nb-NO" dirty="0"/>
          </a:p>
          <a:p>
            <a:endParaRPr lang="nb-NO" dirty="0"/>
          </a:p>
          <a:p>
            <a:r>
              <a:rPr lang="nb-NO" dirty="0" err="1">
                <a:solidFill>
                  <a:schemeClr val="bg2">
                    <a:lumMod val="10000"/>
                  </a:schemeClr>
                </a:solidFill>
              </a:rPr>
              <a:t>vmware</a:t>
            </a:r>
            <a:endParaRPr lang="en-US" dirty="0">
              <a:solidFill>
                <a:schemeClr val="bg2">
                  <a:lumMod val="10000"/>
                </a:schemeClr>
              </a:solidFill>
            </a:endParaRPr>
          </a:p>
        </p:txBody>
      </p:sp>
    </p:spTree>
    <p:extLst>
      <p:ext uri="{BB962C8B-B14F-4D97-AF65-F5344CB8AC3E}">
        <p14:creationId xmlns:p14="http://schemas.microsoft.com/office/powerpoint/2010/main" val="76795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1C682F-1B7D-C644-A53A-43CC248C0624}"/>
              </a:ext>
            </a:extLst>
          </p:cNvPr>
          <p:cNvSpPr>
            <a:spLocks noGrp="1"/>
          </p:cNvSpPr>
          <p:nvPr>
            <p:ph type="subTitle" idx="10"/>
          </p:nvPr>
        </p:nvSpPr>
        <p:spPr/>
        <p:txBody>
          <a:bodyPr/>
          <a:lstStyle/>
          <a:p>
            <a:r>
              <a:rPr lang="en-US" sz="1949"/>
              <a:t>Attain data depth &amp; context in a single view, with relationship-aware monitoring integrations</a:t>
            </a:r>
          </a:p>
        </p:txBody>
      </p:sp>
      <p:sp>
        <p:nvSpPr>
          <p:cNvPr id="4" name="Title 3">
            <a:extLst>
              <a:ext uri="{FF2B5EF4-FFF2-40B4-BE49-F238E27FC236}">
                <a16:creationId xmlns:a16="http://schemas.microsoft.com/office/drawing/2014/main" id="{D32005A6-86E6-D84C-A57B-B81286A66323}"/>
              </a:ext>
            </a:extLst>
          </p:cNvPr>
          <p:cNvSpPr>
            <a:spLocks noGrp="1"/>
          </p:cNvSpPr>
          <p:nvPr>
            <p:ph type="title"/>
          </p:nvPr>
        </p:nvSpPr>
        <p:spPr/>
        <p:txBody>
          <a:bodyPr/>
          <a:lstStyle/>
          <a:p>
            <a:r>
              <a:rPr lang="en-US"/>
              <a:t>vRealize True Visibility Suite</a:t>
            </a:r>
          </a:p>
        </p:txBody>
      </p:sp>
      <p:sp>
        <p:nvSpPr>
          <p:cNvPr id="91" name="Rectangle 90">
            <a:extLst>
              <a:ext uri="{FF2B5EF4-FFF2-40B4-BE49-F238E27FC236}">
                <a16:creationId xmlns:a16="http://schemas.microsoft.com/office/drawing/2014/main" id="{4164E15C-116E-8449-A999-BF7EAE93F73E}"/>
              </a:ext>
            </a:extLst>
          </p:cNvPr>
          <p:cNvSpPr/>
          <p:nvPr/>
        </p:nvSpPr>
        <p:spPr>
          <a:xfrm>
            <a:off x="590173" y="3593259"/>
            <a:ext cx="2095768" cy="600008"/>
          </a:xfrm>
          <a:prstGeom prst="rect">
            <a:avLst/>
          </a:prstGeom>
        </p:spPr>
        <p:txBody>
          <a:bodyPr wrap="square" anchor="t">
            <a:spAutoFit/>
          </a:bodyPr>
          <a:lstStyle/>
          <a:p>
            <a:pPr algn="ctr"/>
            <a:r>
              <a:rPr lang="en-US" sz="1100" b="1" spc="300">
                <a:solidFill>
                  <a:srgbClr val="00B0F0"/>
                </a:solidFill>
                <a:latin typeface="Metropolis"/>
                <a:ea typeface="+mn-lt"/>
                <a:cs typeface="+mn-lt"/>
              </a:rPr>
              <a:t>End-to-end visibility</a:t>
            </a:r>
            <a:endParaRPr lang="en-US" sz="1798">
              <a:solidFill>
                <a:srgbClr val="00B0F0"/>
              </a:solidFill>
              <a:latin typeface="Metropolis"/>
            </a:endParaRPr>
          </a:p>
          <a:p>
            <a:pPr algn="ctr">
              <a:spcAft>
                <a:spcPts val="600"/>
              </a:spcAft>
            </a:pPr>
            <a:endParaRPr lang="en-US" sz="1100" b="1" spc="300">
              <a:solidFill>
                <a:srgbClr val="0091DA"/>
              </a:solidFill>
              <a:latin typeface="Metropolis"/>
            </a:endParaRPr>
          </a:p>
        </p:txBody>
      </p:sp>
      <p:sp>
        <p:nvSpPr>
          <p:cNvPr id="92" name="Rectangle 91">
            <a:extLst>
              <a:ext uri="{FF2B5EF4-FFF2-40B4-BE49-F238E27FC236}">
                <a16:creationId xmlns:a16="http://schemas.microsoft.com/office/drawing/2014/main" id="{16D99712-E1F9-1742-8314-B6B56C7C9343}"/>
              </a:ext>
            </a:extLst>
          </p:cNvPr>
          <p:cNvSpPr/>
          <p:nvPr/>
        </p:nvSpPr>
        <p:spPr>
          <a:xfrm>
            <a:off x="9741913" y="1636149"/>
            <a:ext cx="2284215" cy="600008"/>
          </a:xfrm>
          <a:prstGeom prst="rect">
            <a:avLst/>
          </a:prstGeom>
        </p:spPr>
        <p:txBody>
          <a:bodyPr wrap="square" anchor="t">
            <a:spAutoFit/>
          </a:bodyPr>
          <a:lstStyle/>
          <a:p>
            <a:pPr algn="ctr"/>
            <a:r>
              <a:rPr lang="en-US" sz="1100" b="1" spc="300">
                <a:solidFill>
                  <a:srgbClr val="00B0F0"/>
                </a:solidFill>
                <a:latin typeface="Metropolis"/>
                <a:ea typeface="+mn-lt"/>
                <a:cs typeface="+mn-lt"/>
              </a:rPr>
              <a:t>Collaborative Management</a:t>
            </a:r>
            <a:endParaRPr lang="en-US" sz="1798">
              <a:solidFill>
                <a:srgbClr val="00B0F0"/>
              </a:solidFill>
              <a:latin typeface="Metropolis"/>
            </a:endParaRPr>
          </a:p>
          <a:p>
            <a:pPr algn="ctr">
              <a:spcAft>
                <a:spcPts val="600"/>
              </a:spcAft>
            </a:pPr>
            <a:endParaRPr lang="en-US" sz="1100" b="1" spc="300">
              <a:solidFill>
                <a:srgbClr val="0091DA"/>
              </a:solidFill>
              <a:latin typeface="Metropolis"/>
            </a:endParaRPr>
          </a:p>
        </p:txBody>
      </p:sp>
      <p:cxnSp>
        <p:nvCxnSpPr>
          <p:cNvPr id="95" name="Straight Connector 94">
            <a:extLst>
              <a:ext uri="{FF2B5EF4-FFF2-40B4-BE49-F238E27FC236}">
                <a16:creationId xmlns:a16="http://schemas.microsoft.com/office/drawing/2014/main" id="{12CC611E-DEB6-4642-AEF0-A7E7F2D07EFE}"/>
              </a:ext>
            </a:extLst>
          </p:cNvPr>
          <p:cNvCxnSpPr>
            <a:cxnSpLocks/>
          </p:cNvCxnSpPr>
          <p:nvPr/>
        </p:nvCxnSpPr>
        <p:spPr bwMode="gray">
          <a:xfrm>
            <a:off x="590173" y="4071385"/>
            <a:ext cx="2010108"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A991BC6-8C2C-FB45-B9BE-6184375FAFA3}"/>
              </a:ext>
            </a:extLst>
          </p:cNvPr>
          <p:cNvSpPr txBox="1"/>
          <p:nvPr/>
        </p:nvSpPr>
        <p:spPr>
          <a:xfrm>
            <a:off x="443974" y="4144096"/>
            <a:ext cx="2284215" cy="913191"/>
          </a:xfrm>
          <a:prstGeom prst="rect">
            <a:avLst/>
          </a:prstGeom>
        </p:spPr>
        <p:txBody>
          <a:bodyPr wrap="square" lIns="0" tIns="0" rIns="0" bIns="0" rtlCol="0" anchor="t">
            <a:noAutofit/>
          </a:bodyPr>
          <a:lstStyle/>
          <a:p>
            <a:pPr algn="ctr"/>
            <a:r>
              <a:rPr lang="en-US" sz="1050">
                <a:solidFill>
                  <a:srgbClr val="717074"/>
                </a:solidFill>
                <a:latin typeface="Metropolis"/>
                <a:ea typeface="+mn-lt"/>
                <a:cs typeface="+mn-lt"/>
              </a:rPr>
              <a:t>Provide value through a unified view, integrating data from your datacenter infrastructure and applications to create a cohesive monitoring strategy.</a:t>
            </a:r>
          </a:p>
        </p:txBody>
      </p:sp>
      <p:sp>
        <p:nvSpPr>
          <p:cNvPr id="50" name="TextBox 49">
            <a:extLst>
              <a:ext uri="{FF2B5EF4-FFF2-40B4-BE49-F238E27FC236}">
                <a16:creationId xmlns:a16="http://schemas.microsoft.com/office/drawing/2014/main" id="{33C9AF62-5669-6846-9691-9215F756CF14}"/>
              </a:ext>
            </a:extLst>
          </p:cNvPr>
          <p:cNvSpPr txBox="1"/>
          <p:nvPr/>
        </p:nvSpPr>
        <p:spPr>
          <a:xfrm>
            <a:off x="10014206" y="4488317"/>
            <a:ext cx="2010109" cy="1039815"/>
          </a:xfrm>
          <a:prstGeom prst="rect">
            <a:avLst/>
          </a:prstGeom>
        </p:spPr>
        <p:txBody>
          <a:bodyPr wrap="square" lIns="0" tIns="0" rIns="0" bIns="0" rtlCol="0" anchor="t">
            <a:noAutofit/>
          </a:bodyPr>
          <a:lstStyle/>
          <a:p>
            <a:pPr algn="ctr"/>
            <a:r>
              <a:rPr lang="en-US" sz="1050">
                <a:solidFill>
                  <a:srgbClr val="717074"/>
                </a:solidFill>
                <a:latin typeface="Metropolis"/>
                <a:ea typeface="+mn-lt"/>
                <a:cs typeface="+mn-lt"/>
              </a:rPr>
              <a:t>Quickly assess the state-of-affairs and gain a deeper understanding of how one piece of the stack might be affecting another.</a:t>
            </a:r>
            <a:endParaRPr lang="en-US" sz="1050">
              <a:solidFill>
                <a:srgbClr val="717074"/>
              </a:solidFill>
              <a:latin typeface="Metropolis"/>
            </a:endParaRPr>
          </a:p>
        </p:txBody>
      </p:sp>
      <p:cxnSp>
        <p:nvCxnSpPr>
          <p:cNvPr id="99" name="Straight Connector 98">
            <a:extLst>
              <a:ext uri="{FF2B5EF4-FFF2-40B4-BE49-F238E27FC236}">
                <a16:creationId xmlns:a16="http://schemas.microsoft.com/office/drawing/2014/main" id="{BA45B373-2FD7-9D45-AE6C-7FC1DE0488EF}"/>
              </a:ext>
            </a:extLst>
          </p:cNvPr>
          <p:cNvCxnSpPr>
            <a:cxnSpLocks/>
          </p:cNvCxnSpPr>
          <p:nvPr/>
        </p:nvCxnSpPr>
        <p:spPr bwMode="gray">
          <a:xfrm>
            <a:off x="10016020" y="4388475"/>
            <a:ext cx="2010108"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E6006F0D-74F0-E44A-8242-E0B69D4D1883}"/>
              </a:ext>
            </a:extLst>
          </p:cNvPr>
          <p:cNvSpPr txBox="1"/>
          <p:nvPr/>
        </p:nvSpPr>
        <p:spPr>
          <a:xfrm>
            <a:off x="9792426" y="2203008"/>
            <a:ext cx="2125206" cy="922609"/>
          </a:xfrm>
          <a:prstGeom prst="rect">
            <a:avLst/>
          </a:prstGeom>
        </p:spPr>
        <p:txBody>
          <a:bodyPr wrap="square" lIns="0" tIns="0" rIns="0" bIns="0" rtlCol="0" anchor="t">
            <a:noAutofit/>
          </a:bodyPr>
          <a:lstStyle/>
          <a:p>
            <a:pPr algn="ctr">
              <a:spcAft>
                <a:spcPts val="600"/>
              </a:spcAft>
            </a:pPr>
            <a:r>
              <a:rPr lang="en-US" sz="1050">
                <a:solidFill>
                  <a:srgbClr val="717074"/>
                </a:solidFill>
                <a:latin typeface="Metropolis"/>
              </a:rPr>
              <a:t>With the ability to aggregate operations data from the leading server, storage, compute and database applications, vRealize becomes single source of truth for multiple IT teams. </a:t>
            </a:r>
          </a:p>
        </p:txBody>
      </p:sp>
      <p:cxnSp>
        <p:nvCxnSpPr>
          <p:cNvPr id="101" name="Straight Connector 100">
            <a:extLst>
              <a:ext uri="{FF2B5EF4-FFF2-40B4-BE49-F238E27FC236}">
                <a16:creationId xmlns:a16="http://schemas.microsoft.com/office/drawing/2014/main" id="{1274695C-DEEE-FD4B-B979-41E2B7CBA532}"/>
              </a:ext>
            </a:extLst>
          </p:cNvPr>
          <p:cNvCxnSpPr>
            <a:cxnSpLocks/>
          </p:cNvCxnSpPr>
          <p:nvPr/>
        </p:nvCxnSpPr>
        <p:spPr bwMode="gray">
          <a:xfrm>
            <a:off x="9826189" y="2125190"/>
            <a:ext cx="2010108"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4E2ECA92-6EE1-1443-AA23-57FAABB9EB29}"/>
              </a:ext>
            </a:extLst>
          </p:cNvPr>
          <p:cNvSpPr/>
          <p:nvPr/>
        </p:nvSpPr>
        <p:spPr>
          <a:xfrm>
            <a:off x="9889550" y="3921483"/>
            <a:ext cx="2284215" cy="430775"/>
          </a:xfrm>
          <a:prstGeom prst="rect">
            <a:avLst/>
          </a:prstGeom>
        </p:spPr>
        <p:txBody>
          <a:bodyPr wrap="square" anchor="t">
            <a:spAutoFit/>
          </a:bodyPr>
          <a:lstStyle/>
          <a:p>
            <a:pPr algn="ctr"/>
            <a:r>
              <a:rPr lang="en-US" sz="1100" b="1" spc="300">
                <a:solidFill>
                  <a:srgbClr val="00B0F0"/>
                </a:solidFill>
                <a:latin typeface="Metropolis"/>
                <a:ea typeface="+mn-lt"/>
                <a:cs typeface="+mn-lt"/>
              </a:rPr>
              <a:t>Relationship-Aware Monitoring</a:t>
            </a:r>
            <a:endParaRPr lang="en-US" sz="1798">
              <a:solidFill>
                <a:srgbClr val="00B0F0"/>
              </a:solidFill>
              <a:latin typeface="Metropolis"/>
            </a:endParaRPr>
          </a:p>
        </p:txBody>
      </p:sp>
      <p:grpSp>
        <p:nvGrpSpPr>
          <p:cNvPr id="34" name="Group 33">
            <a:extLst>
              <a:ext uri="{FF2B5EF4-FFF2-40B4-BE49-F238E27FC236}">
                <a16:creationId xmlns:a16="http://schemas.microsoft.com/office/drawing/2014/main" id="{FE37871E-9E44-9642-8AD4-A365E9C9142A}"/>
              </a:ext>
            </a:extLst>
          </p:cNvPr>
          <p:cNvGrpSpPr/>
          <p:nvPr/>
        </p:nvGrpSpPr>
        <p:grpSpPr>
          <a:xfrm>
            <a:off x="2617324" y="1128283"/>
            <a:ext cx="7283376" cy="5338705"/>
            <a:chOff x="2616417" y="1127684"/>
            <a:chExt cx="7285273" cy="5340096"/>
          </a:xfrm>
        </p:grpSpPr>
        <p:sp>
          <p:nvSpPr>
            <p:cNvPr id="65" name="Donut 64">
              <a:extLst>
                <a:ext uri="{FF2B5EF4-FFF2-40B4-BE49-F238E27FC236}">
                  <a16:creationId xmlns:a16="http://schemas.microsoft.com/office/drawing/2014/main" id="{F586377B-96EF-184E-9BD2-A2EA13895C8D}"/>
                </a:ext>
              </a:extLst>
            </p:cNvPr>
            <p:cNvSpPr>
              <a:spLocks noChangeAspect="1"/>
            </p:cNvSpPr>
            <p:nvPr/>
          </p:nvSpPr>
          <p:spPr>
            <a:xfrm>
              <a:off x="3812017" y="1127684"/>
              <a:ext cx="5340096" cy="5340096"/>
            </a:xfrm>
            <a:prstGeom prst="donut">
              <a:avLst>
                <a:gd name="adj" fmla="val 19274"/>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spcAft>
                  <a:spcPts val="600"/>
                </a:spcAft>
              </a:pPr>
              <a:endParaRPr lang="en-US" sz="1200">
                <a:solidFill>
                  <a:prstClr val="white"/>
                </a:solidFill>
                <a:latin typeface="Metropolis"/>
              </a:endParaRPr>
            </a:p>
          </p:txBody>
        </p:sp>
        <p:grpSp>
          <p:nvGrpSpPr>
            <p:cNvPr id="59" name="Group 58">
              <a:extLst>
                <a:ext uri="{FF2B5EF4-FFF2-40B4-BE49-F238E27FC236}">
                  <a16:creationId xmlns:a16="http://schemas.microsoft.com/office/drawing/2014/main" id="{31CE5415-5E89-CD4A-B9E4-D231A4128B53}"/>
                </a:ext>
              </a:extLst>
            </p:cNvPr>
            <p:cNvGrpSpPr>
              <a:grpSpLocks/>
            </p:cNvGrpSpPr>
            <p:nvPr/>
          </p:nvGrpSpPr>
          <p:grpSpPr>
            <a:xfrm>
              <a:off x="3822125" y="3926589"/>
              <a:ext cx="1542909" cy="1646967"/>
              <a:chOff x="3822125" y="3926589"/>
              <a:chExt cx="1542909" cy="1646967"/>
            </a:xfrm>
            <a:solidFill>
              <a:schemeClr val="accent2"/>
            </a:solidFill>
          </p:grpSpPr>
          <p:sp>
            <p:nvSpPr>
              <p:cNvPr id="11" name="Freeform 10">
                <a:extLst>
                  <a:ext uri="{FF2B5EF4-FFF2-40B4-BE49-F238E27FC236}">
                    <a16:creationId xmlns:a16="http://schemas.microsoft.com/office/drawing/2014/main" id="{F438864F-DB70-A64B-A034-1739D1B559B5}"/>
                  </a:ext>
                </a:extLst>
              </p:cNvPr>
              <p:cNvSpPr/>
              <p:nvPr/>
            </p:nvSpPr>
            <p:spPr>
              <a:xfrm flipH="1">
                <a:off x="3822125" y="3926589"/>
                <a:ext cx="1396272" cy="1646967"/>
              </a:xfrm>
              <a:custGeom>
                <a:avLst/>
                <a:gdLst>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0" h="1647825">
                    <a:moveTo>
                      <a:pt x="384175" y="0"/>
                    </a:moveTo>
                    <a:lnTo>
                      <a:pt x="1397000" y="3175"/>
                    </a:lnTo>
                    <a:cubicBezTo>
                      <a:pt x="1361017" y="748242"/>
                      <a:pt x="1074208" y="1223433"/>
                      <a:pt x="717550" y="1647825"/>
                    </a:cubicBezTo>
                    <a:lnTo>
                      <a:pt x="0" y="933450"/>
                    </a:lnTo>
                    <a:cubicBezTo>
                      <a:pt x="178858" y="688975"/>
                      <a:pt x="345017" y="434975"/>
                      <a:pt x="384175"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91368" tIns="91368" rIns="91368" bIns="91368" rtlCol="0" anchor="ctr">
                <a:noAutofit/>
              </a:bodyPr>
              <a:lstStyle/>
              <a:p>
                <a:pPr algn="ctr"/>
                <a:endParaRPr lang="en-US" sz="1400">
                  <a:solidFill>
                    <a:srgbClr val="3F3F3F"/>
                  </a:solidFill>
                  <a:latin typeface="Metropolis"/>
                </a:endParaRPr>
              </a:p>
            </p:txBody>
          </p:sp>
          <p:sp>
            <p:nvSpPr>
              <p:cNvPr id="18" name="Isosceles Triangle 262">
                <a:extLst>
                  <a:ext uri="{FF2B5EF4-FFF2-40B4-BE49-F238E27FC236}">
                    <a16:creationId xmlns:a16="http://schemas.microsoft.com/office/drawing/2014/main" id="{3D872C2C-92EB-2F4C-988F-4D3EF95F6366}"/>
                  </a:ext>
                </a:extLst>
              </p:cNvPr>
              <p:cNvSpPr/>
              <p:nvPr/>
            </p:nvSpPr>
            <p:spPr>
              <a:xfrm rot="3981004">
                <a:off x="4912200" y="4074670"/>
                <a:ext cx="333574" cy="572094"/>
              </a:xfrm>
              <a:prstGeom prst="triangl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35973" tIns="35973" rIns="35973" bIns="35973" rtlCol="0" anchor="ctr">
                <a:spAutoFit/>
              </a:bodyPr>
              <a:lstStyle/>
              <a:p>
                <a:pPr algn="ctr"/>
                <a:endParaRPr lang="en-US" sz="1400">
                  <a:solidFill>
                    <a:srgbClr val="3F3F3F"/>
                  </a:solidFill>
                  <a:latin typeface="Metropolis"/>
                </a:endParaRPr>
              </a:p>
            </p:txBody>
          </p:sp>
        </p:grpSp>
        <p:grpSp>
          <p:nvGrpSpPr>
            <p:cNvPr id="63" name="Group 62">
              <a:extLst>
                <a:ext uri="{FF2B5EF4-FFF2-40B4-BE49-F238E27FC236}">
                  <a16:creationId xmlns:a16="http://schemas.microsoft.com/office/drawing/2014/main" id="{52A7DCC7-9A13-AE49-A706-6A2384041E15}"/>
                </a:ext>
              </a:extLst>
            </p:cNvPr>
            <p:cNvGrpSpPr>
              <a:grpSpLocks/>
            </p:cNvGrpSpPr>
            <p:nvPr/>
          </p:nvGrpSpPr>
          <p:grpSpPr>
            <a:xfrm>
              <a:off x="4685238" y="4920678"/>
              <a:ext cx="1656525" cy="1541420"/>
              <a:chOff x="4697938" y="4907978"/>
              <a:chExt cx="1656525" cy="1541420"/>
            </a:xfrm>
            <a:solidFill>
              <a:schemeClr val="accent1"/>
            </a:solidFill>
          </p:grpSpPr>
          <p:sp>
            <p:nvSpPr>
              <p:cNvPr id="12" name="Freeform 11">
                <a:extLst>
                  <a:ext uri="{FF2B5EF4-FFF2-40B4-BE49-F238E27FC236}">
                    <a16:creationId xmlns:a16="http://schemas.microsoft.com/office/drawing/2014/main" id="{7FF83496-7D2A-C348-84F1-618189E840EC}"/>
                  </a:ext>
                </a:extLst>
              </p:cNvPr>
              <p:cNvSpPr/>
              <p:nvPr/>
            </p:nvSpPr>
            <p:spPr>
              <a:xfrm flipH="1">
                <a:off x="4697938" y="5040432"/>
                <a:ext cx="1656525" cy="1408966"/>
              </a:xfrm>
              <a:custGeom>
                <a:avLst/>
                <a:gdLst>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704869"/>
                  <a:gd name="connsiteY0" fmla="*/ 0 h 1409700"/>
                  <a:gd name="connsiteX1" fmla="*/ 1657350 w 1704869"/>
                  <a:gd name="connsiteY1" fmla="*/ 720725 h 1409700"/>
                  <a:gd name="connsiteX2" fmla="*/ 0 w 1704869"/>
                  <a:gd name="connsiteY2" fmla="*/ 1409700 h 1409700"/>
                  <a:gd name="connsiteX3" fmla="*/ 0 w 1704869"/>
                  <a:gd name="connsiteY3" fmla="*/ 400050 h 1409700"/>
                  <a:gd name="connsiteX4" fmla="*/ 939800 w 1704869"/>
                  <a:gd name="connsiteY4" fmla="*/ 0 h 1409700"/>
                  <a:gd name="connsiteX0" fmla="*/ 939800 w 1657394"/>
                  <a:gd name="connsiteY0" fmla="*/ 0 h 1409700"/>
                  <a:gd name="connsiteX1" fmla="*/ 1657350 w 1657394"/>
                  <a:gd name="connsiteY1" fmla="*/ 720725 h 1409700"/>
                  <a:gd name="connsiteX2" fmla="*/ 0 w 1657394"/>
                  <a:gd name="connsiteY2" fmla="*/ 1409700 h 1409700"/>
                  <a:gd name="connsiteX3" fmla="*/ 0 w 1657394"/>
                  <a:gd name="connsiteY3" fmla="*/ 400050 h 1409700"/>
                  <a:gd name="connsiteX4" fmla="*/ 939800 w 1657394"/>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89" h="1409700">
                    <a:moveTo>
                      <a:pt x="939800" y="0"/>
                    </a:moveTo>
                    <a:cubicBezTo>
                      <a:pt x="1178983" y="240242"/>
                      <a:pt x="1662405" y="716205"/>
                      <a:pt x="1657350" y="720725"/>
                    </a:cubicBezTo>
                    <a:cubicBezTo>
                      <a:pt x="1073406" y="1242818"/>
                      <a:pt x="555625" y="1361017"/>
                      <a:pt x="0" y="1409700"/>
                    </a:cubicBezTo>
                    <a:lnTo>
                      <a:pt x="0" y="400050"/>
                    </a:lnTo>
                    <a:cubicBezTo>
                      <a:pt x="332317" y="342900"/>
                      <a:pt x="626533" y="279400"/>
                      <a:pt x="939800"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91368" tIns="91368" rIns="91368" bIns="91368" rtlCol="0" anchor="ctr">
                <a:noAutofit/>
              </a:bodyPr>
              <a:lstStyle/>
              <a:p>
                <a:pPr algn="ctr"/>
                <a:endParaRPr lang="en-US" sz="1400">
                  <a:solidFill>
                    <a:srgbClr val="3F3F3F"/>
                  </a:solidFill>
                  <a:latin typeface="Metropolis"/>
                </a:endParaRPr>
              </a:p>
            </p:txBody>
          </p:sp>
          <p:sp>
            <p:nvSpPr>
              <p:cNvPr id="17" name="Isosceles Triangle 261">
                <a:extLst>
                  <a:ext uri="{FF2B5EF4-FFF2-40B4-BE49-F238E27FC236}">
                    <a16:creationId xmlns:a16="http://schemas.microsoft.com/office/drawing/2014/main" id="{05FF2520-E58A-524C-BE39-5EEF0D96D04D}"/>
                  </a:ext>
                </a:extLst>
              </p:cNvPr>
              <p:cNvSpPr/>
              <p:nvPr/>
            </p:nvSpPr>
            <p:spPr>
              <a:xfrm rot="1358864">
                <a:off x="5737208" y="4907978"/>
                <a:ext cx="333574" cy="572094"/>
              </a:xfrm>
              <a:prstGeom prst="triangl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35973" tIns="35973" rIns="35973" bIns="35973" rtlCol="0" anchor="ctr">
                <a:spAutoFit/>
              </a:bodyPr>
              <a:lstStyle/>
              <a:p>
                <a:pPr algn="ctr"/>
                <a:endParaRPr lang="en-US" sz="1400">
                  <a:solidFill>
                    <a:srgbClr val="3F3F3F"/>
                  </a:solidFill>
                  <a:latin typeface="Metropolis"/>
                </a:endParaRPr>
              </a:p>
            </p:txBody>
          </p:sp>
        </p:grpSp>
        <p:grpSp>
          <p:nvGrpSpPr>
            <p:cNvPr id="52" name="Group 51">
              <a:extLst>
                <a:ext uri="{FF2B5EF4-FFF2-40B4-BE49-F238E27FC236}">
                  <a16:creationId xmlns:a16="http://schemas.microsoft.com/office/drawing/2014/main" id="{3D3F041E-912D-0D44-81FA-8D2B72483B09}"/>
                </a:ext>
              </a:extLst>
            </p:cNvPr>
            <p:cNvGrpSpPr>
              <a:grpSpLocks/>
            </p:cNvGrpSpPr>
            <p:nvPr/>
          </p:nvGrpSpPr>
          <p:grpSpPr>
            <a:xfrm>
              <a:off x="4701156" y="1140384"/>
              <a:ext cx="1672353" cy="1544654"/>
              <a:chOff x="4701156" y="1140384"/>
              <a:chExt cx="1672353" cy="1544654"/>
            </a:xfrm>
            <a:solidFill>
              <a:schemeClr val="tx2"/>
            </a:solidFill>
          </p:grpSpPr>
          <p:sp>
            <p:nvSpPr>
              <p:cNvPr id="20" name="Isosceles Triangle 264">
                <a:extLst>
                  <a:ext uri="{FF2B5EF4-FFF2-40B4-BE49-F238E27FC236}">
                    <a16:creationId xmlns:a16="http://schemas.microsoft.com/office/drawing/2014/main" id="{FEF43900-B185-9145-9DB2-AD058C69B732}"/>
                  </a:ext>
                </a:extLst>
              </p:cNvPr>
              <p:cNvSpPr/>
              <p:nvPr/>
            </p:nvSpPr>
            <p:spPr>
              <a:xfrm rot="9321448">
                <a:off x="5741891" y="2112944"/>
                <a:ext cx="333574" cy="572094"/>
              </a:xfrm>
              <a:prstGeom prst="triangl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35973" tIns="35973" rIns="35973" bIns="35973" rtlCol="0" anchor="ctr">
                <a:spAutoFit/>
              </a:bodyPr>
              <a:lstStyle/>
              <a:p>
                <a:pPr algn="ctr"/>
                <a:endParaRPr lang="en-US" sz="1400">
                  <a:solidFill>
                    <a:srgbClr val="3F3F3F"/>
                  </a:solidFill>
                  <a:latin typeface="Metropolis"/>
                </a:endParaRPr>
              </a:p>
            </p:txBody>
          </p:sp>
          <p:sp>
            <p:nvSpPr>
              <p:cNvPr id="9" name="Freeform 8">
                <a:extLst>
                  <a:ext uri="{FF2B5EF4-FFF2-40B4-BE49-F238E27FC236}">
                    <a16:creationId xmlns:a16="http://schemas.microsoft.com/office/drawing/2014/main" id="{B9835243-EF9D-6D49-87CB-D9A38E2E5D55}"/>
                  </a:ext>
                </a:extLst>
              </p:cNvPr>
              <p:cNvSpPr/>
              <p:nvPr/>
            </p:nvSpPr>
            <p:spPr>
              <a:xfrm flipH="1">
                <a:off x="4701156" y="1140384"/>
                <a:ext cx="1672353" cy="1412139"/>
              </a:xfrm>
              <a:custGeom>
                <a:avLst/>
                <a:gdLst>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225" h="1412875">
                    <a:moveTo>
                      <a:pt x="0" y="0"/>
                    </a:moveTo>
                    <a:cubicBezTo>
                      <a:pt x="541867" y="21167"/>
                      <a:pt x="1185333" y="232833"/>
                      <a:pt x="1673225" y="701675"/>
                    </a:cubicBezTo>
                    <a:lnTo>
                      <a:pt x="958850" y="1412875"/>
                    </a:lnTo>
                    <a:cubicBezTo>
                      <a:pt x="701675" y="1212320"/>
                      <a:pt x="539750" y="1074473"/>
                      <a:pt x="6350" y="1016000"/>
                    </a:cubicBezTo>
                    <a:cubicBezTo>
                      <a:pt x="5292" y="677333"/>
                      <a:pt x="4233" y="338667"/>
                      <a:pt x="0"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91368" tIns="91368" rIns="91368" bIns="91368" rtlCol="0" anchor="ctr">
                <a:noAutofit/>
              </a:bodyPr>
              <a:lstStyle/>
              <a:p>
                <a:pPr algn="ctr"/>
                <a:endParaRPr lang="en-US" sz="1400">
                  <a:solidFill>
                    <a:srgbClr val="3F3F3F"/>
                  </a:solidFill>
                  <a:latin typeface="Metropolis"/>
                </a:endParaRPr>
              </a:p>
            </p:txBody>
          </p:sp>
        </p:grpSp>
        <p:grpSp>
          <p:nvGrpSpPr>
            <p:cNvPr id="51" name="Group 50">
              <a:extLst>
                <a:ext uri="{FF2B5EF4-FFF2-40B4-BE49-F238E27FC236}">
                  <a16:creationId xmlns:a16="http://schemas.microsoft.com/office/drawing/2014/main" id="{5D0BEC6A-E35C-944B-AF8A-78EB60D52DEB}"/>
                </a:ext>
              </a:extLst>
            </p:cNvPr>
            <p:cNvGrpSpPr>
              <a:grpSpLocks/>
            </p:cNvGrpSpPr>
            <p:nvPr/>
          </p:nvGrpSpPr>
          <p:grpSpPr>
            <a:xfrm>
              <a:off x="6614671" y="1153084"/>
              <a:ext cx="1672353" cy="1542461"/>
              <a:chOff x="6640071" y="1140384"/>
              <a:chExt cx="1672353" cy="1547983"/>
            </a:xfrm>
          </p:grpSpPr>
          <p:sp>
            <p:nvSpPr>
              <p:cNvPr id="5" name="Freeform 4">
                <a:extLst>
                  <a:ext uri="{FF2B5EF4-FFF2-40B4-BE49-F238E27FC236}">
                    <a16:creationId xmlns:a16="http://schemas.microsoft.com/office/drawing/2014/main" id="{81E89D72-CF4A-9848-A05C-0053BA036BC7}"/>
                  </a:ext>
                </a:extLst>
              </p:cNvPr>
              <p:cNvSpPr/>
              <p:nvPr/>
            </p:nvSpPr>
            <p:spPr>
              <a:xfrm>
                <a:off x="6640071" y="1140384"/>
                <a:ext cx="1672353" cy="1412139"/>
              </a:xfrm>
              <a:custGeom>
                <a:avLst/>
                <a:gdLst>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 name="connsiteX0" fmla="*/ 0 w 1673225"/>
                  <a:gd name="connsiteY0" fmla="*/ 0 h 1412875"/>
                  <a:gd name="connsiteX1" fmla="*/ 1673225 w 1673225"/>
                  <a:gd name="connsiteY1" fmla="*/ 701675 h 1412875"/>
                  <a:gd name="connsiteX2" fmla="*/ 958850 w 1673225"/>
                  <a:gd name="connsiteY2" fmla="*/ 1412875 h 1412875"/>
                  <a:gd name="connsiteX3" fmla="*/ 6350 w 1673225"/>
                  <a:gd name="connsiteY3" fmla="*/ 1016000 h 1412875"/>
                  <a:gd name="connsiteX4" fmla="*/ 0 w 1673225"/>
                  <a:gd name="connsiteY4" fmla="*/ 0 h 141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225" h="1412875">
                    <a:moveTo>
                      <a:pt x="0" y="0"/>
                    </a:moveTo>
                    <a:cubicBezTo>
                      <a:pt x="541867" y="21167"/>
                      <a:pt x="1185333" y="232833"/>
                      <a:pt x="1673225" y="701675"/>
                    </a:cubicBezTo>
                    <a:lnTo>
                      <a:pt x="958850" y="1412875"/>
                    </a:lnTo>
                    <a:cubicBezTo>
                      <a:pt x="701675" y="1212320"/>
                      <a:pt x="539750" y="1074473"/>
                      <a:pt x="6350" y="1016000"/>
                    </a:cubicBezTo>
                    <a:cubicBezTo>
                      <a:pt x="5292" y="677333"/>
                      <a:pt x="4233" y="338667"/>
                      <a:pt x="0" y="0"/>
                    </a:cubicBezTo>
                    <a:close/>
                  </a:path>
                </a:pathLst>
              </a:custGeom>
              <a:solidFill>
                <a:schemeClr val="tx2">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368" tIns="91368" rIns="91368" bIns="91368" rtlCol="0" anchor="ctr">
                <a:noAutofit/>
              </a:bodyPr>
              <a:lstStyle/>
              <a:p>
                <a:pPr algn="ctr"/>
                <a:endParaRPr lang="en-US" sz="1400">
                  <a:solidFill>
                    <a:srgbClr val="3F3F3F"/>
                  </a:solidFill>
                  <a:latin typeface="Metropolis"/>
                </a:endParaRPr>
              </a:p>
            </p:txBody>
          </p:sp>
          <p:sp>
            <p:nvSpPr>
              <p:cNvPr id="13" name="Isosceles Triangle 257">
                <a:extLst>
                  <a:ext uri="{FF2B5EF4-FFF2-40B4-BE49-F238E27FC236}">
                    <a16:creationId xmlns:a16="http://schemas.microsoft.com/office/drawing/2014/main" id="{2D61E6FF-2EBE-2E46-8D73-A57A0867F6B7}"/>
                  </a:ext>
                </a:extLst>
              </p:cNvPr>
              <p:cNvSpPr/>
              <p:nvPr/>
            </p:nvSpPr>
            <p:spPr>
              <a:xfrm rot="12077977">
                <a:off x="6938363" y="2113998"/>
                <a:ext cx="333574" cy="574369"/>
              </a:xfrm>
              <a:prstGeom prst="triangle">
                <a:avLst/>
              </a:prstGeom>
              <a:solidFill>
                <a:schemeClr val="tx2">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5973" tIns="35973" rIns="35973" bIns="35973" rtlCol="0" anchor="ctr">
                <a:spAutoFit/>
              </a:bodyPr>
              <a:lstStyle/>
              <a:p>
                <a:pPr algn="ctr"/>
                <a:endParaRPr lang="en-US" sz="1400">
                  <a:solidFill>
                    <a:srgbClr val="3F3F3F"/>
                  </a:solidFill>
                  <a:latin typeface="Metropolis"/>
                </a:endParaRPr>
              </a:p>
            </p:txBody>
          </p:sp>
        </p:grpSp>
        <p:grpSp>
          <p:nvGrpSpPr>
            <p:cNvPr id="49" name="Group 48">
              <a:extLst>
                <a:ext uri="{FF2B5EF4-FFF2-40B4-BE49-F238E27FC236}">
                  <a16:creationId xmlns:a16="http://schemas.microsoft.com/office/drawing/2014/main" id="{3A3346C1-8144-F94D-BAAA-DE775281CC0D}"/>
                </a:ext>
              </a:extLst>
            </p:cNvPr>
            <p:cNvGrpSpPr>
              <a:grpSpLocks/>
            </p:cNvGrpSpPr>
            <p:nvPr/>
          </p:nvGrpSpPr>
          <p:grpSpPr>
            <a:xfrm>
              <a:off x="7607431" y="2035275"/>
              <a:ext cx="1544095" cy="1637446"/>
              <a:chOff x="7631486" y="2009875"/>
              <a:chExt cx="1544095" cy="1637446"/>
            </a:xfrm>
            <a:solidFill>
              <a:schemeClr val="accent4"/>
            </a:solidFill>
          </p:grpSpPr>
          <p:sp>
            <p:nvSpPr>
              <p:cNvPr id="6" name="Freeform 5">
                <a:extLst>
                  <a:ext uri="{FF2B5EF4-FFF2-40B4-BE49-F238E27FC236}">
                    <a16:creationId xmlns:a16="http://schemas.microsoft.com/office/drawing/2014/main" id="{ABC7E664-0811-C246-AD41-E05A26822643}"/>
                  </a:ext>
                </a:extLst>
              </p:cNvPr>
              <p:cNvSpPr/>
              <p:nvPr/>
            </p:nvSpPr>
            <p:spPr>
              <a:xfrm>
                <a:off x="7788760" y="2009875"/>
                <a:ext cx="1386821" cy="1637446"/>
              </a:xfrm>
              <a:custGeom>
                <a:avLst/>
                <a:gdLst>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541"/>
                  <a:gd name="connsiteY0" fmla="*/ 0 h 1638300"/>
                  <a:gd name="connsiteX1" fmla="*/ 0 w 1387541"/>
                  <a:gd name="connsiteY1" fmla="*/ 711200 h 1638300"/>
                  <a:gd name="connsiteX2" fmla="*/ 374650 w 1387541"/>
                  <a:gd name="connsiteY2" fmla="*/ 1638300 h 1638300"/>
                  <a:gd name="connsiteX3" fmla="*/ 1387475 w 1387541"/>
                  <a:gd name="connsiteY3" fmla="*/ 1635125 h 1638300"/>
                  <a:gd name="connsiteX4" fmla="*/ 720725 w 1387541"/>
                  <a:gd name="connsiteY4" fmla="*/ 0 h 1638300"/>
                  <a:gd name="connsiteX0" fmla="*/ 720725 w 1387573"/>
                  <a:gd name="connsiteY0" fmla="*/ 0 h 1638300"/>
                  <a:gd name="connsiteX1" fmla="*/ 0 w 1387573"/>
                  <a:gd name="connsiteY1" fmla="*/ 711200 h 1638300"/>
                  <a:gd name="connsiteX2" fmla="*/ 374650 w 1387573"/>
                  <a:gd name="connsiteY2" fmla="*/ 1638300 h 1638300"/>
                  <a:gd name="connsiteX3" fmla="*/ 1387475 w 1387573"/>
                  <a:gd name="connsiteY3" fmla="*/ 1635125 h 1638300"/>
                  <a:gd name="connsiteX4" fmla="*/ 720725 w 1387573"/>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57397 w 1424147"/>
                  <a:gd name="connsiteY0" fmla="*/ 0 h 1638300"/>
                  <a:gd name="connsiteX1" fmla="*/ 36672 w 1424147"/>
                  <a:gd name="connsiteY1" fmla="*/ 711200 h 1638300"/>
                  <a:gd name="connsiteX2" fmla="*/ 411322 w 1424147"/>
                  <a:gd name="connsiteY2" fmla="*/ 1638300 h 1638300"/>
                  <a:gd name="connsiteX3" fmla="*/ 1424147 w 1424147"/>
                  <a:gd name="connsiteY3" fmla="*/ 1635125 h 1638300"/>
                  <a:gd name="connsiteX4" fmla="*/ 757397 w 1424147"/>
                  <a:gd name="connsiteY4" fmla="*/ 0 h 1638300"/>
                  <a:gd name="connsiteX0" fmla="*/ 720813 w 1387563"/>
                  <a:gd name="connsiteY0" fmla="*/ 0 h 1638300"/>
                  <a:gd name="connsiteX1" fmla="*/ 88 w 1387563"/>
                  <a:gd name="connsiteY1" fmla="*/ 711200 h 1638300"/>
                  <a:gd name="connsiteX2" fmla="*/ 374738 w 1387563"/>
                  <a:gd name="connsiteY2" fmla="*/ 1638300 h 1638300"/>
                  <a:gd name="connsiteX3" fmla="*/ 1387563 w 1387563"/>
                  <a:gd name="connsiteY3" fmla="*/ 1635125 h 1638300"/>
                  <a:gd name="connsiteX4" fmla="*/ 720813 w 138756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7543" h="1638300">
                    <a:moveTo>
                      <a:pt x="720793" y="0"/>
                    </a:moveTo>
                    <a:cubicBezTo>
                      <a:pt x="480551" y="237067"/>
                      <a:pt x="-6563" y="702913"/>
                      <a:pt x="68" y="711200"/>
                    </a:cubicBezTo>
                    <a:cubicBezTo>
                      <a:pt x="241983" y="1013529"/>
                      <a:pt x="345085" y="1300692"/>
                      <a:pt x="374718" y="1638300"/>
                    </a:cubicBezTo>
                    <a:lnTo>
                      <a:pt x="1387543" y="1635125"/>
                    </a:lnTo>
                    <a:cubicBezTo>
                      <a:pt x="1374843" y="1039283"/>
                      <a:pt x="1092268" y="418042"/>
                      <a:pt x="72079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91368" tIns="91368" rIns="91368" bIns="91368" rtlCol="0" anchor="ctr">
                <a:noAutofit/>
              </a:bodyPr>
              <a:lstStyle/>
              <a:p>
                <a:pPr algn="ctr"/>
                <a:endParaRPr lang="en-US" sz="1400">
                  <a:solidFill>
                    <a:srgbClr val="3F3F3F"/>
                  </a:solidFill>
                  <a:latin typeface="Metropolis"/>
                </a:endParaRPr>
              </a:p>
            </p:txBody>
          </p:sp>
          <p:sp>
            <p:nvSpPr>
              <p:cNvPr id="14" name="Isosceles Triangle 258">
                <a:extLst>
                  <a:ext uri="{FF2B5EF4-FFF2-40B4-BE49-F238E27FC236}">
                    <a16:creationId xmlns:a16="http://schemas.microsoft.com/office/drawing/2014/main" id="{5B303ED5-CCCF-DB40-9876-52E0A5712F21}"/>
                  </a:ext>
                </a:extLst>
              </p:cNvPr>
              <p:cNvSpPr/>
              <p:nvPr/>
            </p:nvSpPr>
            <p:spPr>
              <a:xfrm rot="14801312">
                <a:off x="7750746" y="2902119"/>
                <a:ext cx="333574" cy="572094"/>
              </a:xfrm>
              <a:prstGeom prst="triangl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35973" tIns="35973" rIns="35973" bIns="35973" rtlCol="0" anchor="ctr">
                <a:spAutoFit/>
              </a:bodyPr>
              <a:lstStyle/>
              <a:p>
                <a:pPr algn="ctr"/>
                <a:endParaRPr lang="en-US" sz="1400">
                  <a:solidFill>
                    <a:srgbClr val="3F3F3F"/>
                  </a:solidFill>
                  <a:latin typeface="Metropolis"/>
                </a:endParaRPr>
              </a:p>
            </p:txBody>
          </p:sp>
        </p:grpSp>
        <p:grpSp>
          <p:nvGrpSpPr>
            <p:cNvPr id="64" name="Group 63">
              <a:extLst>
                <a:ext uri="{FF2B5EF4-FFF2-40B4-BE49-F238E27FC236}">
                  <a16:creationId xmlns:a16="http://schemas.microsoft.com/office/drawing/2014/main" id="{64FFD1C8-24E8-9449-BEDC-D4F0E2FFD45C}"/>
                </a:ext>
              </a:extLst>
            </p:cNvPr>
            <p:cNvGrpSpPr>
              <a:grpSpLocks/>
            </p:cNvGrpSpPr>
            <p:nvPr/>
          </p:nvGrpSpPr>
          <p:grpSpPr>
            <a:xfrm>
              <a:off x="7603513" y="3926589"/>
              <a:ext cx="1548991" cy="1646967"/>
              <a:chOff x="7654313" y="3926589"/>
              <a:chExt cx="1548991" cy="1646967"/>
            </a:xfrm>
            <a:solidFill>
              <a:schemeClr val="accent3"/>
            </a:solidFill>
          </p:grpSpPr>
          <p:sp>
            <p:nvSpPr>
              <p:cNvPr id="7" name="Freeform 6">
                <a:extLst>
                  <a:ext uri="{FF2B5EF4-FFF2-40B4-BE49-F238E27FC236}">
                    <a16:creationId xmlns:a16="http://schemas.microsoft.com/office/drawing/2014/main" id="{30C3FAE8-0242-984C-8CAE-3ED800816AB8}"/>
                  </a:ext>
                </a:extLst>
              </p:cNvPr>
              <p:cNvSpPr/>
              <p:nvPr/>
            </p:nvSpPr>
            <p:spPr>
              <a:xfrm>
                <a:off x="7807032" y="3926589"/>
                <a:ext cx="1396272" cy="1646967"/>
              </a:xfrm>
              <a:custGeom>
                <a:avLst/>
                <a:gdLst>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 name="connsiteX0" fmla="*/ 384175 w 1397000"/>
                  <a:gd name="connsiteY0" fmla="*/ 0 h 1647825"/>
                  <a:gd name="connsiteX1" fmla="*/ 1397000 w 1397000"/>
                  <a:gd name="connsiteY1" fmla="*/ 3175 h 1647825"/>
                  <a:gd name="connsiteX2" fmla="*/ 717550 w 1397000"/>
                  <a:gd name="connsiteY2" fmla="*/ 1647825 h 1647825"/>
                  <a:gd name="connsiteX3" fmla="*/ 0 w 1397000"/>
                  <a:gd name="connsiteY3" fmla="*/ 933450 h 1647825"/>
                  <a:gd name="connsiteX4" fmla="*/ 384175 w 1397000"/>
                  <a:gd name="connsiteY4" fmla="*/ 0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0" h="1647825">
                    <a:moveTo>
                      <a:pt x="384175" y="0"/>
                    </a:moveTo>
                    <a:lnTo>
                      <a:pt x="1397000" y="3175"/>
                    </a:lnTo>
                    <a:cubicBezTo>
                      <a:pt x="1361017" y="748242"/>
                      <a:pt x="1074208" y="1223433"/>
                      <a:pt x="717550" y="1647825"/>
                    </a:cubicBezTo>
                    <a:lnTo>
                      <a:pt x="0" y="933450"/>
                    </a:lnTo>
                    <a:cubicBezTo>
                      <a:pt x="178858" y="688975"/>
                      <a:pt x="345017" y="434975"/>
                      <a:pt x="384175"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91368" tIns="91368" rIns="91368" bIns="91368" rtlCol="0" anchor="ctr">
                <a:noAutofit/>
              </a:bodyPr>
              <a:lstStyle/>
              <a:p>
                <a:pPr algn="ctr"/>
                <a:endParaRPr lang="en-US" sz="1400">
                  <a:solidFill>
                    <a:srgbClr val="3F3F3F"/>
                  </a:solidFill>
                  <a:latin typeface="Metropolis"/>
                </a:endParaRPr>
              </a:p>
            </p:txBody>
          </p:sp>
          <p:sp>
            <p:nvSpPr>
              <p:cNvPr id="15" name="Isosceles Triangle 259">
                <a:extLst>
                  <a:ext uri="{FF2B5EF4-FFF2-40B4-BE49-F238E27FC236}">
                    <a16:creationId xmlns:a16="http://schemas.microsoft.com/office/drawing/2014/main" id="{D16E6DD5-7BEE-8140-828F-DEBD33CEDF9F}"/>
                  </a:ext>
                </a:extLst>
              </p:cNvPr>
              <p:cNvSpPr/>
              <p:nvPr/>
            </p:nvSpPr>
            <p:spPr>
              <a:xfrm rot="17659912">
                <a:off x="7773573" y="4076271"/>
                <a:ext cx="333574" cy="572094"/>
              </a:xfrm>
              <a:prstGeom prst="triangl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35973" tIns="35973" rIns="35973" bIns="35973" rtlCol="0" anchor="ctr">
                <a:spAutoFit/>
              </a:bodyPr>
              <a:lstStyle/>
              <a:p>
                <a:pPr algn="ctr"/>
                <a:endParaRPr lang="en-US" sz="1400">
                  <a:solidFill>
                    <a:srgbClr val="3F3F3F"/>
                  </a:solidFill>
                  <a:latin typeface="Metropolis"/>
                </a:endParaRPr>
              </a:p>
            </p:txBody>
          </p:sp>
        </p:grpSp>
        <p:grpSp>
          <p:nvGrpSpPr>
            <p:cNvPr id="62" name="Group 61">
              <a:extLst>
                <a:ext uri="{FF2B5EF4-FFF2-40B4-BE49-F238E27FC236}">
                  <a16:creationId xmlns:a16="http://schemas.microsoft.com/office/drawing/2014/main" id="{0D5F7A76-B4AD-F24A-BC69-2A6C0F6F3662}"/>
                </a:ext>
              </a:extLst>
            </p:cNvPr>
            <p:cNvGrpSpPr>
              <a:grpSpLocks/>
            </p:cNvGrpSpPr>
            <p:nvPr/>
          </p:nvGrpSpPr>
          <p:grpSpPr>
            <a:xfrm>
              <a:off x="6634941" y="4908820"/>
              <a:ext cx="1656525" cy="1540921"/>
              <a:chOff x="6659118" y="4908477"/>
              <a:chExt cx="1656525" cy="1540921"/>
            </a:xfrm>
            <a:solidFill>
              <a:schemeClr val="accent6"/>
            </a:solidFill>
          </p:grpSpPr>
          <p:sp>
            <p:nvSpPr>
              <p:cNvPr id="16" name="Isosceles Triangle 260">
                <a:extLst>
                  <a:ext uri="{FF2B5EF4-FFF2-40B4-BE49-F238E27FC236}">
                    <a16:creationId xmlns:a16="http://schemas.microsoft.com/office/drawing/2014/main" id="{A77A16EC-0D99-9E40-85CE-28B8AA7C9185}"/>
                  </a:ext>
                </a:extLst>
              </p:cNvPr>
              <p:cNvSpPr/>
              <p:nvPr/>
            </p:nvSpPr>
            <p:spPr>
              <a:xfrm rot="20258485">
                <a:off x="6930702" y="4908477"/>
                <a:ext cx="333574" cy="572094"/>
              </a:xfrm>
              <a:prstGeom prst="triangl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35973" tIns="35973" rIns="35973" bIns="35973" rtlCol="0" anchor="ctr">
                <a:spAutoFit/>
              </a:bodyPr>
              <a:lstStyle/>
              <a:p>
                <a:pPr algn="ctr"/>
                <a:endParaRPr lang="en-US" sz="1400">
                  <a:solidFill>
                    <a:srgbClr val="3F3F3F"/>
                  </a:solidFill>
                  <a:latin typeface="Metropolis"/>
                </a:endParaRPr>
              </a:p>
            </p:txBody>
          </p:sp>
          <p:sp>
            <p:nvSpPr>
              <p:cNvPr id="8" name="Freeform 7">
                <a:extLst>
                  <a:ext uri="{FF2B5EF4-FFF2-40B4-BE49-F238E27FC236}">
                    <a16:creationId xmlns:a16="http://schemas.microsoft.com/office/drawing/2014/main" id="{D6A56B31-BF02-7547-BB09-BEB89F9C4CCD}"/>
                  </a:ext>
                </a:extLst>
              </p:cNvPr>
              <p:cNvSpPr/>
              <p:nvPr/>
            </p:nvSpPr>
            <p:spPr>
              <a:xfrm>
                <a:off x="6659118" y="5040432"/>
                <a:ext cx="1656525" cy="1408966"/>
              </a:xfrm>
              <a:custGeom>
                <a:avLst/>
                <a:gdLst>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657350"/>
                  <a:gd name="connsiteY0" fmla="*/ 0 h 1409700"/>
                  <a:gd name="connsiteX1" fmla="*/ 1657350 w 1657350"/>
                  <a:gd name="connsiteY1" fmla="*/ 720725 h 1409700"/>
                  <a:gd name="connsiteX2" fmla="*/ 0 w 1657350"/>
                  <a:gd name="connsiteY2" fmla="*/ 1409700 h 1409700"/>
                  <a:gd name="connsiteX3" fmla="*/ 0 w 1657350"/>
                  <a:gd name="connsiteY3" fmla="*/ 400050 h 1409700"/>
                  <a:gd name="connsiteX4" fmla="*/ 939800 w 1657350"/>
                  <a:gd name="connsiteY4" fmla="*/ 0 h 1409700"/>
                  <a:gd name="connsiteX0" fmla="*/ 939800 w 1704869"/>
                  <a:gd name="connsiteY0" fmla="*/ 0 h 1409700"/>
                  <a:gd name="connsiteX1" fmla="*/ 1657350 w 1704869"/>
                  <a:gd name="connsiteY1" fmla="*/ 720725 h 1409700"/>
                  <a:gd name="connsiteX2" fmla="*/ 0 w 1704869"/>
                  <a:gd name="connsiteY2" fmla="*/ 1409700 h 1409700"/>
                  <a:gd name="connsiteX3" fmla="*/ 0 w 1704869"/>
                  <a:gd name="connsiteY3" fmla="*/ 400050 h 1409700"/>
                  <a:gd name="connsiteX4" fmla="*/ 939800 w 1704869"/>
                  <a:gd name="connsiteY4" fmla="*/ 0 h 1409700"/>
                  <a:gd name="connsiteX0" fmla="*/ 939800 w 1657394"/>
                  <a:gd name="connsiteY0" fmla="*/ 0 h 1409700"/>
                  <a:gd name="connsiteX1" fmla="*/ 1657350 w 1657394"/>
                  <a:gd name="connsiteY1" fmla="*/ 720725 h 1409700"/>
                  <a:gd name="connsiteX2" fmla="*/ 0 w 1657394"/>
                  <a:gd name="connsiteY2" fmla="*/ 1409700 h 1409700"/>
                  <a:gd name="connsiteX3" fmla="*/ 0 w 1657394"/>
                  <a:gd name="connsiteY3" fmla="*/ 400050 h 1409700"/>
                  <a:gd name="connsiteX4" fmla="*/ 939800 w 1657394"/>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 name="connsiteX0" fmla="*/ 939800 w 1657389"/>
                  <a:gd name="connsiteY0" fmla="*/ 0 h 1409700"/>
                  <a:gd name="connsiteX1" fmla="*/ 1657350 w 1657389"/>
                  <a:gd name="connsiteY1" fmla="*/ 720725 h 1409700"/>
                  <a:gd name="connsiteX2" fmla="*/ 0 w 1657389"/>
                  <a:gd name="connsiteY2" fmla="*/ 1409700 h 1409700"/>
                  <a:gd name="connsiteX3" fmla="*/ 0 w 1657389"/>
                  <a:gd name="connsiteY3" fmla="*/ 400050 h 1409700"/>
                  <a:gd name="connsiteX4" fmla="*/ 939800 w 1657389"/>
                  <a:gd name="connsiteY4" fmla="*/ 0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89" h="1409700">
                    <a:moveTo>
                      <a:pt x="939800" y="0"/>
                    </a:moveTo>
                    <a:cubicBezTo>
                      <a:pt x="1178983" y="240242"/>
                      <a:pt x="1662405" y="716205"/>
                      <a:pt x="1657350" y="720725"/>
                    </a:cubicBezTo>
                    <a:cubicBezTo>
                      <a:pt x="1073406" y="1242818"/>
                      <a:pt x="555625" y="1361017"/>
                      <a:pt x="0" y="1409700"/>
                    </a:cubicBezTo>
                    <a:lnTo>
                      <a:pt x="0" y="400050"/>
                    </a:lnTo>
                    <a:cubicBezTo>
                      <a:pt x="332317" y="342900"/>
                      <a:pt x="626533" y="279400"/>
                      <a:pt x="939800"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lIns="91368" tIns="91368" rIns="91368" bIns="91368" rtlCol="0" anchor="ctr">
                <a:noAutofit/>
              </a:bodyPr>
              <a:lstStyle/>
              <a:p>
                <a:pPr algn="ctr"/>
                <a:endParaRPr lang="en-US" sz="1400">
                  <a:solidFill>
                    <a:srgbClr val="3F3F3F"/>
                  </a:solidFill>
                  <a:latin typeface="Metropolis"/>
                </a:endParaRPr>
              </a:p>
            </p:txBody>
          </p:sp>
        </p:grpSp>
        <p:pic>
          <p:nvPicPr>
            <p:cNvPr id="42" name="Picture 41">
              <a:extLst>
                <a:ext uri="{FF2B5EF4-FFF2-40B4-BE49-F238E27FC236}">
                  <a16:creationId xmlns:a16="http://schemas.microsoft.com/office/drawing/2014/main" id="{ED54C1F2-7B65-864E-9903-E871E5BB41E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10011" y="2732961"/>
              <a:ext cx="2242249" cy="785524"/>
            </a:xfrm>
            <a:prstGeom prst="rect">
              <a:avLst/>
            </a:prstGeom>
          </p:spPr>
        </p:pic>
        <p:sp>
          <p:nvSpPr>
            <p:cNvPr id="43" name="TextBox 42">
              <a:extLst>
                <a:ext uri="{FF2B5EF4-FFF2-40B4-BE49-F238E27FC236}">
                  <a16:creationId xmlns:a16="http://schemas.microsoft.com/office/drawing/2014/main" id="{E0E84107-9183-A749-9567-F053CF13B6AA}"/>
                </a:ext>
              </a:extLst>
            </p:cNvPr>
            <p:cNvSpPr txBox="1"/>
            <p:nvPr/>
          </p:nvSpPr>
          <p:spPr>
            <a:xfrm>
              <a:off x="5576550" y="3450567"/>
              <a:ext cx="1909177" cy="246221"/>
            </a:xfrm>
            <a:prstGeom prst="rect">
              <a:avLst/>
            </a:prstGeom>
          </p:spPr>
          <p:txBody>
            <a:bodyPr wrap="none" lIns="0" tIns="0" rIns="0" bIns="0" rtlCol="0" anchor="t">
              <a:spAutoFit/>
            </a:bodyPr>
            <a:lstStyle/>
            <a:p>
              <a:pPr algn="ctr">
                <a:spcAft>
                  <a:spcPts val="600"/>
                </a:spcAft>
              </a:pPr>
              <a:r>
                <a:rPr lang="en-US" sz="1600" b="1">
                  <a:solidFill>
                    <a:srgbClr val="717074"/>
                  </a:solidFill>
                  <a:latin typeface="Metropolis"/>
                </a:rPr>
                <a:t>vRealize Operations</a:t>
              </a:r>
            </a:p>
          </p:txBody>
        </p:sp>
        <p:sp>
          <p:nvSpPr>
            <p:cNvPr id="25" name="Rectangle 24">
              <a:extLst>
                <a:ext uri="{FF2B5EF4-FFF2-40B4-BE49-F238E27FC236}">
                  <a16:creationId xmlns:a16="http://schemas.microsoft.com/office/drawing/2014/main" id="{D9F8BE99-262E-5848-8989-64A29D607200}"/>
                </a:ext>
              </a:extLst>
            </p:cNvPr>
            <p:cNvSpPr/>
            <p:nvPr/>
          </p:nvSpPr>
          <p:spPr>
            <a:xfrm>
              <a:off x="4013466" y="4682312"/>
              <a:ext cx="1090047" cy="307777"/>
            </a:xfrm>
            <a:prstGeom prst="rect">
              <a:avLst/>
            </a:prstGeom>
          </p:spPr>
          <p:txBody>
            <a:bodyPr wrap="square" lIns="0" tIns="0" rIns="0" bIns="0" anchor="t">
              <a:spAutoFit/>
            </a:bodyPr>
            <a:lstStyle/>
            <a:p>
              <a:pPr algn="ctr"/>
              <a:r>
                <a:rPr lang="en-US" sz="1000" b="1">
                  <a:solidFill>
                    <a:prstClr val="white"/>
                  </a:solidFill>
                  <a:latin typeface="Metropolis"/>
                </a:rPr>
                <a:t>Converged &amp; Hyper-Converged</a:t>
              </a:r>
            </a:p>
          </p:txBody>
        </p:sp>
        <p:sp>
          <p:nvSpPr>
            <p:cNvPr id="24" name="Rectangle 23">
              <a:extLst>
                <a:ext uri="{FF2B5EF4-FFF2-40B4-BE49-F238E27FC236}">
                  <a16:creationId xmlns:a16="http://schemas.microsoft.com/office/drawing/2014/main" id="{E761D8C2-7E93-824C-94F9-8E77DC87B288}"/>
                </a:ext>
              </a:extLst>
            </p:cNvPr>
            <p:cNvSpPr/>
            <p:nvPr/>
          </p:nvSpPr>
          <p:spPr>
            <a:xfrm>
              <a:off x="5129151" y="5803843"/>
              <a:ext cx="1090047" cy="307777"/>
            </a:xfrm>
            <a:prstGeom prst="rect">
              <a:avLst/>
            </a:prstGeom>
          </p:spPr>
          <p:txBody>
            <a:bodyPr wrap="square" lIns="0" tIns="0" rIns="0" bIns="0">
              <a:spAutoFit/>
            </a:bodyPr>
            <a:lstStyle/>
            <a:p>
              <a:pPr algn="ctr"/>
              <a:r>
                <a:rPr lang="en-US" sz="1000" b="1">
                  <a:solidFill>
                    <a:prstClr val="white"/>
                  </a:solidFill>
                  <a:latin typeface="Metropolis"/>
                </a:rPr>
                <a:t>Virtualization, Container &amp; Cloud</a:t>
              </a:r>
              <a:endParaRPr lang="en-US" sz="800">
                <a:solidFill>
                  <a:prstClr val="white"/>
                </a:solidFill>
                <a:latin typeface="Metropolis"/>
              </a:endParaRPr>
            </a:p>
          </p:txBody>
        </p:sp>
        <p:sp>
          <p:nvSpPr>
            <p:cNvPr id="29" name="Rectangle 28">
              <a:extLst>
                <a:ext uri="{FF2B5EF4-FFF2-40B4-BE49-F238E27FC236}">
                  <a16:creationId xmlns:a16="http://schemas.microsoft.com/office/drawing/2014/main" id="{420A096B-74FE-2C4E-B841-C052A9DA5153}"/>
                </a:ext>
              </a:extLst>
            </p:cNvPr>
            <p:cNvSpPr/>
            <p:nvPr/>
          </p:nvSpPr>
          <p:spPr>
            <a:xfrm>
              <a:off x="6725945" y="5841545"/>
              <a:ext cx="1239094" cy="153888"/>
            </a:xfrm>
            <a:prstGeom prst="rect">
              <a:avLst/>
            </a:prstGeom>
          </p:spPr>
          <p:txBody>
            <a:bodyPr wrap="square" lIns="0" tIns="0" rIns="0" bIns="0" anchor="t">
              <a:spAutoFit/>
            </a:bodyPr>
            <a:lstStyle/>
            <a:p>
              <a:pPr algn="ctr"/>
              <a:r>
                <a:rPr lang="en-US" sz="1000" b="1">
                  <a:solidFill>
                    <a:prstClr val="white"/>
                  </a:solidFill>
                  <a:latin typeface="Metropolis"/>
                </a:rPr>
                <a:t>Storage</a:t>
              </a:r>
              <a:endParaRPr lang="en-US" sz="1798">
                <a:solidFill>
                  <a:prstClr val="white"/>
                </a:solidFill>
                <a:latin typeface="Metropolis"/>
              </a:endParaRPr>
            </a:p>
          </p:txBody>
        </p:sp>
        <p:cxnSp>
          <p:nvCxnSpPr>
            <p:cNvPr id="68" name="Straight Connector 67">
              <a:extLst>
                <a:ext uri="{FF2B5EF4-FFF2-40B4-BE49-F238E27FC236}">
                  <a16:creationId xmlns:a16="http://schemas.microsoft.com/office/drawing/2014/main" id="{7A451FEF-CAAB-B248-9359-FADFD2B08408}"/>
                </a:ext>
              </a:extLst>
            </p:cNvPr>
            <p:cNvCxnSpPr>
              <a:cxnSpLocks/>
            </p:cNvCxnSpPr>
            <p:nvPr/>
          </p:nvCxnSpPr>
          <p:spPr bwMode="gray">
            <a:xfrm>
              <a:off x="9413070" y="4024819"/>
              <a:ext cx="488620" cy="0"/>
            </a:xfrm>
            <a:prstGeom prst="line">
              <a:avLst/>
            </a:prstGeom>
            <a:ln w="12700" cap="rnd">
              <a:solidFill>
                <a:schemeClr val="tx1"/>
              </a:solidFill>
              <a:miter lim="800000"/>
              <a:tailEnd type="ova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9137A57-739C-B548-B1E5-28D94D05A034}"/>
                </a:ext>
              </a:extLst>
            </p:cNvPr>
            <p:cNvSpPr/>
            <p:nvPr/>
          </p:nvSpPr>
          <p:spPr>
            <a:xfrm>
              <a:off x="7896097" y="4729557"/>
              <a:ext cx="1090047" cy="153888"/>
            </a:xfrm>
            <a:prstGeom prst="rect">
              <a:avLst/>
            </a:prstGeom>
          </p:spPr>
          <p:txBody>
            <a:bodyPr wrap="square" lIns="0" tIns="0" rIns="0" bIns="0" anchor="t">
              <a:spAutoFit/>
            </a:bodyPr>
            <a:lstStyle/>
            <a:p>
              <a:pPr algn="ctr"/>
              <a:r>
                <a:rPr lang="en-US" sz="1000" b="1">
                  <a:solidFill>
                    <a:prstClr val="white"/>
                  </a:solidFill>
                  <a:latin typeface="Metropolis"/>
                </a:rPr>
                <a:t>Network</a:t>
              </a:r>
              <a:endParaRPr lang="en-US" sz="1798">
                <a:solidFill>
                  <a:prstClr val="white"/>
                </a:solidFill>
                <a:latin typeface="Metropolis"/>
              </a:endParaRPr>
            </a:p>
          </p:txBody>
        </p:sp>
        <p:sp>
          <p:nvSpPr>
            <p:cNvPr id="23" name="Rectangle 22">
              <a:extLst>
                <a:ext uri="{FF2B5EF4-FFF2-40B4-BE49-F238E27FC236}">
                  <a16:creationId xmlns:a16="http://schemas.microsoft.com/office/drawing/2014/main" id="{3A583017-7DEC-9646-98BD-1296C1ED9D7E}"/>
                </a:ext>
              </a:extLst>
            </p:cNvPr>
            <p:cNvSpPr/>
            <p:nvPr/>
          </p:nvSpPr>
          <p:spPr>
            <a:xfrm>
              <a:off x="8002794" y="3125200"/>
              <a:ext cx="1090047" cy="153888"/>
            </a:xfrm>
            <a:prstGeom prst="rect">
              <a:avLst/>
            </a:prstGeom>
          </p:spPr>
          <p:txBody>
            <a:bodyPr wrap="square" lIns="0" tIns="0" rIns="0" bIns="0" anchor="t">
              <a:spAutoFit/>
            </a:bodyPr>
            <a:lstStyle/>
            <a:p>
              <a:pPr algn="ctr"/>
              <a:r>
                <a:rPr lang="en-US" sz="1000" b="1">
                  <a:solidFill>
                    <a:prstClr val="white"/>
                  </a:solidFill>
                  <a:latin typeface="Metropolis"/>
                </a:rPr>
                <a:t>Compute</a:t>
              </a:r>
              <a:endParaRPr lang="en-US" sz="1798">
                <a:solidFill>
                  <a:srgbClr val="717074"/>
                </a:solidFill>
                <a:latin typeface="Metropolis"/>
              </a:endParaRPr>
            </a:p>
          </p:txBody>
        </p:sp>
        <p:cxnSp>
          <p:nvCxnSpPr>
            <p:cNvPr id="72" name="Straight Connector 71">
              <a:extLst>
                <a:ext uri="{FF2B5EF4-FFF2-40B4-BE49-F238E27FC236}">
                  <a16:creationId xmlns:a16="http://schemas.microsoft.com/office/drawing/2014/main" id="{40A31A1B-0344-B844-8FD5-36803E136401}"/>
                </a:ext>
              </a:extLst>
            </p:cNvPr>
            <p:cNvCxnSpPr>
              <a:cxnSpLocks/>
            </p:cNvCxnSpPr>
            <p:nvPr/>
          </p:nvCxnSpPr>
          <p:spPr bwMode="gray">
            <a:xfrm flipH="1">
              <a:off x="8527565" y="1790455"/>
              <a:ext cx="1192641" cy="0"/>
            </a:xfrm>
            <a:prstGeom prst="line">
              <a:avLst/>
            </a:prstGeom>
            <a:ln w="12700" cap="rnd">
              <a:solidFill>
                <a:schemeClr val="tx1"/>
              </a:solidFill>
              <a:miter lim="800000"/>
              <a:headEnd type="oval"/>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1339731-3FFB-4646-9093-53A6F5C2D659}"/>
                </a:ext>
              </a:extLst>
            </p:cNvPr>
            <p:cNvCxnSpPr>
              <a:cxnSpLocks/>
              <a:endCxn id="65" idx="7"/>
            </p:cNvCxnSpPr>
            <p:nvPr/>
          </p:nvCxnSpPr>
          <p:spPr bwMode="gray">
            <a:xfrm flipH="1">
              <a:off x="8370074" y="1790455"/>
              <a:ext cx="150763" cy="119268"/>
            </a:xfrm>
            <a:prstGeom prst="line">
              <a:avLst/>
            </a:prstGeom>
            <a:ln w="12700" cap="rnd">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BCE8CC9-83C7-DE4C-B3BC-BE157D0F193E}"/>
                </a:ext>
              </a:extLst>
            </p:cNvPr>
            <p:cNvSpPr/>
            <p:nvPr/>
          </p:nvSpPr>
          <p:spPr>
            <a:xfrm>
              <a:off x="6791350" y="1994893"/>
              <a:ext cx="1090047" cy="153888"/>
            </a:xfrm>
            <a:prstGeom prst="rect">
              <a:avLst/>
            </a:prstGeom>
          </p:spPr>
          <p:txBody>
            <a:bodyPr wrap="square" lIns="0" tIns="0" rIns="0" bIns="0" anchor="t">
              <a:spAutoFit/>
            </a:bodyPr>
            <a:lstStyle/>
            <a:p>
              <a:pPr algn="ctr"/>
              <a:r>
                <a:rPr lang="en-US" sz="1000" b="1">
                  <a:solidFill>
                    <a:prstClr val="white"/>
                  </a:solidFill>
                  <a:latin typeface="Metropolis"/>
                </a:rPr>
                <a:t>Database</a:t>
              </a:r>
            </a:p>
          </p:txBody>
        </p:sp>
        <p:sp>
          <p:nvSpPr>
            <p:cNvPr id="28" name="Rectangle 27">
              <a:extLst>
                <a:ext uri="{FF2B5EF4-FFF2-40B4-BE49-F238E27FC236}">
                  <a16:creationId xmlns:a16="http://schemas.microsoft.com/office/drawing/2014/main" id="{6CE48DD8-6534-3446-BE15-276B564D04BC}"/>
                </a:ext>
              </a:extLst>
            </p:cNvPr>
            <p:cNvSpPr/>
            <p:nvPr/>
          </p:nvSpPr>
          <p:spPr>
            <a:xfrm>
              <a:off x="5157500" y="2009687"/>
              <a:ext cx="1090047" cy="153888"/>
            </a:xfrm>
            <a:prstGeom prst="rect">
              <a:avLst/>
            </a:prstGeom>
          </p:spPr>
          <p:txBody>
            <a:bodyPr wrap="square" lIns="0" tIns="0" rIns="0" bIns="0" anchor="t">
              <a:spAutoFit/>
            </a:bodyPr>
            <a:lstStyle/>
            <a:p>
              <a:pPr algn="ctr"/>
              <a:r>
                <a:rPr lang="en-US" sz="1000" b="1">
                  <a:solidFill>
                    <a:prstClr val="white"/>
                  </a:solidFill>
                  <a:latin typeface="Metropolis"/>
                </a:rPr>
                <a:t>Applications</a:t>
              </a:r>
            </a:p>
          </p:txBody>
        </p:sp>
        <p:cxnSp>
          <p:nvCxnSpPr>
            <p:cNvPr id="60" name="Straight Connector 59">
              <a:extLst>
                <a:ext uri="{FF2B5EF4-FFF2-40B4-BE49-F238E27FC236}">
                  <a16:creationId xmlns:a16="http://schemas.microsoft.com/office/drawing/2014/main" id="{17097A0B-7F21-4F47-A9B7-56355A654F9A}"/>
                </a:ext>
              </a:extLst>
            </p:cNvPr>
            <p:cNvCxnSpPr>
              <a:cxnSpLocks/>
              <a:endCxn id="65" idx="2"/>
            </p:cNvCxnSpPr>
            <p:nvPr/>
          </p:nvCxnSpPr>
          <p:spPr bwMode="gray">
            <a:xfrm>
              <a:off x="2616417" y="3797732"/>
              <a:ext cx="1195600" cy="0"/>
            </a:xfrm>
            <a:prstGeom prst="line">
              <a:avLst/>
            </a:prstGeom>
            <a:ln w="12700" cap="rnd">
              <a:solidFill>
                <a:schemeClr val="tx1"/>
              </a:solidFill>
              <a:miter lim="800000"/>
              <a:headEnd type="oval"/>
              <a:tailEnd type="non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5F95C001-DAA7-EC42-863C-594B7291843E}"/>
                </a:ext>
              </a:extLst>
            </p:cNvPr>
            <p:cNvGrpSpPr>
              <a:grpSpLocks/>
            </p:cNvGrpSpPr>
            <p:nvPr/>
          </p:nvGrpSpPr>
          <p:grpSpPr>
            <a:xfrm>
              <a:off x="3825300" y="2035275"/>
              <a:ext cx="1542483" cy="1637446"/>
              <a:chOff x="3850700" y="1997175"/>
              <a:chExt cx="1542483" cy="1637446"/>
            </a:xfrm>
          </p:grpSpPr>
          <p:sp>
            <p:nvSpPr>
              <p:cNvPr id="10" name="Freeform 9">
                <a:extLst>
                  <a:ext uri="{FF2B5EF4-FFF2-40B4-BE49-F238E27FC236}">
                    <a16:creationId xmlns:a16="http://schemas.microsoft.com/office/drawing/2014/main" id="{2DE49F24-1C87-AB42-AFBC-CD7439CBD93B}"/>
                  </a:ext>
                </a:extLst>
              </p:cNvPr>
              <p:cNvSpPr/>
              <p:nvPr/>
            </p:nvSpPr>
            <p:spPr>
              <a:xfrm flipH="1">
                <a:off x="3850700" y="1997175"/>
                <a:ext cx="1386821" cy="1637446"/>
              </a:xfrm>
              <a:custGeom>
                <a:avLst/>
                <a:gdLst>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541"/>
                  <a:gd name="connsiteY0" fmla="*/ 0 h 1638300"/>
                  <a:gd name="connsiteX1" fmla="*/ 0 w 1387541"/>
                  <a:gd name="connsiteY1" fmla="*/ 711200 h 1638300"/>
                  <a:gd name="connsiteX2" fmla="*/ 374650 w 1387541"/>
                  <a:gd name="connsiteY2" fmla="*/ 1638300 h 1638300"/>
                  <a:gd name="connsiteX3" fmla="*/ 1387475 w 1387541"/>
                  <a:gd name="connsiteY3" fmla="*/ 1635125 h 1638300"/>
                  <a:gd name="connsiteX4" fmla="*/ 720725 w 1387541"/>
                  <a:gd name="connsiteY4" fmla="*/ 0 h 1638300"/>
                  <a:gd name="connsiteX0" fmla="*/ 720725 w 1387573"/>
                  <a:gd name="connsiteY0" fmla="*/ 0 h 1638300"/>
                  <a:gd name="connsiteX1" fmla="*/ 0 w 1387573"/>
                  <a:gd name="connsiteY1" fmla="*/ 711200 h 1638300"/>
                  <a:gd name="connsiteX2" fmla="*/ 374650 w 1387573"/>
                  <a:gd name="connsiteY2" fmla="*/ 1638300 h 1638300"/>
                  <a:gd name="connsiteX3" fmla="*/ 1387475 w 1387573"/>
                  <a:gd name="connsiteY3" fmla="*/ 1635125 h 1638300"/>
                  <a:gd name="connsiteX4" fmla="*/ 720725 w 1387573"/>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20725 w 1387475"/>
                  <a:gd name="connsiteY0" fmla="*/ 0 h 1638300"/>
                  <a:gd name="connsiteX1" fmla="*/ 0 w 1387475"/>
                  <a:gd name="connsiteY1" fmla="*/ 711200 h 1638300"/>
                  <a:gd name="connsiteX2" fmla="*/ 374650 w 1387475"/>
                  <a:gd name="connsiteY2" fmla="*/ 1638300 h 1638300"/>
                  <a:gd name="connsiteX3" fmla="*/ 1387475 w 1387475"/>
                  <a:gd name="connsiteY3" fmla="*/ 1635125 h 1638300"/>
                  <a:gd name="connsiteX4" fmla="*/ 720725 w 1387475"/>
                  <a:gd name="connsiteY4" fmla="*/ 0 h 1638300"/>
                  <a:gd name="connsiteX0" fmla="*/ 757397 w 1424147"/>
                  <a:gd name="connsiteY0" fmla="*/ 0 h 1638300"/>
                  <a:gd name="connsiteX1" fmla="*/ 36672 w 1424147"/>
                  <a:gd name="connsiteY1" fmla="*/ 711200 h 1638300"/>
                  <a:gd name="connsiteX2" fmla="*/ 411322 w 1424147"/>
                  <a:gd name="connsiteY2" fmla="*/ 1638300 h 1638300"/>
                  <a:gd name="connsiteX3" fmla="*/ 1424147 w 1424147"/>
                  <a:gd name="connsiteY3" fmla="*/ 1635125 h 1638300"/>
                  <a:gd name="connsiteX4" fmla="*/ 757397 w 1424147"/>
                  <a:gd name="connsiteY4" fmla="*/ 0 h 1638300"/>
                  <a:gd name="connsiteX0" fmla="*/ 720813 w 1387563"/>
                  <a:gd name="connsiteY0" fmla="*/ 0 h 1638300"/>
                  <a:gd name="connsiteX1" fmla="*/ 88 w 1387563"/>
                  <a:gd name="connsiteY1" fmla="*/ 711200 h 1638300"/>
                  <a:gd name="connsiteX2" fmla="*/ 374738 w 1387563"/>
                  <a:gd name="connsiteY2" fmla="*/ 1638300 h 1638300"/>
                  <a:gd name="connsiteX3" fmla="*/ 1387563 w 1387563"/>
                  <a:gd name="connsiteY3" fmla="*/ 1635125 h 1638300"/>
                  <a:gd name="connsiteX4" fmla="*/ 720813 w 138756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 name="connsiteX0" fmla="*/ 720793 w 1387543"/>
                  <a:gd name="connsiteY0" fmla="*/ 0 h 1638300"/>
                  <a:gd name="connsiteX1" fmla="*/ 68 w 1387543"/>
                  <a:gd name="connsiteY1" fmla="*/ 711200 h 1638300"/>
                  <a:gd name="connsiteX2" fmla="*/ 374718 w 1387543"/>
                  <a:gd name="connsiteY2" fmla="*/ 1638300 h 1638300"/>
                  <a:gd name="connsiteX3" fmla="*/ 1387543 w 1387543"/>
                  <a:gd name="connsiteY3" fmla="*/ 1635125 h 1638300"/>
                  <a:gd name="connsiteX4" fmla="*/ 720793 w 1387543"/>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7543" h="1638300">
                    <a:moveTo>
                      <a:pt x="720793" y="0"/>
                    </a:moveTo>
                    <a:cubicBezTo>
                      <a:pt x="480551" y="237067"/>
                      <a:pt x="-6563" y="702913"/>
                      <a:pt x="68" y="711200"/>
                    </a:cubicBezTo>
                    <a:cubicBezTo>
                      <a:pt x="241983" y="1013529"/>
                      <a:pt x="345085" y="1300692"/>
                      <a:pt x="374718" y="1638300"/>
                    </a:cubicBezTo>
                    <a:lnTo>
                      <a:pt x="1387543" y="1635125"/>
                    </a:lnTo>
                    <a:cubicBezTo>
                      <a:pt x="1374843" y="1039283"/>
                      <a:pt x="1092268" y="418042"/>
                      <a:pt x="720793"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368" tIns="91368" rIns="91368" bIns="91368" rtlCol="0" anchor="ctr">
                <a:noAutofit/>
              </a:bodyPr>
              <a:lstStyle/>
              <a:p>
                <a:pPr algn="ctr"/>
                <a:endParaRPr lang="en-US" sz="1400">
                  <a:solidFill>
                    <a:srgbClr val="3F3F3F"/>
                  </a:solidFill>
                  <a:latin typeface="Metropolis"/>
                </a:endParaRPr>
              </a:p>
            </p:txBody>
          </p:sp>
          <p:sp>
            <p:nvSpPr>
              <p:cNvPr id="19" name="Isosceles Triangle 263">
                <a:extLst>
                  <a:ext uri="{FF2B5EF4-FFF2-40B4-BE49-F238E27FC236}">
                    <a16:creationId xmlns:a16="http://schemas.microsoft.com/office/drawing/2014/main" id="{9C42138B-8CBC-4940-9D2A-F5B1E74329AD}"/>
                  </a:ext>
                </a:extLst>
              </p:cNvPr>
              <p:cNvSpPr/>
              <p:nvPr/>
            </p:nvSpPr>
            <p:spPr>
              <a:xfrm rot="6619441">
                <a:off x="4940349" y="2908072"/>
                <a:ext cx="333574" cy="572094"/>
              </a:xfrm>
              <a:prstGeom prst="triangl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5973" tIns="35973" rIns="35973" bIns="35973" rtlCol="0" anchor="ctr">
                <a:spAutoFit/>
              </a:bodyPr>
              <a:lstStyle/>
              <a:p>
                <a:pPr algn="ctr"/>
                <a:endParaRPr lang="en-US" sz="1400">
                  <a:solidFill>
                    <a:srgbClr val="3F3F3F"/>
                  </a:solidFill>
                  <a:latin typeface="Metropolis"/>
                </a:endParaRPr>
              </a:p>
            </p:txBody>
          </p:sp>
        </p:grpSp>
        <p:sp>
          <p:nvSpPr>
            <p:cNvPr id="27" name="Rectangle 26">
              <a:extLst>
                <a:ext uri="{FF2B5EF4-FFF2-40B4-BE49-F238E27FC236}">
                  <a16:creationId xmlns:a16="http://schemas.microsoft.com/office/drawing/2014/main" id="{3EEC3FC7-46A1-2C48-9EC1-2A02D019F68F}"/>
                </a:ext>
              </a:extLst>
            </p:cNvPr>
            <p:cNvSpPr/>
            <p:nvPr/>
          </p:nvSpPr>
          <p:spPr>
            <a:xfrm>
              <a:off x="3832426" y="3089829"/>
              <a:ext cx="1090047" cy="153888"/>
            </a:xfrm>
            <a:prstGeom prst="rect">
              <a:avLst/>
            </a:prstGeom>
          </p:spPr>
          <p:txBody>
            <a:bodyPr wrap="square" lIns="0" tIns="0" rIns="0" bIns="0" anchor="t">
              <a:spAutoFit/>
            </a:bodyPr>
            <a:lstStyle/>
            <a:p>
              <a:pPr algn="ctr"/>
              <a:r>
                <a:rPr lang="en-US" sz="1000" b="1">
                  <a:solidFill>
                    <a:prstClr val="white"/>
                  </a:solidFill>
                  <a:latin typeface="Metropolis"/>
                </a:rPr>
                <a:t>Connectors</a:t>
              </a:r>
            </a:p>
          </p:txBody>
        </p:sp>
        <p:sp>
          <p:nvSpPr>
            <p:cNvPr id="82" name="Freeform 31">
              <a:extLst>
                <a:ext uri="{FF2B5EF4-FFF2-40B4-BE49-F238E27FC236}">
                  <a16:creationId xmlns:a16="http://schemas.microsoft.com/office/drawing/2014/main" id="{1611EE59-90FA-8544-9B84-3777104C8444}"/>
                </a:ext>
              </a:extLst>
            </p:cNvPr>
            <p:cNvSpPr>
              <a:spLocks noEditPoints="1"/>
            </p:cNvSpPr>
            <p:nvPr/>
          </p:nvSpPr>
          <p:spPr bwMode="auto">
            <a:xfrm>
              <a:off x="8327890" y="2712582"/>
              <a:ext cx="401870" cy="106001"/>
            </a:xfrm>
            <a:custGeom>
              <a:avLst/>
              <a:gdLst>
                <a:gd name="T0" fmla="*/ 335 w 345"/>
                <a:gd name="T1" fmla="*/ 10 h 91"/>
                <a:gd name="T2" fmla="*/ 335 w 345"/>
                <a:gd name="T3" fmla="*/ 81 h 91"/>
                <a:gd name="T4" fmla="*/ 10 w 345"/>
                <a:gd name="T5" fmla="*/ 81 h 91"/>
                <a:gd name="T6" fmla="*/ 10 w 345"/>
                <a:gd name="T7" fmla="*/ 10 h 91"/>
                <a:gd name="T8" fmla="*/ 335 w 345"/>
                <a:gd name="T9" fmla="*/ 10 h 91"/>
                <a:gd name="T10" fmla="*/ 345 w 345"/>
                <a:gd name="T11" fmla="*/ 0 h 91"/>
                <a:gd name="T12" fmla="*/ 0 w 345"/>
                <a:gd name="T13" fmla="*/ 0 h 91"/>
                <a:gd name="T14" fmla="*/ 0 w 345"/>
                <a:gd name="T15" fmla="*/ 91 h 91"/>
                <a:gd name="T16" fmla="*/ 345 w 345"/>
                <a:gd name="T17" fmla="*/ 91 h 91"/>
                <a:gd name="T18" fmla="*/ 345 w 345"/>
                <a:gd name="T19" fmla="*/ 0 h 91"/>
                <a:gd name="T20" fmla="*/ 345 w 345"/>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5" h="91">
                  <a:moveTo>
                    <a:pt x="335" y="10"/>
                  </a:moveTo>
                  <a:lnTo>
                    <a:pt x="335" y="81"/>
                  </a:lnTo>
                  <a:lnTo>
                    <a:pt x="10" y="81"/>
                  </a:lnTo>
                  <a:lnTo>
                    <a:pt x="10" y="10"/>
                  </a:lnTo>
                  <a:lnTo>
                    <a:pt x="335" y="10"/>
                  </a:lnTo>
                  <a:close/>
                  <a:moveTo>
                    <a:pt x="345" y="0"/>
                  </a:moveTo>
                  <a:lnTo>
                    <a:pt x="0" y="0"/>
                  </a:lnTo>
                  <a:lnTo>
                    <a:pt x="0" y="91"/>
                  </a:lnTo>
                  <a:lnTo>
                    <a:pt x="345" y="91"/>
                  </a:lnTo>
                  <a:lnTo>
                    <a:pt x="345" y="0"/>
                  </a:lnTo>
                  <a:lnTo>
                    <a:pt x="34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83" name="Freeform 32">
              <a:extLst>
                <a:ext uri="{FF2B5EF4-FFF2-40B4-BE49-F238E27FC236}">
                  <a16:creationId xmlns:a16="http://schemas.microsoft.com/office/drawing/2014/main" id="{2D299445-D1A9-9149-AE5F-FAD3C6FD9621}"/>
                </a:ext>
              </a:extLst>
            </p:cNvPr>
            <p:cNvSpPr>
              <a:spLocks noEditPoints="1"/>
            </p:cNvSpPr>
            <p:nvPr/>
          </p:nvSpPr>
          <p:spPr bwMode="auto">
            <a:xfrm>
              <a:off x="8327890" y="2712582"/>
              <a:ext cx="401870" cy="106001"/>
            </a:xfrm>
            <a:custGeom>
              <a:avLst/>
              <a:gdLst>
                <a:gd name="T0" fmla="*/ 335 w 345"/>
                <a:gd name="T1" fmla="*/ 10 h 91"/>
                <a:gd name="T2" fmla="*/ 335 w 345"/>
                <a:gd name="T3" fmla="*/ 81 h 91"/>
                <a:gd name="T4" fmla="*/ 10 w 345"/>
                <a:gd name="T5" fmla="*/ 81 h 91"/>
                <a:gd name="T6" fmla="*/ 10 w 345"/>
                <a:gd name="T7" fmla="*/ 10 h 91"/>
                <a:gd name="T8" fmla="*/ 335 w 345"/>
                <a:gd name="T9" fmla="*/ 10 h 91"/>
                <a:gd name="T10" fmla="*/ 345 w 345"/>
                <a:gd name="T11" fmla="*/ 0 h 91"/>
                <a:gd name="T12" fmla="*/ 0 w 345"/>
                <a:gd name="T13" fmla="*/ 0 h 91"/>
                <a:gd name="T14" fmla="*/ 0 w 345"/>
                <a:gd name="T15" fmla="*/ 91 h 91"/>
                <a:gd name="T16" fmla="*/ 345 w 345"/>
                <a:gd name="T17" fmla="*/ 91 h 91"/>
                <a:gd name="T18" fmla="*/ 345 w 345"/>
                <a:gd name="T19" fmla="*/ 0 h 91"/>
                <a:gd name="T20" fmla="*/ 345 w 345"/>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5" h="91">
                  <a:moveTo>
                    <a:pt x="335" y="10"/>
                  </a:moveTo>
                  <a:lnTo>
                    <a:pt x="335" y="81"/>
                  </a:lnTo>
                  <a:lnTo>
                    <a:pt x="10" y="81"/>
                  </a:lnTo>
                  <a:lnTo>
                    <a:pt x="10" y="10"/>
                  </a:lnTo>
                  <a:lnTo>
                    <a:pt x="335" y="10"/>
                  </a:lnTo>
                  <a:moveTo>
                    <a:pt x="345" y="0"/>
                  </a:moveTo>
                  <a:lnTo>
                    <a:pt x="0" y="0"/>
                  </a:lnTo>
                  <a:lnTo>
                    <a:pt x="0" y="91"/>
                  </a:lnTo>
                  <a:lnTo>
                    <a:pt x="345" y="91"/>
                  </a:lnTo>
                  <a:lnTo>
                    <a:pt x="345" y="0"/>
                  </a:lnTo>
                  <a:lnTo>
                    <a:pt x="345"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85" name="Rectangle 33">
              <a:extLst>
                <a:ext uri="{FF2B5EF4-FFF2-40B4-BE49-F238E27FC236}">
                  <a16:creationId xmlns:a16="http://schemas.microsoft.com/office/drawing/2014/main" id="{BE545EC5-7175-0B42-8CF4-611555E6683B}"/>
                </a:ext>
              </a:extLst>
            </p:cNvPr>
            <p:cNvSpPr>
              <a:spLocks noChangeArrowheads="1"/>
            </p:cNvSpPr>
            <p:nvPr/>
          </p:nvSpPr>
          <p:spPr bwMode="auto">
            <a:xfrm>
              <a:off x="8679672" y="2748692"/>
              <a:ext cx="12813"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86" name="Rectangle 34">
              <a:extLst>
                <a:ext uri="{FF2B5EF4-FFF2-40B4-BE49-F238E27FC236}">
                  <a16:creationId xmlns:a16="http://schemas.microsoft.com/office/drawing/2014/main" id="{37D25AF2-7926-7445-87F9-304123D9FDC2}"/>
                </a:ext>
              </a:extLst>
            </p:cNvPr>
            <p:cNvSpPr>
              <a:spLocks noChangeArrowheads="1"/>
            </p:cNvSpPr>
            <p:nvPr/>
          </p:nvSpPr>
          <p:spPr bwMode="auto">
            <a:xfrm>
              <a:off x="8656375" y="2748692"/>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87" name="Rectangle 35">
              <a:extLst>
                <a:ext uri="{FF2B5EF4-FFF2-40B4-BE49-F238E27FC236}">
                  <a16:creationId xmlns:a16="http://schemas.microsoft.com/office/drawing/2014/main" id="{A74692BD-F548-9241-9661-A837FE09FAAA}"/>
                </a:ext>
              </a:extLst>
            </p:cNvPr>
            <p:cNvSpPr>
              <a:spLocks noChangeArrowheads="1"/>
            </p:cNvSpPr>
            <p:nvPr/>
          </p:nvSpPr>
          <p:spPr bwMode="auto">
            <a:xfrm>
              <a:off x="8633078" y="2748692"/>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90" name="Rectangle 36">
              <a:extLst>
                <a:ext uri="{FF2B5EF4-FFF2-40B4-BE49-F238E27FC236}">
                  <a16:creationId xmlns:a16="http://schemas.microsoft.com/office/drawing/2014/main" id="{37078637-3F1D-DB46-A691-5D3D6F869393}"/>
                </a:ext>
              </a:extLst>
            </p:cNvPr>
            <p:cNvSpPr>
              <a:spLocks noChangeArrowheads="1"/>
            </p:cNvSpPr>
            <p:nvPr/>
          </p:nvSpPr>
          <p:spPr bwMode="auto">
            <a:xfrm>
              <a:off x="8608617" y="2748692"/>
              <a:ext cx="12813"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03" name="Rectangle 37">
              <a:extLst>
                <a:ext uri="{FF2B5EF4-FFF2-40B4-BE49-F238E27FC236}">
                  <a16:creationId xmlns:a16="http://schemas.microsoft.com/office/drawing/2014/main" id="{0027A5CF-A8AD-6949-8012-F9A7568F4E4D}"/>
                </a:ext>
              </a:extLst>
            </p:cNvPr>
            <p:cNvSpPr>
              <a:spLocks noChangeArrowheads="1"/>
            </p:cNvSpPr>
            <p:nvPr/>
          </p:nvSpPr>
          <p:spPr bwMode="auto">
            <a:xfrm>
              <a:off x="8585320" y="2748692"/>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04" name="Rectangle 38">
              <a:extLst>
                <a:ext uri="{FF2B5EF4-FFF2-40B4-BE49-F238E27FC236}">
                  <a16:creationId xmlns:a16="http://schemas.microsoft.com/office/drawing/2014/main" id="{90405C3E-899A-3A45-B823-2141E2C0ED43}"/>
                </a:ext>
              </a:extLst>
            </p:cNvPr>
            <p:cNvSpPr>
              <a:spLocks noChangeArrowheads="1"/>
            </p:cNvSpPr>
            <p:nvPr/>
          </p:nvSpPr>
          <p:spPr bwMode="auto">
            <a:xfrm>
              <a:off x="8562023" y="2748692"/>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05" name="Rectangle 39">
              <a:extLst>
                <a:ext uri="{FF2B5EF4-FFF2-40B4-BE49-F238E27FC236}">
                  <a16:creationId xmlns:a16="http://schemas.microsoft.com/office/drawing/2014/main" id="{3526747C-F136-CC4B-8180-1BB16746BD0D}"/>
                </a:ext>
              </a:extLst>
            </p:cNvPr>
            <p:cNvSpPr>
              <a:spLocks noChangeArrowheads="1"/>
            </p:cNvSpPr>
            <p:nvPr/>
          </p:nvSpPr>
          <p:spPr bwMode="auto">
            <a:xfrm>
              <a:off x="8537561" y="2748692"/>
              <a:ext cx="12813"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06" name="Rectangle 40">
              <a:extLst>
                <a:ext uri="{FF2B5EF4-FFF2-40B4-BE49-F238E27FC236}">
                  <a16:creationId xmlns:a16="http://schemas.microsoft.com/office/drawing/2014/main" id="{740EF379-9B94-6149-B990-74F6E76318CB}"/>
                </a:ext>
              </a:extLst>
            </p:cNvPr>
            <p:cNvSpPr>
              <a:spLocks noChangeArrowheads="1"/>
            </p:cNvSpPr>
            <p:nvPr/>
          </p:nvSpPr>
          <p:spPr bwMode="auto">
            <a:xfrm>
              <a:off x="8514264" y="2748692"/>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07" name="Oval 41">
              <a:extLst>
                <a:ext uri="{FF2B5EF4-FFF2-40B4-BE49-F238E27FC236}">
                  <a16:creationId xmlns:a16="http://schemas.microsoft.com/office/drawing/2014/main" id="{C7B41B6B-9E0D-AE46-BF20-0A66A8D38A6E}"/>
                </a:ext>
              </a:extLst>
            </p:cNvPr>
            <p:cNvSpPr>
              <a:spLocks noChangeArrowheads="1"/>
            </p:cNvSpPr>
            <p:nvPr/>
          </p:nvSpPr>
          <p:spPr bwMode="auto">
            <a:xfrm>
              <a:off x="8362835" y="2753351"/>
              <a:ext cx="24462" cy="244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08" name="Freeform 42">
              <a:extLst>
                <a:ext uri="{FF2B5EF4-FFF2-40B4-BE49-F238E27FC236}">
                  <a16:creationId xmlns:a16="http://schemas.microsoft.com/office/drawing/2014/main" id="{13BC448F-DF1D-1F44-9329-5A5E77E72487}"/>
                </a:ext>
              </a:extLst>
            </p:cNvPr>
            <p:cNvSpPr>
              <a:spLocks noEditPoints="1"/>
            </p:cNvSpPr>
            <p:nvPr/>
          </p:nvSpPr>
          <p:spPr bwMode="auto">
            <a:xfrm>
              <a:off x="8327890" y="2841879"/>
              <a:ext cx="401870" cy="106001"/>
            </a:xfrm>
            <a:custGeom>
              <a:avLst/>
              <a:gdLst>
                <a:gd name="T0" fmla="*/ 335 w 345"/>
                <a:gd name="T1" fmla="*/ 10 h 91"/>
                <a:gd name="T2" fmla="*/ 335 w 345"/>
                <a:gd name="T3" fmla="*/ 81 h 91"/>
                <a:gd name="T4" fmla="*/ 10 w 345"/>
                <a:gd name="T5" fmla="*/ 81 h 91"/>
                <a:gd name="T6" fmla="*/ 10 w 345"/>
                <a:gd name="T7" fmla="*/ 10 h 91"/>
                <a:gd name="T8" fmla="*/ 335 w 345"/>
                <a:gd name="T9" fmla="*/ 10 h 91"/>
                <a:gd name="T10" fmla="*/ 345 w 345"/>
                <a:gd name="T11" fmla="*/ 0 h 91"/>
                <a:gd name="T12" fmla="*/ 0 w 345"/>
                <a:gd name="T13" fmla="*/ 0 h 91"/>
                <a:gd name="T14" fmla="*/ 0 w 345"/>
                <a:gd name="T15" fmla="*/ 91 h 91"/>
                <a:gd name="T16" fmla="*/ 345 w 345"/>
                <a:gd name="T17" fmla="*/ 91 h 91"/>
                <a:gd name="T18" fmla="*/ 345 w 345"/>
                <a:gd name="T19" fmla="*/ 0 h 91"/>
                <a:gd name="T20" fmla="*/ 345 w 345"/>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5" h="91">
                  <a:moveTo>
                    <a:pt x="335" y="10"/>
                  </a:moveTo>
                  <a:lnTo>
                    <a:pt x="335" y="81"/>
                  </a:lnTo>
                  <a:lnTo>
                    <a:pt x="10" y="81"/>
                  </a:lnTo>
                  <a:lnTo>
                    <a:pt x="10" y="10"/>
                  </a:lnTo>
                  <a:lnTo>
                    <a:pt x="335" y="10"/>
                  </a:lnTo>
                  <a:close/>
                  <a:moveTo>
                    <a:pt x="345" y="0"/>
                  </a:moveTo>
                  <a:lnTo>
                    <a:pt x="0" y="0"/>
                  </a:lnTo>
                  <a:lnTo>
                    <a:pt x="0" y="91"/>
                  </a:lnTo>
                  <a:lnTo>
                    <a:pt x="345" y="91"/>
                  </a:lnTo>
                  <a:lnTo>
                    <a:pt x="345" y="0"/>
                  </a:lnTo>
                  <a:lnTo>
                    <a:pt x="34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09" name="Freeform 43">
              <a:extLst>
                <a:ext uri="{FF2B5EF4-FFF2-40B4-BE49-F238E27FC236}">
                  <a16:creationId xmlns:a16="http://schemas.microsoft.com/office/drawing/2014/main" id="{25FAB95D-B5FB-534D-9DB1-93C2826D7E0D}"/>
                </a:ext>
              </a:extLst>
            </p:cNvPr>
            <p:cNvSpPr>
              <a:spLocks noEditPoints="1"/>
            </p:cNvSpPr>
            <p:nvPr/>
          </p:nvSpPr>
          <p:spPr bwMode="auto">
            <a:xfrm>
              <a:off x="8327890" y="2841879"/>
              <a:ext cx="401870" cy="106001"/>
            </a:xfrm>
            <a:custGeom>
              <a:avLst/>
              <a:gdLst>
                <a:gd name="T0" fmla="*/ 335 w 345"/>
                <a:gd name="T1" fmla="*/ 10 h 91"/>
                <a:gd name="T2" fmla="*/ 335 w 345"/>
                <a:gd name="T3" fmla="*/ 81 h 91"/>
                <a:gd name="T4" fmla="*/ 10 w 345"/>
                <a:gd name="T5" fmla="*/ 81 h 91"/>
                <a:gd name="T6" fmla="*/ 10 w 345"/>
                <a:gd name="T7" fmla="*/ 10 h 91"/>
                <a:gd name="T8" fmla="*/ 335 w 345"/>
                <a:gd name="T9" fmla="*/ 10 h 91"/>
                <a:gd name="T10" fmla="*/ 345 w 345"/>
                <a:gd name="T11" fmla="*/ 0 h 91"/>
                <a:gd name="T12" fmla="*/ 0 w 345"/>
                <a:gd name="T13" fmla="*/ 0 h 91"/>
                <a:gd name="T14" fmla="*/ 0 w 345"/>
                <a:gd name="T15" fmla="*/ 91 h 91"/>
                <a:gd name="T16" fmla="*/ 345 w 345"/>
                <a:gd name="T17" fmla="*/ 91 h 91"/>
                <a:gd name="T18" fmla="*/ 345 w 345"/>
                <a:gd name="T19" fmla="*/ 0 h 91"/>
                <a:gd name="T20" fmla="*/ 345 w 345"/>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5" h="91">
                  <a:moveTo>
                    <a:pt x="335" y="10"/>
                  </a:moveTo>
                  <a:lnTo>
                    <a:pt x="335" y="81"/>
                  </a:lnTo>
                  <a:lnTo>
                    <a:pt x="10" y="81"/>
                  </a:lnTo>
                  <a:lnTo>
                    <a:pt x="10" y="10"/>
                  </a:lnTo>
                  <a:lnTo>
                    <a:pt x="335" y="10"/>
                  </a:lnTo>
                  <a:moveTo>
                    <a:pt x="345" y="0"/>
                  </a:moveTo>
                  <a:lnTo>
                    <a:pt x="0" y="0"/>
                  </a:lnTo>
                  <a:lnTo>
                    <a:pt x="0" y="91"/>
                  </a:lnTo>
                  <a:lnTo>
                    <a:pt x="345" y="91"/>
                  </a:lnTo>
                  <a:lnTo>
                    <a:pt x="345" y="0"/>
                  </a:lnTo>
                  <a:lnTo>
                    <a:pt x="345"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10" name="Rectangle 44">
              <a:extLst>
                <a:ext uri="{FF2B5EF4-FFF2-40B4-BE49-F238E27FC236}">
                  <a16:creationId xmlns:a16="http://schemas.microsoft.com/office/drawing/2014/main" id="{64D70D85-7A41-3B4A-92C1-C5CADDE47236}"/>
                </a:ext>
              </a:extLst>
            </p:cNvPr>
            <p:cNvSpPr>
              <a:spLocks noChangeArrowheads="1"/>
            </p:cNvSpPr>
            <p:nvPr/>
          </p:nvSpPr>
          <p:spPr bwMode="auto">
            <a:xfrm>
              <a:off x="8679672" y="2877989"/>
              <a:ext cx="12813"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11" name="Rectangle 45">
              <a:extLst>
                <a:ext uri="{FF2B5EF4-FFF2-40B4-BE49-F238E27FC236}">
                  <a16:creationId xmlns:a16="http://schemas.microsoft.com/office/drawing/2014/main" id="{DE371CEB-5149-C34C-8FD8-3D0E3CBEF048}"/>
                </a:ext>
              </a:extLst>
            </p:cNvPr>
            <p:cNvSpPr>
              <a:spLocks noChangeArrowheads="1"/>
            </p:cNvSpPr>
            <p:nvPr/>
          </p:nvSpPr>
          <p:spPr bwMode="auto">
            <a:xfrm>
              <a:off x="8656375" y="2877989"/>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12" name="Rectangle 46">
              <a:extLst>
                <a:ext uri="{FF2B5EF4-FFF2-40B4-BE49-F238E27FC236}">
                  <a16:creationId xmlns:a16="http://schemas.microsoft.com/office/drawing/2014/main" id="{9A94F7D9-3958-8E4E-8E25-98411B6A963E}"/>
                </a:ext>
              </a:extLst>
            </p:cNvPr>
            <p:cNvSpPr>
              <a:spLocks noChangeArrowheads="1"/>
            </p:cNvSpPr>
            <p:nvPr/>
          </p:nvSpPr>
          <p:spPr bwMode="auto">
            <a:xfrm>
              <a:off x="8633078" y="2877989"/>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13" name="Rectangle 47">
              <a:extLst>
                <a:ext uri="{FF2B5EF4-FFF2-40B4-BE49-F238E27FC236}">
                  <a16:creationId xmlns:a16="http://schemas.microsoft.com/office/drawing/2014/main" id="{AA993A89-8A57-8241-8129-8F0FEDAF823E}"/>
                </a:ext>
              </a:extLst>
            </p:cNvPr>
            <p:cNvSpPr>
              <a:spLocks noChangeArrowheads="1"/>
            </p:cNvSpPr>
            <p:nvPr/>
          </p:nvSpPr>
          <p:spPr bwMode="auto">
            <a:xfrm>
              <a:off x="8608617" y="2877989"/>
              <a:ext cx="12813"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14" name="Rectangle 48">
              <a:extLst>
                <a:ext uri="{FF2B5EF4-FFF2-40B4-BE49-F238E27FC236}">
                  <a16:creationId xmlns:a16="http://schemas.microsoft.com/office/drawing/2014/main" id="{F5D8133B-44AC-2D4F-9996-3A7B63EAA01E}"/>
                </a:ext>
              </a:extLst>
            </p:cNvPr>
            <p:cNvSpPr>
              <a:spLocks noChangeArrowheads="1"/>
            </p:cNvSpPr>
            <p:nvPr/>
          </p:nvSpPr>
          <p:spPr bwMode="auto">
            <a:xfrm>
              <a:off x="8585320" y="2877989"/>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15" name="Rectangle 49">
              <a:extLst>
                <a:ext uri="{FF2B5EF4-FFF2-40B4-BE49-F238E27FC236}">
                  <a16:creationId xmlns:a16="http://schemas.microsoft.com/office/drawing/2014/main" id="{7C9CB173-130D-0342-BDDF-E99AEFE6F5BB}"/>
                </a:ext>
              </a:extLst>
            </p:cNvPr>
            <p:cNvSpPr>
              <a:spLocks noChangeArrowheads="1"/>
            </p:cNvSpPr>
            <p:nvPr/>
          </p:nvSpPr>
          <p:spPr bwMode="auto">
            <a:xfrm>
              <a:off x="8562023" y="2877989"/>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16" name="Rectangle 50">
              <a:extLst>
                <a:ext uri="{FF2B5EF4-FFF2-40B4-BE49-F238E27FC236}">
                  <a16:creationId xmlns:a16="http://schemas.microsoft.com/office/drawing/2014/main" id="{9E5B3248-4386-1B40-9EE6-89673A3A96E6}"/>
                </a:ext>
              </a:extLst>
            </p:cNvPr>
            <p:cNvSpPr>
              <a:spLocks noChangeArrowheads="1"/>
            </p:cNvSpPr>
            <p:nvPr/>
          </p:nvSpPr>
          <p:spPr bwMode="auto">
            <a:xfrm>
              <a:off x="8537561" y="2877989"/>
              <a:ext cx="12813"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17" name="Rectangle 51">
              <a:extLst>
                <a:ext uri="{FF2B5EF4-FFF2-40B4-BE49-F238E27FC236}">
                  <a16:creationId xmlns:a16="http://schemas.microsoft.com/office/drawing/2014/main" id="{9C51ED5C-E7AB-B14F-9A11-F06E9DE34603}"/>
                </a:ext>
              </a:extLst>
            </p:cNvPr>
            <p:cNvSpPr>
              <a:spLocks noChangeArrowheads="1"/>
            </p:cNvSpPr>
            <p:nvPr/>
          </p:nvSpPr>
          <p:spPr bwMode="auto">
            <a:xfrm>
              <a:off x="8514264" y="2877989"/>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18" name="Oval 52">
              <a:extLst>
                <a:ext uri="{FF2B5EF4-FFF2-40B4-BE49-F238E27FC236}">
                  <a16:creationId xmlns:a16="http://schemas.microsoft.com/office/drawing/2014/main" id="{7EEE39B5-1865-894B-8883-B1F85E333F0B}"/>
                </a:ext>
              </a:extLst>
            </p:cNvPr>
            <p:cNvSpPr>
              <a:spLocks noChangeArrowheads="1"/>
            </p:cNvSpPr>
            <p:nvPr/>
          </p:nvSpPr>
          <p:spPr bwMode="auto">
            <a:xfrm>
              <a:off x="8362835" y="2883814"/>
              <a:ext cx="24462" cy="2329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19" name="Freeform 53">
              <a:extLst>
                <a:ext uri="{FF2B5EF4-FFF2-40B4-BE49-F238E27FC236}">
                  <a16:creationId xmlns:a16="http://schemas.microsoft.com/office/drawing/2014/main" id="{F04BD022-317F-9245-9F2E-6907CA1A0A18}"/>
                </a:ext>
              </a:extLst>
            </p:cNvPr>
            <p:cNvSpPr>
              <a:spLocks noEditPoints="1"/>
            </p:cNvSpPr>
            <p:nvPr/>
          </p:nvSpPr>
          <p:spPr bwMode="auto">
            <a:xfrm>
              <a:off x="8327890" y="2972341"/>
              <a:ext cx="401870" cy="106001"/>
            </a:xfrm>
            <a:custGeom>
              <a:avLst/>
              <a:gdLst>
                <a:gd name="T0" fmla="*/ 335 w 345"/>
                <a:gd name="T1" fmla="*/ 10 h 91"/>
                <a:gd name="T2" fmla="*/ 335 w 345"/>
                <a:gd name="T3" fmla="*/ 81 h 91"/>
                <a:gd name="T4" fmla="*/ 10 w 345"/>
                <a:gd name="T5" fmla="*/ 81 h 91"/>
                <a:gd name="T6" fmla="*/ 10 w 345"/>
                <a:gd name="T7" fmla="*/ 10 h 91"/>
                <a:gd name="T8" fmla="*/ 335 w 345"/>
                <a:gd name="T9" fmla="*/ 10 h 91"/>
                <a:gd name="T10" fmla="*/ 345 w 345"/>
                <a:gd name="T11" fmla="*/ 0 h 91"/>
                <a:gd name="T12" fmla="*/ 0 w 345"/>
                <a:gd name="T13" fmla="*/ 0 h 91"/>
                <a:gd name="T14" fmla="*/ 0 w 345"/>
                <a:gd name="T15" fmla="*/ 91 h 91"/>
                <a:gd name="T16" fmla="*/ 345 w 345"/>
                <a:gd name="T17" fmla="*/ 91 h 91"/>
                <a:gd name="T18" fmla="*/ 345 w 345"/>
                <a:gd name="T19" fmla="*/ 0 h 91"/>
                <a:gd name="T20" fmla="*/ 345 w 345"/>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5" h="91">
                  <a:moveTo>
                    <a:pt x="335" y="10"/>
                  </a:moveTo>
                  <a:lnTo>
                    <a:pt x="335" y="81"/>
                  </a:lnTo>
                  <a:lnTo>
                    <a:pt x="10" y="81"/>
                  </a:lnTo>
                  <a:lnTo>
                    <a:pt x="10" y="10"/>
                  </a:lnTo>
                  <a:lnTo>
                    <a:pt x="335" y="10"/>
                  </a:lnTo>
                  <a:close/>
                  <a:moveTo>
                    <a:pt x="345" y="0"/>
                  </a:moveTo>
                  <a:lnTo>
                    <a:pt x="0" y="0"/>
                  </a:lnTo>
                  <a:lnTo>
                    <a:pt x="0" y="91"/>
                  </a:lnTo>
                  <a:lnTo>
                    <a:pt x="345" y="91"/>
                  </a:lnTo>
                  <a:lnTo>
                    <a:pt x="345" y="0"/>
                  </a:lnTo>
                  <a:lnTo>
                    <a:pt x="34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20" name="Freeform 54">
              <a:extLst>
                <a:ext uri="{FF2B5EF4-FFF2-40B4-BE49-F238E27FC236}">
                  <a16:creationId xmlns:a16="http://schemas.microsoft.com/office/drawing/2014/main" id="{E713ADAE-2112-1E4F-BB33-F4410D6802E0}"/>
                </a:ext>
              </a:extLst>
            </p:cNvPr>
            <p:cNvSpPr>
              <a:spLocks noEditPoints="1"/>
            </p:cNvSpPr>
            <p:nvPr/>
          </p:nvSpPr>
          <p:spPr bwMode="auto">
            <a:xfrm>
              <a:off x="8327890" y="2972341"/>
              <a:ext cx="401870" cy="106001"/>
            </a:xfrm>
            <a:custGeom>
              <a:avLst/>
              <a:gdLst>
                <a:gd name="T0" fmla="*/ 335 w 345"/>
                <a:gd name="T1" fmla="*/ 10 h 91"/>
                <a:gd name="T2" fmla="*/ 335 w 345"/>
                <a:gd name="T3" fmla="*/ 81 h 91"/>
                <a:gd name="T4" fmla="*/ 10 w 345"/>
                <a:gd name="T5" fmla="*/ 81 h 91"/>
                <a:gd name="T6" fmla="*/ 10 w 345"/>
                <a:gd name="T7" fmla="*/ 10 h 91"/>
                <a:gd name="T8" fmla="*/ 335 w 345"/>
                <a:gd name="T9" fmla="*/ 10 h 91"/>
                <a:gd name="T10" fmla="*/ 345 w 345"/>
                <a:gd name="T11" fmla="*/ 0 h 91"/>
                <a:gd name="T12" fmla="*/ 0 w 345"/>
                <a:gd name="T13" fmla="*/ 0 h 91"/>
                <a:gd name="T14" fmla="*/ 0 w 345"/>
                <a:gd name="T15" fmla="*/ 91 h 91"/>
                <a:gd name="T16" fmla="*/ 345 w 345"/>
                <a:gd name="T17" fmla="*/ 91 h 91"/>
                <a:gd name="T18" fmla="*/ 345 w 345"/>
                <a:gd name="T19" fmla="*/ 0 h 91"/>
                <a:gd name="T20" fmla="*/ 345 w 345"/>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5" h="91">
                  <a:moveTo>
                    <a:pt x="335" y="10"/>
                  </a:moveTo>
                  <a:lnTo>
                    <a:pt x="335" y="81"/>
                  </a:lnTo>
                  <a:lnTo>
                    <a:pt x="10" y="81"/>
                  </a:lnTo>
                  <a:lnTo>
                    <a:pt x="10" y="10"/>
                  </a:lnTo>
                  <a:lnTo>
                    <a:pt x="335" y="10"/>
                  </a:lnTo>
                  <a:moveTo>
                    <a:pt x="345" y="0"/>
                  </a:moveTo>
                  <a:lnTo>
                    <a:pt x="0" y="0"/>
                  </a:lnTo>
                  <a:lnTo>
                    <a:pt x="0" y="91"/>
                  </a:lnTo>
                  <a:lnTo>
                    <a:pt x="345" y="91"/>
                  </a:lnTo>
                  <a:lnTo>
                    <a:pt x="345" y="0"/>
                  </a:lnTo>
                  <a:lnTo>
                    <a:pt x="345" y="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21" name="Rectangle 55">
              <a:extLst>
                <a:ext uri="{FF2B5EF4-FFF2-40B4-BE49-F238E27FC236}">
                  <a16:creationId xmlns:a16="http://schemas.microsoft.com/office/drawing/2014/main" id="{69C3FCD5-5B88-4B46-AE9C-08F0CFD5FEB3}"/>
                </a:ext>
              </a:extLst>
            </p:cNvPr>
            <p:cNvSpPr>
              <a:spLocks noChangeArrowheads="1"/>
            </p:cNvSpPr>
            <p:nvPr/>
          </p:nvSpPr>
          <p:spPr bwMode="auto">
            <a:xfrm>
              <a:off x="8679672" y="3008452"/>
              <a:ext cx="12813"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22" name="Rectangle 56">
              <a:extLst>
                <a:ext uri="{FF2B5EF4-FFF2-40B4-BE49-F238E27FC236}">
                  <a16:creationId xmlns:a16="http://schemas.microsoft.com/office/drawing/2014/main" id="{52AD62A4-1748-074E-8AE0-6693EFEE0646}"/>
                </a:ext>
              </a:extLst>
            </p:cNvPr>
            <p:cNvSpPr>
              <a:spLocks noChangeArrowheads="1"/>
            </p:cNvSpPr>
            <p:nvPr/>
          </p:nvSpPr>
          <p:spPr bwMode="auto">
            <a:xfrm>
              <a:off x="8656375" y="3008452"/>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23" name="Rectangle 57">
              <a:extLst>
                <a:ext uri="{FF2B5EF4-FFF2-40B4-BE49-F238E27FC236}">
                  <a16:creationId xmlns:a16="http://schemas.microsoft.com/office/drawing/2014/main" id="{6ABBCF23-521F-A047-9B7D-162005643934}"/>
                </a:ext>
              </a:extLst>
            </p:cNvPr>
            <p:cNvSpPr>
              <a:spLocks noChangeArrowheads="1"/>
            </p:cNvSpPr>
            <p:nvPr/>
          </p:nvSpPr>
          <p:spPr bwMode="auto">
            <a:xfrm>
              <a:off x="8633078" y="3008452"/>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24" name="Rectangle 58">
              <a:extLst>
                <a:ext uri="{FF2B5EF4-FFF2-40B4-BE49-F238E27FC236}">
                  <a16:creationId xmlns:a16="http://schemas.microsoft.com/office/drawing/2014/main" id="{5CF4954C-D964-BC4B-B723-ACECA58A46C0}"/>
                </a:ext>
              </a:extLst>
            </p:cNvPr>
            <p:cNvSpPr>
              <a:spLocks noChangeArrowheads="1"/>
            </p:cNvSpPr>
            <p:nvPr/>
          </p:nvSpPr>
          <p:spPr bwMode="auto">
            <a:xfrm>
              <a:off x="8608617" y="3008452"/>
              <a:ext cx="12813"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25" name="Rectangle 59">
              <a:extLst>
                <a:ext uri="{FF2B5EF4-FFF2-40B4-BE49-F238E27FC236}">
                  <a16:creationId xmlns:a16="http://schemas.microsoft.com/office/drawing/2014/main" id="{59042C17-A05D-CE44-9FF8-D83B117F7ADB}"/>
                </a:ext>
              </a:extLst>
            </p:cNvPr>
            <p:cNvSpPr>
              <a:spLocks noChangeArrowheads="1"/>
            </p:cNvSpPr>
            <p:nvPr/>
          </p:nvSpPr>
          <p:spPr bwMode="auto">
            <a:xfrm>
              <a:off x="8585320" y="3008452"/>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26" name="Rectangle 60">
              <a:extLst>
                <a:ext uri="{FF2B5EF4-FFF2-40B4-BE49-F238E27FC236}">
                  <a16:creationId xmlns:a16="http://schemas.microsoft.com/office/drawing/2014/main" id="{EF1464D0-6D4A-0442-9EA4-284FDF014E38}"/>
                </a:ext>
              </a:extLst>
            </p:cNvPr>
            <p:cNvSpPr>
              <a:spLocks noChangeArrowheads="1"/>
            </p:cNvSpPr>
            <p:nvPr/>
          </p:nvSpPr>
          <p:spPr bwMode="auto">
            <a:xfrm>
              <a:off x="8562023" y="3008452"/>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27" name="Rectangle 61">
              <a:extLst>
                <a:ext uri="{FF2B5EF4-FFF2-40B4-BE49-F238E27FC236}">
                  <a16:creationId xmlns:a16="http://schemas.microsoft.com/office/drawing/2014/main" id="{DEB0A452-5863-FE4D-95E1-44A2F7590DCA}"/>
                </a:ext>
              </a:extLst>
            </p:cNvPr>
            <p:cNvSpPr>
              <a:spLocks noChangeArrowheads="1"/>
            </p:cNvSpPr>
            <p:nvPr/>
          </p:nvSpPr>
          <p:spPr bwMode="auto">
            <a:xfrm>
              <a:off x="8537561" y="3008452"/>
              <a:ext cx="12813"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28" name="Rectangle 62">
              <a:extLst>
                <a:ext uri="{FF2B5EF4-FFF2-40B4-BE49-F238E27FC236}">
                  <a16:creationId xmlns:a16="http://schemas.microsoft.com/office/drawing/2014/main" id="{E8D35694-F659-2749-BAA3-FB8D8120B093}"/>
                </a:ext>
              </a:extLst>
            </p:cNvPr>
            <p:cNvSpPr>
              <a:spLocks noChangeArrowheads="1"/>
            </p:cNvSpPr>
            <p:nvPr/>
          </p:nvSpPr>
          <p:spPr bwMode="auto">
            <a:xfrm>
              <a:off x="8514264" y="3008452"/>
              <a:ext cx="11648" cy="3494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sp>
          <p:nvSpPr>
            <p:cNvPr id="129" name="Oval 63">
              <a:extLst>
                <a:ext uri="{FF2B5EF4-FFF2-40B4-BE49-F238E27FC236}">
                  <a16:creationId xmlns:a16="http://schemas.microsoft.com/office/drawing/2014/main" id="{46644DAB-7BB7-A943-A1B5-DA315A549475}"/>
                </a:ext>
              </a:extLst>
            </p:cNvPr>
            <p:cNvSpPr>
              <a:spLocks noChangeArrowheads="1"/>
            </p:cNvSpPr>
            <p:nvPr/>
          </p:nvSpPr>
          <p:spPr bwMode="auto">
            <a:xfrm>
              <a:off x="8362835" y="3013111"/>
              <a:ext cx="24462" cy="244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pic>
          <p:nvPicPr>
            <p:cNvPr id="130" name="Graphic 129">
              <a:extLst>
                <a:ext uri="{FF2B5EF4-FFF2-40B4-BE49-F238E27FC236}">
                  <a16:creationId xmlns:a16="http://schemas.microsoft.com/office/drawing/2014/main" id="{8EAFD5C3-2EF2-A646-9DC2-547F721B30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18394" y="5344262"/>
              <a:ext cx="443929" cy="433188"/>
            </a:xfrm>
            <a:prstGeom prst="rect">
              <a:avLst/>
            </a:prstGeom>
          </p:spPr>
        </p:pic>
        <p:pic>
          <p:nvPicPr>
            <p:cNvPr id="131" name="Graphic 130">
              <a:extLst>
                <a:ext uri="{FF2B5EF4-FFF2-40B4-BE49-F238E27FC236}">
                  <a16:creationId xmlns:a16="http://schemas.microsoft.com/office/drawing/2014/main" id="{7896ABF1-B748-4B49-8BAC-D67CD571EA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37121" y="4189406"/>
              <a:ext cx="422605" cy="422605"/>
            </a:xfrm>
            <a:prstGeom prst="rect">
              <a:avLst/>
            </a:prstGeom>
          </p:spPr>
        </p:pic>
        <p:pic>
          <p:nvPicPr>
            <p:cNvPr id="132" name="Graphic 131">
              <a:extLst>
                <a:ext uri="{FF2B5EF4-FFF2-40B4-BE49-F238E27FC236}">
                  <a16:creationId xmlns:a16="http://schemas.microsoft.com/office/drawing/2014/main" id="{5FAA8E66-D1FB-BB48-B29D-DA06E80025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42515" y="2611149"/>
              <a:ext cx="472399" cy="468589"/>
            </a:xfrm>
            <a:prstGeom prst="rect">
              <a:avLst/>
            </a:prstGeom>
          </p:spPr>
        </p:pic>
        <p:pic>
          <p:nvPicPr>
            <p:cNvPr id="133" name="Graphic 132">
              <a:extLst>
                <a:ext uri="{FF2B5EF4-FFF2-40B4-BE49-F238E27FC236}">
                  <a16:creationId xmlns:a16="http://schemas.microsoft.com/office/drawing/2014/main" id="{8A3CC549-FBC0-8B4F-A222-51C547A2304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49545" y="1542073"/>
              <a:ext cx="369538" cy="434302"/>
            </a:xfrm>
            <a:prstGeom prst="rect">
              <a:avLst/>
            </a:prstGeom>
          </p:spPr>
        </p:pic>
        <p:pic>
          <p:nvPicPr>
            <p:cNvPr id="134" name="Graphic 133">
              <a:extLst>
                <a:ext uri="{FF2B5EF4-FFF2-40B4-BE49-F238E27FC236}">
                  <a16:creationId xmlns:a16="http://schemas.microsoft.com/office/drawing/2014/main" id="{6AFEF4D4-502E-754F-A0C8-7E0DB129397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30753" y="5397933"/>
              <a:ext cx="407123" cy="403840"/>
            </a:xfrm>
            <a:prstGeom prst="rect">
              <a:avLst/>
            </a:prstGeom>
          </p:spPr>
        </p:pic>
        <p:pic>
          <p:nvPicPr>
            <p:cNvPr id="135" name="Graphic 134">
              <a:extLst>
                <a:ext uri="{FF2B5EF4-FFF2-40B4-BE49-F238E27FC236}">
                  <a16:creationId xmlns:a16="http://schemas.microsoft.com/office/drawing/2014/main" id="{CF9F7F4B-B294-6747-A10B-0036CF70F7D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88979" y="1546183"/>
              <a:ext cx="419699" cy="419699"/>
            </a:xfrm>
            <a:prstGeom prst="rect">
              <a:avLst/>
            </a:prstGeom>
          </p:spPr>
        </p:pic>
        <p:sp>
          <p:nvSpPr>
            <p:cNvPr id="137" name="Freeform 67">
              <a:extLst>
                <a:ext uri="{FF2B5EF4-FFF2-40B4-BE49-F238E27FC236}">
                  <a16:creationId xmlns:a16="http://schemas.microsoft.com/office/drawing/2014/main" id="{C93F31EE-E86E-DC42-B14B-AA4EAAF38BAD}"/>
                </a:ext>
              </a:extLst>
            </p:cNvPr>
            <p:cNvSpPr>
              <a:spLocks/>
            </p:cNvSpPr>
            <p:nvPr/>
          </p:nvSpPr>
          <p:spPr bwMode="auto">
            <a:xfrm>
              <a:off x="8306188" y="4422178"/>
              <a:ext cx="340072" cy="231604"/>
            </a:xfrm>
            <a:custGeom>
              <a:avLst/>
              <a:gdLst>
                <a:gd name="T0" fmla="*/ 2758 w 3176"/>
                <a:gd name="T1" fmla="*/ 1837 h 2163"/>
                <a:gd name="T2" fmla="*/ 2512 w 3176"/>
                <a:gd name="T3" fmla="*/ 1837 h 2163"/>
                <a:gd name="T4" fmla="*/ 1755 w 3176"/>
                <a:gd name="T5" fmla="*/ 1082 h 2163"/>
                <a:gd name="T6" fmla="*/ 2512 w 3176"/>
                <a:gd name="T7" fmla="*/ 327 h 2163"/>
                <a:gd name="T8" fmla="*/ 2758 w 3176"/>
                <a:gd name="T9" fmla="*/ 327 h 2163"/>
                <a:gd name="T10" fmla="*/ 2758 w 3176"/>
                <a:gd name="T11" fmla="*/ 480 h 2163"/>
                <a:gd name="T12" fmla="*/ 3176 w 3176"/>
                <a:gd name="T13" fmla="*/ 240 h 2163"/>
                <a:gd name="T14" fmla="*/ 2758 w 3176"/>
                <a:gd name="T15" fmla="*/ 0 h 2163"/>
                <a:gd name="T16" fmla="*/ 2758 w 3176"/>
                <a:gd name="T17" fmla="*/ 154 h 2163"/>
                <a:gd name="T18" fmla="*/ 2441 w 3176"/>
                <a:gd name="T19" fmla="*/ 154 h 2163"/>
                <a:gd name="T20" fmla="*/ 1633 w 3176"/>
                <a:gd name="T21" fmla="*/ 960 h 2163"/>
                <a:gd name="T22" fmla="*/ 826 w 3176"/>
                <a:gd name="T23" fmla="*/ 154 h 2163"/>
                <a:gd name="T24" fmla="*/ 417 w 3176"/>
                <a:gd name="T25" fmla="*/ 154 h 2163"/>
                <a:gd name="T26" fmla="*/ 417 w 3176"/>
                <a:gd name="T27" fmla="*/ 0 h 2163"/>
                <a:gd name="T28" fmla="*/ 0 w 3176"/>
                <a:gd name="T29" fmla="*/ 240 h 2163"/>
                <a:gd name="T30" fmla="*/ 417 w 3176"/>
                <a:gd name="T31" fmla="*/ 480 h 2163"/>
                <a:gd name="T32" fmla="*/ 417 w 3176"/>
                <a:gd name="T33" fmla="*/ 327 h 2163"/>
                <a:gd name="T34" fmla="*/ 754 w 3176"/>
                <a:gd name="T35" fmla="*/ 327 h 2163"/>
                <a:gd name="T36" fmla="*/ 1511 w 3176"/>
                <a:gd name="T37" fmla="*/ 1082 h 2163"/>
                <a:gd name="T38" fmla="*/ 754 w 3176"/>
                <a:gd name="T39" fmla="*/ 1837 h 2163"/>
                <a:gd name="T40" fmla="*/ 417 w 3176"/>
                <a:gd name="T41" fmla="*/ 1837 h 2163"/>
                <a:gd name="T42" fmla="*/ 417 w 3176"/>
                <a:gd name="T43" fmla="*/ 1682 h 2163"/>
                <a:gd name="T44" fmla="*/ 0 w 3176"/>
                <a:gd name="T45" fmla="*/ 1922 h 2163"/>
                <a:gd name="T46" fmla="*/ 417 w 3176"/>
                <a:gd name="T47" fmla="*/ 2163 h 2163"/>
                <a:gd name="T48" fmla="*/ 417 w 3176"/>
                <a:gd name="T49" fmla="*/ 2009 h 2163"/>
                <a:gd name="T50" fmla="*/ 826 w 3176"/>
                <a:gd name="T51" fmla="*/ 2009 h 2163"/>
                <a:gd name="T52" fmla="*/ 1633 w 3176"/>
                <a:gd name="T53" fmla="*/ 1203 h 2163"/>
                <a:gd name="T54" fmla="*/ 2441 w 3176"/>
                <a:gd name="T55" fmla="*/ 2009 h 2163"/>
                <a:gd name="T56" fmla="*/ 2758 w 3176"/>
                <a:gd name="T57" fmla="*/ 2009 h 2163"/>
                <a:gd name="T58" fmla="*/ 2758 w 3176"/>
                <a:gd name="T59" fmla="*/ 2163 h 2163"/>
                <a:gd name="T60" fmla="*/ 3176 w 3176"/>
                <a:gd name="T61" fmla="*/ 1922 h 2163"/>
                <a:gd name="T62" fmla="*/ 2758 w 3176"/>
                <a:gd name="T63" fmla="*/ 1682 h 2163"/>
                <a:gd name="T64" fmla="*/ 2758 w 3176"/>
                <a:gd name="T65" fmla="*/ 183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76" h="2163">
                  <a:moveTo>
                    <a:pt x="2758" y="1837"/>
                  </a:moveTo>
                  <a:lnTo>
                    <a:pt x="2512" y="1837"/>
                  </a:lnTo>
                  <a:lnTo>
                    <a:pt x="1755" y="1082"/>
                  </a:lnTo>
                  <a:lnTo>
                    <a:pt x="2512" y="327"/>
                  </a:lnTo>
                  <a:lnTo>
                    <a:pt x="2758" y="327"/>
                  </a:lnTo>
                  <a:lnTo>
                    <a:pt x="2758" y="480"/>
                  </a:lnTo>
                  <a:lnTo>
                    <a:pt x="3176" y="240"/>
                  </a:lnTo>
                  <a:lnTo>
                    <a:pt x="2758" y="0"/>
                  </a:lnTo>
                  <a:lnTo>
                    <a:pt x="2758" y="154"/>
                  </a:lnTo>
                  <a:lnTo>
                    <a:pt x="2441" y="154"/>
                  </a:lnTo>
                  <a:lnTo>
                    <a:pt x="1633" y="960"/>
                  </a:lnTo>
                  <a:lnTo>
                    <a:pt x="826" y="154"/>
                  </a:lnTo>
                  <a:lnTo>
                    <a:pt x="417" y="154"/>
                  </a:lnTo>
                  <a:lnTo>
                    <a:pt x="417" y="0"/>
                  </a:lnTo>
                  <a:lnTo>
                    <a:pt x="0" y="240"/>
                  </a:lnTo>
                  <a:lnTo>
                    <a:pt x="417" y="480"/>
                  </a:lnTo>
                  <a:lnTo>
                    <a:pt x="417" y="327"/>
                  </a:lnTo>
                  <a:lnTo>
                    <a:pt x="754" y="327"/>
                  </a:lnTo>
                  <a:lnTo>
                    <a:pt x="1511" y="1082"/>
                  </a:lnTo>
                  <a:lnTo>
                    <a:pt x="754" y="1837"/>
                  </a:lnTo>
                  <a:lnTo>
                    <a:pt x="417" y="1837"/>
                  </a:lnTo>
                  <a:lnTo>
                    <a:pt x="417" y="1682"/>
                  </a:lnTo>
                  <a:lnTo>
                    <a:pt x="0" y="1922"/>
                  </a:lnTo>
                  <a:lnTo>
                    <a:pt x="417" y="2163"/>
                  </a:lnTo>
                  <a:lnTo>
                    <a:pt x="417" y="2009"/>
                  </a:lnTo>
                  <a:lnTo>
                    <a:pt x="826" y="2009"/>
                  </a:lnTo>
                  <a:lnTo>
                    <a:pt x="1633" y="1203"/>
                  </a:lnTo>
                  <a:lnTo>
                    <a:pt x="2441" y="2009"/>
                  </a:lnTo>
                  <a:lnTo>
                    <a:pt x="2758" y="2009"/>
                  </a:lnTo>
                  <a:lnTo>
                    <a:pt x="2758" y="2163"/>
                  </a:lnTo>
                  <a:lnTo>
                    <a:pt x="3176" y="1922"/>
                  </a:lnTo>
                  <a:lnTo>
                    <a:pt x="2758" y="1682"/>
                  </a:lnTo>
                  <a:lnTo>
                    <a:pt x="2758" y="1837"/>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US" sz="1799">
                <a:solidFill>
                  <a:srgbClr val="717074"/>
                </a:solidFill>
                <a:latin typeface="Metropolis"/>
              </a:endParaRPr>
            </a:p>
          </p:txBody>
        </p:sp>
        <p:cxnSp>
          <p:nvCxnSpPr>
            <p:cNvPr id="136" name="Straight Connector 135">
              <a:extLst>
                <a:ext uri="{FF2B5EF4-FFF2-40B4-BE49-F238E27FC236}">
                  <a16:creationId xmlns:a16="http://schemas.microsoft.com/office/drawing/2014/main" id="{3656F57D-049C-8647-B991-819BD26C2C59}"/>
                </a:ext>
              </a:extLst>
            </p:cNvPr>
            <p:cNvCxnSpPr>
              <a:cxnSpLocks/>
              <a:endCxn id="65" idx="6"/>
            </p:cNvCxnSpPr>
            <p:nvPr/>
          </p:nvCxnSpPr>
          <p:spPr bwMode="gray">
            <a:xfrm flipH="1" flipV="1">
              <a:off x="9152113" y="3797732"/>
              <a:ext cx="248365" cy="215936"/>
            </a:xfrm>
            <a:prstGeom prst="line">
              <a:avLst/>
            </a:prstGeom>
            <a:ln w="12700" cap="rnd">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96" name="Picture 2" descr="VMware vRealize Operations Cloud | VMware Cloud">
              <a:extLst>
                <a:ext uri="{FF2B5EF4-FFF2-40B4-BE49-F238E27FC236}">
                  <a16:creationId xmlns:a16="http://schemas.microsoft.com/office/drawing/2014/main" id="{464D894D-3F40-5E47-80D8-B8F282C4085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75277" y="3748772"/>
              <a:ext cx="1023950" cy="10239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96715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DF1549-7CAE-EC48-ABF3-1CB113C92138}"/>
              </a:ext>
            </a:extLst>
          </p:cNvPr>
          <p:cNvSpPr>
            <a:spLocks noGrp="1"/>
          </p:cNvSpPr>
          <p:nvPr>
            <p:ph type="title"/>
          </p:nvPr>
        </p:nvSpPr>
        <p:spPr/>
        <p:txBody>
          <a:bodyPr/>
          <a:lstStyle/>
          <a:p>
            <a:r>
              <a:rPr lang="en-US" dirty="0"/>
              <a:t>Adding extensibility through management packs</a:t>
            </a:r>
          </a:p>
        </p:txBody>
      </p:sp>
      <p:sp>
        <p:nvSpPr>
          <p:cNvPr id="4" name="Subtitle 3">
            <a:extLst>
              <a:ext uri="{FF2B5EF4-FFF2-40B4-BE49-F238E27FC236}">
                <a16:creationId xmlns:a16="http://schemas.microsoft.com/office/drawing/2014/main" id="{10F198C1-DD5E-A141-852C-37FA830CC89C}"/>
              </a:ext>
            </a:extLst>
          </p:cNvPr>
          <p:cNvSpPr>
            <a:spLocks noGrp="1"/>
          </p:cNvSpPr>
          <p:nvPr>
            <p:ph type="subTitle" idx="10"/>
          </p:nvPr>
        </p:nvSpPr>
        <p:spPr/>
        <p:txBody>
          <a:bodyPr/>
          <a:lstStyle/>
          <a:p>
            <a:r>
              <a:rPr lang="en-US" dirty="0"/>
              <a:t>vRealize True Visibility Suite</a:t>
            </a:r>
          </a:p>
        </p:txBody>
      </p:sp>
      <p:grpSp>
        <p:nvGrpSpPr>
          <p:cNvPr id="7" name="Group 6">
            <a:extLst>
              <a:ext uri="{FF2B5EF4-FFF2-40B4-BE49-F238E27FC236}">
                <a16:creationId xmlns:a16="http://schemas.microsoft.com/office/drawing/2014/main" id="{FDFF8908-1E91-044E-8163-1ACAB7812C93}"/>
              </a:ext>
            </a:extLst>
          </p:cNvPr>
          <p:cNvGrpSpPr>
            <a:grpSpLocks noChangeAspect="1"/>
          </p:cNvGrpSpPr>
          <p:nvPr/>
        </p:nvGrpSpPr>
        <p:grpSpPr>
          <a:xfrm>
            <a:off x="898953" y="1499215"/>
            <a:ext cx="10526005" cy="4273580"/>
            <a:chOff x="899743" y="2196494"/>
            <a:chExt cx="6292975" cy="2554960"/>
          </a:xfrm>
        </p:grpSpPr>
        <p:cxnSp>
          <p:nvCxnSpPr>
            <p:cNvPr id="8" name="Straight Connector 7">
              <a:extLst>
                <a:ext uri="{FF2B5EF4-FFF2-40B4-BE49-F238E27FC236}">
                  <a16:creationId xmlns:a16="http://schemas.microsoft.com/office/drawing/2014/main" id="{9AAF2317-CD6E-FD4A-B105-E3AEF5018297}"/>
                </a:ext>
              </a:extLst>
            </p:cNvPr>
            <p:cNvCxnSpPr>
              <a:cxnSpLocks/>
              <a:stCxn id="9" idx="1"/>
              <a:endCxn id="34" idx="2"/>
            </p:cNvCxnSpPr>
            <p:nvPr/>
          </p:nvCxnSpPr>
          <p:spPr>
            <a:xfrm flipV="1">
              <a:off x="1581203" y="3249500"/>
              <a:ext cx="2853015" cy="957442"/>
            </a:xfrm>
            <a:prstGeom prst="line">
              <a:avLst/>
            </a:prstGeom>
            <a:ln w="57150" cap="rnd">
              <a:solidFill>
                <a:srgbClr val="A7D6FC"/>
              </a:solidFill>
              <a:prstDash val="sysDot"/>
              <a:round/>
            </a:ln>
          </p:spPr>
          <p:style>
            <a:lnRef idx="1">
              <a:schemeClr val="accent1"/>
            </a:lnRef>
            <a:fillRef idx="0">
              <a:schemeClr val="accent1"/>
            </a:fillRef>
            <a:effectRef idx="0">
              <a:schemeClr val="accent1"/>
            </a:effectRef>
            <a:fontRef idx="minor">
              <a:schemeClr val="tx1"/>
            </a:fontRef>
          </p:style>
        </p:cxnSp>
        <p:sp>
          <p:nvSpPr>
            <p:cNvPr id="9" name="Freeform 5">
              <a:extLst>
                <a:ext uri="{FF2B5EF4-FFF2-40B4-BE49-F238E27FC236}">
                  <a16:creationId xmlns:a16="http://schemas.microsoft.com/office/drawing/2014/main" id="{D4B237A8-48ED-4445-801E-335AA95878CD}"/>
                </a:ext>
              </a:extLst>
            </p:cNvPr>
            <p:cNvSpPr>
              <a:spLocks/>
            </p:cNvSpPr>
            <p:nvPr/>
          </p:nvSpPr>
          <p:spPr bwMode="auto">
            <a:xfrm>
              <a:off x="939940" y="4005747"/>
              <a:ext cx="641264" cy="715876"/>
            </a:xfrm>
            <a:custGeom>
              <a:avLst/>
              <a:gdLst>
                <a:gd name="T0" fmla="*/ 1741 w 1741"/>
                <a:gd name="T1" fmla="*/ 1430 h 1989"/>
                <a:gd name="T2" fmla="*/ 1741 w 1741"/>
                <a:gd name="T3" fmla="*/ 559 h 1989"/>
                <a:gd name="T4" fmla="*/ 1682 w 1741"/>
                <a:gd name="T5" fmla="*/ 457 h 1989"/>
                <a:gd name="T6" fmla="*/ 929 w 1741"/>
                <a:gd name="T7" fmla="*/ 21 h 1989"/>
                <a:gd name="T8" fmla="*/ 812 w 1741"/>
                <a:gd name="T9" fmla="*/ 21 h 1989"/>
                <a:gd name="T10" fmla="*/ 58 w 1741"/>
                <a:gd name="T11" fmla="*/ 457 h 1989"/>
                <a:gd name="T12" fmla="*/ 0 w 1741"/>
                <a:gd name="T13" fmla="*/ 559 h 1989"/>
                <a:gd name="T14" fmla="*/ 0 w 1741"/>
                <a:gd name="T15" fmla="*/ 1430 h 1989"/>
                <a:gd name="T16" fmla="*/ 58 w 1741"/>
                <a:gd name="T17" fmla="*/ 1532 h 1989"/>
                <a:gd name="T18" fmla="*/ 812 w 1741"/>
                <a:gd name="T19" fmla="*/ 1968 h 1989"/>
                <a:gd name="T20" fmla="*/ 929 w 1741"/>
                <a:gd name="T21" fmla="*/ 1968 h 1989"/>
                <a:gd name="T22" fmla="*/ 1682 w 1741"/>
                <a:gd name="T23" fmla="*/ 1532 h 1989"/>
                <a:gd name="T24" fmla="*/ 1741 w 1741"/>
                <a:gd name="T25" fmla="*/ 1430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1" h="1989">
                  <a:moveTo>
                    <a:pt x="1741" y="1430"/>
                  </a:moveTo>
                  <a:cubicBezTo>
                    <a:pt x="1741" y="559"/>
                    <a:pt x="1741" y="559"/>
                    <a:pt x="1741" y="559"/>
                  </a:cubicBezTo>
                  <a:cubicBezTo>
                    <a:pt x="1741" y="517"/>
                    <a:pt x="1719" y="478"/>
                    <a:pt x="1682" y="457"/>
                  </a:cubicBezTo>
                  <a:cubicBezTo>
                    <a:pt x="929" y="21"/>
                    <a:pt x="929" y="21"/>
                    <a:pt x="929" y="21"/>
                  </a:cubicBezTo>
                  <a:cubicBezTo>
                    <a:pt x="893" y="0"/>
                    <a:pt x="848" y="0"/>
                    <a:pt x="812" y="21"/>
                  </a:cubicBezTo>
                  <a:cubicBezTo>
                    <a:pt x="58" y="457"/>
                    <a:pt x="58" y="457"/>
                    <a:pt x="58" y="457"/>
                  </a:cubicBezTo>
                  <a:cubicBezTo>
                    <a:pt x="22" y="478"/>
                    <a:pt x="0" y="517"/>
                    <a:pt x="0" y="559"/>
                  </a:cubicBezTo>
                  <a:cubicBezTo>
                    <a:pt x="0" y="1430"/>
                    <a:pt x="0" y="1430"/>
                    <a:pt x="0" y="1430"/>
                  </a:cubicBezTo>
                  <a:cubicBezTo>
                    <a:pt x="0" y="1472"/>
                    <a:pt x="22" y="1511"/>
                    <a:pt x="58" y="1532"/>
                  </a:cubicBezTo>
                  <a:cubicBezTo>
                    <a:pt x="812" y="1968"/>
                    <a:pt x="812" y="1968"/>
                    <a:pt x="812" y="1968"/>
                  </a:cubicBezTo>
                  <a:cubicBezTo>
                    <a:pt x="848" y="1989"/>
                    <a:pt x="893" y="1989"/>
                    <a:pt x="929" y="1968"/>
                  </a:cubicBezTo>
                  <a:cubicBezTo>
                    <a:pt x="1682" y="1532"/>
                    <a:pt x="1682" y="1532"/>
                    <a:pt x="1682" y="1532"/>
                  </a:cubicBezTo>
                  <a:cubicBezTo>
                    <a:pt x="1719" y="1511"/>
                    <a:pt x="1741" y="1472"/>
                    <a:pt x="1741" y="1430"/>
                  </a:cubicBezTo>
                  <a:close/>
                </a:path>
              </a:pathLst>
            </a:custGeom>
            <a:solidFill>
              <a:schemeClr val="bg1"/>
            </a:solidFill>
            <a:ln w="19050" cap="flat">
              <a:solidFill>
                <a:schemeClr val="accent2"/>
              </a:solidFill>
              <a:prstDash val="solid"/>
              <a:miter lim="800000"/>
              <a:headEnd/>
              <a:tailEnd/>
            </a:ln>
          </p:spPr>
          <p:txBody>
            <a:bodyPr vert="horz" wrap="square" lIns="91416" tIns="45708" rIns="91416" bIns="45708" numCol="1" anchor="t" anchorCtr="0" compatLnSpc="1">
              <a:prstTxWarp prst="textNoShape">
                <a:avLst/>
              </a:prstTxWarp>
            </a:bodyPr>
            <a:lstStyle/>
            <a:p>
              <a:endParaRPr lang="en-US" sz="600" dirty="0">
                <a:solidFill>
                  <a:srgbClr val="717074"/>
                </a:solidFill>
                <a:latin typeface="Metropolis"/>
              </a:endParaRPr>
            </a:p>
          </p:txBody>
        </p:sp>
        <p:sp>
          <p:nvSpPr>
            <p:cNvPr id="11" name="Freeform 5">
              <a:extLst>
                <a:ext uri="{FF2B5EF4-FFF2-40B4-BE49-F238E27FC236}">
                  <a16:creationId xmlns:a16="http://schemas.microsoft.com/office/drawing/2014/main" id="{7A847F85-1343-C44B-8FB7-FC85D8E18E86}"/>
                </a:ext>
              </a:extLst>
            </p:cNvPr>
            <p:cNvSpPr>
              <a:spLocks/>
            </p:cNvSpPr>
            <p:nvPr/>
          </p:nvSpPr>
          <p:spPr bwMode="auto">
            <a:xfrm>
              <a:off x="929294" y="3148492"/>
              <a:ext cx="641264" cy="715876"/>
            </a:xfrm>
            <a:custGeom>
              <a:avLst/>
              <a:gdLst>
                <a:gd name="T0" fmla="*/ 1741 w 1741"/>
                <a:gd name="T1" fmla="*/ 1430 h 1989"/>
                <a:gd name="T2" fmla="*/ 1741 w 1741"/>
                <a:gd name="T3" fmla="*/ 559 h 1989"/>
                <a:gd name="T4" fmla="*/ 1682 w 1741"/>
                <a:gd name="T5" fmla="*/ 457 h 1989"/>
                <a:gd name="T6" fmla="*/ 929 w 1741"/>
                <a:gd name="T7" fmla="*/ 21 h 1989"/>
                <a:gd name="T8" fmla="*/ 812 w 1741"/>
                <a:gd name="T9" fmla="*/ 21 h 1989"/>
                <a:gd name="T10" fmla="*/ 58 w 1741"/>
                <a:gd name="T11" fmla="*/ 457 h 1989"/>
                <a:gd name="T12" fmla="*/ 0 w 1741"/>
                <a:gd name="T13" fmla="*/ 559 h 1989"/>
                <a:gd name="T14" fmla="*/ 0 w 1741"/>
                <a:gd name="T15" fmla="*/ 1430 h 1989"/>
                <a:gd name="T16" fmla="*/ 58 w 1741"/>
                <a:gd name="T17" fmla="*/ 1532 h 1989"/>
                <a:gd name="T18" fmla="*/ 812 w 1741"/>
                <a:gd name="T19" fmla="*/ 1968 h 1989"/>
                <a:gd name="T20" fmla="*/ 929 w 1741"/>
                <a:gd name="T21" fmla="*/ 1968 h 1989"/>
                <a:gd name="T22" fmla="*/ 1682 w 1741"/>
                <a:gd name="T23" fmla="*/ 1532 h 1989"/>
                <a:gd name="T24" fmla="*/ 1741 w 1741"/>
                <a:gd name="T25" fmla="*/ 1430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1" h="1989">
                  <a:moveTo>
                    <a:pt x="1741" y="1430"/>
                  </a:moveTo>
                  <a:cubicBezTo>
                    <a:pt x="1741" y="559"/>
                    <a:pt x="1741" y="559"/>
                    <a:pt x="1741" y="559"/>
                  </a:cubicBezTo>
                  <a:cubicBezTo>
                    <a:pt x="1741" y="517"/>
                    <a:pt x="1719" y="478"/>
                    <a:pt x="1682" y="457"/>
                  </a:cubicBezTo>
                  <a:cubicBezTo>
                    <a:pt x="929" y="21"/>
                    <a:pt x="929" y="21"/>
                    <a:pt x="929" y="21"/>
                  </a:cubicBezTo>
                  <a:cubicBezTo>
                    <a:pt x="893" y="0"/>
                    <a:pt x="848" y="0"/>
                    <a:pt x="812" y="21"/>
                  </a:cubicBezTo>
                  <a:cubicBezTo>
                    <a:pt x="58" y="457"/>
                    <a:pt x="58" y="457"/>
                    <a:pt x="58" y="457"/>
                  </a:cubicBezTo>
                  <a:cubicBezTo>
                    <a:pt x="22" y="478"/>
                    <a:pt x="0" y="517"/>
                    <a:pt x="0" y="559"/>
                  </a:cubicBezTo>
                  <a:cubicBezTo>
                    <a:pt x="0" y="1430"/>
                    <a:pt x="0" y="1430"/>
                    <a:pt x="0" y="1430"/>
                  </a:cubicBezTo>
                  <a:cubicBezTo>
                    <a:pt x="0" y="1472"/>
                    <a:pt x="22" y="1511"/>
                    <a:pt x="58" y="1532"/>
                  </a:cubicBezTo>
                  <a:cubicBezTo>
                    <a:pt x="812" y="1968"/>
                    <a:pt x="812" y="1968"/>
                    <a:pt x="812" y="1968"/>
                  </a:cubicBezTo>
                  <a:cubicBezTo>
                    <a:pt x="848" y="1989"/>
                    <a:pt x="893" y="1989"/>
                    <a:pt x="929" y="1968"/>
                  </a:cubicBezTo>
                  <a:cubicBezTo>
                    <a:pt x="1682" y="1532"/>
                    <a:pt x="1682" y="1532"/>
                    <a:pt x="1682" y="1532"/>
                  </a:cubicBezTo>
                  <a:cubicBezTo>
                    <a:pt x="1719" y="1511"/>
                    <a:pt x="1741" y="1472"/>
                    <a:pt x="1741" y="1430"/>
                  </a:cubicBezTo>
                  <a:close/>
                </a:path>
              </a:pathLst>
            </a:custGeom>
            <a:solidFill>
              <a:schemeClr val="bg1"/>
            </a:solidFill>
            <a:ln w="19050" cap="flat">
              <a:solidFill>
                <a:schemeClr val="accent2"/>
              </a:solidFill>
              <a:prstDash val="solid"/>
              <a:miter lim="800000"/>
              <a:headEnd/>
              <a:tailEnd/>
            </a:ln>
          </p:spPr>
          <p:txBody>
            <a:bodyPr vert="horz" wrap="square" lIns="91416" tIns="45708" rIns="91416" bIns="45708" numCol="1" anchor="t" anchorCtr="0" compatLnSpc="1">
              <a:prstTxWarp prst="textNoShape">
                <a:avLst/>
              </a:prstTxWarp>
            </a:bodyPr>
            <a:lstStyle/>
            <a:p>
              <a:endParaRPr lang="en-US" sz="600" dirty="0">
                <a:solidFill>
                  <a:srgbClr val="717074"/>
                </a:solidFill>
                <a:latin typeface="Metropolis"/>
              </a:endParaRPr>
            </a:p>
          </p:txBody>
        </p:sp>
        <p:cxnSp>
          <p:nvCxnSpPr>
            <p:cNvPr id="12" name="Straight Connector 11">
              <a:extLst>
                <a:ext uri="{FF2B5EF4-FFF2-40B4-BE49-F238E27FC236}">
                  <a16:creationId xmlns:a16="http://schemas.microsoft.com/office/drawing/2014/main" id="{52ADC1C1-ED26-A242-A962-73D792AC3C4D}"/>
                </a:ext>
              </a:extLst>
            </p:cNvPr>
            <p:cNvCxnSpPr>
              <a:cxnSpLocks/>
              <a:stCxn id="13" idx="11"/>
              <a:endCxn id="34" idx="2"/>
            </p:cNvCxnSpPr>
            <p:nvPr/>
          </p:nvCxnSpPr>
          <p:spPr>
            <a:xfrm>
              <a:off x="1519275" y="2828408"/>
              <a:ext cx="2914943" cy="421092"/>
            </a:xfrm>
            <a:prstGeom prst="line">
              <a:avLst/>
            </a:prstGeom>
            <a:ln w="57150" cap="rnd">
              <a:solidFill>
                <a:srgbClr val="A7D6FC"/>
              </a:solidFill>
              <a:prstDash val="sysDot"/>
              <a:round/>
            </a:ln>
          </p:spPr>
          <p:style>
            <a:lnRef idx="1">
              <a:schemeClr val="accent1"/>
            </a:lnRef>
            <a:fillRef idx="0">
              <a:schemeClr val="accent1"/>
            </a:fillRef>
            <a:effectRef idx="0">
              <a:schemeClr val="accent1"/>
            </a:effectRef>
            <a:fontRef idx="minor">
              <a:schemeClr val="tx1"/>
            </a:fontRef>
          </p:style>
        </p:cxnSp>
        <p:sp>
          <p:nvSpPr>
            <p:cNvPr id="13" name="Freeform 5">
              <a:extLst>
                <a:ext uri="{FF2B5EF4-FFF2-40B4-BE49-F238E27FC236}">
                  <a16:creationId xmlns:a16="http://schemas.microsoft.com/office/drawing/2014/main" id="{B030420B-4F9D-5243-9C63-43E05A754CBB}"/>
                </a:ext>
              </a:extLst>
            </p:cNvPr>
            <p:cNvSpPr>
              <a:spLocks/>
            </p:cNvSpPr>
            <p:nvPr/>
          </p:nvSpPr>
          <p:spPr bwMode="auto">
            <a:xfrm>
              <a:off x="899743" y="2277014"/>
              <a:ext cx="641264" cy="715876"/>
            </a:xfrm>
            <a:custGeom>
              <a:avLst/>
              <a:gdLst>
                <a:gd name="T0" fmla="*/ 1741 w 1741"/>
                <a:gd name="T1" fmla="*/ 1430 h 1989"/>
                <a:gd name="T2" fmla="*/ 1741 w 1741"/>
                <a:gd name="T3" fmla="*/ 559 h 1989"/>
                <a:gd name="T4" fmla="*/ 1682 w 1741"/>
                <a:gd name="T5" fmla="*/ 457 h 1989"/>
                <a:gd name="T6" fmla="*/ 929 w 1741"/>
                <a:gd name="T7" fmla="*/ 21 h 1989"/>
                <a:gd name="T8" fmla="*/ 812 w 1741"/>
                <a:gd name="T9" fmla="*/ 21 h 1989"/>
                <a:gd name="T10" fmla="*/ 58 w 1741"/>
                <a:gd name="T11" fmla="*/ 457 h 1989"/>
                <a:gd name="T12" fmla="*/ 0 w 1741"/>
                <a:gd name="T13" fmla="*/ 559 h 1989"/>
                <a:gd name="T14" fmla="*/ 0 w 1741"/>
                <a:gd name="T15" fmla="*/ 1430 h 1989"/>
                <a:gd name="T16" fmla="*/ 58 w 1741"/>
                <a:gd name="T17" fmla="*/ 1532 h 1989"/>
                <a:gd name="T18" fmla="*/ 812 w 1741"/>
                <a:gd name="T19" fmla="*/ 1968 h 1989"/>
                <a:gd name="T20" fmla="*/ 929 w 1741"/>
                <a:gd name="T21" fmla="*/ 1968 h 1989"/>
                <a:gd name="T22" fmla="*/ 1682 w 1741"/>
                <a:gd name="T23" fmla="*/ 1532 h 1989"/>
                <a:gd name="T24" fmla="*/ 1741 w 1741"/>
                <a:gd name="T25" fmla="*/ 1430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1" h="1989">
                  <a:moveTo>
                    <a:pt x="1741" y="1430"/>
                  </a:moveTo>
                  <a:cubicBezTo>
                    <a:pt x="1741" y="559"/>
                    <a:pt x="1741" y="559"/>
                    <a:pt x="1741" y="559"/>
                  </a:cubicBezTo>
                  <a:cubicBezTo>
                    <a:pt x="1741" y="517"/>
                    <a:pt x="1719" y="478"/>
                    <a:pt x="1682" y="457"/>
                  </a:cubicBezTo>
                  <a:cubicBezTo>
                    <a:pt x="929" y="21"/>
                    <a:pt x="929" y="21"/>
                    <a:pt x="929" y="21"/>
                  </a:cubicBezTo>
                  <a:cubicBezTo>
                    <a:pt x="893" y="0"/>
                    <a:pt x="848" y="0"/>
                    <a:pt x="812" y="21"/>
                  </a:cubicBezTo>
                  <a:cubicBezTo>
                    <a:pt x="58" y="457"/>
                    <a:pt x="58" y="457"/>
                    <a:pt x="58" y="457"/>
                  </a:cubicBezTo>
                  <a:cubicBezTo>
                    <a:pt x="22" y="478"/>
                    <a:pt x="0" y="517"/>
                    <a:pt x="0" y="559"/>
                  </a:cubicBezTo>
                  <a:cubicBezTo>
                    <a:pt x="0" y="1430"/>
                    <a:pt x="0" y="1430"/>
                    <a:pt x="0" y="1430"/>
                  </a:cubicBezTo>
                  <a:cubicBezTo>
                    <a:pt x="0" y="1472"/>
                    <a:pt x="22" y="1511"/>
                    <a:pt x="58" y="1532"/>
                  </a:cubicBezTo>
                  <a:cubicBezTo>
                    <a:pt x="812" y="1968"/>
                    <a:pt x="812" y="1968"/>
                    <a:pt x="812" y="1968"/>
                  </a:cubicBezTo>
                  <a:cubicBezTo>
                    <a:pt x="848" y="1989"/>
                    <a:pt x="893" y="1989"/>
                    <a:pt x="929" y="1968"/>
                  </a:cubicBezTo>
                  <a:cubicBezTo>
                    <a:pt x="1682" y="1532"/>
                    <a:pt x="1682" y="1532"/>
                    <a:pt x="1682" y="1532"/>
                  </a:cubicBezTo>
                  <a:cubicBezTo>
                    <a:pt x="1719" y="1511"/>
                    <a:pt x="1741" y="1472"/>
                    <a:pt x="1741" y="1430"/>
                  </a:cubicBezTo>
                  <a:close/>
                </a:path>
              </a:pathLst>
            </a:custGeom>
            <a:solidFill>
              <a:schemeClr val="bg1"/>
            </a:solidFill>
            <a:ln w="19050" cap="flat">
              <a:solidFill>
                <a:schemeClr val="accent2"/>
              </a:solidFill>
              <a:prstDash val="solid"/>
              <a:miter lim="800000"/>
              <a:headEnd/>
              <a:tailEnd/>
            </a:ln>
          </p:spPr>
          <p:txBody>
            <a:bodyPr vert="horz" wrap="square" lIns="91416" tIns="45708" rIns="91416" bIns="45708" numCol="1" anchor="t" anchorCtr="0" compatLnSpc="1">
              <a:prstTxWarp prst="textNoShape">
                <a:avLst/>
              </a:prstTxWarp>
            </a:bodyPr>
            <a:lstStyle/>
            <a:p>
              <a:endParaRPr lang="en-US" sz="600" dirty="0">
                <a:solidFill>
                  <a:srgbClr val="717074"/>
                </a:solidFill>
                <a:latin typeface="Metropolis"/>
              </a:endParaRPr>
            </a:p>
          </p:txBody>
        </p:sp>
        <p:cxnSp>
          <p:nvCxnSpPr>
            <p:cNvPr id="14" name="Straight Connector 13">
              <a:extLst>
                <a:ext uri="{FF2B5EF4-FFF2-40B4-BE49-F238E27FC236}">
                  <a16:creationId xmlns:a16="http://schemas.microsoft.com/office/drawing/2014/main" id="{00218489-9804-1447-9707-ACBFD87D21E3}"/>
                </a:ext>
              </a:extLst>
            </p:cNvPr>
            <p:cNvCxnSpPr>
              <a:cxnSpLocks/>
              <a:stCxn id="17" idx="0"/>
              <a:endCxn id="34" idx="2"/>
            </p:cNvCxnSpPr>
            <p:nvPr/>
          </p:nvCxnSpPr>
          <p:spPr>
            <a:xfrm flipV="1">
              <a:off x="2694732" y="3249500"/>
              <a:ext cx="1739487" cy="1300760"/>
            </a:xfrm>
            <a:prstGeom prst="line">
              <a:avLst/>
            </a:prstGeom>
            <a:ln w="57150" cap="rnd">
              <a:solidFill>
                <a:srgbClr val="A7D6FC"/>
              </a:solidFill>
              <a:prstDash val="sysDot"/>
              <a:round/>
            </a:ln>
          </p:spPr>
          <p:style>
            <a:lnRef idx="1">
              <a:schemeClr val="accent1"/>
            </a:lnRef>
            <a:fillRef idx="0">
              <a:schemeClr val="accent1"/>
            </a:fillRef>
            <a:effectRef idx="0">
              <a:schemeClr val="accent1"/>
            </a:effectRef>
            <a:fontRef idx="minor">
              <a:schemeClr val="tx1"/>
            </a:fontRef>
          </p:style>
        </p:cxnSp>
        <p:sp>
          <p:nvSpPr>
            <p:cNvPr id="16" name="Freeform 5">
              <a:extLst>
                <a:ext uri="{FF2B5EF4-FFF2-40B4-BE49-F238E27FC236}">
                  <a16:creationId xmlns:a16="http://schemas.microsoft.com/office/drawing/2014/main" id="{88DA41DA-9B63-3A4E-A84C-3B71A59E5D11}"/>
                </a:ext>
              </a:extLst>
            </p:cNvPr>
            <p:cNvSpPr>
              <a:spLocks/>
            </p:cNvSpPr>
            <p:nvPr/>
          </p:nvSpPr>
          <p:spPr bwMode="auto">
            <a:xfrm>
              <a:off x="2015789" y="2196494"/>
              <a:ext cx="641264" cy="715876"/>
            </a:xfrm>
            <a:custGeom>
              <a:avLst/>
              <a:gdLst>
                <a:gd name="T0" fmla="*/ 1741 w 1741"/>
                <a:gd name="T1" fmla="*/ 1430 h 1989"/>
                <a:gd name="T2" fmla="*/ 1741 w 1741"/>
                <a:gd name="T3" fmla="*/ 559 h 1989"/>
                <a:gd name="T4" fmla="*/ 1682 w 1741"/>
                <a:gd name="T5" fmla="*/ 457 h 1989"/>
                <a:gd name="T6" fmla="*/ 929 w 1741"/>
                <a:gd name="T7" fmla="*/ 21 h 1989"/>
                <a:gd name="T8" fmla="*/ 812 w 1741"/>
                <a:gd name="T9" fmla="*/ 21 h 1989"/>
                <a:gd name="T10" fmla="*/ 58 w 1741"/>
                <a:gd name="T11" fmla="*/ 457 h 1989"/>
                <a:gd name="T12" fmla="*/ 0 w 1741"/>
                <a:gd name="T13" fmla="*/ 559 h 1989"/>
                <a:gd name="T14" fmla="*/ 0 w 1741"/>
                <a:gd name="T15" fmla="*/ 1430 h 1989"/>
                <a:gd name="T16" fmla="*/ 58 w 1741"/>
                <a:gd name="T17" fmla="*/ 1532 h 1989"/>
                <a:gd name="T18" fmla="*/ 812 w 1741"/>
                <a:gd name="T19" fmla="*/ 1968 h 1989"/>
                <a:gd name="T20" fmla="*/ 929 w 1741"/>
                <a:gd name="T21" fmla="*/ 1968 h 1989"/>
                <a:gd name="T22" fmla="*/ 1682 w 1741"/>
                <a:gd name="T23" fmla="*/ 1532 h 1989"/>
                <a:gd name="T24" fmla="*/ 1741 w 1741"/>
                <a:gd name="T25" fmla="*/ 1430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1" h="1989">
                  <a:moveTo>
                    <a:pt x="1741" y="1430"/>
                  </a:moveTo>
                  <a:cubicBezTo>
                    <a:pt x="1741" y="559"/>
                    <a:pt x="1741" y="559"/>
                    <a:pt x="1741" y="559"/>
                  </a:cubicBezTo>
                  <a:cubicBezTo>
                    <a:pt x="1741" y="517"/>
                    <a:pt x="1719" y="478"/>
                    <a:pt x="1682" y="457"/>
                  </a:cubicBezTo>
                  <a:cubicBezTo>
                    <a:pt x="929" y="21"/>
                    <a:pt x="929" y="21"/>
                    <a:pt x="929" y="21"/>
                  </a:cubicBezTo>
                  <a:cubicBezTo>
                    <a:pt x="893" y="0"/>
                    <a:pt x="848" y="0"/>
                    <a:pt x="812" y="21"/>
                  </a:cubicBezTo>
                  <a:cubicBezTo>
                    <a:pt x="58" y="457"/>
                    <a:pt x="58" y="457"/>
                    <a:pt x="58" y="457"/>
                  </a:cubicBezTo>
                  <a:cubicBezTo>
                    <a:pt x="22" y="478"/>
                    <a:pt x="0" y="517"/>
                    <a:pt x="0" y="559"/>
                  </a:cubicBezTo>
                  <a:cubicBezTo>
                    <a:pt x="0" y="1430"/>
                    <a:pt x="0" y="1430"/>
                    <a:pt x="0" y="1430"/>
                  </a:cubicBezTo>
                  <a:cubicBezTo>
                    <a:pt x="0" y="1472"/>
                    <a:pt x="22" y="1511"/>
                    <a:pt x="58" y="1532"/>
                  </a:cubicBezTo>
                  <a:cubicBezTo>
                    <a:pt x="812" y="1968"/>
                    <a:pt x="812" y="1968"/>
                    <a:pt x="812" y="1968"/>
                  </a:cubicBezTo>
                  <a:cubicBezTo>
                    <a:pt x="848" y="1989"/>
                    <a:pt x="893" y="1989"/>
                    <a:pt x="929" y="1968"/>
                  </a:cubicBezTo>
                  <a:cubicBezTo>
                    <a:pt x="1682" y="1532"/>
                    <a:pt x="1682" y="1532"/>
                    <a:pt x="1682" y="1532"/>
                  </a:cubicBezTo>
                  <a:cubicBezTo>
                    <a:pt x="1719" y="1511"/>
                    <a:pt x="1741" y="1472"/>
                    <a:pt x="1741" y="1430"/>
                  </a:cubicBezTo>
                  <a:close/>
                </a:path>
              </a:pathLst>
            </a:custGeom>
            <a:solidFill>
              <a:schemeClr val="bg1"/>
            </a:solidFill>
            <a:ln w="19050" cap="flat">
              <a:solidFill>
                <a:schemeClr val="accent2"/>
              </a:solidFill>
              <a:prstDash val="solid"/>
              <a:miter lim="800000"/>
              <a:headEnd/>
              <a:tailEnd/>
            </a:ln>
          </p:spPr>
          <p:txBody>
            <a:bodyPr vert="horz" wrap="square" lIns="91416" tIns="45708" rIns="91416" bIns="45708" numCol="1" anchor="t" anchorCtr="0" compatLnSpc="1">
              <a:prstTxWarp prst="textNoShape">
                <a:avLst/>
              </a:prstTxWarp>
            </a:bodyPr>
            <a:lstStyle/>
            <a:p>
              <a:endParaRPr lang="en-US" sz="600" dirty="0">
                <a:solidFill>
                  <a:srgbClr val="717074"/>
                </a:solidFill>
                <a:latin typeface="Metropolis"/>
              </a:endParaRPr>
            </a:p>
          </p:txBody>
        </p:sp>
        <p:sp>
          <p:nvSpPr>
            <p:cNvPr id="17" name="Freeform 5">
              <a:extLst>
                <a:ext uri="{FF2B5EF4-FFF2-40B4-BE49-F238E27FC236}">
                  <a16:creationId xmlns:a16="http://schemas.microsoft.com/office/drawing/2014/main" id="{3C316900-8A8E-F248-8571-505D1B266834}"/>
                </a:ext>
              </a:extLst>
            </p:cNvPr>
            <p:cNvSpPr>
              <a:spLocks/>
            </p:cNvSpPr>
            <p:nvPr/>
          </p:nvSpPr>
          <p:spPr bwMode="auto">
            <a:xfrm>
              <a:off x="2053468" y="4035578"/>
              <a:ext cx="641264" cy="715876"/>
            </a:xfrm>
            <a:custGeom>
              <a:avLst/>
              <a:gdLst>
                <a:gd name="T0" fmla="*/ 1741 w 1741"/>
                <a:gd name="T1" fmla="*/ 1430 h 1989"/>
                <a:gd name="T2" fmla="*/ 1741 w 1741"/>
                <a:gd name="T3" fmla="*/ 559 h 1989"/>
                <a:gd name="T4" fmla="*/ 1682 w 1741"/>
                <a:gd name="T5" fmla="*/ 457 h 1989"/>
                <a:gd name="T6" fmla="*/ 929 w 1741"/>
                <a:gd name="T7" fmla="*/ 21 h 1989"/>
                <a:gd name="T8" fmla="*/ 812 w 1741"/>
                <a:gd name="T9" fmla="*/ 21 h 1989"/>
                <a:gd name="T10" fmla="*/ 58 w 1741"/>
                <a:gd name="T11" fmla="*/ 457 h 1989"/>
                <a:gd name="T12" fmla="*/ 0 w 1741"/>
                <a:gd name="T13" fmla="*/ 559 h 1989"/>
                <a:gd name="T14" fmla="*/ 0 w 1741"/>
                <a:gd name="T15" fmla="*/ 1430 h 1989"/>
                <a:gd name="T16" fmla="*/ 58 w 1741"/>
                <a:gd name="T17" fmla="*/ 1532 h 1989"/>
                <a:gd name="T18" fmla="*/ 812 w 1741"/>
                <a:gd name="T19" fmla="*/ 1968 h 1989"/>
                <a:gd name="T20" fmla="*/ 929 w 1741"/>
                <a:gd name="T21" fmla="*/ 1968 h 1989"/>
                <a:gd name="T22" fmla="*/ 1682 w 1741"/>
                <a:gd name="T23" fmla="*/ 1532 h 1989"/>
                <a:gd name="T24" fmla="*/ 1741 w 1741"/>
                <a:gd name="T25" fmla="*/ 1430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1" h="1989">
                  <a:moveTo>
                    <a:pt x="1741" y="1430"/>
                  </a:moveTo>
                  <a:cubicBezTo>
                    <a:pt x="1741" y="559"/>
                    <a:pt x="1741" y="559"/>
                    <a:pt x="1741" y="559"/>
                  </a:cubicBezTo>
                  <a:cubicBezTo>
                    <a:pt x="1741" y="517"/>
                    <a:pt x="1719" y="478"/>
                    <a:pt x="1682" y="457"/>
                  </a:cubicBezTo>
                  <a:cubicBezTo>
                    <a:pt x="929" y="21"/>
                    <a:pt x="929" y="21"/>
                    <a:pt x="929" y="21"/>
                  </a:cubicBezTo>
                  <a:cubicBezTo>
                    <a:pt x="893" y="0"/>
                    <a:pt x="848" y="0"/>
                    <a:pt x="812" y="21"/>
                  </a:cubicBezTo>
                  <a:cubicBezTo>
                    <a:pt x="58" y="457"/>
                    <a:pt x="58" y="457"/>
                    <a:pt x="58" y="457"/>
                  </a:cubicBezTo>
                  <a:cubicBezTo>
                    <a:pt x="22" y="478"/>
                    <a:pt x="0" y="517"/>
                    <a:pt x="0" y="559"/>
                  </a:cubicBezTo>
                  <a:cubicBezTo>
                    <a:pt x="0" y="1430"/>
                    <a:pt x="0" y="1430"/>
                    <a:pt x="0" y="1430"/>
                  </a:cubicBezTo>
                  <a:cubicBezTo>
                    <a:pt x="0" y="1472"/>
                    <a:pt x="22" y="1511"/>
                    <a:pt x="58" y="1532"/>
                  </a:cubicBezTo>
                  <a:cubicBezTo>
                    <a:pt x="812" y="1968"/>
                    <a:pt x="812" y="1968"/>
                    <a:pt x="812" y="1968"/>
                  </a:cubicBezTo>
                  <a:cubicBezTo>
                    <a:pt x="848" y="1989"/>
                    <a:pt x="893" y="1989"/>
                    <a:pt x="929" y="1968"/>
                  </a:cubicBezTo>
                  <a:cubicBezTo>
                    <a:pt x="1682" y="1532"/>
                    <a:pt x="1682" y="1532"/>
                    <a:pt x="1682" y="1532"/>
                  </a:cubicBezTo>
                  <a:cubicBezTo>
                    <a:pt x="1719" y="1511"/>
                    <a:pt x="1741" y="1472"/>
                    <a:pt x="1741" y="1430"/>
                  </a:cubicBezTo>
                  <a:close/>
                </a:path>
              </a:pathLst>
            </a:custGeom>
            <a:solidFill>
              <a:schemeClr val="bg1"/>
            </a:solidFill>
            <a:ln w="19050" cap="flat">
              <a:solidFill>
                <a:schemeClr val="accent2"/>
              </a:solidFill>
              <a:prstDash val="solid"/>
              <a:miter lim="800000"/>
              <a:headEnd/>
              <a:tailEnd/>
            </a:ln>
          </p:spPr>
          <p:txBody>
            <a:bodyPr vert="horz" wrap="square" lIns="91416" tIns="45708" rIns="91416" bIns="45708" numCol="1" anchor="t" anchorCtr="0" compatLnSpc="1">
              <a:prstTxWarp prst="textNoShape">
                <a:avLst/>
              </a:prstTxWarp>
            </a:bodyPr>
            <a:lstStyle/>
            <a:p>
              <a:endParaRPr lang="en-US" sz="600" dirty="0">
                <a:solidFill>
                  <a:srgbClr val="717074"/>
                </a:solidFill>
                <a:latin typeface="Metropolis"/>
              </a:endParaRPr>
            </a:p>
          </p:txBody>
        </p:sp>
        <p:sp>
          <p:nvSpPr>
            <p:cNvPr id="18" name="TextBox 17">
              <a:extLst>
                <a:ext uri="{FF2B5EF4-FFF2-40B4-BE49-F238E27FC236}">
                  <a16:creationId xmlns:a16="http://schemas.microsoft.com/office/drawing/2014/main" id="{4E1CD8BC-C7BB-E549-93EA-2B7F31B30244}"/>
                </a:ext>
              </a:extLst>
            </p:cNvPr>
            <p:cNvSpPr txBox="1"/>
            <p:nvPr/>
          </p:nvSpPr>
          <p:spPr>
            <a:xfrm>
              <a:off x="2102346" y="2277014"/>
              <a:ext cx="468148" cy="128770"/>
            </a:xfrm>
            <a:prstGeom prst="rect">
              <a:avLst/>
            </a:prstGeom>
            <a:noFill/>
          </p:spPr>
          <p:txBody>
            <a:bodyPr wrap="square" rtlCol="0">
              <a:spAutoFit/>
            </a:bodyPr>
            <a:lstStyle/>
            <a:p>
              <a:pPr algn="r"/>
              <a:r>
                <a:rPr lang="en-US" sz="800" dirty="0">
                  <a:solidFill>
                    <a:srgbClr val="717074"/>
                  </a:solidFill>
                  <a:latin typeface="Helvetica Neue Regular"/>
                </a:rPr>
                <a:t>Applications</a:t>
              </a:r>
              <a:endParaRPr lang="en-US" sz="100" dirty="0">
                <a:solidFill>
                  <a:srgbClr val="717074"/>
                </a:solidFill>
                <a:latin typeface="Helvetica Neue Regular"/>
              </a:endParaRPr>
            </a:p>
          </p:txBody>
        </p:sp>
        <p:sp>
          <p:nvSpPr>
            <p:cNvPr id="20" name="TextBox 19">
              <a:extLst>
                <a:ext uri="{FF2B5EF4-FFF2-40B4-BE49-F238E27FC236}">
                  <a16:creationId xmlns:a16="http://schemas.microsoft.com/office/drawing/2014/main" id="{D6A48BE6-044C-EA47-8251-FC345A938979}"/>
                </a:ext>
              </a:extLst>
            </p:cNvPr>
            <p:cNvSpPr txBox="1"/>
            <p:nvPr/>
          </p:nvSpPr>
          <p:spPr>
            <a:xfrm>
              <a:off x="1057277" y="4040841"/>
              <a:ext cx="379386" cy="128770"/>
            </a:xfrm>
            <a:prstGeom prst="rect">
              <a:avLst/>
            </a:prstGeom>
            <a:noFill/>
          </p:spPr>
          <p:txBody>
            <a:bodyPr wrap="square" rtlCol="0">
              <a:spAutoFit/>
            </a:bodyPr>
            <a:lstStyle/>
            <a:p>
              <a:pPr algn="r"/>
              <a:r>
                <a:rPr lang="en-US" sz="800" dirty="0">
                  <a:solidFill>
                    <a:srgbClr val="717074"/>
                  </a:solidFill>
                  <a:latin typeface="Helvetica Neue Regular"/>
                </a:rPr>
                <a:t>Storage</a:t>
              </a:r>
              <a:endParaRPr lang="en-US" sz="100" dirty="0">
                <a:solidFill>
                  <a:srgbClr val="717074"/>
                </a:solidFill>
                <a:latin typeface="Helvetica Neue Regular"/>
              </a:endParaRPr>
            </a:p>
          </p:txBody>
        </p:sp>
        <p:sp>
          <p:nvSpPr>
            <p:cNvPr id="22" name="TextBox 21">
              <a:extLst>
                <a:ext uri="{FF2B5EF4-FFF2-40B4-BE49-F238E27FC236}">
                  <a16:creationId xmlns:a16="http://schemas.microsoft.com/office/drawing/2014/main" id="{50130AA2-4FA4-834C-96C3-700164A4673E}"/>
                </a:ext>
              </a:extLst>
            </p:cNvPr>
            <p:cNvSpPr txBox="1"/>
            <p:nvPr/>
          </p:nvSpPr>
          <p:spPr>
            <a:xfrm flipH="1">
              <a:off x="2190916" y="4105226"/>
              <a:ext cx="446241" cy="128770"/>
            </a:xfrm>
            <a:prstGeom prst="rect">
              <a:avLst/>
            </a:prstGeom>
            <a:noFill/>
          </p:spPr>
          <p:txBody>
            <a:bodyPr wrap="square" rtlCol="0">
              <a:spAutoFit/>
            </a:bodyPr>
            <a:lstStyle/>
            <a:p>
              <a:r>
                <a:rPr lang="en-US" sz="800" dirty="0">
                  <a:solidFill>
                    <a:srgbClr val="717074"/>
                  </a:solidFill>
                  <a:latin typeface="Helvetica Neue Regular"/>
                </a:rPr>
                <a:t>Databases</a:t>
              </a:r>
            </a:p>
          </p:txBody>
        </p:sp>
        <p:sp>
          <p:nvSpPr>
            <p:cNvPr id="23" name="TextBox 22">
              <a:extLst>
                <a:ext uri="{FF2B5EF4-FFF2-40B4-BE49-F238E27FC236}">
                  <a16:creationId xmlns:a16="http://schemas.microsoft.com/office/drawing/2014/main" id="{0EDD66A1-A145-7842-98BC-B26ADB483978}"/>
                </a:ext>
              </a:extLst>
            </p:cNvPr>
            <p:cNvSpPr txBox="1"/>
            <p:nvPr/>
          </p:nvSpPr>
          <p:spPr>
            <a:xfrm flipH="1">
              <a:off x="1059616" y="3272172"/>
              <a:ext cx="374708" cy="128770"/>
            </a:xfrm>
            <a:prstGeom prst="rect">
              <a:avLst/>
            </a:prstGeom>
            <a:noFill/>
          </p:spPr>
          <p:txBody>
            <a:bodyPr wrap="square" rtlCol="0">
              <a:spAutoFit/>
            </a:bodyPr>
            <a:lstStyle/>
            <a:p>
              <a:pPr algn="r"/>
              <a:r>
                <a:rPr lang="en-US" sz="800" dirty="0">
                  <a:solidFill>
                    <a:srgbClr val="717074"/>
                  </a:solidFill>
                  <a:latin typeface="Helvetica Neue Regular"/>
                </a:rPr>
                <a:t>Network</a:t>
              </a:r>
            </a:p>
          </p:txBody>
        </p:sp>
        <p:pic>
          <p:nvPicPr>
            <p:cNvPr id="25" name="Picture 24">
              <a:extLst>
                <a:ext uri="{FF2B5EF4-FFF2-40B4-BE49-F238E27FC236}">
                  <a16:creationId xmlns:a16="http://schemas.microsoft.com/office/drawing/2014/main" id="{6E44C7BF-54DF-6546-89D9-AB27DFBDEE5C}"/>
                </a:ext>
              </a:extLst>
            </p:cNvPr>
            <p:cNvPicPr>
              <a:picLocks noChangeAspect="1"/>
            </p:cNvPicPr>
            <p:nvPr/>
          </p:nvPicPr>
          <p:blipFill>
            <a:blip r:embed="rId3"/>
            <a:stretch>
              <a:fillRect/>
            </a:stretch>
          </p:blipFill>
          <p:spPr>
            <a:xfrm>
              <a:off x="2194497" y="4272198"/>
              <a:ext cx="359204" cy="359204"/>
            </a:xfrm>
            <a:prstGeom prst="rect">
              <a:avLst/>
            </a:prstGeom>
            <a:noFill/>
          </p:spPr>
        </p:pic>
        <p:pic>
          <p:nvPicPr>
            <p:cNvPr id="26" name="Picture 25">
              <a:extLst>
                <a:ext uri="{FF2B5EF4-FFF2-40B4-BE49-F238E27FC236}">
                  <a16:creationId xmlns:a16="http://schemas.microsoft.com/office/drawing/2014/main" id="{99E15E9D-D183-BA4E-88CF-E7B5FBBC1C93}"/>
                </a:ext>
              </a:extLst>
            </p:cNvPr>
            <p:cNvPicPr>
              <a:picLocks noChangeAspect="1"/>
            </p:cNvPicPr>
            <p:nvPr/>
          </p:nvPicPr>
          <p:blipFill>
            <a:blip r:embed="rId4"/>
            <a:stretch>
              <a:fillRect/>
            </a:stretch>
          </p:blipFill>
          <p:spPr>
            <a:xfrm>
              <a:off x="991648" y="3252008"/>
              <a:ext cx="510645" cy="510645"/>
            </a:xfrm>
            <a:prstGeom prst="rect">
              <a:avLst/>
            </a:prstGeom>
          </p:spPr>
        </p:pic>
        <p:pic>
          <p:nvPicPr>
            <p:cNvPr id="27" name="Picture 26">
              <a:extLst>
                <a:ext uri="{FF2B5EF4-FFF2-40B4-BE49-F238E27FC236}">
                  <a16:creationId xmlns:a16="http://schemas.microsoft.com/office/drawing/2014/main" id="{8ADFB9C3-28CA-4343-ABE4-C5974FDF90F5}"/>
                </a:ext>
              </a:extLst>
            </p:cNvPr>
            <p:cNvPicPr>
              <a:picLocks noChangeAspect="1"/>
            </p:cNvPicPr>
            <p:nvPr/>
          </p:nvPicPr>
          <p:blipFill>
            <a:blip r:embed="rId5"/>
            <a:stretch>
              <a:fillRect/>
            </a:stretch>
          </p:blipFill>
          <p:spPr>
            <a:xfrm>
              <a:off x="1025558" y="4158503"/>
              <a:ext cx="470026" cy="470026"/>
            </a:xfrm>
            <a:prstGeom prst="rect">
              <a:avLst/>
            </a:prstGeom>
          </p:spPr>
        </p:pic>
        <p:cxnSp>
          <p:nvCxnSpPr>
            <p:cNvPr id="29" name="Straight Connector 28">
              <a:extLst>
                <a:ext uri="{FF2B5EF4-FFF2-40B4-BE49-F238E27FC236}">
                  <a16:creationId xmlns:a16="http://schemas.microsoft.com/office/drawing/2014/main" id="{8DEF78E5-C51B-C745-9E67-7F43BE7466A8}"/>
                </a:ext>
              </a:extLst>
            </p:cNvPr>
            <p:cNvCxnSpPr>
              <a:cxnSpLocks/>
              <a:stCxn id="34" idx="6"/>
            </p:cNvCxnSpPr>
            <p:nvPr/>
          </p:nvCxnSpPr>
          <p:spPr>
            <a:xfrm>
              <a:off x="5440058" y="3249500"/>
              <a:ext cx="1073183" cy="0"/>
            </a:xfrm>
            <a:prstGeom prst="line">
              <a:avLst/>
            </a:prstGeom>
            <a:ln w="57150" cap="rnd">
              <a:solidFill>
                <a:srgbClr val="A7D6FC"/>
              </a:solidFill>
              <a:prstDash val="sysDot"/>
              <a:roun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A21FAD1-EAF1-9643-A198-F84F6BE29476}"/>
                </a:ext>
              </a:extLst>
            </p:cNvPr>
            <p:cNvGrpSpPr/>
            <p:nvPr/>
          </p:nvGrpSpPr>
          <p:grpSpPr>
            <a:xfrm>
              <a:off x="6096774" y="3643693"/>
              <a:ext cx="1095944" cy="774668"/>
              <a:chOff x="13445994" y="8674970"/>
              <a:chExt cx="2792282" cy="1973722"/>
            </a:xfrm>
          </p:grpSpPr>
          <p:sp>
            <p:nvSpPr>
              <p:cNvPr id="39" name="TextBox 38">
                <a:extLst>
                  <a:ext uri="{FF2B5EF4-FFF2-40B4-BE49-F238E27FC236}">
                    <a16:creationId xmlns:a16="http://schemas.microsoft.com/office/drawing/2014/main" id="{F82925F8-7CB9-D14A-8054-5953EE036BF3}"/>
                  </a:ext>
                </a:extLst>
              </p:cNvPr>
              <p:cNvSpPr txBox="1"/>
              <p:nvPr/>
            </p:nvSpPr>
            <p:spPr>
              <a:xfrm>
                <a:off x="13445994" y="9992526"/>
                <a:ext cx="2792282" cy="656166"/>
              </a:xfrm>
              <a:prstGeom prst="rect">
                <a:avLst/>
              </a:prstGeom>
              <a:noFill/>
            </p:spPr>
            <p:txBody>
              <a:bodyPr wrap="square" lIns="0" rIns="0" rtlCol="0">
                <a:spAutoFit/>
              </a:bodyPr>
              <a:lstStyle/>
              <a:p>
                <a:pPr algn="ctr"/>
                <a:r>
                  <a:rPr lang="en-US" sz="1100" dirty="0">
                    <a:solidFill>
                      <a:srgbClr val="3F3F3F"/>
                    </a:solidFill>
                    <a:latin typeface="Helvetica Neue Regular"/>
                  </a:rPr>
                  <a:t>VMware Aria</a:t>
                </a:r>
              </a:p>
              <a:p>
                <a:pPr algn="ctr"/>
                <a:r>
                  <a:rPr lang="en-US" sz="1100" dirty="0">
                    <a:solidFill>
                      <a:srgbClr val="3F3F3F"/>
                    </a:solidFill>
                    <a:latin typeface="Helvetica Neue Regular"/>
                  </a:rPr>
                  <a:t>Operations</a:t>
                </a:r>
              </a:p>
            </p:txBody>
          </p:sp>
          <p:cxnSp>
            <p:nvCxnSpPr>
              <p:cNvPr id="40" name="Straight Connector 39">
                <a:extLst>
                  <a:ext uri="{FF2B5EF4-FFF2-40B4-BE49-F238E27FC236}">
                    <a16:creationId xmlns:a16="http://schemas.microsoft.com/office/drawing/2014/main" id="{B11855A5-2CC1-DD47-9DFE-F029C11A2056}"/>
                  </a:ext>
                </a:extLst>
              </p:cNvPr>
              <p:cNvCxnSpPr>
                <a:cxnSpLocks/>
              </p:cNvCxnSpPr>
              <p:nvPr/>
            </p:nvCxnSpPr>
            <p:spPr>
              <a:xfrm>
                <a:off x="14792782" y="8766408"/>
                <a:ext cx="0" cy="1174271"/>
              </a:xfrm>
              <a:prstGeom prst="line">
                <a:avLst/>
              </a:prstGeom>
              <a:ln w="50800">
                <a:solidFill>
                  <a:srgbClr val="B4D1E7"/>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D3863A21-0018-8B49-9C1B-CBA6E719D6AD}"/>
                  </a:ext>
                </a:extLst>
              </p:cNvPr>
              <p:cNvSpPr/>
              <p:nvPr/>
            </p:nvSpPr>
            <p:spPr>
              <a:xfrm>
                <a:off x="14701343" y="8674970"/>
                <a:ext cx="182881" cy="182881"/>
              </a:xfrm>
              <a:prstGeom prst="ellipse">
                <a:avLst/>
              </a:prstGeom>
              <a:solidFill>
                <a:srgbClr val="B4D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prstClr val="white"/>
                  </a:solidFill>
                  <a:latin typeface="Metropolis"/>
                </a:endParaRPr>
              </a:p>
            </p:txBody>
          </p:sp>
        </p:grpSp>
        <p:pic>
          <p:nvPicPr>
            <p:cNvPr id="31" name="Picture 30">
              <a:extLst>
                <a:ext uri="{FF2B5EF4-FFF2-40B4-BE49-F238E27FC236}">
                  <a16:creationId xmlns:a16="http://schemas.microsoft.com/office/drawing/2014/main" id="{C6D57ACC-25C4-3E4D-9864-44E14335738C}"/>
                </a:ext>
              </a:extLst>
            </p:cNvPr>
            <p:cNvPicPr>
              <a:picLocks noChangeAspect="1"/>
            </p:cNvPicPr>
            <p:nvPr/>
          </p:nvPicPr>
          <p:blipFill>
            <a:blip r:embed="rId6"/>
            <a:stretch>
              <a:fillRect/>
            </a:stretch>
          </p:blipFill>
          <p:spPr>
            <a:xfrm>
              <a:off x="6249551" y="2910893"/>
              <a:ext cx="722277" cy="663596"/>
            </a:xfrm>
            <a:prstGeom prst="rect">
              <a:avLst/>
            </a:prstGeom>
          </p:spPr>
        </p:pic>
        <p:pic>
          <p:nvPicPr>
            <p:cNvPr id="32" name="Picture 2" descr="https://lh6.googleusercontent.com/zwBh5xPg0Ut0ejObOSxrfE3tTuz9Q4mVE7l8-QoyglNp_hEH4hhq_ZxNg1-8ndrRXw1jiLuEwbbB1VC4ZboGGIInjictDHJfCdJJMmnVeLxz43iFFZwwIPJMZOgPgD4877V0kLENofQ">
              <a:extLst>
                <a:ext uri="{FF2B5EF4-FFF2-40B4-BE49-F238E27FC236}">
                  <a16:creationId xmlns:a16="http://schemas.microsoft.com/office/drawing/2014/main" id="{99EFB3CE-AB28-3941-8F55-D705E4B628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1174" y="3148492"/>
              <a:ext cx="833149" cy="354760"/>
            </a:xfrm>
            <a:prstGeom prst="rect">
              <a:avLst/>
            </a:prstGeom>
            <a:noFill/>
            <a:extLst>
              <a:ext uri="{909E8E84-426E-40DD-AFC4-6F175D3DCCD1}">
                <a14:hiddenFill xmlns:a14="http://schemas.microsoft.com/office/drawing/2010/main">
                  <a:solidFill>
                    <a:srgbClr val="FFFFFF"/>
                  </a:solidFill>
                </a14:hiddenFill>
              </a:ext>
            </a:extLst>
          </p:spPr>
        </p:pic>
        <p:sp>
          <p:nvSpPr>
            <p:cNvPr id="34" name="Oval 33">
              <a:extLst>
                <a:ext uri="{FF2B5EF4-FFF2-40B4-BE49-F238E27FC236}">
                  <a16:creationId xmlns:a16="http://schemas.microsoft.com/office/drawing/2014/main" id="{02D83BC3-8B37-7B43-A527-F421CF460CAB}"/>
                </a:ext>
              </a:extLst>
            </p:cNvPr>
            <p:cNvSpPr/>
            <p:nvPr/>
          </p:nvSpPr>
          <p:spPr>
            <a:xfrm>
              <a:off x="4434218" y="2746580"/>
              <a:ext cx="1005840" cy="1005840"/>
            </a:xfrm>
            <a:prstGeom prst="ellips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prstClr val="white"/>
                </a:solidFill>
                <a:latin typeface="Metropolis"/>
              </a:endParaRPr>
            </a:p>
          </p:txBody>
        </p:sp>
        <p:pic>
          <p:nvPicPr>
            <p:cNvPr id="36" name="Picture 35">
              <a:extLst>
                <a:ext uri="{FF2B5EF4-FFF2-40B4-BE49-F238E27FC236}">
                  <a16:creationId xmlns:a16="http://schemas.microsoft.com/office/drawing/2014/main" id="{A83CCBA6-03F0-104F-A62A-4A9E908C93D5}"/>
                </a:ext>
              </a:extLst>
            </p:cNvPr>
            <p:cNvPicPr>
              <a:picLocks noChangeAspect="1"/>
            </p:cNvPicPr>
            <p:nvPr/>
          </p:nvPicPr>
          <p:blipFill>
            <a:blip r:embed="rId8"/>
            <a:stretch>
              <a:fillRect/>
            </a:stretch>
          </p:blipFill>
          <p:spPr>
            <a:xfrm>
              <a:off x="2173111" y="2425251"/>
              <a:ext cx="356059" cy="356059"/>
            </a:xfrm>
            <a:prstGeom prst="rect">
              <a:avLst/>
            </a:prstGeom>
            <a:noFill/>
          </p:spPr>
        </p:pic>
        <p:cxnSp>
          <p:nvCxnSpPr>
            <p:cNvPr id="37" name="Straight Connector 36">
              <a:extLst>
                <a:ext uri="{FF2B5EF4-FFF2-40B4-BE49-F238E27FC236}">
                  <a16:creationId xmlns:a16="http://schemas.microsoft.com/office/drawing/2014/main" id="{CD6D199B-521C-764C-9D7C-8F3B4B70B55B}"/>
                </a:ext>
              </a:extLst>
            </p:cNvPr>
            <p:cNvCxnSpPr>
              <a:cxnSpLocks/>
              <a:endCxn id="34" idx="2"/>
            </p:cNvCxnSpPr>
            <p:nvPr/>
          </p:nvCxnSpPr>
          <p:spPr>
            <a:xfrm>
              <a:off x="2665063" y="2388744"/>
              <a:ext cx="1766612" cy="863299"/>
            </a:xfrm>
            <a:prstGeom prst="line">
              <a:avLst/>
            </a:prstGeom>
            <a:ln w="57150" cap="rnd">
              <a:solidFill>
                <a:srgbClr val="A7D6FC"/>
              </a:solidFill>
              <a:prstDash val="sysDot"/>
              <a:round/>
            </a:ln>
          </p:spPr>
          <p:style>
            <a:lnRef idx="1">
              <a:schemeClr val="accent1"/>
            </a:lnRef>
            <a:fillRef idx="0">
              <a:schemeClr val="accent1"/>
            </a:fillRef>
            <a:effectRef idx="0">
              <a:schemeClr val="accent1"/>
            </a:effectRef>
            <a:fontRef idx="minor">
              <a:schemeClr val="tx1"/>
            </a:fontRef>
          </p:style>
        </p:cxnSp>
      </p:grpSp>
      <p:sp>
        <p:nvSpPr>
          <p:cNvPr id="42" name="Title 4">
            <a:extLst>
              <a:ext uri="{FF2B5EF4-FFF2-40B4-BE49-F238E27FC236}">
                <a16:creationId xmlns:a16="http://schemas.microsoft.com/office/drawing/2014/main" id="{AC50B718-B1F3-2E40-802B-BFC21B779991}"/>
              </a:ext>
            </a:extLst>
          </p:cNvPr>
          <p:cNvSpPr txBox="1">
            <a:spLocks/>
          </p:cNvSpPr>
          <p:nvPr/>
        </p:nvSpPr>
        <p:spPr>
          <a:xfrm>
            <a:off x="6576811" y="4284653"/>
            <a:ext cx="2712002" cy="1790877"/>
          </a:xfrm>
          <a:prstGeom prst="rect">
            <a:avLst/>
          </a:prstGeom>
        </p:spPr>
        <p:txBody>
          <a:bodyPr vert="horz" lIns="91416" tIns="45708" rIns="91416" bIns="45708" rtlCol="0" anchor="ctr">
            <a:normAutofit fontScale="97500"/>
          </a:bodyPr>
          <a:lstStyle>
            <a:lvl1pPr algn="l" defTabSz="685800" rtl="0" eaLnBrk="1" latinLnBrk="0" hangingPunct="1">
              <a:lnSpc>
                <a:spcPct val="90000"/>
              </a:lnSpc>
              <a:spcBef>
                <a:spcPct val="0"/>
              </a:spcBef>
              <a:buNone/>
              <a:defRPr sz="3300" b="0" i="0" kern="1200">
                <a:solidFill>
                  <a:srgbClr val="0F5187"/>
                </a:solidFill>
                <a:latin typeface="Helvetica Neue" panose="02000503000000020004" pitchFamily="2" charset="0"/>
                <a:ea typeface="Helvetica Neue" panose="02000503000000020004" pitchFamily="2" charset="0"/>
                <a:cs typeface="Helvetica Neue" panose="02000503000000020004" pitchFamily="2" charset="0"/>
              </a:defRPr>
            </a:lvl1pPr>
          </a:lstStyle>
          <a:p>
            <a:pPr algn="ctr"/>
            <a:r>
              <a:rPr lang="en-US" sz="2099" dirty="0">
                <a:solidFill>
                  <a:srgbClr val="3F3F3F"/>
                </a:solidFill>
                <a:latin typeface="Helvetica Neue"/>
              </a:rPr>
              <a:t>True Visibility Suite</a:t>
            </a:r>
            <a:endParaRPr lang="en-US" sz="2099" dirty="0">
              <a:solidFill>
                <a:srgbClr val="3F3F3F"/>
              </a:solidFill>
            </a:endParaRPr>
          </a:p>
          <a:p>
            <a:pPr algn="ctr"/>
            <a:r>
              <a:rPr lang="en-US" sz="2099" dirty="0">
                <a:solidFill>
                  <a:srgbClr val="3F3F3F"/>
                </a:solidFill>
                <a:latin typeface="Helvetica Neue"/>
              </a:rPr>
              <a:t>Management Packs</a:t>
            </a:r>
          </a:p>
          <a:p>
            <a:pPr algn="ctr"/>
            <a:endParaRPr lang="en-US" sz="1600" dirty="0">
              <a:solidFill>
                <a:srgbClr val="3F3F3F"/>
              </a:solidFill>
            </a:endParaRPr>
          </a:p>
          <a:p>
            <a:pPr marL="171399" indent="-171399">
              <a:buFont typeface="Wingdings" panose="05000000000000000000" pitchFamily="2" charset="2"/>
              <a:buChar char="q"/>
            </a:pPr>
            <a:r>
              <a:rPr lang="en-US" sz="1600" dirty="0">
                <a:solidFill>
                  <a:srgbClr val="3F3F3F"/>
                </a:solidFill>
                <a:highlight>
                  <a:srgbClr val="FFFF00"/>
                </a:highlight>
                <a:latin typeface="Helvetica Neue"/>
              </a:rPr>
              <a:t>Remote Connections</a:t>
            </a:r>
            <a:endParaRPr lang="en-US" sz="1600" dirty="0">
              <a:solidFill>
                <a:srgbClr val="3F3F3F"/>
              </a:solidFill>
              <a:highlight>
                <a:srgbClr val="FFFF00"/>
              </a:highlight>
            </a:endParaRPr>
          </a:p>
          <a:p>
            <a:pPr marL="171399" indent="-171399">
              <a:buFont typeface="Wingdings" panose="05000000000000000000" pitchFamily="2" charset="2"/>
              <a:buChar char="q"/>
            </a:pPr>
            <a:r>
              <a:rPr lang="en-US" sz="1600" dirty="0">
                <a:solidFill>
                  <a:srgbClr val="3F3F3F"/>
                </a:solidFill>
                <a:highlight>
                  <a:srgbClr val="FFFF00"/>
                </a:highlight>
                <a:latin typeface="Helvetica Neue"/>
              </a:rPr>
              <a:t>No Agents Required</a:t>
            </a:r>
            <a:endParaRPr lang="en-US" sz="1600" dirty="0">
              <a:solidFill>
                <a:srgbClr val="3F3F3F"/>
              </a:solidFill>
              <a:highlight>
                <a:srgbClr val="FFFF00"/>
              </a:highlight>
            </a:endParaRPr>
          </a:p>
          <a:p>
            <a:pPr marL="171399" indent="-171399">
              <a:buFont typeface="Wingdings" panose="05000000000000000000" pitchFamily="2" charset="2"/>
              <a:buChar char="q"/>
            </a:pPr>
            <a:r>
              <a:rPr lang="en-US" sz="1600" dirty="0" err="1">
                <a:solidFill>
                  <a:srgbClr val="3F3F3F"/>
                </a:solidFill>
                <a:highlight>
                  <a:srgbClr val="FFFF00"/>
                </a:highlight>
                <a:latin typeface="Helvetica Neue"/>
              </a:rPr>
              <a:t>RestAPI</a:t>
            </a:r>
            <a:r>
              <a:rPr lang="en-US" sz="1600" dirty="0">
                <a:solidFill>
                  <a:srgbClr val="3F3F3F"/>
                </a:solidFill>
                <a:highlight>
                  <a:srgbClr val="FFFF00"/>
                </a:highlight>
                <a:latin typeface="Helvetica Neue"/>
              </a:rPr>
              <a:t>, JDBC, SNMP</a:t>
            </a:r>
            <a:endParaRPr lang="en-US" sz="1600" dirty="0">
              <a:solidFill>
                <a:srgbClr val="3F3F3F"/>
              </a:solidFill>
              <a:highlight>
                <a:srgbClr val="FFFF00"/>
              </a:highlight>
            </a:endParaRPr>
          </a:p>
        </p:txBody>
      </p:sp>
      <p:cxnSp>
        <p:nvCxnSpPr>
          <p:cNvPr id="56" name="Straight Connector 55">
            <a:extLst>
              <a:ext uri="{FF2B5EF4-FFF2-40B4-BE49-F238E27FC236}">
                <a16:creationId xmlns:a16="http://schemas.microsoft.com/office/drawing/2014/main" id="{E2170B88-0E71-C94A-B3F1-6351BF469166}"/>
              </a:ext>
            </a:extLst>
          </p:cNvPr>
          <p:cNvCxnSpPr>
            <a:cxnSpLocks/>
          </p:cNvCxnSpPr>
          <p:nvPr/>
        </p:nvCxnSpPr>
        <p:spPr>
          <a:xfrm flipV="1">
            <a:off x="2029500" y="3311547"/>
            <a:ext cx="4789927" cy="167577"/>
          </a:xfrm>
          <a:prstGeom prst="line">
            <a:avLst/>
          </a:prstGeom>
          <a:ln w="57150" cap="rnd">
            <a:solidFill>
              <a:srgbClr val="A7D6FC"/>
            </a:solidFill>
            <a:prstDash val="sysDot"/>
            <a:round/>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97643CA1-CC94-534D-AFFA-515277DF7147}"/>
              </a:ext>
            </a:extLst>
          </p:cNvPr>
          <p:cNvPicPr>
            <a:picLocks noChangeAspect="1"/>
          </p:cNvPicPr>
          <p:nvPr/>
        </p:nvPicPr>
        <p:blipFill>
          <a:blip r:embed="rId9"/>
          <a:stretch>
            <a:fillRect/>
          </a:stretch>
        </p:blipFill>
        <p:spPr>
          <a:xfrm>
            <a:off x="1153115" y="2069880"/>
            <a:ext cx="581293" cy="581293"/>
          </a:xfrm>
          <a:prstGeom prst="rect">
            <a:avLst/>
          </a:prstGeom>
        </p:spPr>
      </p:pic>
      <p:sp>
        <p:nvSpPr>
          <p:cNvPr id="69" name="TextBox 68">
            <a:extLst>
              <a:ext uri="{FF2B5EF4-FFF2-40B4-BE49-F238E27FC236}">
                <a16:creationId xmlns:a16="http://schemas.microsoft.com/office/drawing/2014/main" id="{C217946A-D918-9A41-AD53-2036B8B5D2FC}"/>
              </a:ext>
            </a:extLst>
          </p:cNvPr>
          <p:cNvSpPr txBox="1"/>
          <p:nvPr/>
        </p:nvSpPr>
        <p:spPr>
          <a:xfrm flipH="1">
            <a:off x="1134293" y="1789320"/>
            <a:ext cx="684099" cy="220508"/>
          </a:xfrm>
          <a:prstGeom prst="rect">
            <a:avLst/>
          </a:prstGeom>
          <a:noFill/>
        </p:spPr>
        <p:txBody>
          <a:bodyPr wrap="square" rtlCol="0">
            <a:spAutoFit/>
          </a:bodyPr>
          <a:lstStyle/>
          <a:p>
            <a:r>
              <a:rPr lang="en-US" sz="800" dirty="0">
                <a:solidFill>
                  <a:srgbClr val="717074"/>
                </a:solidFill>
                <a:latin typeface="Helvetica Neue Regular"/>
              </a:rPr>
              <a:t>Compute</a:t>
            </a:r>
          </a:p>
        </p:txBody>
      </p:sp>
      <p:pic>
        <p:nvPicPr>
          <p:cNvPr id="2" name="Graphic 4">
            <a:extLst>
              <a:ext uri="{FF2B5EF4-FFF2-40B4-BE49-F238E27FC236}">
                <a16:creationId xmlns:a16="http://schemas.microsoft.com/office/drawing/2014/main" id="{36FFB014-8674-4A17-AE97-976B1817EA7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55648" y="2802106"/>
            <a:ext cx="1073751" cy="1073080"/>
          </a:xfrm>
          <a:prstGeom prst="rect">
            <a:avLst/>
          </a:prstGeom>
        </p:spPr>
      </p:pic>
    </p:spTree>
    <p:extLst>
      <p:ext uri="{BB962C8B-B14F-4D97-AF65-F5344CB8AC3E}">
        <p14:creationId xmlns:p14="http://schemas.microsoft.com/office/powerpoint/2010/main" val="34242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C05D698-CD90-E34B-BEEA-0577E1D9876B}"/>
              </a:ext>
            </a:extLst>
          </p:cNvPr>
          <p:cNvSpPr>
            <a:spLocks noGrp="1"/>
          </p:cNvSpPr>
          <p:nvPr>
            <p:ph type="subTitle" idx="10"/>
          </p:nvPr>
        </p:nvSpPr>
        <p:spPr/>
        <p:txBody>
          <a:bodyPr/>
          <a:lstStyle/>
          <a:p>
            <a:r>
              <a:rPr lang="en-US"/>
              <a:t>Adding the vRealize True Visibility Suite</a:t>
            </a:r>
          </a:p>
        </p:txBody>
      </p:sp>
      <p:sp>
        <p:nvSpPr>
          <p:cNvPr id="3" name="Title 2">
            <a:extLst>
              <a:ext uri="{FF2B5EF4-FFF2-40B4-BE49-F238E27FC236}">
                <a16:creationId xmlns:a16="http://schemas.microsoft.com/office/drawing/2014/main" id="{88E96FB7-9132-AC47-9638-CEDA9A4D6BBD}"/>
              </a:ext>
            </a:extLst>
          </p:cNvPr>
          <p:cNvSpPr>
            <a:spLocks noGrp="1"/>
          </p:cNvSpPr>
          <p:nvPr>
            <p:ph type="title"/>
          </p:nvPr>
        </p:nvSpPr>
        <p:spPr/>
        <p:txBody>
          <a:bodyPr/>
          <a:lstStyle/>
          <a:p>
            <a:r>
              <a:rPr lang="en-US" dirty="0"/>
              <a:t>Extending Operations</a:t>
            </a:r>
          </a:p>
        </p:txBody>
      </p:sp>
      <p:sp>
        <p:nvSpPr>
          <p:cNvPr id="4" name="Text Placeholder 6">
            <a:extLst>
              <a:ext uri="{FF2B5EF4-FFF2-40B4-BE49-F238E27FC236}">
                <a16:creationId xmlns:a16="http://schemas.microsoft.com/office/drawing/2014/main" id="{84637310-3CE9-4840-983E-C18BB3CF7131}"/>
              </a:ext>
            </a:extLst>
          </p:cNvPr>
          <p:cNvSpPr txBox="1">
            <a:spLocks/>
          </p:cNvSpPr>
          <p:nvPr/>
        </p:nvSpPr>
        <p:spPr>
          <a:xfrm>
            <a:off x="119910" y="1689296"/>
            <a:ext cx="3016734" cy="298372"/>
          </a:xfrm>
          <a:prstGeom prst="rect">
            <a:avLst/>
          </a:prstGeom>
        </p:spPr>
        <p:txBody>
          <a:bodyPr anchor="b"/>
          <a:lstStyle>
            <a:lvl1pPr marL="0" indent="0" algn="l" defTabSz="914400" rtl="0" eaLnBrk="1" latinLnBrk="0" hangingPunct="1">
              <a:lnSpc>
                <a:spcPct val="100000"/>
              </a:lnSpc>
              <a:spcBef>
                <a:spcPts val="1800"/>
              </a:spcBef>
              <a:buClr>
                <a:schemeClr val="tx1">
                  <a:lumMod val="60000"/>
                  <a:lumOff val="40000"/>
                </a:schemeClr>
              </a:buClr>
              <a:buSzPct val="90000"/>
              <a:buFont typeface="Arial" panose="020B0604020202020204" pitchFamily="34" charset="0"/>
              <a:buChar char="​"/>
              <a:defRPr sz="1600" kern="1200">
                <a:solidFill>
                  <a:schemeClr val="accent1"/>
                </a:solidFill>
                <a:latin typeface="+mn-lt"/>
                <a:ea typeface="+mn-ea"/>
                <a:cs typeface="+mn-cs"/>
              </a:defRPr>
            </a:lvl1pPr>
            <a:lvl2pPr marL="457200" indent="-184150" algn="l" defTabSz="914400" rtl="0" eaLnBrk="1" latinLnBrk="0" hangingPunct="1">
              <a:lnSpc>
                <a:spcPct val="100000"/>
              </a:lnSpc>
              <a:spcBef>
                <a:spcPts val="3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3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3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3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228600" indent="-228600" algn="l" defTabSz="914400" rtl="0" eaLnBrk="1" latinLnBrk="0" hangingPunct="1">
              <a:lnSpc>
                <a:spcPct val="100000"/>
              </a:lnSpc>
              <a:spcBef>
                <a:spcPts val="1800"/>
              </a:spcBef>
              <a:buClr>
                <a:schemeClr val="tx2"/>
              </a:buClr>
              <a:buSzPct val="90000"/>
              <a:buFont typeface="+mj-lt"/>
              <a:buAutoNum type="arabicPeriod"/>
              <a:defRPr sz="2000" kern="1200">
                <a:solidFill>
                  <a:schemeClr val="tx2"/>
                </a:solidFill>
                <a:latin typeface="+mn-lt"/>
                <a:ea typeface="+mn-ea"/>
                <a:cs typeface="+mn-cs"/>
              </a:defRPr>
            </a:lvl6pPr>
            <a:lvl7pPr marL="512763" indent="-228600" algn="l" defTabSz="914400" rtl="0" eaLnBrk="1" latinLnBrk="0" hangingPunct="1">
              <a:lnSpc>
                <a:spcPct val="100000"/>
              </a:lnSpc>
              <a:spcBef>
                <a:spcPts val="300"/>
              </a:spcBef>
              <a:buClr>
                <a:schemeClr val="tx2"/>
              </a:buClr>
              <a:buSzPct val="90000"/>
              <a:buFont typeface="+mj-lt"/>
              <a:buAutoNum type="alphaLcPeriod"/>
              <a:defRPr sz="1600" kern="1200">
                <a:solidFill>
                  <a:schemeClr val="tx2"/>
                </a:solidFill>
                <a:latin typeface="+mn-lt"/>
                <a:ea typeface="+mn-ea"/>
                <a:cs typeface="+mn-cs"/>
              </a:defRPr>
            </a:lvl7pPr>
            <a:lvl8pPr marL="741363" indent="-166688" algn="l" defTabSz="914400" rtl="0" eaLnBrk="1" latinLnBrk="0" hangingPunct="1">
              <a:lnSpc>
                <a:spcPct val="90000"/>
              </a:lnSpc>
              <a:spcBef>
                <a:spcPts val="600"/>
              </a:spcBef>
              <a:buClr>
                <a:schemeClr val="tx2"/>
              </a:buClr>
              <a:buSzPct val="90000"/>
              <a:buFont typeface="+mj-lt"/>
              <a:buAutoNum type="romanLcPeriod"/>
              <a:defRPr sz="1400" kern="1200">
                <a:solidFill>
                  <a:schemeClr val="tx2"/>
                </a:solidFill>
                <a:latin typeface="+mn-lt"/>
                <a:ea typeface="+mn-ea"/>
                <a:cs typeface="+mn-cs"/>
              </a:defRPr>
            </a:lvl8pPr>
            <a:lvl9pPr marL="284163" indent="-284163" algn="l" defTabSz="914400" rtl="0" eaLnBrk="1" latinLnBrk="0" hangingPunct="1">
              <a:lnSpc>
                <a:spcPct val="100000"/>
              </a:lnSpc>
              <a:spcBef>
                <a:spcPts val="1800"/>
              </a:spcBef>
              <a:buClr>
                <a:schemeClr val="tx2"/>
              </a:buClr>
              <a:buSzPct val="90000"/>
              <a:buFont typeface="+mj-lt"/>
              <a:buAutoNum type="alphaUcPeriod"/>
              <a:defRPr sz="2000" kern="1200">
                <a:solidFill>
                  <a:schemeClr val="tx2"/>
                </a:solidFill>
                <a:latin typeface="+mn-lt"/>
                <a:ea typeface="+mn-ea"/>
                <a:cs typeface="+mn-cs"/>
              </a:defRPr>
            </a:lvl9pPr>
          </a:lstStyle>
          <a:p>
            <a:pPr>
              <a:buClr>
                <a:srgbClr val="717074">
                  <a:lumMod val="60000"/>
                  <a:lumOff val="40000"/>
                </a:srgbClr>
              </a:buClr>
            </a:pPr>
            <a:r>
              <a:rPr lang="en-US" dirty="0">
                <a:solidFill>
                  <a:srgbClr val="78BE20"/>
                </a:solidFill>
                <a:latin typeface="Metropolis"/>
              </a:rPr>
              <a:t>Aria Operations</a:t>
            </a:r>
          </a:p>
        </p:txBody>
      </p:sp>
      <p:cxnSp>
        <p:nvCxnSpPr>
          <p:cNvPr id="5" name="Straight Connector 4">
            <a:extLst>
              <a:ext uri="{FF2B5EF4-FFF2-40B4-BE49-F238E27FC236}">
                <a16:creationId xmlns:a16="http://schemas.microsoft.com/office/drawing/2014/main" id="{ED5E5B75-650E-554E-A26E-7A1B743110B5}"/>
              </a:ext>
            </a:extLst>
          </p:cNvPr>
          <p:cNvCxnSpPr>
            <a:cxnSpLocks/>
          </p:cNvCxnSpPr>
          <p:nvPr/>
        </p:nvCxnSpPr>
        <p:spPr>
          <a:xfrm>
            <a:off x="1950" y="3861483"/>
            <a:ext cx="3382399" cy="0"/>
          </a:xfrm>
          <a:prstGeom prst="line">
            <a:avLst/>
          </a:prstGeom>
          <a:ln w="25400">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 Placeholder 6">
            <a:extLst>
              <a:ext uri="{FF2B5EF4-FFF2-40B4-BE49-F238E27FC236}">
                <a16:creationId xmlns:a16="http://schemas.microsoft.com/office/drawing/2014/main" id="{DB2F4F44-2E06-C540-B315-DB996340C282}"/>
              </a:ext>
            </a:extLst>
          </p:cNvPr>
          <p:cNvSpPr txBox="1">
            <a:spLocks/>
          </p:cNvSpPr>
          <p:nvPr/>
        </p:nvSpPr>
        <p:spPr>
          <a:xfrm>
            <a:off x="119909" y="3948788"/>
            <a:ext cx="3906105" cy="331892"/>
          </a:xfrm>
          <a:prstGeom prst="rect">
            <a:avLst/>
          </a:prstGeom>
        </p:spPr>
        <p:txBody>
          <a:bodyPr anchor="b"/>
          <a:lstStyle>
            <a:lvl1pPr marL="0" indent="0" algn="l" defTabSz="914400" rtl="0" eaLnBrk="1" latinLnBrk="0" hangingPunct="1">
              <a:lnSpc>
                <a:spcPct val="100000"/>
              </a:lnSpc>
              <a:spcBef>
                <a:spcPts val="1800"/>
              </a:spcBef>
              <a:buClr>
                <a:schemeClr val="tx1">
                  <a:lumMod val="60000"/>
                  <a:lumOff val="40000"/>
                </a:schemeClr>
              </a:buClr>
              <a:buSzPct val="90000"/>
              <a:buFont typeface="Arial" panose="020B0604020202020204" pitchFamily="34" charset="0"/>
              <a:buChar char="​"/>
              <a:defRPr sz="1600" kern="1200">
                <a:solidFill>
                  <a:schemeClr val="accent4"/>
                </a:solidFill>
                <a:latin typeface="+mn-lt"/>
                <a:ea typeface="+mn-ea"/>
                <a:cs typeface="+mn-cs"/>
              </a:defRPr>
            </a:lvl1pPr>
            <a:lvl2pPr marL="457200" indent="-184150" algn="l" defTabSz="914400" rtl="0" eaLnBrk="1" latinLnBrk="0" hangingPunct="1">
              <a:lnSpc>
                <a:spcPct val="100000"/>
              </a:lnSpc>
              <a:spcBef>
                <a:spcPts val="3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3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3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3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228600" indent="-228600" algn="l" defTabSz="914400" rtl="0" eaLnBrk="1" latinLnBrk="0" hangingPunct="1">
              <a:lnSpc>
                <a:spcPct val="100000"/>
              </a:lnSpc>
              <a:spcBef>
                <a:spcPts val="1800"/>
              </a:spcBef>
              <a:buClr>
                <a:schemeClr val="tx2"/>
              </a:buClr>
              <a:buSzPct val="90000"/>
              <a:buFont typeface="+mj-lt"/>
              <a:buAutoNum type="arabicPeriod"/>
              <a:defRPr sz="2000" kern="1200">
                <a:solidFill>
                  <a:schemeClr val="tx2"/>
                </a:solidFill>
                <a:latin typeface="+mn-lt"/>
                <a:ea typeface="+mn-ea"/>
                <a:cs typeface="+mn-cs"/>
              </a:defRPr>
            </a:lvl6pPr>
            <a:lvl7pPr marL="512763" indent="-228600" algn="l" defTabSz="914400" rtl="0" eaLnBrk="1" latinLnBrk="0" hangingPunct="1">
              <a:lnSpc>
                <a:spcPct val="100000"/>
              </a:lnSpc>
              <a:spcBef>
                <a:spcPts val="300"/>
              </a:spcBef>
              <a:buClr>
                <a:schemeClr val="tx2"/>
              </a:buClr>
              <a:buSzPct val="90000"/>
              <a:buFont typeface="+mj-lt"/>
              <a:buAutoNum type="alphaLcPeriod"/>
              <a:defRPr sz="1600" kern="1200">
                <a:solidFill>
                  <a:schemeClr val="tx2"/>
                </a:solidFill>
                <a:latin typeface="+mn-lt"/>
                <a:ea typeface="+mn-ea"/>
                <a:cs typeface="+mn-cs"/>
              </a:defRPr>
            </a:lvl7pPr>
            <a:lvl8pPr marL="741363" indent="-166688" algn="l" defTabSz="914400" rtl="0" eaLnBrk="1" latinLnBrk="0" hangingPunct="1">
              <a:lnSpc>
                <a:spcPct val="90000"/>
              </a:lnSpc>
              <a:spcBef>
                <a:spcPts val="600"/>
              </a:spcBef>
              <a:buClr>
                <a:schemeClr val="tx2"/>
              </a:buClr>
              <a:buSzPct val="90000"/>
              <a:buFont typeface="+mj-lt"/>
              <a:buAutoNum type="romanLcPeriod"/>
              <a:defRPr sz="1400" kern="1200">
                <a:solidFill>
                  <a:schemeClr val="tx2"/>
                </a:solidFill>
                <a:latin typeface="+mn-lt"/>
                <a:ea typeface="+mn-ea"/>
                <a:cs typeface="+mn-cs"/>
              </a:defRPr>
            </a:lvl8pPr>
            <a:lvl9pPr marL="284163" indent="-284163" algn="l" defTabSz="914400" rtl="0" eaLnBrk="1" latinLnBrk="0" hangingPunct="1">
              <a:lnSpc>
                <a:spcPct val="100000"/>
              </a:lnSpc>
              <a:spcBef>
                <a:spcPts val="1800"/>
              </a:spcBef>
              <a:buClr>
                <a:schemeClr val="tx2"/>
              </a:buClr>
              <a:buSzPct val="90000"/>
              <a:buFont typeface="+mj-lt"/>
              <a:buAutoNum type="alphaUcPeriod"/>
              <a:defRPr sz="2000" kern="1200">
                <a:solidFill>
                  <a:schemeClr val="tx2"/>
                </a:solidFill>
                <a:latin typeface="+mn-lt"/>
                <a:ea typeface="+mn-ea"/>
                <a:cs typeface="+mn-cs"/>
              </a:defRPr>
            </a:lvl9pPr>
          </a:lstStyle>
          <a:p>
            <a:pPr>
              <a:buClr>
                <a:srgbClr val="717074">
                  <a:lumMod val="60000"/>
                  <a:lumOff val="40000"/>
                </a:srgbClr>
              </a:buClr>
            </a:pPr>
            <a:r>
              <a:rPr lang="en-US" dirty="0" err="1">
                <a:solidFill>
                  <a:srgbClr val="0091DA"/>
                </a:solidFill>
                <a:latin typeface="Metropolis"/>
              </a:rPr>
              <a:t>vRealize</a:t>
            </a:r>
            <a:r>
              <a:rPr lang="en-US" dirty="0">
                <a:solidFill>
                  <a:srgbClr val="0091DA"/>
                </a:solidFill>
                <a:latin typeface="Metropolis"/>
              </a:rPr>
              <a:t> True Visibility Suite</a:t>
            </a:r>
          </a:p>
        </p:txBody>
      </p:sp>
      <p:cxnSp>
        <p:nvCxnSpPr>
          <p:cNvPr id="8" name="Straight Connector 7">
            <a:extLst>
              <a:ext uri="{FF2B5EF4-FFF2-40B4-BE49-F238E27FC236}">
                <a16:creationId xmlns:a16="http://schemas.microsoft.com/office/drawing/2014/main" id="{8C9B4778-1D10-914E-B7FC-B063D4CA1B75}"/>
              </a:ext>
            </a:extLst>
          </p:cNvPr>
          <p:cNvCxnSpPr>
            <a:cxnSpLocks/>
          </p:cNvCxnSpPr>
          <p:nvPr/>
        </p:nvCxnSpPr>
        <p:spPr>
          <a:xfrm>
            <a:off x="1950" y="1598300"/>
            <a:ext cx="3382399"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C0A731-DC06-F64F-8298-6CD8EE0418BC}"/>
              </a:ext>
            </a:extLst>
          </p:cNvPr>
          <p:cNvSpPr txBox="1"/>
          <p:nvPr/>
        </p:nvSpPr>
        <p:spPr>
          <a:xfrm>
            <a:off x="1045493" y="2496624"/>
            <a:ext cx="65" cy="184618"/>
          </a:xfrm>
          <a:prstGeom prst="rect">
            <a:avLst/>
          </a:prstGeom>
        </p:spPr>
        <p:txBody>
          <a:bodyPr wrap="none" lIns="0" tIns="0" rIns="0" bIns="0" rtlCol="0">
            <a:spAutoFit/>
          </a:bodyPr>
          <a:lstStyle/>
          <a:p>
            <a:pPr>
              <a:spcAft>
                <a:spcPts val="600"/>
              </a:spcAft>
            </a:pPr>
            <a:endParaRPr lang="en-US" sz="1200">
              <a:solidFill>
                <a:srgbClr val="717074"/>
              </a:solidFill>
              <a:latin typeface="Metropolis"/>
            </a:endParaRPr>
          </a:p>
        </p:txBody>
      </p:sp>
      <p:sp>
        <p:nvSpPr>
          <p:cNvPr id="13" name="TextBox 12">
            <a:extLst>
              <a:ext uri="{FF2B5EF4-FFF2-40B4-BE49-F238E27FC236}">
                <a16:creationId xmlns:a16="http://schemas.microsoft.com/office/drawing/2014/main" id="{CFAB9D10-0F9C-2849-B5BC-9D0076862F0D}"/>
              </a:ext>
            </a:extLst>
          </p:cNvPr>
          <p:cNvSpPr txBox="1"/>
          <p:nvPr/>
        </p:nvSpPr>
        <p:spPr>
          <a:xfrm>
            <a:off x="840637" y="1996839"/>
            <a:ext cx="2382170" cy="369236"/>
          </a:xfrm>
          <a:prstGeom prst="rect">
            <a:avLst/>
          </a:prstGeom>
        </p:spPr>
        <p:txBody>
          <a:bodyPr wrap="square" lIns="0" tIns="0" rIns="0" bIns="0" rtlCol="0">
            <a:spAutoFit/>
          </a:bodyPr>
          <a:lstStyle/>
          <a:p>
            <a:pPr>
              <a:spcAft>
                <a:spcPts val="600"/>
              </a:spcAft>
            </a:pPr>
            <a:r>
              <a:rPr lang="en-US" sz="1200" dirty="0">
                <a:solidFill>
                  <a:srgbClr val="717074"/>
                </a:solidFill>
                <a:latin typeface="Ubuntu Light"/>
              </a:rPr>
              <a:t>Application-aware monitoring across SDDC and multiple clouds</a:t>
            </a:r>
          </a:p>
        </p:txBody>
      </p:sp>
      <p:sp>
        <p:nvSpPr>
          <p:cNvPr id="14" name="TextBox 13">
            <a:extLst>
              <a:ext uri="{FF2B5EF4-FFF2-40B4-BE49-F238E27FC236}">
                <a16:creationId xmlns:a16="http://schemas.microsoft.com/office/drawing/2014/main" id="{C7429436-147E-9546-87B2-2DA6FA3BC6D4}"/>
              </a:ext>
            </a:extLst>
          </p:cNvPr>
          <p:cNvSpPr txBox="1"/>
          <p:nvPr/>
        </p:nvSpPr>
        <p:spPr>
          <a:xfrm>
            <a:off x="840638" y="2691959"/>
            <a:ext cx="2295752" cy="369236"/>
          </a:xfrm>
          <a:prstGeom prst="rect">
            <a:avLst/>
          </a:prstGeom>
        </p:spPr>
        <p:txBody>
          <a:bodyPr wrap="square" lIns="0" tIns="0" rIns="0" bIns="0" rtlCol="0">
            <a:spAutoFit/>
          </a:bodyPr>
          <a:lstStyle>
            <a:defPPr>
              <a:defRPr lang="en-US"/>
            </a:defPPr>
            <a:lvl1pPr>
              <a:spcAft>
                <a:spcPts val="600"/>
              </a:spcAft>
              <a:defRPr sz="1200">
                <a:solidFill>
                  <a:srgbClr val="5E7990">
                    <a:lumMod val="20000"/>
                    <a:lumOff val="80000"/>
                  </a:srgbClr>
                </a:solidFill>
                <a:latin typeface="Ubuntu Light"/>
              </a:defRPr>
            </a:lvl1pPr>
          </a:lstStyle>
          <a:p>
            <a:r>
              <a:rPr lang="en-US" dirty="0">
                <a:solidFill>
                  <a:srgbClr val="717074"/>
                </a:solidFill>
              </a:rPr>
              <a:t>Cloud planning, capacity optimization and compliance</a:t>
            </a:r>
          </a:p>
        </p:txBody>
      </p:sp>
      <p:sp>
        <p:nvSpPr>
          <p:cNvPr id="15" name="TextBox 14">
            <a:extLst>
              <a:ext uri="{FF2B5EF4-FFF2-40B4-BE49-F238E27FC236}">
                <a16:creationId xmlns:a16="http://schemas.microsoft.com/office/drawing/2014/main" id="{2113C904-BA22-0246-B316-BD1DFC789991}"/>
              </a:ext>
            </a:extLst>
          </p:cNvPr>
          <p:cNvSpPr txBox="1"/>
          <p:nvPr/>
        </p:nvSpPr>
        <p:spPr>
          <a:xfrm>
            <a:off x="840637" y="3369030"/>
            <a:ext cx="2294546" cy="369236"/>
          </a:xfrm>
          <a:prstGeom prst="rect">
            <a:avLst/>
          </a:prstGeom>
        </p:spPr>
        <p:txBody>
          <a:bodyPr wrap="square" lIns="0" tIns="0" rIns="0" bIns="0" rtlCol="0">
            <a:spAutoFit/>
          </a:bodyPr>
          <a:lstStyle>
            <a:defPPr>
              <a:defRPr lang="en-US"/>
            </a:defPPr>
            <a:lvl1pPr>
              <a:spcAft>
                <a:spcPts val="600"/>
              </a:spcAft>
              <a:defRPr sz="1200">
                <a:solidFill>
                  <a:srgbClr val="5E7990">
                    <a:lumMod val="20000"/>
                    <a:lumOff val="80000"/>
                  </a:srgbClr>
                </a:solidFill>
                <a:latin typeface="Ubuntu Light"/>
              </a:defRPr>
            </a:lvl1pPr>
          </a:lstStyle>
          <a:p>
            <a:r>
              <a:rPr lang="en-US" dirty="0">
                <a:solidFill>
                  <a:srgbClr val="717074"/>
                </a:solidFill>
              </a:rPr>
              <a:t>Automated and proactive workloads management</a:t>
            </a:r>
          </a:p>
        </p:txBody>
      </p:sp>
      <p:sp>
        <p:nvSpPr>
          <p:cNvPr id="16" name="TextBox 15">
            <a:extLst>
              <a:ext uri="{FF2B5EF4-FFF2-40B4-BE49-F238E27FC236}">
                <a16:creationId xmlns:a16="http://schemas.microsoft.com/office/drawing/2014/main" id="{CD59E2EC-48C9-EA4D-9711-EC71F338DDC9}"/>
              </a:ext>
            </a:extLst>
          </p:cNvPr>
          <p:cNvSpPr txBox="1"/>
          <p:nvPr/>
        </p:nvSpPr>
        <p:spPr>
          <a:xfrm>
            <a:off x="840637" y="4421949"/>
            <a:ext cx="2294546" cy="184618"/>
          </a:xfrm>
          <a:prstGeom prst="rect">
            <a:avLst/>
          </a:prstGeom>
        </p:spPr>
        <p:txBody>
          <a:bodyPr wrap="square" lIns="0" tIns="0" rIns="0" bIns="0" rtlCol="0">
            <a:spAutoFit/>
          </a:bodyPr>
          <a:lstStyle>
            <a:defPPr>
              <a:defRPr lang="en-US"/>
            </a:defPPr>
            <a:lvl1pPr>
              <a:spcAft>
                <a:spcPts val="600"/>
              </a:spcAft>
              <a:defRPr sz="1200">
                <a:solidFill>
                  <a:srgbClr val="5E7990">
                    <a:lumMod val="20000"/>
                    <a:lumOff val="80000"/>
                  </a:srgbClr>
                </a:solidFill>
                <a:latin typeface="Ubuntu Light"/>
              </a:defRPr>
            </a:lvl1pPr>
          </a:lstStyle>
          <a:p>
            <a:r>
              <a:rPr lang="en-US" dirty="0">
                <a:solidFill>
                  <a:srgbClr val="717074"/>
                </a:solidFill>
              </a:rPr>
              <a:t>Deeper root cause analysis</a:t>
            </a:r>
          </a:p>
        </p:txBody>
      </p:sp>
      <p:sp>
        <p:nvSpPr>
          <p:cNvPr id="17" name="TextBox 16">
            <a:extLst>
              <a:ext uri="{FF2B5EF4-FFF2-40B4-BE49-F238E27FC236}">
                <a16:creationId xmlns:a16="http://schemas.microsoft.com/office/drawing/2014/main" id="{C8132476-0D60-C547-B553-D39D570BC531}"/>
              </a:ext>
            </a:extLst>
          </p:cNvPr>
          <p:cNvSpPr txBox="1"/>
          <p:nvPr/>
        </p:nvSpPr>
        <p:spPr>
          <a:xfrm>
            <a:off x="840637" y="4917534"/>
            <a:ext cx="2294546" cy="369236"/>
          </a:xfrm>
          <a:prstGeom prst="rect">
            <a:avLst/>
          </a:prstGeom>
        </p:spPr>
        <p:txBody>
          <a:bodyPr wrap="square" lIns="0" tIns="0" rIns="0" bIns="0" rtlCol="0">
            <a:spAutoFit/>
          </a:bodyPr>
          <a:lstStyle>
            <a:defPPr>
              <a:defRPr lang="en-US"/>
            </a:defPPr>
            <a:lvl1pPr>
              <a:spcAft>
                <a:spcPts val="600"/>
              </a:spcAft>
              <a:defRPr sz="1200">
                <a:solidFill>
                  <a:srgbClr val="5E7990">
                    <a:lumMod val="20000"/>
                    <a:lumOff val="80000"/>
                  </a:srgbClr>
                </a:solidFill>
                <a:latin typeface="Ubuntu Light"/>
              </a:defRPr>
            </a:lvl1pPr>
          </a:lstStyle>
          <a:p>
            <a:r>
              <a:rPr lang="en-US" dirty="0">
                <a:solidFill>
                  <a:srgbClr val="717074"/>
                </a:solidFill>
              </a:rPr>
              <a:t>Wider collaboration for hybrid cloud management</a:t>
            </a:r>
          </a:p>
        </p:txBody>
      </p:sp>
      <p:sp>
        <p:nvSpPr>
          <p:cNvPr id="18" name="TextBox 17">
            <a:extLst>
              <a:ext uri="{FF2B5EF4-FFF2-40B4-BE49-F238E27FC236}">
                <a16:creationId xmlns:a16="http://schemas.microsoft.com/office/drawing/2014/main" id="{0BC07D5E-6B97-554A-8974-34502B19C888}"/>
              </a:ext>
            </a:extLst>
          </p:cNvPr>
          <p:cNvSpPr txBox="1"/>
          <p:nvPr/>
        </p:nvSpPr>
        <p:spPr>
          <a:xfrm>
            <a:off x="840637" y="5527464"/>
            <a:ext cx="2294546" cy="369236"/>
          </a:xfrm>
          <a:prstGeom prst="rect">
            <a:avLst/>
          </a:prstGeom>
        </p:spPr>
        <p:txBody>
          <a:bodyPr wrap="square" lIns="0" tIns="0" rIns="0" bIns="0" rtlCol="0">
            <a:spAutoFit/>
          </a:bodyPr>
          <a:lstStyle>
            <a:defPPr>
              <a:defRPr lang="en-US"/>
            </a:defPPr>
            <a:lvl1pPr>
              <a:spcAft>
                <a:spcPts val="600"/>
              </a:spcAft>
              <a:defRPr sz="1200">
                <a:solidFill>
                  <a:srgbClr val="5E7990">
                    <a:lumMod val="20000"/>
                    <a:lumOff val="80000"/>
                  </a:srgbClr>
                </a:solidFill>
                <a:latin typeface="Ubuntu Light"/>
              </a:defRPr>
            </a:lvl1pPr>
          </a:lstStyle>
          <a:p>
            <a:r>
              <a:rPr lang="en-US" dirty="0">
                <a:solidFill>
                  <a:srgbClr val="717074"/>
                </a:solidFill>
              </a:rPr>
              <a:t>Full stack resource dependency mapping</a:t>
            </a:r>
          </a:p>
        </p:txBody>
      </p:sp>
      <p:pic>
        <p:nvPicPr>
          <p:cNvPr id="85" name="Graphic 84">
            <a:extLst>
              <a:ext uri="{FF2B5EF4-FFF2-40B4-BE49-F238E27FC236}">
                <a16:creationId xmlns:a16="http://schemas.microsoft.com/office/drawing/2014/main" id="{5721A673-97D4-944A-A684-A9838ACAD9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067" y="1993775"/>
            <a:ext cx="463136" cy="425787"/>
          </a:xfrm>
          <a:prstGeom prst="rect">
            <a:avLst/>
          </a:prstGeom>
        </p:spPr>
      </p:pic>
      <p:pic>
        <p:nvPicPr>
          <p:cNvPr id="86" name="Graphic 85">
            <a:extLst>
              <a:ext uri="{FF2B5EF4-FFF2-40B4-BE49-F238E27FC236}">
                <a16:creationId xmlns:a16="http://schemas.microsoft.com/office/drawing/2014/main" id="{F78D884C-8F52-3943-9E34-D231B8980F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3131" y="2674441"/>
            <a:ext cx="496071" cy="464066"/>
          </a:xfrm>
          <a:prstGeom prst="rect">
            <a:avLst/>
          </a:prstGeom>
        </p:spPr>
      </p:pic>
      <p:pic>
        <p:nvPicPr>
          <p:cNvPr id="87" name="Graphic 86">
            <a:extLst>
              <a:ext uri="{FF2B5EF4-FFF2-40B4-BE49-F238E27FC236}">
                <a16:creationId xmlns:a16="http://schemas.microsoft.com/office/drawing/2014/main" id="{38DF57BE-47C8-1048-AC8B-ACA03003C1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1321" y="3319154"/>
            <a:ext cx="437517" cy="433931"/>
          </a:xfrm>
          <a:prstGeom prst="rect">
            <a:avLst/>
          </a:prstGeom>
        </p:spPr>
      </p:pic>
      <p:pic>
        <p:nvPicPr>
          <p:cNvPr id="89" name="Graphic 88">
            <a:extLst>
              <a:ext uri="{FF2B5EF4-FFF2-40B4-BE49-F238E27FC236}">
                <a16:creationId xmlns:a16="http://schemas.microsoft.com/office/drawing/2014/main" id="{ADC4FD94-2234-2040-A4BF-85139C50FCA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6028" y="4868227"/>
            <a:ext cx="496070" cy="436061"/>
          </a:xfrm>
          <a:prstGeom prst="rect">
            <a:avLst/>
          </a:prstGeom>
        </p:spPr>
      </p:pic>
      <p:pic>
        <p:nvPicPr>
          <p:cNvPr id="90" name="Graphic 89">
            <a:extLst>
              <a:ext uri="{FF2B5EF4-FFF2-40B4-BE49-F238E27FC236}">
                <a16:creationId xmlns:a16="http://schemas.microsoft.com/office/drawing/2014/main" id="{A58F0299-A9E8-9042-8F3C-447CD070D4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5962" y="5474736"/>
            <a:ext cx="470523" cy="462810"/>
          </a:xfrm>
          <a:prstGeom prst="rect">
            <a:avLst/>
          </a:prstGeom>
        </p:spPr>
      </p:pic>
      <p:pic>
        <p:nvPicPr>
          <p:cNvPr id="65" name="Graphic 64">
            <a:extLst>
              <a:ext uri="{FF2B5EF4-FFF2-40B4-BE49-F238E27FC236}">
                <a16:creationId xmlns:a16="http://schemas.microsoft.com/office/drawing/2014/main" id="{44A03D1D-0F91-7B40-83E1-7FE6583547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5964" y="4299660"/>
            <a:ext cx="476067" cy="460065"/>
          </a:xfrm>
          <a:prstGeom prst="rect">
            <a:avLst/>
          </a:prstGeom>
        </p:spPr>
      </p:pic>
      <p:grpSp>
        <p:nvGrpSpPr>
          <p:cNvPr id="23" name="Group 22">
            <a:extLst>
              <a:ext uri="{FF2B5EF4-FFF2-40B4-BE49-F238E27FC236}">
                <a16:creationId xmlns:a16="http://schemas.microsoft.com/office/drawing/2014/main" id="{BE13EF64-FC03-5D49-9FD2-15B2C1ED1BE4}"/>
              </a:ext>
            </a:extLst>
          </p:cNvPr>
          <p:cNvGrpSpPr/>
          <p:nvPr/>
        </p:nvGrpSpPr>
        <p:grpSpPr>
          <a:xfrm>
            <a:off x="3401473" y="1453642"/>
            <a:ext cx="8846735" cy="5006293"/>
            <a:chOff x="3653328" y="1570558"/>
            <a:chExt cx="8146526" cy="4610051"/>
          </a:xfrm>
        </p:grpSpPr>
        <p:pic>
          <p:nvPicPr>
            <p:cNvPr id="7" name="Picture 8" descr="A picture containing indoor, table, computer, sitting&#10;&#10;Description automatically generated">
              <a:extLst>
                <a:ext uri="{FF2B5EF4-FFF2-40B4-BE49-F238E27FC236}">
                  <a16:creationId xmlns:a16="http://schemas.microsoft.com/office/drawing/2014/main" id="{00569444-2A92-4012-B868-E34AE7012FA0}"/>
                </a:ext>
              </a:extLst>
            </p:cNvPr>
            <p:cNvPicPr>
              <a:picLocks noChangeAspect="1"/>
            </p:cNvPicPr>
            <p:nvPr/>
          </p:nvPicPr>
          <p:blipFill>
            <a:blip r:embed="rId15"/>
            <a:stretch>
              <a:fillRect/>
            </a:stretch>
          </p:blipFill>
          <p:spPr>
            <a:xfrm>
              <a:off x="3653328" y="1570558"/>
              <a:ext cx="8048330" cy="4610051"/>
            </a:xfrm>
            <a:prstGeom prst="rect">
              <a:avLst/>
            </a:prstGeom>
          </p:spPr>
        </p:pic>
        <p:sp>
          <p:nvSpPr>
            <p:cNvPr id="9" name="TextBox 8">
              <a:extLst>
                <a:ext uri="{FF2B5EF4-FFF2-40B4-BE49-F238E27FC236}">
                  <a16:creationId xmlns:a16="http://schemas.microsoft.com/office/drawing/2014/main" id="{BEDDFC0E-B39F-4B33-9D4A-CDD593D4F38A}"/>
                </a:ext>
              </a:extLst>
            </p:cNvPr>
            <p:cNvSpPr txBox="1"/>
            <p:nvPr/>
          </p:nvSpPr>
          <p:spPr>
            <a:xfrm>
              <a:off x="9815661" y="2741591"/>
              <a:ext cx="773007" cy="11333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dirty="0">
                  <a:solidFill>
                    <a:srgbClr val="0091DA"/>
                  </a:solidFill>
                  <a:latin typeface="Metropolis"/>
                </a:rPr>
                <a:t>Storage Volume</a:t>
              </a:r>
            </a:p>
          </p:txBody>
        </p:sp>
        <p:cxnSp>
          <p:nvCxnSpPr>
            <p:cNvPr id="10" name="Straight Arrow Connector 9">
              <a:extLst>
                <a:ext uri="{FF2B5EF4-FFF2-40B4-BE49-F238E27FC236}">
                  <a16:creationId xmlns:a16="http://schemas.microsoft.com/office/drawing/2014/main" id="{9F018709-06E0-48B9-9912-248C218FE742}"/>
                </a:ext>
              </a:extLst>
            </p:cNvPr>
            <p:cNvCxnSpPr>
              <a:cxnSpLocks/>
            </p:cNvCxnSpPr>
            <p:nvPr/>
          </p:nvCxnSpPr>
          <p:spPr bwMode="gray">
            <a:xfrm>
              <a:off x="8237693" y="3947063"/>
              <a:ext cx="0" cy="489853"/>
            </a:xfrm>
            <a:prstGeom prst="straightConnector1">
              <a:avLst/>
            </a:prstGeom>
            <a:ln w="25400">
              <a:solidFill>
                <a:schemeClr val="accent4"/>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90D2BAB-5C19-442A-A88E-640635D29233}"/>
                </a:ext>
              </a:extLst>
            </p:cNvPr>
            <p:cNvCxnSpPr/>
            <p:nvPr/>
          </p:nvCxnSpPr>
          <p:spPr bwMode="gray">
            <a:xfrm>
              <a:off x="10176190" y="2981473"/>
              <a:ext cx="4787" cy="355971"/>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963836C-6F85-43DB-A279-BCCD48652D01}"/>
                </a:ext>
              </a:extLst>
            </p:cNvPr>
            <p:cNvSpPr txBox="1"/>
            <p:nvPr/>
          </p:nvSpPr>
          <p:spPr>
            <a:xfrm>
              <a:off x="9003160" y="2842756"/>
              <a:ext cx="773007" cy="113337"/>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dirty="0">
                  <a:solidFill>
                    <a:srgbClr val="78BE20"/>
                  </a:solidFill>
                  <a:latin typeface="Metropolis"/>
                </a:rPr>
                <a:t>Datastore</a:t>
              </a:r>
            </a:p>
          </p:txBody>
        </p:sp>
        <p:sp>
          <p:nvSpPr>
            <p:cNvPr id="47" name="TextBox 46">
              <a:extLst>
                <a:ext uri="{FF2B5EF4-FFF2-40B4-BE49-F238E27FC236}">
                  <a16:creationId xmlns:a16="http://schemas.microsoft.com/office/drawing/2014/main" id="{6C3ABC4A-51BF-4468-B8F1-2EACADFE5FAD}"/>
                </a:ext>
              </a:extLst>
            </p:cNvPr>
            <p:cNvSpPr txBox="1"/>
            <p:nvPr/>
          </p:nvSpPr>
          <p:spPr>
            <a:xfrm>
              <a:off x="8125431" y="3829689"/>
              <a:ext cx="220966" cy="113337"/>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600"/>
                </a:spcAft>
              </a:pPr>
              <a:r>
                <a:rPr lang="en-US" sz="800" dirty="0">
                  <a:solidFill>
                    <a:srgbClr val="78BE20"/>
                  </a:solidFill>
                  <a:latin typeface="Metropolis"/>
                </a:rPr>
                <a:t>VM</a:t>
              </a:r>
            </a:p>
          </p:txBody>
        </p:sp>
        <p:cxnSp>
          <p:nvCxnSpPr>
            <p:cNvPr id="48" name="Straight Arrow Connector 47">
              <a:extLst>
                <a:ext uri="{FF2B5EF4-FFF2-40B4-BE49-F238E27FC236}">
                  <a16:creationId xmlns:a16="http://schemas.microsoft.com/office/drawing/2014/main" id="{85691CB1-FFAC-4EF8-96A8-08F57A94A52D}"/>
                </a:ext>
              </a:extLst>
            </p:cNvPr>
            <p:cNvCxnSpPr>
              <a:cxnSpLocks/>
            </p:cNvCxnSpPr>
            <p:nvPr/>
          </p:nvCxnSpPr>
          <p:spPr bwMode="gray">
            <a:xfrm>
              <a:off x="9205942" y="2981472"/>
              <a:ext cx="4787" cy="355971"/>
            </a:xfrm>
            <a:prstGeom prst="straightConnector1">
              <a:avLst/>
            </a:prstGeom>
            <a:ln w="25400">
              <a:solidFill>
                <a:schemeClr val="accent4"/>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66E1545-0971-4092-9246-93EFBFD276EA}"/>
                </a:ext>
              </a:extLst>
            </p:cNvPr>
            <p:cNvCxnSpPr>
              <a:cxnSpLocks/>
            </p:cNvCxnSpPr>
            <p:nvPr/>
          </p:nvCxnSpPr>
          <p:spPr bwMode="gray">
            <a:xfrm flipH="1" flipV="1">
              <a:off x="7217752" y="3456657"/>
              <a:ext cx="7759" cy="302848"/>
            </a:xfrm>
            <a:prstGeom prst="straightConnector1">
              <a:avLst/>
            </a:prstGeom>
            <a:ln w="25400">
              <a:solidFill>
                <a:schemeClr val="accent4"/>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1422795-66E8-4156-B4A3-2C0CE231D662}"/>
                </a:ext>
              </a:extLst>
            </p:cNvPr>
            <p:cNvSpPr txBox="1"/>
            <p:nvPr/>
          </p:nvSpPr>
          <p:spPr>
            <a:xfrm>
              <a:off x="7028812" y="3765102"/>
              <a:ext cx="509532" cy="113337"/>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err="1">
                  <a:solidFill>
                    <a:srgbClr val="78BE20"/>
                  </a:solidFill>
                  <a:latin typeface="Metropolis"/>
                </a:rPr>
                <a:t>ESXi</a:t>
              </a:r>
              <a:r>
                <a:rPr lang="en-US" sz="800">
                  <a:solidFill>
                    <a:srgbClr val="78BE20"/>
                  </a:solidFill>
                  <a:latin typeface="Metropolis"/>
                </a:rPr>
                <a:t> Host</a:t>
              </a:r>
            </a:p>
          </p:txBody>
        </p:sp>
        <p:sp>
          <p:nvSpPr>
            <p:cNvPr id="51" name="TextBox 50">
              <a:extLst>
                <a:ext uri="{FF2B5EF4-FFF2-40B4-BE49-F238E27FC236}">
                  <a16:creationId xmlns:a16="http://schemas.microsoft.com/office/drawing/2014/main" id="{4052898D-9853-423F-A1FC-00EE4CD80A3E}"/>
                </a:ext>
              </a:extLst>
            </p:cNvPr>
            <p:cNvSpPr txBox="1"/>
            <p:nvPr/>
          </p:nvSpPr>
          <p:spPr>
            <a:xfrm>
              <a:off x="11024989" y="4373727"/>
              <a:ext cx="773007" cy="11333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a:solidFill>
                    <a:srgbClr val="0091DA"/>
                  </a:solidFill>
                  <a:latin typeface="Metropolis"/>
                </a:rPr>
                <a:t>Database</a:t>
              </a:r>
            </a:p>
          </p:txBody>
        </p:sp>
        <p:sp>
          <p:nvSpPr>
            <p:cNvPr id="52" name="TextBox 51">
              <a:extLst>
                <a:ext uri="{FF2B5EF4-FFF2-40B4-BE49-F238E27FC236}">
                  <a16:creationId xmlns:a16="http://schemas.microsoft.com/office/drawing/2014/main" id="{4CEF4030-7AC0-4DAB-93FD-3A9A80FE0CC5}"/>
                </a:ext>
              </a:extLst>
            </p:cNvPr>
            <p:cNvSpPr txBox="1"/>
            <p:nvPr/>
          </p:nvSpPr>
          <p:spPr>
            <a:xfrm>
              <a:off x="8848219" y="3947063"/>
              <a:ext cx="929836" cy="11333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a:solidFill>
                    <a:srgbClr val="0091DA"/>
                  </a:solidFill>
                  <a:latin typeface="Metropolis"/>
                </a:rPr>
                <a:t>Database Instance</a:t>
              </a:r>
            </a:p>
          </p:txBody>
        </p:sp>
        <p:cxnSp>
          <p:nvCxnSpPr>
            <p:cNvPr id="53" name="Straight Arrow Connector 52">
              <a:extLst>
                <a:ext uri="{FF2B5EF4-FFF2-40B4-BE49-F238E27FC236}">
                  <a16:creationId xmlns:a16="http://schemas.microsoft.com/office/drawing/2014/main" id="{80DC784E-36CA-4BF6-9A14-BD5A9A8D3199}"/>
                </a:ext>
              </a:extLst>
            </p:cNvPr>
            <p:cNvCxnSpPr>
              <a:cxnSpLocks/>
            </p:cNvCxnSpPr>
            <p:nvPr/>
          </p:nvCxnSpPr>
          <p:spPr bwMode="gray">
            <a:xfrm>
              <a:off x="9220389" y="4066955"/>
              <a:ext cx="4787" cy="355971"/>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D6ED141-9724-4D14-9D1F-BEC7EF200F5C}"/>
                </a:ext>
              </a:extLst>
            </p:cNvPr>
            <p:cNvCxnSpPr>
              <a:cxnSpLocks/>
            </p:cNvCxnSpPr>
            <p:nvPr/>
          </p:nvCxnSpPr>
          <p:spPr bwMode="gray">
            <a:xfrm flipH="1" flipV="1">
              <a:off x="10567671" y="4422926"/>
              <a:ext cx="402970" cy="1674"/>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5CDB9E0-6696-4481-9F52-1CDCB0DE7DE3}"/>
                </a:ext>
              </a:extLst>
            </p:cNvPr>
            <p:cNvSpPr txBox="1"/>
            <p:nvPr/>
          </p:nvSpPr>
          <p:spPr>
            <a:xfrm>
              <a:off x="5918605" y="2713030"/>
              <a:ext cx="773007" cy="11333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dirty="0">
                  <a:solidFill>
                    <a:srgbClr val="0091DA"/>
                  </a:solidFill>
                  <a:latin typeface="Metropolis"/>
                </a:rPr>
                <a:t>Compute Blade</a:t>
              </a:r>
            </a:p>
          </p:txBody>
        </p:sp>
        <p:sp>
          <p:nvSpPr>
            <p:cNvPr id="56" name="TextBox 55">
              <a:extLst>
                <a:ext uri="{FF2B5EF4-FFF2-40B4-BE49-F238E27FC236}">
                  <a16:creationId xmlns:a16="http://schemas.microsoft.com/office/drawing/2014/main" id="{5B89DF19-8AD0-4253-AE5A-380C16A98D0D}"/>
                </a:ext>
              </a:extLst>
            </p:cNvPr>
            <p:cNvSpPr txBox="1"/>
            <p:nvPr/>
          </p:nvSpPr>
          <p:spPr>
            <a:xfrm>
              <a:off x="8848219" y="5176859"/>
              <a:ext cx="773007" cy="11333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a:solidFill>
                    <a:srgbClr val="0091DA"/>
                  </a:solidFill>
                  <a:latin typeface="Metropolis"/>
                </a:rPr>
                <a:t>Network Switch</a:t>
              </a:r>
            </a:p>
          </p:txBody>
        </p:sp>
        <p:cxnSp>
          <p:nvCxnSpPr>
            <p:cNvPr id="57" name="Straight Arrow Connector 56">
              <a:extLst>
                <a:ext uri="{FF2B5EF4-FFF2-40B4-BE49-F238E27FC236}">
                  <a16:creationId xmlns:a16="http://schemas.microsoft.com/office/drawing/2014/main" id="{A3ABC451-A430-46BB-AF7F-16FC7AC3F1FA}"/>
                </a:ext>
              </a:extLst>
            </p:cNvPr>
            <p:cNvCxnSpPr>
              <a:cxnSpLocks/>
            </p:cNvCxnSpPr>
            <p:nvPr/>
          </p:nvCxnSpPr>
          <p:spPr bwMode="gray">
            <a:xfrm>
              <a:off x="9234839" y="5303025"/>
              <a:ext cx="4787" cy="355971"/>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1FC3A3F-68F0-4DE1-A80C-AB97AB0A6EB3}"/>
                </a:ext>
              </a:extLst>
            </p:cNvPr>
            <p:cNvCxnSpPr>
              <a:cxnSpLocks/>
            </p:cNvCxnSpPr>
            <p:nvPr/>
          </p:nvCxnSpPr>
          <p:spPr bwMode="gray">
            <a:xfrm flipH="1" flipV="1">
              <a:off x="10588668" y="5746839"/>
              <a:ext cx="402970" cy="1674"/>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ED02B77-67F4-42FE-9499-F6E4DE63CA80}"/>
                </a:ext>
              </a:extLst>
            </p:cNvPr>
            <p:cNvSpPr txBox="1"/>
            <p:nvPr/>
          </p:nvSpPr>
          <p:spPr>
            <a:xfrm>
              <a:off x="11026847" y="5710189"/>
              <a:ext cx="773007" cy="11333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dirty="0">
                  <a:solidFill>
                    <a:srgbClr val="0091DA"/>
                  </a:solidFill>
                  <a:latin typeface="Metropolis"/>
                </a:rPr>
                <a:t>Network Ports</a:t>
              </a:r>
            </a:p>
          </p:txBody>
        </p:sp>
        <p:cxnSp>
          <p:nvCxnSpPr>
            <p:cNvPr id="60" name="Straight Arrow Connector 59">
              <a:extLst>
                <a:ext uri="{FF2B5EF4-FFF2-40B4-BE49-F238E27FC236}">
                  <a16:creationId xmlns:a16="http://schemas.microsoft.com/office/drawing/2014/main" id="{2E68917B-78F3-40CD-9ABE-C49D19259773}"/>
                </a:ext>
              </a:extLst>
            </p:cNvPr>
            <p:cNvCxnSpPr>
              <a:cxnSpLocks/>
            </p:cNvCxnSpPr>
            <p:nvPr/>
          </p:nvCxnSpPr>
          <p:spPr bwMode="gray">
            <a:xfrm>
              <a:off x="6196707" y="2830884"/>
              <a:ext cx="4787" cy="355971"/>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1D4370F-A627-431F-ADC4-2E63BADF6E32}"/>
                </a:ext>
              </a:extLst>
            </p:cNvPr>
            <p:cNvSpPr txBox="1"/>
            <p:nvPr/>
          </p:nvSpPr>
          <p:spPr>
            <a:xfrm>
              <a:off x="6039006" y="2441188"/>
              <a:ext cx="892197" cy="11333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a:solidFill>
                    <a:srgbClr val="0091DA"/>
                  </a:solidFill>
                  <a:latin typeface="Metropolis"/>
                </a:rPr>
                <a:t>Compute Chassis</a:t>
              </a:r>
            </a:p>
          </p:txBody>
        </p:sp>
        <p:cxnSp>
          <p:nvCxnSpPr>
            <p:cNvPr id="62" name="Straight Arrow Connector 61">
              <a:extLst>
                <a:ext uri="{FF2B5EF4-FFF2-40B4-BE49-F238E27FC236}">
                  <a16:creationId xmlns:a16="http://schemas.microsoft.com/office/drawing/2014/main" id="{F85983DF-8B39-4684-B59E-3934BB33C3F3}"/>
                </a:ext>
              </a:extLst>
            </p:cNvPr>
            <p:cNvCxnSpPr>
              <a:cxnSpLocks/>
            </p:cNvCxnSpPr>
            <p:nvPr/>
          </p:nvCxnSpPr>
          <p:spPr bwMode="gray">
            <a:xfrm flipH="1" flipV="1">
              <a:off x="5588929" y="2496662"/>
              <a:ext cx="402970" cy="1674"/>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4377460-8413-4F2C-896B-8BDDE8092EFB}"/>
                </a:ext>
              </a:extLst>
            </p:cNvPr>
            <p:cNvSpPr txBox="1"/>
            <p:nvPr/>
          </p:nvSpPr>
          <p:spPr>
            <a:xfrm>
              <a:off x="5991899" y="3536147"/>
              <a:ext cx="892197" cy="11333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dirty="0">
                  <a:solidFill>
                    <a:srgbClr val="0091DA"/>
                  </a:solidFill>
                  <a:latin typeface="Metropolis"/>
                </a:rPr>
                <a:t>Compute Network</a:t>
              </a:r>
            </a:p>
          </p:txBody>
        </p:sp>
        <p:cxnSp>
          <p:nvCxnSpPr>
            <p:cNvPr id="64" name="Straight Arrow Connector 63">
              <a:extLst>
                <a:ext uri="{FF2B5EF4-FFF2-40B4-BE49-F238E27FC236}">
                  <a16:creationId xmlns:a16="http://schemas.microsoft.com/office/drawing/2014/main" id="{EEB1250E-0002-4624-9F1B-F6EC89266785}"/>
                </a:ext>
              </a:extLst>
            </p:cNvPr>
            <p:cNvCxnSpPr>
              <a:cxnSpLocks/>
            </p:cNvCxnSpPr>
            <p:nvPr/>
          </p:nvCxnSpPr>
          <p:spPr bwMode="gray">
            <a:xfrm flipH="1" flipV="1">
              <a:off x="5563836" y="3607243"/>
              <a:ext cx="402970" cy="1674"/>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03386EB-0912-4DD9-9922-82CDC07B698D}"/>
                </a:ext>
              </a:extLst>
            </p:cNvPr>
            <p:cNvSpPr txBox="1"/>
            <p:nvPr/>
          </p:nvSpPr>
          <p:spPr>
            <a:xfrm>
              <a:off x="10857883" y="4737646"/>
              <a:ext cx="773007" cy="22667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pPr>
              <a:r>
                <a:rPr lang="en-US" sz="800">
                  <a:solidFill>
                    <a:srgbClr val="0091DA"/>
                  </a:solidFill>
                  <a:latin typeface="Metropolis"/>
                </a:rPr>
                <a:t>Database Queries</a:t>
              </a:r>
            </a:p>
          </p:txBody>
        </p:sp>
        <p:cxnSp>
          <p:nvCxnSpPr>
            <p:cNvPr id="11" name="Straight Arrow Connector 65">
              <a:extLst>
                <a:ext uri="{FF2B5EF4-FFF2-40B4-BE49-F238E27FC236}">
                  <a16:creationId xmlns:a16="http://schemas.microsoft.com/office/drawing/2014/main" id="{32BA2DAE-D493-409A-A018-81A9778660E3}"/>
                </a:ext>
              </a:extLst>
            </p:cNvPr>
            <p:cNvCxnSpPr>
              <a:cxnSpLocks/>
            </p:cNvCxnSpPr>
            <p:nvPr/>
          </p:nvCxnSpPr>
          <p:spPr bwMode="gray">
            <a:xfrm flipH="1">
              <a:off x="10588698" y="4793119"/>
              <a:ext cx="269185" cy="0"/>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72E78679-A3E5-9D4B-8DA0-FE88112BBCDA}"/>
              </a:ext>
            </a:extLst>
          </p:cNvPr>
          <p:cNvPicPr>
            <a:picLocks noChangeAspect="1"/>
          </p:cNvPicPr>
          <p:nvPr/>
        </p:nvPicPr>
        <p:blipFill>
          <a:blip r:embed="rId16"/>
          <a:stretch>
            <a:fillRect/>
          </a:stretch>
        </p:blipFill>
        <p:spPr>
          <a:xfrm>
            <a:off x="5671424" y="922681"/>
            <a:ext cx="4454618" cy="757552"/>
          </a:xfrm>
          <a:prstGeom prst="rect">
            <a:avLst/>
          </a:prstGeom>
        </p:spPr>
      </p:pic>
    </p:spTree>
    <p:extLst>
      <p:ext uri="{BB962C8B-B14F-4D97-AF65-F5344CB8AC3E}">
        <p14:creationId xmlns:p14="http://schemas.microsoft.com/office/powerpoint/2010/main" val="175351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02D6A2-07EC-0B48-8C0E-281EAC5DB531}"/>
              </a:ext>
            </a:extLst>
          </p:cNvPr>
          <p:cNvSpPr>
            <a:spLocks noGrp="1"/>
          </p:cNvSpPr>
          <p:nvPr>
            <p:ph type="title"/>
          </p:nvPr>
        </p:nvSpPr>
        <p:spPr>
          <a:xfrm>
            <a:off x="531020" y="159266"/>
            <a:ext cx="11001004" cy="380901"/>
          </a:xfrm>
        </p:spPr>
        <p:txBody>
          <a:bodyPr/>
          <a:lstStyle/>
          <a:p>
            <a:r>
              <a:rPr lang="en-US" dirty="0"/>
              <a:t>Management Pack Alignment</a:t>
            </a:r>
          </a:p>
        </p:txBody>
      </p:sp>
      <p:sp>
        <p:nvSpPr>
          <p:cNvPr id="4" name="Rectangle 3">
            <a:extLst>
              <a:ext uri="{FF2B5EF4-FFF2-40B4-BE49-F238E27FC236}">
                <a16:creationId xmlns:a16="http://schemas.microsoft.com/office/drawing/2014/main" id="{793F5824-E097-8240-8F6D-C3E873BE5B95}"/>
              </a:ext>
            </a:extLst>
          </p:cNvPr>
          <p:cNvSpPr/>
          <p:nvPr/>
        </p:nvSpPr>
        <p:spPr>
          <a:xfrm>
            <a:off x="496448" y="825992"/>
            <a:ext cx="4109353" cy="30761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274178" bIns="45696" numCol="1" spcCol="0" rtlCol="0" fromWordArt="0" anchor="ctr" anchorCtr="0" forceAA="0" compatLnSpc="1">
            <a:prstTxWarp prst="textNoShape">
              <a:avLst/>
            </a:prstTxWarp>
            <a:spAutoFit/>
          </a:bodyPr>
          <a:lstStyle/>
          <a:p>
            <a:r>
              <a:rPr lang="en-US" sz="1400" b="1" dirty="0">
                <a:solidFill>
                  <a:prstClr val="white"/>
                </a:solidFill>
                <a:latin typeface="Metropolis"/>
              </a:rPr>
              <a:t>Entitled through Aria Operations </a:t>
            </a:r>
            <a:r>
              <a:rPr lang="en-US" sz="1400" b="1" dirty="0">
                <a:solidFill>
                  <a:prstClr val="white"/>
                </a:solidFill>
                <a:latin typeface="Metropolis"/>
                <a:sym typeface="Wingdings" panose="05000000000000000000" pitchFamily="2" charset="2"/>
              </a:rPr>
              <a:t></a:t>
            </a:r>
            <a:endParaRPr lang="en-US" sz="1400" u="sng" dirty="0">
              <a:solidFill>
                <a:prstClr val="white"/>
              </a:solidFill>
              <a:latin typeface="Metropolis"/>
            </a:endParaRPr>
          </a:p>
        </p:txBody>
      </p:sp>
      <p:cxnSp>
        <p:nvCxnSpPr>
          <p:cNvPr id="5" name="Straight Connector 4">
            <a:extLst>
              <a:ext uri="{FF2B5EF4-FFF2-40B4-BE49-F238E27FC236}">
                <a16:creationId xmlns:a16="http://schemas.microsoft.com/office/drawing/2014/main" id="{99F8897C-AA89-F84F-AAA0-345114A6078E}"/>
              </a:ext>
            </a:extLst>
          </p:cNvPr>
          <p:cNvCxnSpPr>
            <a:cxnSpLocks/>
          </p:cNvCxnSpPr>
          <p:nvPr/>
        </p:nvCxnSpPr>
        <p:spPr>
          <a:xfrm>
            <a:off x="509026" y="1141129"/>
            <a:ext cx="11606833" cy="0"/>
          </a:xfrm>
          <a:prstGeom prst="line">
            <a:avLst/>
          </a:prstGeom>
          <a:ln w="2540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15D196F-7196-3D47-9EE0-C6B62139B7B4}"/>
              </a:ext>
            </a:extLst>
          </p:cNvPr>
          <p:cNvSpPr/>
          <p:nvPr/>
        </p:nvSpPr>
        <p:spPr>
          <a:xfrm>
            <a:off x="531020" y="2650392"/>
            <a:ext cx="3925006" cy="30761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274178" bIns="45696" numCol="1" spcCol="0" rtlCol="0" fromWordArt="0" anchor="ctr" anchorCtr="0" forceAA="0" compatLnSpc="1">
            <a:prstTxWarp prst="textNoShape">
              <a:avLst/>
            </a:prstTxWarp>
            <a:spAutoFit/>
          </a:bodyPr>
          <a:lstStyle/>
          <a:p>
            <a:r>
              <a:rPr lang="en-US" sz="1400">
                <a:solidFill>
                  <a:prstClr val="white"/>
                </a:solidFill>
                <a:latin typeface="Metropolis"/>
              </a:rPr>
              <a:t>TVS ADV</a:t>
            </a:r>
          </a:p>
        </p:txBody>
      </p:sp>
      <p:cxnSp>
        <p:nvCxnSpPr>
          <p:cNvPr id="7" name="Straight Connector 6">
            <a:extLst>
              <a:ext uri="{FF2B5EF4-FFF2-40B4-BE49-F238E27FC236}">
                <a16:creationId xmlns:a16="http://schemas.microsoft.com/office/drawing/2014/main" id="{8E086836-EF53-AB41-93C9-651A9CD0DF7F}"/>
              </a:ext>
            </a:extLst>
          </p:cNvPr>
          <p:cNvCxnSpPr>
            <a:cxnSpLocks/>
          </p:cNvCxnSpPr>
          <p:nvPr/>
        </p:nvCxnSpPr>
        <p:spPr>
          <a:xfrm>
            <a:off x="594143" y="2942775"/>
            <a:ext cx="11606833" cy="0"/>
          </a:xfrm>
          <a:prstGeom prst="line">
            <a:avLst/>
          </a:prstGeom>
          <a:ln w="2540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EA098B8-F829-664D-A617-54E491804B08}"/>
              </a:ext>
            </a:extLst>
          </p:cNvPr>
          <p:cNvSpPr/>
          <p:nvPr/>
        </p:nvSpPr>
        <p:spPr>
          <a:xfrm>
            <a:off x="578864" y="4641194"/>
            <a:ext cx="3866999" cy="30761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274178" bIns="45696" numCol="1" spcCol="0" rtlCol="0" fromWordArt="0" anchor="ctr" anchorCtr="0" forceAA="0" compatLnSpc="1">
            <a:prstTxWarp prst="textNoShape">
              <a:avLst/>
            </a:prstTxWarp>
            <a:spAutoFit/>
          </a:bodyPr>
          <a:lstStyle/>
          <a:p>
            <a:r>
              <a:rPr lang="en-US" sz="1400">
                <a:solidFill>
                  <a:prstClr val="white"/>
                </a:solidFill>
                <a:latin typeface="Metropolis"/>
              </a:rPr>
              <a:t>TVS ENT (includes TVS ADV)</a:t>
            </a:r>
          </a:p>
        </p:txBody>
      </p:sp>
      <p:cxnSp>
        <p:nvCxnSpPr>
          <p:cNvPr id="9" name="Straight Connector 8">
            <a:extLst>
              <a:ext uri="{FF2B5EF4-FFF2-40B4-BE49-F238E27FC236}">
                <a16:creationId xmlns:a16="http://schemas.microsoft.com/office/drawing/2014/main" id="{53D493CA-C108-F74A-B68B-10FC64F609C8}"/>
              </a:ext>
            </a:extLst>
          </p:cNvPr>
          <p:cNvCxnSpPr>
            <a:cxnSpLocks/>
          </p:cNvCxnSpPr>
          <p:nvPr/>
        </p:nvCxnSpPr>
        <p:spPr>
          <a:xfrm>
            <a:off x="578864" y="4942504"/>
            <a:ext cx="11606833" cy="0"/>
          </a:xfrm>
          <a:prstGeom prst="line">
            <a:avLst/>
          </a:prstGeom>
          <a:ln w="2540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4">
            <a:extLst>
              <a:ext uri="{FF2B5EF4-FFF2-40B4-BE49-F238E27FC236}">
                <a16:creationId xmlns:a16="http://schemas.microsoft.com/office/drawing/2014/main" id="{17A3A38B-58B6-5846-AF6A-829151A626CD}"/>
              </a:ext>
            </a:extLst>
          </p:cNvPr>
          <p:cNvGrpSpPr>
            <a:grpSpLocks noChangeAspect="1"/>
          </p:cNvGrpSpPr>
          <p:nvPr/>
        </p:nvGrpSpPr>
        <p:grpSpPr bwMode="auto">
          <a:xfrm>
            <a:off x="802283" y="1758084"/>
            <a:ext cx="504608" cy="458267"/>
            <a:chOff x="4615" y="71"/>
            <a:chExt cx="588" cy="534"/>
          </a:xfrm>
          <a:solidFill>
            <a:schemeClr val="bg1"/>
          </a:solidFill>
        </p:grpSpPr>
        <p:sp>
          <p:nvSpPr>
            <p:cNvPr id="11" name="Freeform 5">
              <a:extLst>
                <a:ext uri="{FF2B5EF4-FFF2-40B4-BE49-F238E27FC236}">
                  <a16:creationId xmlns:a16="http://schemas.microsoft.com/office/drawing/2014/main" id="{F6CDD1B2-9E6E-8B4C-A09C-6CC595213A5D}"/>
                </a:ext>
              </a:extLst>
            </p:cNvPr>
            <p:cNvSpPr>
              <a:spLocks noEditPoints="1"/>
            </p:cNvSpPr>
            <p:nvPr/>
          </p:nvSpPr>
          <p:spPr bwMode="auto">
            <a:xfrm>
              <a:off x="4615" y="71"/>
              <a:ext cx="588" cy="156"/>
            </a:xfrm>
            <a:custGeom>
              <a:avLst/>
              <a:gdLst>
                <a:gd name="T0" fmla="*/ 571 w 588"/>
                <a:gd name="T1" fmla="*/ 18 h 156"/>
                <a:gd name="T2" fmla="*/ 571 w 588"/>
                <a:gd name="T3" fmla="*/ 139 h 156"/>
                <a:gd name="T4" fmla="*/ 17 w 588"/>
                <a:gd name="T5" fmla="*/ 139 h 156"/>
                <a:gd name="T6" fmla="*/ 17 w 588"/>
                <a:gd name="T7" fmla="*/ 18 h 156"/>
                <a:gd name="T8" fmla="*/ 571 w 588"/>
                <a:gd name="T9" fmla="*/ 18 h 156"/>
                <a:gd name="T10" fmla="*/ 588 w 588"/>
                <a:gd name="T11" fmla="*/ 0 h 156"/>
                <a:gd name="T12" fmla="*/ 0 w 588"/>
                <a:gd name="T13" fmla="*/ 0 h 156"/>
                <a:gd name="T14" fmla="*/ 0 w 588"/>
                <a:gd name="T15" fmla="*/ 156 h 156"/>
                <a:gd name="T16" fmla="*/ 588 w 588"/>
                <a:gd name="T17" fmla="*/ 156 h 156"/>
                <a:gd name="T18" fmla="*/ 588 w 588"/>
                <a:gd name="T19" fmla="*/ 0 h 156"/>
                <a:gd name="T20" fmla="*/ 588 w 588"/>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8" h="156">
                  <a:moveTo>
                    <a:pt x="571" y="18"/>
                  </a:moveTo>
                  <a:lnTo>
                    <a:pt x="571" y="139"/>
                  </a:lnTo>
                  <a:lnTo>
                    <a:pt x="17" y="139"/>
                  </a:lnTo>
                  <a:lnTo>
                    <a:pt x="17" y="18"/>
                  </a:lnTo>
                  <a:lnTo>
                    <a:pt x="571" y="18"/>
                  </a:lnTo>
                  <a:close/>
                  <a:moveTo>
                    <a:pt x="588" y="0"/>
                  </a:moveTo>
                  <a:lnTo>
                    <a:pt x="0" y="0"/>
                  </a:lnTo>
                  <a:lnTo>
                    <a:pt x="0" y="156"/>
                  </a:lnTo>
                  <a:lnTo>
                    <a:pt x="588" y="156"/>
                  </a:lnTo>
                  <a:lnTo>
                    <a:pt x="588" y="0"/>
                  </a:lnTo>
                  <a:lnTo>
                    <a:pt x="5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12" name="Freeform 6">
              <a:extLst>
                <a:ext uri="{FF2B5EF4-FFF2-40B4-BE49-F238E27FC236}">
                  <a16:creationId xmlns:a16="http://schemas.microsoft.com/office/drawing/2014/main" id="{B9782A47-BA8B-DF4C-B914-FBA6DD731910}"/>
                </a:ext>
              </a:extLst>
            </p:cNvPr>
            <p:cNvSpPr>
              <a:spLocks noEditPoints="1"/>
            </p:cNvSpPr>
            <p:nvPr/>
          </p:nvSpPr>
          <p:spPr bwMode="auto">
            <a:xfrm>
              <a:off x="4615" y="71"/>
              <a:ext cx="588" cy="156"/>
            </a:xfrm>
            <a:custGeom>
              <a:avLst/>
              <a:gdLst>
                <a:gd name="T0" fmla="*/ 571 w 588"/>
                <a:gd name="T1" fmla="*/ 18 h 156"/>
                <a:gd name="T2" fmla="*/ 571 w 588"/>
                <a:gd name="T3" fmla="*/ 139 h 156"/>
                <a:gd name="T4" fmla="*/ 17 w 588"/>
                <a:gd name="T5" fmla="*/ 139 h 156"/>
                <a:gd name="T6" fmla="*/ 17 w 588"/>
                <a:gd name="T7" fmla="*/ 18 h 156"/>
                <a:gd name="T8" fmla="*/ 571 w 588"/>
                <a:gd name="T9" fmla="*/ 18 h 156"/>
                <a:gd name="T10" fmla="*/ 588 w 588"/>
                <a:gd name="T11" fmla="*/ 0 h 156"/>
                <a:gd name="T12" fmla="*/ 0 w 588"/>
                <a:gd name="T13" fmla="*/ 0 h 156"/>
                <a:gd name="T14" fmla="*/ 0 w 588"/>
                <a:gd name="T15" fmla="*/ 156 h 156"/>
                <a:gd name="T16" fmla="*/ 588 w 588"/>
                <a:gd name="T17" fmla="*/ 156 h 156"/>
                <a:gd name="T18" fmla="*/ 588 w 588"/>
                <a:gd name="T19" fmla="*/ 0 h 156"/>
                <a:gd name="T20" fmla="*/ 588 w 588"/>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8" h="156">
                  <a:moveTo>
                    <a:pt x="571" y="18"/>
                  </a:moveTo>
                  <a:lnTo>
                    <a:pt x="571" y="139"/>
                  </a:lnTo>
                  <a:lnTo>
                    <a:pt x="17" y="139"/>
                  </a:lnTo>
                  <a:lnTo>
                    <a:pt x="17" y="18"/>
                  </a:lnTo>
                  <a:lnTo>
                    <a:pt x="571" y="18"/>
                  </a:lnTo>
                  <a:moveTo>
                    <a:pt x="588" y="0"/>
                  </a:moveTo>
                  <a:lnTo>
                    <a:pt x="0" y="0"/>
                  </a:lnTo>
                  <a:lnTo>
                    <a:pt x="0" y="156"/>
                  </a:lnTo>
                  <a:lnTo>
                    <a:pt x="588" y="156"/>
                  </a:lnTo>
                  <a:lnTo>
                    <a:pt x="588" y="0"/>
                  </a:lnTo>
                  <a:lnTo>
                    <a:pt x="58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13" name="Rectangle 7">
              <a:extLst>
                <a:ext uri="{FF2B5EF4-FFF2-40B4-BE49-F238E27FC236}">
                  <a16:creationId xmlns:a16="http://schemas.microsoft.com/office/drawing/2014/main" id="{871DA914-3954-424F-B742-362B1A2F6969}"/>
                </a:ext>
              </a:extLst>
            </p:cNvPr>
            <p:cNvSpPr>
              <a:spLocks noChangeArrowheads="1"/>
            </p:cNvSpPr>
            <p:nvPr/>
          </p:nvSpPr>
          <p:spPr bwMode="auto">
            <a:xfrm>
              <a:off x="5130" y="124"/>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14" name="Rectangle 8">
              <a:extLst>
                <a:ext uri="{FF2B5EF4-FFF2-40B4-BE49-F238E27FC236}">
                  <a16:creationId xmlns:a16="http://schemas.microsoft.com/office/drawing/2014/main" id="{F29F23F9-DEF0-4143-B444-851262E2C276}"/>
                </a:ext>
              </a:extLst>
            </p:cNvPr>
            <p:cNvSpPr>
              <a:spLocks noChangeArrowheads="1"/>
            </p:cNvSpPr>
            <p:nvPr/>
          </p:nvSpPr>
          <p:spPr bwMode="auto">
            <a:xfrm>
              <a:off x="5096" y="124"/>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15" name="Rectangle 9">
              <a:extLst>
                <a:ext uri="{FF2B5EF4-FFF2-40B4-BE49-F238E27FC236}">
                  <a16:creationId xmlns:a16="http://schemas.microsoft.com/office/drawing/2014/main" id="{8DB6536C-401A-0B42-8E78-A7BE5EE05CA7}"/>
                </a:ext>
              </a:extLst>
            </p:cNvPr>
            <p:cNvSpPr>
              <a:spLocks noChangeArrowheads="1"/>
            </p:cNvSpPr>
            <p:nvPr/>
          </p:nvSpPr>
          <p:spPr bwMode="auto">
            <a:xfrm>
              <a:off x="5061" y="124"/>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16" name="Rectangle 10">
              <a:extLst>
                <a:ext uri="{FF2B5EF4-FFF2-40B4-BE49-F238E27FC236}">
                  <a16:creationId xmlns:a16="http://schemas.microsoft.com/office/drawing/2014/main" id="{BB374DD0-1C2E-4646-B1FD-D6334F8FCCAE}"/>
                </a:ext>
              </a:extLst>
            </p:cNvPr>
            <p:cNvSpPr>
              <a:spLocks noChangeArrowheads="1"/>
            </p:cNvSpPr>
            <p:nvPr/>
          </p:nvSpPr>
          <p:spPr bwMode="auto">
            <a:xfrm>
              <a:off x="5027" y="124"/>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17" name="Rectangle 11">
              <a:extLst>
                <a:ext uri="{FF2B5EF4-FFF2-40B4-BE49-F238E27FC236}">
                  <a16:creationId xmlns:a16="http://schemas.microsoft.com/office/drawing/2014/main" id="{207574F7-8E71-134B-8DA9-D140ECA7E910}"/>
                </a:ext>
              </a:extLst>
            </p:cNvPr>
            <p:cNvSpPr>
              <a:spLocks noChangeArrowheads="1"/>
            </p:cNvSpPr>
            <p:nvPr/>
          </p:nvSpPr>
          <p:spPr bwMode="auto">
            <a:xfrm>
              <a:off x="4992" y="124"/>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18" name="Rectangle 12">
              <a:extLst>
                <a:ext uri="{FF2B5EF4-FFF2-40B4-BE49-F238E27FC236}">
                  <a16:creationId xmlns:a16="http://schemas.microsoft.com/office/drawing/2014/main" id="{66220657-DDB7-D540-9665-A8CB8E6870E7}"/>
                </a:ext>
              </a:extLst>
            </p:cNvPr>
            <p:cNvSpPr>
              <a:spLocks noChangeArrowheads="1"/>
            </p:cNvSpPr>
            <p:nvPr/>
          </p:nvSpPr>
          <p:spPr bwMode="auto">
            <a:xfrm>
              <a:off x="4957" y="124"/>
              <a:ext cx="18"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19" name="Rectangle 13">
              <a:extLst>
                <a:ext uri="{FF2B5EF4-FFF2-40B4-BE49-F238E27FC236}">
                  <a16:creationId xmlns:a16="http://schemas.microsoft.com/office/drawing/2014/main" id="{106A1ABB-DD45-C04E-92CC-BCB8B230B6A4}"/>
                </a:ext>
              </a:extLst>
            </p:cNvPr>
            <p:cNvSpPr>
              <a:spLocks noChangeArrowheads="1"/>
            </p:cNvSpPr>
            <p:nvPr/>
          </p:nvSpPr>
          <p:spPr bwMode="auto">
            <a:xfrm>
              <a:off x="4923" y="124"/>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20" name="Rectangle 14">
              <a:extLst>
                <a:ext uri="{FF2B5EF4-FFF2-40B4-BE49-F238E27FC236}">
                  <a16:creationId xmlns:a16="http://schemas.microsoft.com/office/drawing/2014/main" id="{0685DA73-B7B1-6D4B-BB2E-0AC3841433B2}"/>
                </a:ext>
              </a:extLst>
            </p:cNvPr>
            <p:cNvSpPr>
              <a:spLocks noChangeArrowheads="1"/>
            </p:cNvSpPr>
            <p:nvPr/>
          </p:nvSpPr>
          <p:spPr bwMode="auto">
            <a:xfrm>
              <a:off x="4888" y="124"/>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21" name="Oval 15">
              <a:extLst>
                <a:ext uri="{FF2B5EF4-FFF2-40B4-BE49-F238E27FC236}">
                  <a16:creationId xmlns:a16="http://schemas.microsoft.com/office/drawing/2014/main" id="{96896386-FCB2-C14E-8917-32E5BBBFBFF0}"/>
                </a:ext>
              </a:extLst>
            </p:cNvPr>
            <p:cNvSpPr>
              <a:spLocks noChangeArrowheads="1"/>
            </p:cNvSpPr>
            <p:nvPr/>
          </p:nvSpPr>
          <p:spPr bwMode="auto">
            <a:xfrm>
              <a:off x="4667" y="132"/>
              <a:ext cx="34"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22" name="Freeform 16">
              <a:extLst>
                <a:ext uri="{FF2B5EF4-FFF2-40B4-BE49-F238E27FC236}">
                  <a16:creationId xmlns:a16="http://schemas.microsoft.com/office/drawing/2014/main" id="{6AD55F3D-5828-FE4F-8DE3-504438210D99}"/>
                </a:ext>
              </a:extLst>
            </p:cNvPr>
            <p:cNvSpPr>
              <a:spLocks noEditPoints="1"/>
            </p:cNvSpPr>
            <p:nvPr/>
          </p:nvSpPr>
          <p:spPr bwMode="auto">
            <a:xfrm>
              <a:off x="4615" y="261"/>
              <a:ext cx="588" cy="154"/>
            </a:xfrm>
            <a:custGeom>
              <a:avLst/>
              <a:gdLst>
                <a:gd name="T0" fmla="*/ 571 w 588"/>
                <a:gd name="T1" fmla="*/ 17 h 154"/>
                <a:gd name="T2" fmla="*/ 571 w 588"/>
                <a:gd name="T3" fmla="*/ 137 h 154"/>
                <a:gd name="T4" fmla="*/ 17 w 588"/>
                <a:gd name="T5" fmla="*/ 137 h 154"/>
                <a:gd name="T6" fmla="*/ 17 w 588"/>
                <a:gd name="T7" fmla="*/ 17 h 154"/>
                <a:gd name="T8" fmla="*/ 571 w 588"/>
                <a:gd name="T9" fmla="*/ 17 h 154"/>
                <a:gd name="T10" fmla="*/ 588 w 588"/>
                <a:gd name="T11" fmla="*/ 0 h 154"/>
                <a:gd name="T12" fmla="*/ 0 w 588"/>
                <a:gd name="T13" fmla="*/ 0 h 154"/>
                <a:gd name="T14" fmla="*/ 0 w 588"/>
                <a:gd name="T15" fmla="*/ 154 h 154"/>
                <a:gd name="T16" fmla="*/ 588 w 588"/>
                <a:gd name="T17" fmla="*/ 154 h 154"/>
                <a:gd name="T18" fmla="*/ 588 w 588"/>
                <a:gd name="T19" fmla="*/ 0 h 154"/>
                <a:gd name="T20" fmla="*/ 588 w 588"/>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8" h="154">
                  <a:moveTo>
                    <a:pt x="571" y="17"/>
                  </a:moveTo>
                  <a:lnTo>
                    <a:pt x="571" y="137"/>
                  </a:lnTo>
                  <a:lnTo>
                    <a:pt x="17" y="137"/>
                  </a:lnTo>
                  <a:lnTo>
                    <a:pt x="17" y="17"/>
                  </a:lnTo>
                  <a:lnTo>
                    <a:pt x="571" y="17"/>
                  </a:lnTo>
                  <a:close/>
                  <a:moveTo>
                    <a:pt x="588" y="0"/>
                  </a:moveTo>
                  <a:lnTo>
                    <a:pt x="0" y="0"/>
                  </a:lnTo>
                  <a:lnTo>
                    <a:pt x="0" y="154"/>
                  </a:lnTo>
                  <a:lnTo>
                    <a:pt x="588" y="154"/>
                  </a:lnTo>
                  <a:lnTo>
                    <a:pt x="588" y="0"/>
                  </a:lnTo>
                  <a:lnTo>
                    <a:pt x="5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23" name="Freeform 17">
              <a:extLst>
                <a:ext uri="{FF2B5EF4-FFF2-40B4-BE49-F238E27FC236}">
                  <a16:creationId xmlns:a16="http://schemas.microsoft.com/office/drawing/2014/main" id="{D7F3DE2C-CFC4-B242-AACD-483342317CB4}"/>
                </a:ext>
              </a:extLst>
            </p:cNvPr>
            <p:cNvSpPr>
              <a:spLocks noEditPoints="1"/>
            </p:cNvSpPr>
            <p:nvPr/>
          </p:nvSpPr>
          <p:spPr bwMode="auto">
            <a:xfrm>
              <a:off x="4615" y="261"/>
              <a:ext cx="588" cy="154"/>
            </a:xfrm>
            <a:custGeom>
              <a:avLst/>
              <a:gdLst>
                <a:gd name="T0" fmla="*/ 571 w 588"/>
                <a:gd name="T1" fmla="*/ 17 h 154"/>
                <a:gd name="T2" fmla="*/ 571 w 588"/>
                <a:gd name="T3" fmla="*/ 137 h 154"/>
                <a:gd name="T4" fmla="*/ 17 w 588"/>
                <a:gd name="T5" fmla="*/ 137 h 154"/>
                <a:gd name="T6" fmla="*/ 17 w 588"/>
                <a:gd name="T7" fmla="*/ 17 h 154"/>
                <a:gd name="T8" fmla="*/ 571 w 588"/>
                <a:gd name="T9" fmla="*/ 17 h 154"/>
                <a:gd name="T10" fmla="*/ 588 w 588"/>
                <a:gd name="T11" fmla="*/ 0 h 154"/>
                <a:gd name="T12" fmla="*/ 0 w 588"/>
                <a:gd name="T13" fmla="*/ 0 h 154"/>
                <a:gd name="T14" fmla="*/ 0 w 588"/>
                <a:gd name="T15" fmla="*/ 154 h 154"/>
                <a:gd name="T16" fmla="*/ 588 w 588"/>
                <a:gd name="T17" fmla="*/ 154 h 154"/>
                <a:gd name="T18" fmla="*/ 588 w 588"/>
                <a:gd name="T19" fmla="*/ 0 h 154"/>
                <a:gd name="T20" fmla="*/ 588 w 588"/>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8" h="154">
                  <a:moveTo>
                    <a:pt x="571" y="17"/>
                  </a:moveTo>
                  <a:lnTo>
                    <a:pt x="571" y="137"/>
                  </a:lnTo>
                  <a:lnTo>
                    <a:pt x="17" y="137"/>
                  </a:lnTo>
                  <a:lnTo>
                    <a:pt x="17" y="17"/>
                  </a:lnTo>
                  <a:lnTo>
                    <a:pt x="571" y="17"/>
                  </a:lnTo>
                  <a:moveTo>
                    <a:pt x="588" y="0"/>
                  </a:moveTo>
                  <a:lnTo>
                    <a:pt x="0" y="0"/>
                  </a:lnTo>
                  <a:lnTo>
                    <a:pt x="0" y="154"/>
                  </a:lnTo>
                  <a:lnTo>
                    <a:pt x="588" y="154"/>
                  </a:lnTo>
                  <a:lnTo>
                    <a:pt x="588" y="0"/>
                  </a:lnTo>
                  <a:lnTo>
                    <a:pt x="58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24" name="Rectangle 18">
              <a:extLst>
                <a:ext uri="{FF2B5EF4-FFF2-40B4-BE49-F238E27FC236}">
                  <a16:creationId xmlns:a16="http://schemas.microsoft.com/office/drawing/2014/main" id="{00A97B93-4473-2343-B4B3-2E348C99615D}"/>
                </a:ext>
              </a:extLst>
            </p:cNvPr>
            <p:cNvSpPr>
              <a:spLocks noChangeArrowheads="1"/>
            </p:cNvSpPr>
            <p:nvPr/>
          </p:nvSpPr>
          <p:spPr bwMode="auto">
            <a:xfrm>
              <a:off x="5130" y="312"/>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25" name="Rectangle 19">
              <a:extLst>
                <a:ext uri="{FF2B5EF4-FFF2-40B4-BE49-F238E27FC236}">
                  <a16:creationId xmlns:a16="http://schemas.microsoft.com/office/drawing/2014/main" id="{DD7BC572-1994-AA43-A21C-5927E1DF7F70}"/>
                </a:ext>
              </a:extLst>
            </p:cNvPr>
            <p:cNvSpPr>
              <a:spLocks noChangeArrowheads="1"/>
            </p:cNvSpPr>
            <p:nvPr/>
          </p:nvSpPr>
          <p:spPr bwMode="auto">
            <a:xfrm>
              <a:off x="5096" y="312"/>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26" name="Rectangle 20">
              <a:extLst>
                <a:ext uri="{FF2B5EF4-FFF2-40B4-BE49-F238E27FC236}">
                  <a16:creationId xmlns:a16="http://schemas.microsoft.com/office/drawing/2014/main" id="{98EFDFC1-47A5-4B40-9764-2F13DA928808}"/>
                </a:ext>
              </a:extLst>
            </p:cNvPr>
            <p:cNvSpPr>
              <a:spLocks noChangeArrowheads="1"/>
            </p:cNvSpPr>
            <p:nvPr/>
          </p:nvSpPr>
          <p:spPr bwMode="auto">
            <a:xfrm>
              <a:off x="5061" y="312"/>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27" name="Rectangle 21">
              <a:extLst>
                <a:ext uri="{FF2B5EF4-FFF2-40B4-BE49-F238E27FC236}">
                  <a16:creationId xmlns:a16="http://schemas.microsoft.com/office/drawing/2014/main" id="{3582A12E-F0B1-9445-926F-D2D38E92C333}"/>
                </a:ext>
              </a:extLst>
            </p:cNvPr>
            <p:cNvSpPr>
              <a:spLocks noChangeArrowheads="1"/>
            </p:cNvSpPr>
            <p:nvPr/>
          </p:nvSpPr>
          <p:spPr bwMode="auto">
            <a:xfrm>
              <a:off x="5027" y="312"/>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28" name="Rectangle 22">
              <a:extLst>
                <a:ext uri="{FF2B5EF4-FFF2-40B4-BE49-F238E27FC236}">
                  <a16:creationId xmlns:a16="http://schemas.microsoft.com/office/drawing/2014/main" id="{DB5A4CBF-D055-104F-9840-49F42B7F1788}"/>
                </a:ext>
              </a:extLst>
            </p:cNvPr>
            <p:cNvSpPr>
              <a:spLocks noChangeArrowheads="1"/>
            </p:cNvSpPr>
            <p:nvPr/>
          </p:nvSpPr>
          <p:spPr bwMode="auto">
            <a:xfrm>
              <a:off x="4992" y="312"/>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29" name="Rectangle 23">
              <a:extLst>
                <a:ext uri="{FF2B5EF4-FFF2-40B4-BE49-F238E27FC236}">
                  <a16:creationId xmlns:a16="http://schemas.microsoft.com/office/drawing/2014/main" id="{A7465A9A-CA84-AA45-8714-C16EE827C937}"/>
                </a:ext>
              </a:extLst>
            </p:cNvPr>
            <p:cNvSpPr>
              <a:spLocks noChangeArrowheads="1"/>
            </p:cNvSpPr>
            <p:nvPr/>
          </p:nvSpPr>
          <p:spPr bwMode="auto">
            <a:xfrm>
              <a:off x="4957" y="312"/>
              <a:ext cx="18"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30" name="Rectangle 24">
              <a:extLst>
                <a:ext uri="{FF2B5EF4-FFF2-40B4-BE49-F238E27FC236}">
                  <a16:creationId xmlns:a16="http://schemas.microsoft.com/office/drawing/2014/main" id="{4EAE1AFF-3AC4-8D48-B98C-7D3E2E7E2445}"/>
                </a:ext>
              </a:extLst>
            </p:cNvPr>
            <p:cNvSpPr>
              <a:spLocks noChangeArrowheads="1"/>
            </p:cNvSpPr>
            <p:nvPr/>
          </p:nvSpPr>
          <p:spPr bwMode="auto">
            <a:xfrm>
              <a:off x="4923" y="312"/>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31" name="Rectangle 25">
              <a:extLst>
                <a:ext uri="{FF2B5EF4-FFF2-40B4-BE49-F238E27FC236}">
                  <a16:creationId xmlns:a16="http://schemas.microsoft.com/office/drawing/2014/main" id="{FC1A5D81-D5C4-1749-ACBC-AF2FA7522472}"/>
                </a:ext>
              </a:extLst>
            </p:cNvPr>
            <p:cNvSpPr>
              <a:spLocks noChangeArrowheads="1"/>
            </p:cNvSpPr>
            <p:nvPr/>
          </p:nvSpPr>
          <p:spPr bwMode="auto">
            <a:xfrm>
              <a:off x="4888" y="312"/>
              <a:ext cx="17"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32" name="Oval 26">
              <a:extLst>
                <a:ext uri="{FF2B5EF4-FFF2-40B4-BE49-F238E27FC236}">
                  <a16:creationId xmlns:a16="http://schemas.microsoft.com/office/drawing/2014/main" id="{15186564-CFA5-6F48-88FB-E85B3FE2B15B}"/>
                </a:ext>
              </a:extLst>
            </p:cNvPr>
            <p:cNvSpPr>
              <a:spLocks noChangeArrowheads="1"/>
            </p:cNvSpPr>
            <p:nvPr/>
          </p:nvSpPr>
          <p:spPr bwMode="auto">
            <a:xfrm>
              <a:off x="4667" y="320"/>
              <a:ext cx="34"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33" name="Freeform 27">
              <a:extLst>
                <a:ext uri="{FF2B5EF4-FFF2-40B4-BE49-F238E27FC236}">
                  <a16:creationId xmlns:a16="http://schemas.microsoft.com/office/drawing/2014/main" id="{CF2410A4-4035-1B40-8A62-809CE78A14B7}"/>
                </a:ext>
              </a:extLst>
            </p:cNvPr>
            <p:cNvSpPr>
              <a:spLocks noEditPoints="1"/>
            </p:cNvSpPr>
            <p:nvPr/>
          </p:nvSpPr>
          <p:spPr bwMode="auto">
            <a:xfrm>
              <a:off x="4615" y="450"/>
              <a:ext cx="588" cy="155"/>
            </a:xfrm>
            <a:custGeom>
              <a:avLst/>
              <a:gdLst>
                <a:gd name="T0" fmla="*/ 571 w 588"/>
                <a:gd name="T1" fmla="*/ 18 h 155"/>
                <a:gd name="T2" fmla="*/ 571 w 588"/>
                <a:gd name="T3" fmla="*/ 138 h 155"/>
                <a:gd name="T4" fmla="*/ 17 w 588"/>
                <a:gd name="T5" fmla="*/ 138 h 155"/>
                <a:gd name="T6" fmla="*/ 17 w 588"/>
                <a:gd name="T7" fmla="*/ 18 h 155"/>
                <a:gd name="T8" fmla="*/ 571 w 588"/>
                <a:gd name="T9" fmla="*/ 18 h 155"/>
                <a:gd name="T10" fmla="*/ 588 w 588"/>
                <a:gd name="T11" fmla="*/ 0 h 155"/>
                <a:gd name="T12" fmla="*/ 0 w 588"/>
                <a:gd name="T13" fmla="*/ 0 h 155"/>
                <a:gd name="T14" fmla="*/ 0 w 588"/>
                <a:gd name="T15" fmla="*/ 155 h 155"/>
                <a:gd name="T16" fmla="*/ 588 w 588"/>
                <a:gd name="T17" fmla="*/ 155 h 155"/>
                <a:gd name="T18" fmla="*/ 588 w 588"/>
                <a:gd name="T19" fmla="*/ 0 h 155"/>
                <a:gd name="T20" fmla="*/ 588 w 588"/>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8" h="155">
                  <a:moveTo>
                    <a:pt x="571" y="18"/>
                  </a:moveTo>
                  <a:lnTo>
                    <a:pt x="571" y="138"/>
                  </a:lnTo>
                  <a:lnTo>
                    <a:pt x="17" y="138"/>
                  </a:lnTo>
                  <a:lnTo>
                    <a:pt x="17" y="18"/>
                  </a:lnTo>
                  <a:lnTo>
                    <a:pt x="571" y="18"/>
                  </a:lnTo>
                  <a:close/>
                  <a:moveTo>
                    <a:pt x="588" y="0"/>
                  </a:moveTo>
                  <a:lnTo>
                    <a:pt x="0" y="0"/>
                  </a:lnTo>
                  <a:lnTo>
                    <a:pt x="0" y="155"/>
                  </a:lnTo>
                  <a:lnTo>
                    <a:pt x="588" y="155"/>
                  </a:lnTo>
                  <a:lnTo>
                    <a:pt x="588" y="0"/>
                  </a:lnTo>
                  <a:lnTo>
                    <a:pt x="5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34" name="Freeform 28">
              <a:extLst>
                <a:ext uri="{FF2B5EF4-FFF2-40B4-BE49-F238E27FC236}">
                  <a16:creationId xmlns:a16="http://schemas.microsoft.com/office/drawing/2014/main" id="{B49BE1F0-AE6F-E44C-811A-823CCE6D15D4}"/>
                </a:ext>
              </a:extLst>
            </p:cNvPr>
            <p:cNvSpPr>
              <a:spLocks noEditPoints="1"/>
            </p:cNvSpPr>
            <p:nvPr/>
          </p:nvSpPr>
          <p:spPr bwMode="auto">
            <a:xfrm>
              <a:off x="4615" y="450"/>
              <a:ext cx="588" cy="155"/>
            </a:xfrm>
            <a:custGeom>
              <a:avLst/>
              <a:gdLst>
                <a:gd name="T0" fmla="*/ 571 w 588"/>
                <a:gd name="T1" fmla="*/ 18 h 155"/>
                <a:gd name="T2" fmla="*/ 571 w 588"/>
                <a:gd name="T3" fmla="*/ 138 h 155"/>
                <a:gd name="T4" fmla="*/ 17 w 588"/>
                <a:gd name="T5" fmla="*/ 138 h 155"/>
                <a:gd name="T6" fmla="*/ 17 w 588"/>
                <a:gd name="T7" fmla="*/ 18 h 155"/>
                <a:gd name="T8" fmla="*/ 571 w 588"/>
                <a:gd name="T9" fmla="*/ 18 h 155"/>
                <a:gd name="T10" fmla="*/ 588 w 588"/>
                <a:gd name="T11" fmla="*/ 0 h 155"/>
                <a:gd name="T12" fmla="*/ 0 w 588"/>
                <a:gd name="T13" fmla="*/ 0 h 155"/>
                <a:gd name="T14" fmla="*/ 0 w 588"/>
                <a:gd name="T15" fmla="*/ 155 h 155"/>
                <a:gd name="T16" fmla="*/ 588 w 588"/>
                <a:gd name="T17" fmla="*/ 155 h 155"/>
                <a:gd name="T18" fmla="*/ 588 w 588"/>
                <a:gd name="T19" fmla="*/ 0 h 155"/>
                <a:gd name="T20" fmla="*/ 588 w 588"/>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8" h="155">
                  <a:moveTo>
                    <a:pt x="571" y="18"/>
                  </a:moveTo>
                  <a:lnTo>
                    <a:pt x="571" y="138"/>
                  </a:lnTo>
                  <a:lnTo>
                    <a:pt x="17" y="138"/>
                  </a:lnTo>
                  <a:lnTo>
                    <a:pt x="17" y="18"/>
                  </a:lnTo>
                  <a:lnTo>
                    <a:pt x="571" y="18"/>
                  </a:lnTo>
                  <a:moveTo>
                    <a:pt x="588" y="0"/>
                  </a:moveTo>
                  <a:lnTo>
                    <a:pt x="0" y="0"/>
                  </a:lnTo>
                  <a:lnTo>
                    <a:pt x="0" y="155"/>
                  </a:lnTo>
                  <a:lnTo>
                    <a:pt x="588" y="155"/>
                  </a:lnTo>
                  <a:lnTo>
                    <a:pt x="588" y="0"/>
                  </a:lnTo>
                  <a:lnTo>
                    <a:pt x="58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35" name="Rectangle 29">
              <a:extLst>
                <a:ext uri="{FF2B5EF4-FFF2-40B4-BE49-F238E27FC236}">
                  <a16:creationId xmlns:a16="http://schemas.microsoft.com/office/drawing/2014/main" id="{BFD40B94-B711-614D-868F-47FE19DD2A17}"/>
                </a:ext>
              </a:extLst>
            </p:cNvPr>
            <p:cNvSpPr>
              <a:spLocks noChangeArrowheads="1"/>
            </p:cNvSpPr>
            <p:nvPr/>
          </p:nvSpPr>
          <p:spPr bwMode="auto">
            <a:xfrm>
              <a:off x="5130" y="503"/>
              <a:ext cx="1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36" name="Rectangle 30">
              <a:extLst>
                <a:ext uri="{FF2B5EF4-FFF2-40B4-BE49-F238E27FC236}">
                  <a16:creationId xmlns:a16="http://schemas.microsoft.com/office/drawing/2014/main" id="{370DDBFF-6E45-D340-87BA-CBB0847B3314}"/>
                </a:ext>
              </a:extLst>
            </p:cNvPr>
            <p:cNvSpPr>
              <a:spLocks noChangeArrowheads="1"/>
            </p:cNvSpPr>
            <p:nvPr/>
          </p:nvSpPr>
          <p:spPr bwMode="auto">
            <a:xfrm>
              <a:off x="5096" y="503"/>
              <a:ext cx="1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37" name="Rectangle 31">
              <a:extLst>
                <a:ext uri="{FF2B5EF4-FFF2-40B4-BE49-F238E27FC236}">
                  <a16:creationId xmlns:a16="http://schemas.microsoft.com/office/drawing/2014/main" id="{5A3A6E48-8B7A-874C-8D85-078B6DF3AA7C}"/>
                </a:ext>
              </a:extLst>
            </p:cNvPr>
            <p:cNvSpPr>
              <a:spLocks noChangeArrowheads="1"/>
            </p:cNvSpPr>
            <p:nvPr/>
          </p:nvSpPr>
          <p:spPr bwMode="auto">
            <a:xfrm>
              <a:off x="5061" y="503"/>
              <a:ext cx="1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38" name="Rectangle 32">
              <a:extLst>
                <a:ext uri="{FF2B5EF4-FFF2-40B4-BE49-F238E27FC236}">
                  <a16:creationId xmlns:a16="http://schemas.microsoft.com/office/drawing/2014/main" id="{C7D6C219-CEEF-A749-BCDC-8673A49F7FA6}"/>
                </a:ext>
              </a:extLst>
            </p:cNvPr>
            <p:cNvSpPr>
              <a:spLocks noChangeArrowheads="1"/>
            </p:cNvSpPr>
            <p:nvPr/>
          </p:nvSpPr>
          <p:spPr bwMode="auto">
            <a:xfrm>
              <a:off x="5027" y="503"/>
              <a:ext cx="1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39" name="Rectangle 33">
              <a:extLst>
                <a:ext uri="{FF2B5EF4-FFF2-40B4-BE49-F238E27FC236}">
                  <a16:creationId xmlns:a16="http://schemas.microsoft.com/office/drawing/2014/main" id="{40402784-82CE-9142-A283-59625BB74ECD}"/>
                </a:ext>
              </a:extLst>
            </p:cNvPr>
            <p:cNvSpPr>
              <a:spLocks noChangeArrowheads="1"/>
            </p:cNvSpPr>
            <p:nvPr/>
          </p:nvSpPr>
          <p:spPr bwMode="auto">
            <a:xfrm>
              <a:off x="4992" y="503"/>
              <a:ext cx="1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40" name="Rectangle 34">
              <a:extLst>
                <a:ext uri="{FF2B5EF4-FFF2-40B4-BE49-F238E27FC236}">
                  <a16:creationId xmlns:a16="http://schemas.microsoft.com/office/drawing/2014/main" id="{81A83479-06E7-5947-A2CA-6B8CA1034952}"/>
                </a:ext>
              </a:extLst>
            </p:cNvPr>
            <p:cNvSpPr>
              <a:spLocks noChangeArrowheads="1"/>
            </p:cNvSpPr>
            <p:nvPr/>
          </p:nvSpPr>
          <p:spPr bwMode="auto">
            <a:xfrm>
              <a:off x="4957" y="503"/>
              <a:ext cx="18"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41" name="Rectangle 35">
              <a:extLst>
                <a:ext uri="{FF2B5EF4-FFF2-40B4-BE49-F238E27FC236}">
                  <a16:creationId xmlns:a16="http://schemas.microsoft.com/office/drawing/2014/main" id="{2FE779D5-0A2D-9A41-BE74-0821ED5E14D2}"/>
                </a:ext>
              </a:extLst>
            </p:cNvPr>
            <p:cNvSpPr>
              <a:spLocks noChangeArrowheads="1"/>
            </p:cNvSpPr>
            <p:nvPr/>
          </p:nvSpPr>
          <p:spPr bwMode="auto">
            <a:xfrm>
              <a:off x="4923" y="503"/>
              <a:ext cx="1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42" name="Rectangle 36">
              <a:extLst>
                <a:ext uri="{FF2B5EF4-FFF2-40B4-BE49-F238E27FC236}">
                  <a16:creationId xmlns:a16="http://schemas.microsoft.com/office/drawing/2014/main" id="{047B21A1-46B2-B84E-A237-B6CAC730D62A}"/>
                </a:ext>
              </a:extLst>
            </p:cNvPr>
            <p:cNvSpPr>
              <a:spLocks noChangeArrowheads="1"/>
            </p:cNvSpPr>
            <p:nvPr/>
          </p:nvSpPr>
          <p:spPr bwMode="auto">
            <a:xfrm>
              <a:off x="4888" y="503"/>
              <a:ext cx="1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sp>
          <p:nvSpPr>
            <p:cNvPr id="43" name="Oval 37">
              <a:extLst>
                <a:ext uri="{FF2B5EF4-FFF2-40B4-BE49-F238E27FC236}">
                  <a16:creationId xmlns:a16="http://schemas.microsoft.com/office/drawing/2014/main" id="{951D1183-A743-5F4B-83C3-84C8F388B7BA}"/>
                </a:ext>
              </a:extLst>
            </p:cNvPr>
            <p:cNvSpPr>
              <a:spLocks noChangeArrowheads="1"/>
            </p:cNvSpPr>
            <p:nvPr/>
          </p:nvSpPr>
          <p:spPr bwMode="auto">
            <a:xfrm>
              <a:off x="4667" y="510"/>
              <a:ext cx="34"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grpSp>
      <p:grpSp>
        <p:nvGrpSpPr>
          <p:cNvPr id="44" name="Group 43">
            <a:extLst>
              <a:ext uri="{FF2B5EF4-FFF2-40B4-BE49-F238E27FC236}">
                <a16:creationId xmlns:a16="http://schemas.microsoft.com/office/drawing/2014/main" id="{BA449C4C-D3A4-F945-AF5A-AA39BDE98356}"/>
              </a:ext>
            </a:extLst>
          </p:cNvPr>
          <p:cNvGrpSpPr>
            <a:grpSpLocks noChangeAspect="1"/>
          </p:cNvGrpSpPr>
          <p:nvPr/>
        </p:nvGrpSpPr>
        <p:grpSpPr>
          <a:xfrm>
            <a:off x="611539" y="1388547"/>
            <a:ext cx="731140" cy="731202"/>
            <a:chOff x="7450620" y="1167668"/>
            <a:chExt cx="1828959" cy="1828959"/>
          </a:xfrm>
        </p:grpSpPr>
        <p:sp>
          <p:nvSpPr>
            <p:cNvPr id="45" name="Oval 44">
              <a:extLst>
                <a:ext uri="{FF2B5EF4-FFF2-40B4-BE49-F238E27FC236}">
                  <a16:creationId xmlns:a16="http://schemas.microsoft.com/office/drawing/2014/main" id="{8F042A7C-7E4D-7A43-98C3-A76755DB0AE1}"/>
                </a:ext>
              </a:extLst>
            </p:cNvPr>
            <p:cNvSpPr/>
            <p:nvPr/>
          </p:nvSpPr>
          <p:spPr>
            <a:xfrm>
              <a:off x="7450620" y="1167668"/>
              <a:ext cx="1828959" cy="1828959"/>
            </a:xfrm>
            <a:prstGeom prst="ellipse">
              <a:avLst/>
            </a:prstGeom>
            <a:solidFill>
              <a:schemeClr val="accent4"/>
            </a:solidFill>
            <a:ln>
              <a:noFill/>
            </a:ln>
            <a:effectLst/>
          </p:spPr>
          <p:txBody>
            <a:bodyPr vert="horz" wrap="square" lIns="0" tIns="0" rIns="0" bIns="0" numCol="1" anchor="ctr" anchorCtr="0" compatLnSpc="1">
              <a:prstTxWarp prst="textNoShape">
                <a:avLst/>
              </a:prstTxWarp>
            </a:bodyPr>
            <a:lstStyle/>
            <a:p>
              <a:pPr algn="ctr"/>
              <a:endParaRPr lang="en-US" sz="1400">
                <a:solidFill>
                  <a:prstClr val="white"/>
                </a:solidFill>
                <a:latin typeface="Metropolis"/>
              </a:endParaRPr>
            </a:p>
          </p:txBody>
        </p:sp>
        <p:pic>
          <p:nvPicPr>
            <p:cNvPr id="46" name="Graphic 45">
              <a:extLst>
                <a:ext uri="{FF2B5EF4-FFF2-40B4-BE49-F238E27FC236}">
                  <a16:creationId xmlns:a16="http://schemas.microsoft.com/office/drawing/2014/main" id="{0B5D6AFE-63E8-0B4D-BFCF-591E4667AA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9848" y="1916057"/>
              <a:ext cx="1310501" cy="348762"/>
            </a:xfrm>
            <a:prstGeom prst="rect">
              <a:avLst/>
            </a:prstGeom>
          </p:spPr>
        </p:pic>
      </p:grpSp>
      <p:grpSp>
        <p:nvGrpSpPr>
          <p:cNvPr id="47" name="Group 46">
            <a:extLst>
              <a:ext uri="{FF2B5EF4-FFF2-40B4-BE49-F238E27FC236}">
                <a16:creationId xmlns:a16="http://schemas.microsoft.com/office/drawing/2014/main" id="{9712D539-0539-6C41-AF44-05967D6B4B4D}"/>
              </a:ext>
            </a:extLst>
          </p:cNvPr>
          <p:cNvGrpSpPr>
            <a:grpSpLocks noChangeAspect="1"/>
          </p:cNvGrpSpPr>
          <p:nvPr/>
        </p:nvGrpSpPr>
        <p:grpSpPr>
          <a:xfrm>
            <a:off x="6200366" y="1486739"/>
            <a:ext cx="731140" cy="731138"/>
            <a:chOff x="7621552" y="1531868"/>
            <a:chExt cx="821498" cy="821496"/>
          </a:xfrm>
        </p:grpSpPr>
        <p:sp>
          <p:nvSpPr>
            <p:cNvPr id="48" name="Oval 47">
              <a:extLst>
                <a:ext uri="{FF2B5EF4-FFF2-40B4-BE49-F238E27FC236}">
                  <a16:creationId xmlns:a16="http://schemas.microsoft.com/office/drawing/2014/main" id="{6EEAE3DF-68BD-4940-9C00-8BB9C01F9FC7}"/>
                </a:ext>
              </a:extLst>
            </p:cNvPr>
            <p:cNvSpPr>
              <a:spLocks noChangeAspect="1"/>
            </p:cNvSpPr>
            <p:nvPr/>
          </p:nvSpPr>
          <p:spPr bwMode="gray">
            <a:xfrm>
              <a:off x="7621552" y="1531868"/>
              <a:ext cx="821498" cy="8214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Metropolis"/>
              </a:endParaRPr>
            </a:p>
          </p:txBody>
        </p:sp>
        <p:pic>
          <p:nvPicPr>
            <p:cNvPr id="49" name="Graphic 48">
              <a:extLst>
                <a:ext uri="{FF2B5EF4-FFF2-40B4-BE49-F238E27FC236}">
                  <a16:creationId xmlns:a16="http://schemas.microsoft.com/office/drawing/2014/main" id="{66D2B314-C0DE-C14F-84BD-1682108897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03701" y="1715859"/>
              <a:ext cx="457200" cy="453513"/>
            </a:xfrm>
            <a:prstGeom prst="rect">
              <a:avLst/>
            </a:prstGeom>
          </p:spPr>
        </p:pic>
      </p:grpSp>
      <p:sp>
        <p:nvSpPr>
          <p:cNvPr id="50" name="TextBox 49">
            <a:extLst>
              <a:ext uri="{FF2B5EF4-FFF2-40B4-BE49-F238E27FC236}">
                <a16:creationId xmlns:a16="http://schemas.microsoft.com/office/drawing/2014/main" id="{95B3B8EC-D169-7E4B-9284-59B69206B6A2}"/>
              </a:ext>
            </a:extLst>
          </p:cNvPr>
          <p:cNvSpPr txBox="1"/>
          <p:nvPr/>
        </p:nvSpPr>
        <p:spPr>
          <a:xfrm>
            <a:off x="1645094" y="1495812"/>
            <a:ext cx="2163490" cy="553854"/>
          </a:xfrm>
          <a:prstGeom prst="rect">
            <a:avLst/>
          </a:prstGeom>
        </p:spPr>
        <p:txBody>
          <a:bodyPr wrap="none" lIns="0" tIns="0" rIns="0" bIns="0" rtlCol="0">
            <a:spAutoFit/>
          </a:bodyPr>
          <a:lstStyle/>
          <a:p>
            <a:pPr marL="171348" indent="-171348">
              <a:buFont typeface="Arial" panose="020B0604020202020204" pitchFamily="34" charset="0"/>
              <a:buChar char="•"/>
            </a:pPr>
            <a:r>
              <a:rPr lang="en-US" sz="1200" dirty="0">
                <a:solidFill>
                  <a:srgbClr val="717074"/>
                </a:solidFill>
                <a:latin typeface="Metropolis"/>
              </a:rPr>
              <a:t>Cisco UCS</a:t>
            </a:r>
          </a:p>
          <a:p>
            <a:pPr marL="171348" indent="-171348">
              <a:buFont typeface="Arial" panose="020B0604020202020204" pitchFamily="34" charset="0"/>
              <a:buChar char="•"/>
            </a:pPr>
            <a:r>
              <a:rPr lang="en-US" sz="1200" dirty="0">
                <a:solidFill>
                  <a:srgbClr val="717074"/>
                </a:solidFill>
                <a:latin typeface="Metropolis"/>
              </a:rPr>
              <a:t>Dell EMC PowerEdge</a:t>
            </a:r>
          </a:p>
          <a:p>
            <a:pPr marL="171348" indent="-171348">
              <a:buFont typeface="Arial" panose="020B0604020202020204" pitchFamily="34" charset="0"/>
              <a:buChar char="•"/>
            </a:pPr>
            <a:r>
              <a:rPr lang="en-US" sz="1200" dirty="0">
                <a:solidFill>
                  <a:srgbClr val="717074"/>
                </a:solidFill>
                <a:latin typeface="Metropolis"/>
              </a:rPr>
              <a:t>Dell EMC </a:t>
            </a:r>
            <a:r>
              <a:rPr lang="en-US" sz="1200" dirty="0" err="1">
                <a:solidFill>
                  <a:srgbClr val="717074"/>
                </a:solidFill>
                <a:latin typeface="Metropolis"/>
              </a:rPr>
              <a:t>OpenManage</a:t>
            </a:r>
            <a:r>
              <a:rPr lang="en-US" sz="1200" dirty="0">
                <a:solidFill>
                  <a:srgbClr val="717074"/>
                </a:solidFill>
                <a:latin typeface="Metropolis"/>
              </a:rPr>
              <a:t> Ent</a:t>
            </a:r>
          </a:p>
        </p:txBody>
      </p:sp>
      <p:sp>
        <p:nvSpPr>
          <p:cNvPr id="51" name="TextBox 50">
            <a:extLst>
              <a:ext uri="{FF2B5EF4-FFF2-40B4-BE49-F238E27FC236}">
                <a16:creationId xmlns:a16="http://schemas.microsoft.com/office/drawing/2014/main" id="{89D37B6D-5E7F-944F-AB9F-917E36F4B9C3}"/>
              </a:ext>
            </a:extLst>
          </p:cNvPr>
          <p:cNvSpPr txBox="1"/>
          <p:nvPr/>
        </p:nvSpPr>
        <p:spPr>
          <a:xfrm>
            <a:off x="4254025" y="1502025"/>
            <a:ext cx="1431109" cy="553854"/>
          </a:xfrm>
          <a:prstGeom prst="rect">
            <a:avLst/>
          </a:prstGeom>
        </p:spPr>
        <p:txBody>
          <a:bodyPr wrap="none" lIns="0" tIns="0" rIns="0" bIns="0" rtlCol="0">
            <a:spAutoFit/>
          </a:bodyPr>
          <a:lstStyle/>
          <a:p>
            <a:pPr marL="171348" indent="-171348">
              <a:buClr>
                <a:srgbClr val="717074"/>
              </a:buClr>
              <a:buFont typeface="Arial" panose="020B0604020202020204" pitchFamily="34" charset="0"/>
              <a:buChar char="•"/>
            </a:pPr>
            <a:r>
              <a:rPr lang="en-US" sz="1200" dirty="0">
                <a:solidFill>
                  <a:srgbClr val="717074"/>
                </a:solidFill>
                <a:latin typeface="Metropolis"/>
              </a:rPr>
              <a:t>HPE ProLiant</a:t>
            </a:r>
          </a:p>
          <a:p>
            <a:pPr marL="171348" indent="-171348">
              <a:buClr>
                <a:srgbClr val="717074"/>
              </a:buClr>
              <a:buFont typeface="Arial" panose="020B0604020202020204" pitchFamily="34" charset="0"/>
              <a:buChar char="•"/>
            </a:pPr>
            <a:r>
              <a:rPr lang="en-US" sz="1200" dirty="0">
                <a:solidFill>
                  <a:srgbClr val="717074"/>
                </a:solidFill>
                <a:latin typeface="Metropolis"/>
              </a:rPr>
              <a:t>HPE OneView</a:t>
            </a:r>
          </a:p>
          <a:p>
            <a:pPr marL="171348" indent="-171348">
              <a:buClr>
                <a:srgbClr val="717074"/>
              </a:buClr>
              <a:buFont typeface="Arial" panose="020B0604020202020204" pitchFamily="34" charset="0"/>
              <a:buChar char="•"/>
            </a:pPr>
            <a:r>
              <a:rPr lang="en-US" sz="1200" dirty="0">
                <a:solidFill>
                  <a:srgbClr val="717074"/>
                </a:solidFill>
                <a:latin typeface="Metropolis"/>
              </a:rPr>
              <a:t>Lenovo Compute</a:t>
            </a:r>
          </a:p>
        </p:txBody>
      </p:sp>
      <p:sp>
        <p:nvSpPr>
          <p:cNvPr id="52" name="TextBox 51">
            <a:extLst>
              <a:ext uri="{FF2B5EF4-FFF2-40B4-BE49-F238E27FC236}">
                <a16:creationId xmlns:a16="http://schemas.microsoft.com/office/drawing/2014/main" id="{735081FB-A218-BB41-B1F4-58967506F78C}"/>
              </a:ext>
            </a:extLst>
          </p:cNvPr>
          <p:cNvSpPr txBox="1"/>
          <p:nvPr/>
        </p:nvSpPr>
        <p:spPr>
          <a:xfrm>
            <a:off x="7078667" y="1331881"/>
            <a:ext cx="2318942" cy="1107707"/>
          </a:xfrm>
          <a:prstGeom prst="rect">
            <a:avLst/>
          </a:prstGeom>
        </p:spPr>
        <p:txBody>
          <a:bodyPr wrap="none" lIns="0" tIns="0" rIns="0" bIns="0" rtlCol="0">
            <a:spAutoFit/>
          </a:bodyPr>
          <a:lstStyle/>
          <a:p>
            <a:pPr marL="171348" indent="-171348">
              <a:buFont typeface="Arial" panose="020B0604020202020204" pitchFamily="34" charset="0"/>
              <a:buChar char="•"/>
            </a:pPr>
            <a:r>
              <a:rPr lang="en-US" sz="1200" dirty="0">
                <a:solidFill>
                  <a:srgbClr val="717074"/>
                </a:solidFill>
                <a:latin typeface="Metropolis"/>
              </a:rPr>
              <a:t>Dell EMC Isilon</a:t>
            </a:r>
          </a:p>
          <a:p>
            <a:pPr marL="171348" indent="-171348">
              <a:buFont typeface="Arial" panose="020B0604020202020204" pitchFamily="34" charset="0"/>
              <a:buChar char="•"/>
            </a:pPr>
            <a:r>
              <a:rPr lang="en-US" sz="1200" dirty="0">
                <a:solidFill>
                  <a:srgbClr val="717074"/>
                </a:solidFill>
                <a:latin typeface="Metropolis"/>
              </a:rPr>
              <a:t>Dell EMC </a:t>
            </a:r>
            <a:r>
              <a:rPr lang="en-US" sz="1200" dirty="0" err="1">
                <a:solidFill>
                  <a:srgbClr val="717074"/>
                </a:solidFill>
                <a:latin typeface="Metropolis"/>
              </a:rPr>
              <a:t>PowerMax</a:t>
            </a:r>
            <a:r>
              <a:rPr lang="en-US" sz="1200" dirty="0">
                <a:solidFill>
                  <a:srgbClr val="717074"/>
                </a:solidFill>
                <a:latin typeface="Metropolis"/>
              </a:rPr>
              <a:t> &amp; VMAX</a:t>
            </a:r>
          </a:p>
          <a:p>
            <a:pPr marL="171348" indent="-171348">
              <a:buFont typeface="Arial" panose="020B0604020202020204" pitchFamily="34" charset="0"/>
              <a:buChar char="•"/>
            </a:pPr>
            <a:r>
              <a:rPr lang="en-US" sz="1200" dirty="0">
                <a:solidFill>
                  <a:srgbClr val="717074"/>
                </a:solidFill>
                <a:latin typeface="Metropolis"/>
              </a:rPr>
              <a:t>Dell EMC VNX</a:t>
            </a:r>
          </a:p>
          <a:p>
            <a:pPr marL="171348" indent="-171348">
              <a:buFont typeface="Arial" panose="020B0604020202020204" pitchFamily="34" charset="0"/>
              <a:buChar char="•"/>
            </a:pPr>
            <a:r>
              <a:rPr lang="en-US" sz="1200" dirty="0">
                <a:solidFill>
                  <a:srgbClr val="717074"/>
                </a:solidFill>
                <a:latin typeface="Metropolis"/>
              </a:rPr>
              <a:t>Dell EMC XtremIO</a:t>
            </a:r>
          </a:p>
          <a:p>
            <a:pPr marL="171348" indent="-171348">
              <a:buFont typeface="Arial" panose="020B0604020202020204" pitchFamily="34" charset="0"/>
              <a:buChar char="•"/>
            </a:pPr>
            <a:r>
              <a:rPr lang="en-US" sz="1200" dirty="0">
                <a:solidFill>
                  <a:srgbClr val="717074"/>
                </a:solidFill>
                <a:latin typeface="Metropolis"/>
              </a:rPr>
              <a:t>Dell EMC Unity</a:t>
            </a:r>
          </a:p>
          <a:p>
            <a:pPr marL="171348" indent="-171348">
              <a:buFont typeface="Arial" panose="020B0604020202020204" pitchFamily="34" charset="0"/>
              <a:buChar char="•"/>
            </a:pPr>
            <a:endParaRPr lang="en-US" sz="1200" dirty="0">
              <a:solidFill>
                <a:srgbClr val="717074"/>
              </a:solidFill>
              <a:latin typeface="Metropolis"/>
            </a:endParaRPr>
          </a:p>
        </p:txBody>
      </p:sp>
      <p:sp>
        <p:nvSpPr>
          <p:cNvPr id="53" name="TextBox 52">
            <a:extLst>
              <a:ext uri="{FF2B5EF4-FFF2-40B4-BE49-F238E27FC236}">
                <a16:creationId xmlns:a16="http://schemas.microsoft.com/office/drawing/2014/main" id="{3B47536F-4CDD-694B-B4C3-D1A8EAB99DC9}"/>
              </a:ext>
            </a:extLst>
          </p:cNvPr>
          <p:cNvSpPr txBox="1"/>
          <p:nvPr/>
        </p:nvSpPr>
        <p:spPr>
          <a:xfrm>
            <a:off x="9816775" y="1172252"/>
            <a:ext cx="1969578" cy="1476943"/>
          </a:xfrm>
          <a:prstGeom prst="rect">
            <a:avLst/>
          </a:prstGeom>
          <a:noFill/>
        </p:spPr>
        <p:txBody>
          <a:bodyPr wrap="none" lIns="0" tIns="0" rIns="0" bIns="0" rtlCol="0">
            <a:spAutoFit/>
          </a:bodyPr>
          <a:lstStyle/>
          <a:p>
            <a:pPr marL="171348" indent="-171348">
              <a:buFont typeface="Arial" panose="020B0604020202020204" pitchFamily="34" charset="0"/>
              <a:buChar char="•"/>
            </a:pPr>
            <a:r>
              <a:rPr lang="en-US" sz="1200" dirty="0">
                <a:solidFill>
                  <a:srgbClr val="717074"/>
                </a:solidFill>
                <a:latin typeface="Metropolis"/>
              </a:rPr>
              <a:t>HPE 3PAR </a:t>
            </a:r>
            <a:r>
              <a:rPr lang="en-US" sz="1200" dirty="0" err="1">
                <a:solidFill>
                  <a:srgbClr val="717074"/>
                </a:solidFill>
                <a:latin typeface="Metropolis"/>
              </a:rPr>
              <a:t>StoreServ</a:t>
            </a:r>
            <a:endParaRPr lang="en-US" sz="1200" dirty="0">
              <a:solidFill>
                <a:srgbClr val="717074"/>
              </a:solidFill>
              <a:latin typeface="Metropolis"/>
            </a:endParaRPr>
          </a:p>
          <a:p>
            <a:pPr marL="171348" indent="-171348">
              <a:buFont typeface="Arial" panose="020B0604020202020204" pitchFamily="34" charset="0"/>
              <a:buChar char="•"/>
            </a:pPr>
            <a:r>
              <a:rPr lang="en-US" sz="1200" dirty="0">
                <a:solidFill>
                  <a:srgbClr val="717074"/>
                </a:solidFill>
                <a:latin typeface="Metropolis"/>
              </a:rPr>
              <a:t>IBM SVC &amp; Storwize</a:t>
            </a:r>
          </a:p>
          <a:p>
            <a:pPr marL="171348" indent="-171348">
              <a:buFont typeface="Arial" panose="020B0604020202020204" pitchFamily="34" charset="0"/>
              <a:buChar char="•"/>
            </a:pPr>
            <a:r>
              <a:rPr lang="en-US" sz="1200" dirty="0">
                <a:solidFill>
                  <a:srgbClr val="717074"/>
                </a:solidFill>
                <a:latin typeface="Metropolis"/>
              </a:rPr>
              <a:t>NetApp E-Series</a:t>
            </a:r>
          </a:p>
          <a:p>
            <a:pPr marL="171348" indent="-171348">
              <a:buFont typeface="Arial" panose="020B0604020202020204" pitchFamily="34" charset="0"/>
              <a:buChar char="•"/>
            </a:pPr>
            <a:r>
              <a:rPr lang="en-US" sz="1200" dirty="0">
                <a:solidFill>
                  <a:srgbClr val="717074"/>
                </a:solidFill>
                <a:latin typeface="Metropolis"/>
              </a:rPr>
              <a:t>NetApp FAS/AFF</a:t>
            </a:r>
          </a:p>
          <a:p>
            <a:pPr marL="171348" indent="-171348">
              <a:buFont typeface="Arial" panose="020B0604020202020204" pitchFamily="34" charset="0"/>
              <a:buChar char="•"/>
            </a:pPr>
            <a:r>
              <a:rPr lang="en-US" sz="1200" dirty="0">
                <a:solidFill>
                  <a:srgbClr val="717074"/>
                </a:solidFill>
                <a:latin typeface="Metropolis"/>
              </a:rPr>
              <a:t>NetApp SolidFire</a:t>
            </a:r>
          </a:p>
          <a:p>
            <a:pPr marL="171348" indent="-171348">
              <a:buFont typeface="Arial" panose="020B0604020202020204" pitchFamily="34" charset="0"/>
              <a:buChar char="•"/>
            </a:pPr>
            <a:r>
              <a:rPr lang="en-US" sz="1200" dirty="0">
                <a:solidFill>
                  <a:srgbClr val="717074"/>
                </a:solidFill>
                <a:latin typeface="Metropolis"/>
              </a:rPr>
              <a:t>Pure Storage </a:t>
            </a:r>
            <a:r>
              <a:rPr lang="en-US" sz="1200" dirty="0" err="1">
                <a:solidFill>
                  <a:srgbClr val="717074"/>
                </a:solidFill>
                <a:latin typeface="Metropolis"/>
              </a:rPr>
              <a:t>FlashArray</a:t>
            </a:r>
            <a:endParaRPr lang="en-US" sz="1200" dirty="0">
              <a:solidFill>
                <a:srgbClr val="717074"/>
              </a:solidFill>
              <a:latin typeface="Metropolis"/>
            </a:endParaRPr>
          </a:p>
          <a:p>
            <a:pPr marL="171348" indent="-171348">
              <a:buFont typeface="Arial" panose="020B0604020202020204" pitchFamily="34" charset="0"/>
              <a:buChar char="•"/>
            </a:pPr>
            <a:r>
              <a:rPr lang="en-US" sz="1200" dirty="0">
                <a:solidFill>
                  <a:srgbClr val="717074"/>
                </a:solidFill>
                <a:latin typeface="Metropolis"/>
              </a:rPr>
              <a:t>HPE Nimble</a:t>
            </a:r>
          </a:p>
          <a:p>
            <a:pPr marL="171348" indent="-171348">
              <a:buFont typeface="Arial" panose="020B0604020202020204" pitchFamily="34" charset="0"/>
              <a:buChar char="•"/>
            </a:pPr>
            <a:r>
              <a:rPr lang="en-US" sz="1200" dirty="0">
                <a:solidFill>
                  <a:srgbClr val="717074"/>
                </a:solidFill>
                <a:latin typeface="Metropolis"/>
              </a:rPr>
              <a:t>Cohesity</a:t>
            </a:r>
          </a:p>
        </p:txBody>
      </p:sp>
      <p:sp>
        <p:nvSpPr>
          <p:cNvPr id="54" name="TextBox 53">
            <a:extLst>
              <a:ext uri="{FF2B5EF4-FFF2-40B4-BE49-F238E27FC236}">
                <a16:creationId xmlns:a16="http://schemas.microsoft.com/office/drawing/2014/main" id="{A185DD9D-68E8-1140-8DA8-D295DBA4DA80}"/>
              </a:ext>
            </a:extLst>
          </p:cNvPr>
          <p:cNvSpPr txBox="1"/>
          <p:nvPr/>
        </p:nvSpPr>
        <p:spPr>
          <a:xfrm>
            <a:off x="5368795" y="3027859"/>
            <a:ext cx="1644253" cy="1476943"/>
          </a:xfrm>
          <a:prstGeom prst="rect">
            <a:avLst/>
          </a:prstGeom>
        </p:spPr>
        <p:txBody>
          <a:bodyPr wrap="none" lIns="0" tIns="0" rIns="0" bIns="0" rtlCol="0">
            <a:spAutoFit/>
          </a:bodyPr>
          <a:lstStyle/>
          <a:p>
            <a:pPr marL="171348" indent="-171348">
              <a:buFont typeface="Arial" panose="020B0604020202020204" pitchFamily="34" charset="0"/>
              <a:buChar char="•"/>
            </a:pPr>
            <a:r>
              <a:rPr lang="en-US" sz="1200" dirty="0">
                <a:solidFill>
                  <a:srgbClr val="717074"/>
                </a:solidFill>
                <a:latin typeface="Metropolis"/>
              </a:rPr>
              <a:t>Arista EOS</a:t>
            </a:r>
          </a:p>
          <a:p>
            <a:pPr marL="171348" indent="-171348">
              <a:buFont typeface="Arial" panose="020B0604020202020204" pitchFamily="34" charset="0"/>
              <a:buChar char="•"/>
            </a:pPr>
            <a:r>
              <a:rPr lang="en-US" sz="1200" dirty="0">
                <a:solidFill>
                  <a:srgbClr val="717074"/>
                </a:solidFill>
                <a:latin typeface="Metropolis"/>
              </a:rPr>
              <a:t>Cisco Catalyst</a:t>
            </a:r>
          </a:p>
          <a:p>
            <a:pPr marL="171348" indent="-171348">
              <a:buFont typeface="Arial" panose="020B0604020202020204" pitchFamily="34" charset="0"/>
              <a:buChar char="•"/>
            </a:pPr>
            <a:r>
              <a:rPr lang="en-US" sz="1200" dirty="0">
                <a:solidFill>
                  <a:srgbClr val="717074"/>
                </a:solidFill>
                <a:latin typeface="Metropolis"/>
              </a:rPr>
              <a:t>Cisco MDS</a:t>
            </a:r>
          </a:p>
          <a:p>
            <a:pPr marL="171348" indent="-171348">
              <a:buFont typeface="Arial" panose="020B0604020202020204" pitchFamily="34" charset="0"/>
              <a:buChar char="•"/>
            </a:pPr>
            <a:r>
              <a:rPr lang="en-US" sz="1200" dirty="0">
                <a:solidFill>
                  <a:srgbClr val="717074"/>
                </a:solidFill>
                <a:latin typeface="Metropolis"/>
              </a:rPr>
              <a:t>Cisco Nexus</a:t>
            </a:r>
          </a:p>
          <a:p>
            <a:pPr marL="171348" indent="-171348">
              <a:buFont typeface="Arial" panose="020B0604020202020204" pitchFamily="34" charset="0"/>
              <a:buChar char="•"/>
            </a:pPr>
            <a:r>
              <a:rPr lang="en-US" sz="1200" dirty="0">
                <a:solidFill>
                  <a:srgbClr val="717074"/>
                </a:solidFill>
                <a:latin typeface="Metropolis"/>
              </a:rPr>
              <a:t>Citrix ADC</a:t>
            </a:r>
          </a:p>
          <a:p>
            <a:pPr marL="171348" indent="-171348">
              <a:buFont typeface="Arial" panose="020B0604020202020204" pitchFamily="34" charset="0"/>
              <a:buChar char="•"/>
            </a:pPr>
            <a:r>
              <a:rPr lang="en-US" sz="1200" dirty="0">
                <a:solidFill>
                  <a:srgbClr val="717074"/>
                </a:solidFill>
                <a:latin typeface="Metropolis"/>
              </a:rPr>
              <a:t>F5 BIG-IP</a:t>
            </a:r>
          </a:p>
          <a:p>
            <a:pPr marL="171348" indent="-171348">
              <a:buFont typeface="Arial" panose="020B0604020202020204" pitchFamily="34" charset="0"/>
              <a:buChar char="•"/>
            </a:pPr>
            <a:r>
              <a:rPr lang="en-US" sz="1200" dirty="0">
                <a:solidFill>
                  <a:srgbClr val="717074"/>
                </a:solidFill>
                <a:latin typeface="Metropolis"/>
              </a:rPr>
              <a:t>Palo Alto Networks</a:t>
            </a:r>
          </a:p>
          <a:p>
            <a:pPr marL="171348" indent="-171348">
              <a:buFont typeface="Arial" panose="020B0604020202020204" pitchFamily="34" charset="0"/>
              <a:buChar char="•"/>
            </a:pPr>
            <a:r>
              <a:rPr lang="en-US" sz="1200" dirty="0">
                <a:solidFill>
                  <a:srgbClr val="717074"/>
                </a:solidFill>
                <a:latin typeface="Metropolis"/>
              </a:rPr>
              <a:t>Networking Devices</a:t>
            </a:r>
          </a:p>
        </p:txBody>
      </p:sp>
      <p:sp>
        <p:nvSpPr>
          <p:cNvPr id="55" name="TextBox 54">
            <a:extLst>
              <a:ext uri="{FF2B5EF4-FFF2-40B4-BE49-F238E27FC236}">
                <a16:creationId xmlns:a16="http://schemas.microsoft.com/office/drawing/2014/main" id="{786E3B53-C8C6-7D4E-A95B-48B434341DDD}"/>
              </a:ext>
            </a:extLst>
          </p:cNvPr>
          <p:cNvSpPr txBox="1"/>
          <p:nvPr/>
        </p:nvSpPr>
        <p:spPr>
          <a:xfrm>
            <a:off x="6141251" y="2263864"/>
            <a:ext cx="849371" cy="276927"/>
          </a:xfrm>
          <a:prstGeom prst="rect">
            <a:avLst/>
          </a:prstGeom>
        </p:spPr>
        <p:txBody>
          <a:bodyPr wrap="none" lIns="0" tIns="0" rIns="0" bIns="0" rtlCol="0">
            <a:spAutoFit/>
          </a:bodyPr>
          <a:lstStyle/>
          <a:p>
            <a:pPr algn="ctr">
              <a:spcAft>
                <a:spcPts val="600"/>
              </a:spcAft>
            </a:pPr>
            <a:r>
              <a:rPr lang="en-US" sz="1799" b="1" dirty="0">
                <a:solidFill>
                  <a:srgbClr val="717074"/>
                </a:solidFill>
                <a:latin typeface="Metropolis"/>
              </a:rPr>
              <a:t>Storage</a:t>
            </a:r>
            <a:endParaRPr lang="en-US" sz="1400" b="1" dirty="0">
              <a:solidFill>
                <a:srgbClr val="717074"/>
              </a:solidFill>
              <a:latin typeface="Metropolis"/>
            </a:endParaRPr>
          </a:p>
        </p:txBody>
      </p:sp>
      <p:sp>
        <p:nvSpPr>
          <p:cNvPr id="56" name="TextBox 55">
            <a:extLst>
              <a:ext uri="{FF2B5EF4-FFF2-40B4-BE49-F238E27FC236}">
                <a16:creationId xmlns:a16="http://schemas.microsoft.com/office/drawing/2014/main" id="{18A23D8A-AFF3-2841-BF75-6C9ABA48B855}"/>
              </a:ext>
            </a:extLst>
          </p:cNvPr>
          <p:cNvSpPr txBox="1"/>
          <p:nvPr/>
        </p:nvSpPr>
        <p:spPr>
          <a:xfrm>
            <a:off x="4352567" y="3976829"/>
            <a:ext cx="927897" cy="276927"/>
          </a:xfrm>
          <a:prstGeom prst="rect">
            <a:avLst/>
          </a:prstGeom>
        </p:spPr>
        <p:txBody>
          <a:bodyPr wrap="none" lIns="0" tIns="0" rIns="0" bIns="0" rtlCol="0">
            <a:spAutoFit/>
          </a:bodyPr>
          <a:lstStyle/>
          <a:p>
            <a:pPr algn="ctr">
              <a:spcAft>
                <a:spcPts val="600"/>
              </a:spcAft>
            </a:pPr>
            <a:r>
              <a:rPr lang="en-US" sz="1799" b="1" dirty="0">
                <a:solidFill>
                  <a:srgbClr val="717074"/>
                </a:solidFill>
                <a:latin typeface="Metropolis"/>
              </a:rPr>
              <a:t>Network</a:t>
            </a:r>
          </a:p>
        </p:txBody>
      </p:sp>
      <p:sp>
        <p:nvSpPr>
          <p:cNvPr id="57" name="TextBox 56">
            <a:extLst>
              <a:ext uri="{FF2B5EF4-FFF2-40B4-BE49-F238E27FC236}">
                <a16:creationId xmlns:a16="http://schemas.microsoft.com/office/drawing/2014/main" id="{2FF9EF27-84C3-7F4A-A53A-E6DAE77655C6}"/>
              </a:ext>
            </a:extLst>
          </p:cNvPr>
          <p:cNvSpPr txBox="1"/>
          <p:nvPr/>
        </p:nvSpPr>
        <p:spPr>
          <a:xfrm>
            <a:off x="7953874" y="4037898"/>
            <a:ext cx="1254825" cy="492315"/>
          </a:xfrm>
          <a:prstGeom prst="rect">
            <a:avLst/>
          </a:prstGeom>
        </p:spPr>
        <p:txBody>
          <a:bodyPr wrap="none" lIns="0" tIns="0" rIns="0" bIns="0" rtlCol="0">
            <a:spAutoFit/>
          </a:bodyPr>
          <a:lstStyle/>
          <a:p>
            <a:pPr algn="ctr"/>
            <a:r>
              <a:rPr lang="en-US" sz="1600" b="1" dirty="0">
                <a:solidFill>
                  <a:srgbClr val="717074"/>
                </a:solidFill>
                <a:latin typeface="Metropolis"/>
              </a:rPr>
              <a:t>Virtualization</a:t>
            </a:r>
          </a:p>
          <a:p>
            <a:pPr algn="ctr"/>
            <a:r>
              <a:rPr lang="en-US" sz="1600" b="1" dirty="0">
                <a:solidFill>
                  <a:srgbClr val="717074"/>
                </a:solidFill>
                <a:latin typeface="Metropolis"/>
              </a:rPr>
              <a:t>&amp; Container</a:t>
            </a:r>
          </a:p>
        </p:txBody>
      </p:sp>
      <p:sp>
        <p:nvSpPr>
          <p:cNvPr id="58" name="TextBox 57">
            <a:extLst>
              <a:ext uri="{FF2B5EF4-FFF2-40B4-BE49-F238E27FC236}">
                <a16:creationId xmlns:a16="http://schemas.microsoft.com/office/drawing/2014/main" id="{301F8391-E959-654D-A20A-8522D50343B5}"/>
              </a:ext>
            </a:extLst>
          </p:cNvPr>
          <p:cNvSpPr txBox="1"/>
          <p:nvPr/>
        </p:nvSpPr>
        <p:spPr>
          <a:xfrm>
            <a:off x="9340716" y="3036754"/>
            <a:ext cx="2375031" cy="1661560"/>
          </a:xfrm>
          <a:prstGeom prst="rect">
            <a:avLst/>
          </a:prstGeom>
        </p:spPr>
        <p:txBody>
          <a:bodyPr wrap="none" lIns="0" tIns="0" rIns="0" bIns="0" rtlCol="0">
            <a:spAutoFit/>
          </a:bodyPr>
          <a:lstStyle/>
          <a:p>
            <a:pPr marL="171348" indent="-171348">
              <a:buFont typeface="Arial" panose="020B0604020202020204" pitchFamily="34" charset="0"/>
              <a:buChar char="•"/>
            </a:pPr>
            <a:r>
              <a:rPr lang="en-US" sz="1200" dirty="0">
                <a:solidFill>
                  <a:srgbClr val="717074"/>
                </a:solidFill>
                <a:latin typeface="Metropolis"/>
              </a:rPr>
              <a:t>Citrix Virtual Apps &amp; Desktops</a:t>
            </a:r>
          </a:p>
          <a:p>
            <a:pPr marL="171348" indent="-171348">
              <a:buFont typeface="Arial" panose="020B0604020202020204" pitchFamily="34" charset="0"/>
              <a:buChar char="•"/>
            </a:pPr>
            <a:r>
              <a:rPr lang="en-US" sz="1200" dirty="0">
                <a:solidFill>
                  <a:srgbClr val="717074"/>
                </a:solidFill>
                <a:latin typeface="Metropolis"/>
              </a:rPr>
              <a:t>Docker</a:t>
            </a:r>
          </a:p>
          <a:p>
            <a:pPr marL="171348" indent="-171348">
              <a:buFont typeface="Arial" panose="020B0604020202020204" pitchFamily="34" charset="0"/>
              <a:buChar char="•"/>
            </a:pPr>
            <a:r>
              <a:rPr lang="en-US" sz="1200" dirty="0">
                <a:solidFill>
                  <a:srgbClr val="717074"/>
                </a:solidFill>
                <a:latin typeface="Metropolis"/>
              </a:rPr>
              <a:t>IBM </a:t>
            </a:r>
            <a:r>
              <a:rPr lang="en-US" sz="1200" dirty="0" err="1">
                <a:solidFill>
                  <a:srgbClr val="717074"/>
                </a:solidFill>
                <a:latin typeface="Metropolis"/>
              </a:rPr>
              <a:t>PowerVC</a:t>
            </a:r>
            <a:endParaRPr lang="en-US" sz="1200" dirty="0">
              <a:solidFill>
                <a:srgbClr val="717074"/>
              </a:solidFill>
              <a:latin typeface="Metropolis"/>
            </a:endParaRPr>
          </a:p>
          <a:p>
            <a:pPr marL="171348" indent="-171348">
              <a:buFont typeface="Arial" panose="020B0604020202020204" pitchFamily="34" charset="0"/>
              <a:buChar char="•"/>
            </a:pPr>
            <a:r>
              <a:rPr lang="en-US" sz="1200" dirty="0">
                <a:solidFill>
                  <a:srgbClr val="717074"/>
                </a:solidFill>
                <a:latin typeface="Metropolis"/>
              </a:rPr>
              <a:t>IBM HMC</a:t>
            </a:r>
          </a:p>
          <a:p>
            <a:pPr marL="171348" indent="-171348">
              <a:buFont typeface="Arial" panose="020B0604020202020204" pitchFamily="34" charset="0"/>
              <a:buChar char="•"/>
            </a:pPr>
            <a:r>
              <a:rPr lang="en-US" sz="1200" dirty="0">
                <a:solidFill>
                  <a:srgbClr val="717074"/>
                </a:solidFill>
                <a:latin typeface="Metropolis"/>
              </a:rPr>
              <a:t>Microsoft Hyper-V</a:t>
            </a:r>
          </a:p>
          <a:p>
            <a:pPr marL="171348" indent="-171348">
              <a:buFont typeface="Arial" panose="020B0604020202020204" pitchFamily="34" charset="0"/>
              <a:buChar char="•"/>
            </a:pPr>
            <a:r>
              <a:rPr lang="en-US" sz="1200" dirty="0">
                <a:solidFill>
                  <a:srgbClr val="717074"/>
                </a:solidFill>
                <a:latin typeface="Metropolis"/>
              </a:rPr>
              <a:t>VMware Tanzu </a:t>
            </a:r>
          </a:p>
          <a:p>
            <a:pPr marL="182453"/>
            <a:r>
              <a:rPr lang="en-US" sz="1200" dirty="0">
                <a:solidFill>
                  <a:srgbClr val="717074"/>
                </a:solidFill>
                <a:latin typeface="Metropolis"/>
              </a:rPr>
              <a:t>Application Service</a:t>
            </a:r>
          </a:p>
          <a:p>
            <a:pPr marL="174573" indent="-174573">
              <a:buFont typeface="Arial" panose="020B0604020202020204" pitchFamily="34" charset="0"/>
              <a:buChar char="•"/>
            </a:pPr>
            <a:r>
              <a:rPr lang="en-US" sz="1200" dirty="0">
                <a:solidFill>
                  <a:srgbClr val="717074"/>
                </a:solidFill>
                <a:latin typeface="Metropolis"/>
              </a:rPr>
              <a:t>Nutanix</a:t>
            </a:r>
          </a:p>
          <a:p>
            <a:pPr marL="171348" indent="-171348">
              <a:buFont typeface="Arial" panose="020B0604020202020204" pitchFamily="34" charset="0"/>
              <a:buChar char="•"/>
            </a:pPr>
            <a:endParaRPr lang="en-US" sz="1200" dirty="0">
              <a:solidFill>
                <a:srgbClr val="717074"/>
              </a:solidFill>
              <a:latin typeface="Metropolis"/>
            </a:endParaRPr>
          </a:p>
        </p:txBody>
      </p:sp>
      <p:grpSp>
        <p:nvGrpSpPr>
          <p:cNvPr id="59" name="Group 58">
            <a:extLst>
              <a:ext uri="{FF2B5EF4-FFF2-40B4-BE49-F238E27FC236}">
                <a16:creationId xmlns:a16="http://schemas.microsoft.com/office/drawing/2014/main" id="{F9CF8CE4-19E6-E44E-BE90-CF3EEFA31353}"/>
              </a:ext>
            </a:extLst>
          </p:cNvPr>
          <p:cNvGrpSpPr>
            <a:grpSpLocks noChangeAspect="1"/>
          </p:cNvGrpSpPr>
          <p:nvPr/>
        </p:nvGrpSpPr>
        <p:grpSpPr>
          <a:xfrm>
            <a:off x="8197648" y="3189546"/>
            <a:ext cx="731140" cy="731140"/>
            <a:chOff x="595548" y="3775234"/>
            <a:chExt cx="1828959" cy="1828959"/>
          </a:xfrm>
        </p:grpSpPr>
        <p:sp>
          <p:nvSpPr>
            <p:cNvPr id="60" name="Oval 59">
              <a:extLst>
                <a:ext uri="{FF2B5EF4-FFF2-40B4-BE49-F238E27FC236}">
                  <a16:creationId xmlns:a16="http://schemas.microsoft.com/office/drawing/2014/main" id="{30FAF1E9-0D14-DC4A-9D31-1FE0E858254F}"/>
                </a:ext>
              </a:extLst>
            </p:cNvPr>
            <p:cNvSpPr/>
            <p:nvPr/>
          </p:nvSpPr>
          <p:spPr>
            <a:xfrm>
              <a:off x="595548" y="3775234"/>
              <a:ext cx="1828959" cy="1828959"/>
            </a:xfrm>
            <a:prstGeom prst="ellipse">
              <a:avLst/>
            </a:prstGeom>
            <a:solidFill>
              <a:schemeClr val="accent1"/>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400">
                <a:solidFill>
                  <a:prstClr val="white"/>
                </a:solidFill>
                <a:latin typeface="Metropolis"/>
              </a:endParaRPr>
            </a:p>
          </p:txBody>
        </p:sp>
        <p:pic>
          <p:nvPicPr>
            <p:cNvPr id="61" name="Graphic 60">
              <a:extLst>
                <a:ext uri="{FF2B5EF4-FFF2-40B4-BE49-F238E27FC236}">
                  <a16:creationId xmlns:a16="http://schemas.microsoft.com/office/drawing/2014/main" id="{A3A57957-B981-5540-9683-31C25FABBA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3727" y="4140162"/>
              <a:ext cx="1109918" cy="1083065"/>
            </a:xfrm>
            <a:prstGeom prst="rect">
              <a:avLst/>
            </a:prstGeom>
          </p:spPr>
        </p:pic>
      </p:grpSp>
      <p:sp>
        <p:nvSpPr>
          <p:cNvPr id="62" name="TextBox 61">
            <a:extLst>
              <a:ext uri="{FF2B5EF4-FFF2-40B4-BE49-F238E27FC236}">
                <a16:creationId xmlns:a16="http://schemas.microsoft.com/office/drawing/2014/main" id="{EEA74E31-4985-BB40-AA91-5A94890A85F5}"/>
              </a:ext>
            </a:extLst>
          </p:cNvPr>
          <p:cNvSpPr txBox="1"/>
          <p:nvPr/>
        </p:nvSpPr>
        <p:spPr>
          <a:xfrm>
            <a:off x="439992" y="4032645"/>
            <a:ext cx="1099374" cy="246157"/>
          </a:xfrm>
          <a:prstGeom prst="rect">
            <a:avLst/>
          </a:prstGeom>
        </p:spPr>
        <p:txBody>
          <a:bodyPr wrap="none" lIns="0" tIns="0" rIns="0" bIns="0" rtlCol="0">
            <a:spAutoFit/>
          </a:bodyPr>
          <a:lstStyle/>
          <a:p>
            <a:pPr algn="ctr">
              <a:spcAft>
                <a:spcPts val="600"/>
              </a:spcAft>
            </a:pPr>
            <a:r>
              <a:rPr lang="en-US" sz="1600" b="1" dirty="0">
                <a:solidFill>
                  <a:srgbClr val="717074"/>
                </a:solidFill>
                <a:latin typeface="Metropolis"/>
              </a:rPr>
              <a:t>Connectors</a:t>
            </a:r>
          </a:p>
        </p:txBody>
      </p:sp>
      <p:sp>
        <p:nvSpPr>
          <p:cNvPr id="63" name="TextBox 62">
            <a:extLst>
              <a:ext uri="{FF2B5EF4-FFF2-40B4-BE49-F238E27FC236}">
                <a16:creationId xmlns:a16="http://schemas.microsoft.com/office/drawing/2014/main" id="{4E9CAF52-B3F6-674E-B6B8-2404F8DC42A8}"/>
              </a:ext>
            </a:extLst>
          </p:cNvPr>
          <p:cNvSpPr txBox="1"/>
          <p:nvPr/>
        </p:nvSpPr>
        <p:spPr>
          <a:xfrm>
            <a:off x="479456" y="5957535"/>
            <a:ext cx="1019245" cy="276927"/>
          </a:xfrm>
          <a:prstGeom prst="rect">
            <a:avLst/>
          </a:prstGeom>
        </p:spPr>
        <p:txBody>
          <a:bodyPr wrap="none" lIns="0" tIns="0" rIns="0" bIns="0" rtlCol="0">
            <a:spAutoFit/>
          </a:bodyPr>
          <a:lstStyle>
            <a:defPPr>
              <a:defRPr lang="en-US"/>
            </a:defPPr>
            <a:lvl1pPr algn="ctr">
              <a:defRPr sz="1200" b="1"/>
            </a:lvl1pPr>
          </a:lstStyle>
          <a:p>
            <a:r>
              <a:rPr lang="en-US" sz="1799" dirty="0">
                <a:solidFill>
                  <a:srgbClr val="717074"/>
                </a:solidFill>
                <a:latin typeface="Metropolis"/>
              </a:rPr>
              <a:t>Database</a:t>
            </a:r>
          </a:p>
        </p:txBody>
      </p:sp>
      <p:sp>
        <p:nvSpPr>
          <p:cNvPr id="64" name="TextBox 63">
            <a:extLst>
              <a:ext uri="{FF2B5EF4-FFF2-40B4-BE49-F238E27FC236}">
                <a16:creationId xmlns:a16="http://schemas.microsoft.com/office/drawing/2014/main" id="{258F6CEE-0E72-9C46-9482-3677275FE0BC}"/>
              </a:ext>
            </a:extLst>
          </p:cNvPr>
          <p:cNvSpPr txBox="1"/>
          <p:nvPr/>
        </p:nvSpPr>
        <p:spPr>
          <a:xfrm>
            <a:off x="5609123" y="6021913"/>
            <a:ext cx="1331749" cy="276927"/>
          </a:xfrm>
          <a:prstGeom prst="rect">
            <a:avLst/>
          </a:prstGeom>
        </p:spPr>
        <p:txBody>
          <a:bodyPr wrap="none" lIns="0" tIns="0" rIns="0" bIns="0" rtlCol="0">
            <a:spAutoFit/>
          </a:bodyPr>
          <a:lstStyle/>
          <a:p>
            <a:pPr algn="ctr">
              <a:spcAft>
                <a:spcPts val="600"/>
              </a:spcAft>
            </a:pPr>
            <a:r>
              <a:rPr lang="en-US" sz="1799" b="1" dirty="0">
                <a:solidFill>
                  <a:srgbClr val="717074"/>
                </a:solidFill>
                <a:latin typeface="Metropolis"/>
              </a:rPr>
              <a:t>Applications</a:t>
            </a:r>
          </a:p>
        </p:txBody>
      </p:sp>
      <p:sp>
        <p:nvSpPr>
          <p:cNvPr id="65" name="TextBox 64">
            <a:extLst>
              <a:ext uri="{FF2B5EF4-FFF2-40B4-BE49-F238E27FC236}">
                <a16:creationId xmlns:a16="http://schemas.microsoft.com/office/drawing/2014/main" id="{104B409A-145E-E344-A255-2314654ADFA5}"/>
              </a:ext>
            </a:extLst>
          </p:cNvPr>
          <p:cNvSpPr txBox="1"/>
          <p:nvPr/>
        </p:nvSpPr>
        <p:spPr>
          <a:xfrm>
            <a:off x="1785261" y="3166104"/>
            <a:ext cx="2563017" cy="923090"/>
          </a:xfrm>
          <a:prstGeom prst="rect">
            <a:avLst/>
          </a:prstGeom>
        </p:spPr>
        <p:txBody>
          <a:bodyPr wrap="square" lIns="0" tIns="0" rIns="0" bIns="0" rtlCol="0">
            <a:spAutoFit/>
          </a:bodyPr>
          <a:lstStyle/>
          <a:p>
            <a:pPr marL="171348" indent="-171348">
              <a:buFont typeface="Arial" panose="020B0604020202020204" pitchFamily="34" charset="0"/>
              <a:buChar char="•"/>
            </a:pPr>
            <a:r>
              <a:rPr lang="en-US" sz="1200" dirty="0">
                <a:solidFill>
                  <a:srgbClr val="717074"/>
                </a:solidFill>
                <a:latin typeface="Metropolis"/>
              </a:rPr>
              <a:t>Microsoft SCOM</a:t>
            </a:r>
          </a:p>
          <a:p>
            <a:pPr marL="171348" indent="-171348">
              <a:buFont typeface="Arial" panose="020B0604020202020204" pitchFamily="34" charset="0"/>
              <a:buChar char="•"/>
            </a:pPr>
            <a:r>
              <a:rPr lang="en-US" sz="1200" dirty="0">
                <a:solidFill>
                  <a:srgbClr val="717074"/>
                </a:solidFill>
                <a:latin typeface="Metropolis"/>
              </a:rPr>
              <a:t>Nagios XI</a:t>
            </a:r>
          </a:p>
          <a:p>
            <a:pPr marL="171348" indent="-171348">
              <a:buFont typeface="Arial" panose="020B0604020202020204" pitchFamily="34" charset="0"/>
              <a:buChar char="•"/>
            </a:pPr>
            <a:r>
              <a:rPr lang="en-US" sz="1200" dirty="0">
                <a:solidFill>
                  <a:srgbClr val="717074"/>
                </a:solidFill>
                <a:latin typeface="Metropolis"/>
              </a:rPr>
              <a:t>Oracle Enterprise Manager</a:t>
            </a:r>
          </a:p>
          <a:p>
            <a:pPr marL="171348" indent="-171348">
              <a:buFont typeface="Arial" panose="020B0604020202020204" pitchFamily="34" charset="0"/>
              <a:buChar char="•"/>
            </a:pPr>
            <a:r>
              <a:rPr lang="en-US" sz="1200" dirty="0">
                <a:solidFill>
                  <a:srgbClr val="717074"/>
                </a:solidFill>
                <a:latin typeface="Metropolis"/>
              </a:rPr>
              <a:t>ServiceNow</a:t>
            </a:r>
          </a:p>
          <a:p>
            <a:pPr marL="171348" indent="-171348">
              <a:buFont typeface="Arial" panose="020B0604020202020204" pitchFamily="34" charset="0"/>
              <a:buChar char="•"/>
            </a:pPr>
            <a:r>
              <a:rPr lang="en-US" sz="1200" dirty="0">
                <a:solidFill>
                  <a:srgbClr val="717074"/>
                </a:solidFill>
                <a:latin typeface="Metropolis"/>
              </a:rPr>
              <a:t>SolarWinds NPM </a:t>
            </a:r>
          </a:p>
        </p:txBody>
      </p:sp>
      <p:sp>
        <p:nvSpPr>
          <p:cNvPr id="66" name="TextBox 65">
            <a:extLst>
              <a:ext uri="{FF2B5EF4-FFF2-40B4-BE49-F238E27FC236}">
                <a16:creationId xmlns:a16="http://schemas.microsoft.com/office/drawing/2014/main" id="{0ED5C713-41E9-D94F-9759-0E273AE3B35D}"/>
              </a:ext>
            </a:extLst>
          </p:cNvPr>
          <p:cNvSpPr txBox="1"/>
          <p:nvPr/>
        </p:nvSpPr>
        <p:spPr>
          <a:xfrm>
            <a:off x="1473445" y="5098937"/>
            <a:ext cx="1724382" cy="738472"/>
          </a:xfrm>
          <a:prstGeom prst="rect">
            <a:avLst/>
          </a:prstGeom>
        </p:spPr>
        <p:txBody>
          <a:bodyPr wrap="none" lIns="0" tIns="0" rIns="0" bIns="0" rtlCol="0">
            <a:spAutoFit/>
          </a:bodyPr>
          <a:lstStyle/>
          <a:p>
            <a:pPr marL="171348" indent="-171348">
              <a:buFont typeface="Arial" panose="020B0604020202020204" pitchFamily="34" charset="0"/>
              <a:buChar char="•"/>
            </a:pPr>
            <a:r>
              <a:rPr lang="en-US" sz="1200" dirty="0">
                <a:solidFill>
                  <a:srgbClr val="717074"/>
                </a:solidFill>
                <a:latin typeface="Metropolis"/>
              </a:rPr>
              <a:t>Apache Hadoop</a:t>
            </a:r>
          </a:p>
          <a:p>
            <a:pPr marL="171348" indent="-171348">
              <a:buFont typeface="Arial" panose="020B0604020202020204" pitchFamily="34" charset="0"/>
              <a:buChar char="•"/>
            </a:pPr>
            <a:r>
              <a:rPr lang="en-US" sz="1200" dirty="0">
                <a:solidFill>
                  <a:srgbClr val="717074"/>
                </a:solidFill>
                <a:latin typeface="Metropolis"/>
              </a:rPr>
              <a:t>Microsoft Azure SQL</a:t>
            </a:r>
          </a:p>
          <a:p>
            <a:pPr marL="171348" indent="-171348">
              <a:buFont typeface="Arial" panose="020B0604020202020204" pitchFamily="34" charset="0"/>
              <a:buChar char="•"/>
            </a:pPr>
            <a:r>
              <a:rPr lang="en-US" sz="1200" dirty="0">
                <a:solidFill>
                  <a:srgbClr val="717074"/>
                </a:solidFill>
                <a:latin typeface="Metropolis"/>
              </a:rPr>
              <a:t>Microsoft SQL Server</a:t>
            </a:r>
          </a:p>
          <a:p>
            <a:pPr marL="171348" indent="-171348">
              <a:buFont typeface="Arial" panose="020B0604020202020204" pitchFamily="34" charset="0"/>
              <a:buChar char="•"/>
            </a:pPr>
            <a:r>
              <a:rPr lang="en-US" sz="1200" dirty="0">
                <a:solidFill>
                  <a:srgbClr val="717074"/>
                </a:solidFill>
                <a:latin typeface="Metropolis"/>
              </a:rPr>
              <a:t>MongoDB</a:t>
            </a:r>
          </a:p>
        </p:txBody>
      </p:sp>
      <p:sp>
        <p:nvSpPr>
          <p:cNvPr id="67" name="TextBox 66">
            <a:extLst>
              <a:ext uri="{FF2B5EF4-FFF2-40B4-BE49-F238E27FC236}">
                <a16:creationId xmlns:a16="http://schemas.microsoft.com/office/drawing/2014/main" id="{C1C519CF-1D3D-0242-946D-1B5948DBB8DD}"/>
              </a:ext>
            </a:extLst>
          </p:cNvPr>
          <p:cNvSpPr txBox="1"/>
          <p:nvPr/>
        </p:nvSpPr>
        <p:spPr>
          <a:xfrm>
            <a:off x="6734715" y="5143792"/>
            <a:ext cx="1604188" cy="738472"/>
          </a:xfrm>
          <a:prstGeom prst="rect">
            <a:avLst/>
          </a:prstGeom>
        </p:spPr>
        <p:txBody>
          <a:bodyPr wrap="none" lIns="0" tIns="0" rIns="0" bIns="0" rtlCol="0">
            <a:spAutoFit/>
          </a:bodyPr>
          <a:lstStyle/>
          <a:p>
            <a:pPr marL="171348" indent="-171348">
              <a:buFont typeface="Arial" panose="020B0604020202020204" pitchFamily="34" charset="0"/>
              <a:buChar char="•"/>
            </a:pPr>
            <a:r>
              <a:rPr lang="en-US" sz="1200" dirty="0">
                <a:solidFill>
                  <a:srgbClr val="717074"/>
                </a:solidFill>
                <a:latin typeface="Metropolis"/>
              </a:rPr>
              <a:t>Apache Tomcat</a:t>
            </a:r>
          </a:p>
          <a:p>
            <a:pPr marL="171348" indent="-171348">
              <a:buFont typeface="Arial" panose="020B0604020202020204" pitchFamily="34" charset="0"/>
              <a:buChar char="•"/>
            </a:pPr>
            <a:r>
              <a:rPr lang="en-US" sz="1200" dirty="0">
                <a:solidFill>
                  <a:srgbClr val="717074"/>
                </a:solidFill>
                <a:latin typeface="Metropolis"/>
              </a:rPr>
              <a:t>Microsoft IIS Server</a:t>
            </a:r>
          </a:p>
          <a:p>
            <a:pPr marL="171348" indent="-171348">
              <a:buFont typeface="Arial" panose="020B0604020202020204" pitchFamily="34" charset="0"/>
              <a:buChar char="•"/>
            </a:pPr>
            <a:r>
              <a:rPr lang="en-US" sz="1200" dirty="0">
                <a:solidFill>
                  <a:srgbClr val="717074"/>
                </a:solidFill>
                <a:latin typeface="Metropolis"/>
              </a:rPr>
              <a:t>Red Hat JBoss EAP</a:t>
            </a:r>
          </a:p>
          <a:p>
            <a:pPr marL="171348" indent="-171348">
              <a:buFont typeface="Arial" panose="020B0604020202020204" pitchFamily="34" charset="0"/>
              <a:buChar char="•"/>
            </a:pPr>
            <a:r>
              <a:rPr lang="en-US" sz="1200" dirty="0">
                <a:solidFill>
                  <a:srgbClr val="717074"/>
                </a:solidFill>
                <a:latin typeface="Metropolis"/>
              </a:rPr>
              <a:t>SAP</a:t>
            </a:r>
          </a:p>
        </p:txBody>
      </p:sp>
      <p:grpSp>
        <p:nvGrpSpPr>
          <p:cNvPr id="68" name="Group 67">
            <a:extLst>
              <a:ext uri="{FF2B5EF4-FFF2-40B4-BE49-F238E27FC236}">
                <a16:creationId xmlns:a16="http://schemas.microsoft.com/office/drawing/2014/main" id="{59FB14EB-B562-7644-9020-C755BCB87ABC}"/>
              </a:ext>
            </a:extLst>
          </p:cNvPr>
          <p:cNvGrpSpPr>
            <a:grpSpLocks noChangeAspect="1"/>
          </p:cNvGrpSpPr>
          <p:nvPr/>
        </p:nvGrpSpPr>
        <p:grpSpPr>
          <a:xfrm>
            <a:off x="642193" y="3174549"/>
            <a:ext cx="731140" cy="731140"/>
            <a:chOff x="2878620" y="1167668"/>
            <a:chExt cx="1828959" cy="1828959"/>
          </a:xfrm>
        </p:grpSpPr>
        <p:sp>
          <p:nvSpPr>
            <p:cNvPr id="69" name="Oval 68">
              <a:extLst>
                <a:ext uri="{FF2B5EF4-FFF2-40B4-BE49-F238E27FC236}">
                  <a16:creationId xmlns:a16="http://schemas.microsoft.com/office/drawing/2014/main" id="{F8B11C6D-1C9D-3F47-8DA4-4C8709A4DEE7}"/>
                </a:ext>
              </a:extLst>
            </p:cNvPr>
            <p:cNvSpPr/>
            <p:nvPr/>
          </p:nvSpPr>
          <p:spPr>
            <a:xfrm>
              <a:off x="2878620" y="1167668"/>
              <a:ext cx="1828959" cy="1828959"/>
            </a:xfrm>
            <a:prstGeom prst="ellipse">
              <a:avLst/>
            </a:prstGeom>
            <a:solidFill>
              <a:schemeClr val="accent5"/>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400">
                <a:solidFill>
                  <a:prstClr val="white"/>
                </a:solidFill>
                <a:latin typeface="Metropolis"/>
              </a:endParaRPr>
            </a:p>
          </p:txBody>
        </p:sp>
        <p:pic>
          <p:nvPicPr>
            <p:cNvPr id="70" name="Graphic 69">
              <a:extLst>
                <a:ext uri="{FF2B5EF4-FFF2-40B4-BE49-F238E27FC236}">
                  <a16:creationId xmlns:a16="http://schemas.microsoft.com/office/drawing/2014/main" id="{DC07AB40-A2CB-0C43-AD21-813D6A7D1D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02549" y="1475426"/>
              <a:ext cx="1181100" cy="1171575"/>
            </a:xfrm>
            <a:prstGeom prst="rect">
              <a:avLst/>
            </a:prstGeom>
          </p:spPr>
        </p:pic>
      </p:grpSp>
      <p:grpSp>
        <p:nvGrpSpPr>
          <p:cNvPr id="71" name="Group 70">
            <a:extLst>
              <a:ext uri="{FF2B5EF4-FFF2-40B4-BE49-F238E27FC236}">
                <a16:creationId xmlns:a16="http://schemas.microsoft.com/office/drawing/2014/main" id="{3A06D815-E8C9-5D47-875C-376D45AD7E77}"/>
              </a:ext>
            </a:extLst>
          </p:cNvPr>
          <p:cNvGrpSpPr>
            <a:grpSpLocks noChangeAspect="1"/>
          </p:cNvGrpSpPr>
          <p:nvPr/>
        </p:nvGrpSpPr>
        <p:grpSpPr>
          <a:xfrm>
            <a:off x="623886" y="5098605"/>
            <a:ext cx="731140" cy="731140"/>
            <a:chOff x="5167548" y="3775234"/>
            <a:chExt cx="1828959" cy="1828959"/>
          </a:xfrm>
        </p:grpSpPr>
        <p:sp>
          <p:nvSpPr>
            <p:cNvPr id="72" name="Oval 71">
              <a:extLst>
                <a:ext uri="{FF2B5EF4-FFF2-40B4-BE49-F238E27FC236}">
                  <a16:creationId xmlns:a16="http://schemas.microsoft.com/office/drawing/2014/main" id="{E4BE6A7F-6AB4-B243-9838-FEC6870D2C43}"/>
                </a:ext>
              </a:extLst>
            </p:cNvPr>
            <p:cNvSpPr/>
            <p:nvPr/>
          </p:nvSpPr>
          <p:spPr>
            <a:xfrm>
              <a:off x="5167548" y="3775234"/>
              <a:ext cx="1828959" cy="1828959"/>
            </a:xfrm>
            <a:prstGeom prst="ellipse">
              <a:avLst/>
            </a:prstGeom>
            <a:solidFill>
              <a:schemeClr val="tx1"/>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400">
                <a:solidFill>
                  <a:prstClr val="white"/>
                </a:solidFill>
                <a:latin typeface="Metropolis"/>
              </a:endParaRPr>
            </a:p>
          </p:txBody>
        </p:sp>
        <p:pic>
          <p:nvPicPr>
            <p:cNvPr id="73" name="Graphic 72">
              <a:extLst>
                <a:ext uri="{FF2B5EF4-FFF2-40B4-BE49-F238E27FC236}">
                  <a16:creationId xmlns:a16="http://schemas.microsoft.com/office/drawing/2014/main" id="{7AFC5FE9-FEC9-1743-B75B-F0BC49D09A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617333" y="4126417"/>
              <a:ext cx="923925" cy="1085850"/>
            </a:xfrm>
            <a:prstGeom prst="rect">
              <a:avLst/>
            </a:prstGeom>
          </p:spPr>
        </p:pic>
      </p:grpSp>
      <p:grpSp>
        <p:nvGrpSpPr>
          <p:cNvPr id="74" name="Group 73">
            <a:extLst>
              <a:ext uri="{FF2B5EF4-FFF2-40B4-BE49-F238E27FC236}">
                <a16:creationId xmlns:a16="http://schemas.microsoft.com/office/drawing/2014/main" id="{998C2BC0-2FFA-194D-84A2-90794F1C3914}"/>
              </a:ext>
            </a:extLst>
          </p:cNvPr>
          <p:cNvGrpSpPr>
            <a:grpSpLocks noChangeAspect="1"/>
          </p:cNvGrpSpPr>
          <p:nvPr/>
        </p:nvGrpSpPr>
        <p:grpSpPr>
          <a:xfrm>
            <a:off x="5871514" y="5179588"/>
            <a:ext cx="731140" cy="731140"/>
            <a:chOff x="5167548" y="3775234"/>
            <a:chExt cx="1828959" cy="1828959"/>
          </a:xfrm>
        </p:grpSpPr>
        <p:sp>
          <p:nvSpPr>
            <p:cNvPr id="75" name="Oval 74">
              <a:extLst>
                <a:ext uri="{FF2B5EF4-FFF2-40B4-BE49-F238E27FC236}">
                  <a16:creationId xmlns:a16="http://schemas.microsoft.com/office/drawing/2014/main" id="{70D1A403-7BF0-DB49-B2B1-0DCED06DD3E7}"/>
                </a:ext>
              </a:extLst>
            </p:cNvPr>
            <p:cNvSpPr/>
            <p:nvPr/>
          </p:nvSpPr>
          <p:spPr>
            <a:xfrm>
              <a:off x="5167548" y="3775234"/>
              <a:ext cx="1828959" cy="1828959"/>
            </a:xfrm>
            <a:prstGeom prst="ellipse">
              <a:avLst/>
            </a:prstGeom>
            <a:solidFill>
              <a:schemeClr val="tx2"/>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400">
                <a:solidFill>
                  <a:prstClr val="white"/>
                </a:solidFill>
                <a:latin typeface="Metropolis"/>
              </a:endParaRPr>
            </a:p>
          </p:txBody>
        </p:sp>
        <p:pic>
          <p:nvPicPr>
            <p:cNvPr id="76" name="Graphic 75">
              <a:extLst>
                <a:ext uri="{FF2B5EF4-FFF2-40B4-BE49-F238E27FC236}">
                  <a16:creationId xmlns:a16="http://schemas.microsoft.com/office/drawing/2014/main" id="{02D6C737-9F47-F345-A020-FBBE2E3B280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65497" y="4172890"/>
              <a:ext cx="1049339" cy="1049339"/>
            </a:xfrm>
            <a:prstGeom prst="rect">
              <a:avLst/>
            </a:prstGeom>
          </p:spPr>
        </p:pic>
      </p:grpSp>
      <p:sp>
        <p:nvSpPr>
          <p:cNvPr id="77" name="Rectangle 76">
            <a:extLst>
              <a:ext uri="{FF2B5EF4-FFF2-40B4-BE49-F238E27FC236}">
                <a16:creationId xmlns:a16="http://schemas.microsoft.com/office/drawing/2014/main" id="{9EF93ADA-C2E3-CF46-BCAE-15BFE3D279AF}"/>
              </a:ext>
            </a:extLst>
          </p:cNvPr>
          <p:cNvSpPr/>
          <p:nvPr/>
        </p:nvSpPr>
        <p:spPr>
          <a:xfrm>
            <a:off x="3578553" y="5062274"/>
            <a:ext cx="1381429" cy="738472"/>
          </a:xfrm>
          <a:prstGeom prst="rect">
            <a:avLst/>
          </a:prstGeom>
        </p:spPr>
        <p:txBody>
          <a:bodyPr wrap="none" lIns="0" tIns="0" rIns="0" bIns="0" rtlCol="0">
            <a:spAutoFit/>
          </a:bodyPr>
          <a:lstStyle/>
          <a:p>
            <a:pPr marL="171348" indent="-171348">
              <a:buFont typeface="Arial" panose="020B0604020202020204" pitchFamily="34" charset="0"/>
              <a:buChar char="•"/>
            </a:pPr>
            <a:r>
              <a:rPr lang="en-US" sz="1200" dirty="0">
                <a:solidFill>
                  <a:srgbClr val="717074"/>
                </a:solidFill>
                <a:latin typeface="Metropolis"/>
              </a:rPr>
              <a:t>MySQL</a:t>
            </a:r>
          </a:p>
          <a:p>
            <a:pPr marL="171348" indent="-171348">
              <a:buFont typeface="Arial" panose="020B0604020202020204" pitchFamily="34" charset="0"/>
              <a:buChar char="•"/>
            </a:pPr>
            <a:r>
              <a:rPr lang="en-US" sz="1200" dirty="0">
                <a:solidFill>
                  <a:srgbClr val="717074"/>
                </a:solidFill>
                <a:latin typeface="Metropolis"/>
              </a:rPr>
              <a:t>Oracle Database</a:t>
            </a:r>
          </a:p>
          <a:p>
            <a:pPr marL="171348" indent="-171348">
              <a:buFont typeface="Arial" panose="020B0604020202020204" pitchFamily="34" charset="0"/>
              <a:buChar char="•"/>
            </a:pPr>
            <a:r>
              <a:rPr lang="en-US" sz="1200" dirty="0">
                <a:solidFill>
                  <a:srgbClr val="717074"/>
                </a:solidFill>
                <a:latin typeface="Metropolis"/>
              </a:rPr>
              <a:t>PostgreSQL</a:t>
            </a:r>
          </a:p>
          <a:p>
            <a:pPr marL="171348" indent="-171348">
              <a:buFont typeface="Arial" panose="020B0604020202020204" pitchFamily="34" charset="0"/>
              <a:buChar char="•"/>
            </a:pPr>
            <a:r>
              <a:rPr lang="en-US" sz="1200" dirty="0">
                <a:solidFill>
                  <a:srgbClr val="717074"/>
                </a:solidFill>
                <a:latin typeface="Metropolis"/>
              </a:rPr>
              <a:t>SAP HANA</a:t>
            </a:r>
          </a:p>
        </p:txBody>
      </p:sp>
      <p:grpSp>
        <p:nvGrpSpPr>
          <p:cNvPr id="78" name="Group 77">
            <a:extLst>
              <a:ext uri="{FF2B5EF4-FFF2-40B4-BE49-F238E27FC236}">
                <a16:creationId xmlns:a16="http://schemas.microsoft.com/office/drawing/2014/main" id="{A468CA3F-1828-E640-916B-0824BB4C5622}"/>
              </a:ext>
            </a:extLst>
          </p:cNvPr>
          <p:cNvGrpSpPr/>
          <p:nvPr/>
        </p:nvGrpSpPr>
        <p:grpSpPr>
          <a:xfrm>
            <a:off x="4445862" y="3155790"/>
            <a:ext cx="731140" cy="731140"/>
            <a:chOff x="3425233" y="3002190"/>
            <a:chExt cx="731520" cy="731520"/>
          </a:xfrm>
        </p:grpSpPr>
        <p:sp>
          <p:nvSpPr>
            <p:cNvPr id="79" name="Oval 78">
              <a:extLst>
                <a:ext uri="{FF2B5EF4-FFF2-40B4-BE49-F238E27FC236}">
                  <a16:creationId xmlns:a16="http://schemas.microsoft.com/office/drawing/2014/main" id="{0E936D13-4F08-2743-8F3E-75AF0FE3A54C}"/>
                </a:ext>
              </a:extLst>
            </p:cNvPr>
            <p:cNvSpPr/>
            <p:nvPr/>
          </p:nvSpPr>
          <p:spPr>
            <a:xfrm>
              <a:off x="3425233" y="3002190"/>
              <a:ext cx="731520" cy="731520"/>
            </a:xfrm>
            <a:prstGeom prst="ellipse">
              <a:avLst/>
            </a:prstGeom>
            <a:solidFill>
              <a:schemeClr val="accent3"/>
            </a:solidFill>
            <a:ln w="762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400">
                <a:solidFill>
                  <a:prstClr val="white"/>
                </a:solidFill>
                <a:latin typeface="Metropolis"/>
              </a:endParaRPr>
            </a:p>
          </p:txBody>
        </p:sp>
        <p:sp>
          <p:nvSpPr>
            <p:cNvPr id="80" name="Freeform 67">
              <a:extLst>
                <a:ext uri="{FF2B5EF4-FFF2-40B4-BE49-F238E27FC236}">
                  <a16:creationId xmlns:a16="http://schemas.microsoft.com/office/drawing/2014/main" id="{440E3ED3-A2B6-F741-B5EB-494102BB22BE}"/>
                </a:ext>
              </a:extLst>
            </p:cNvPr>
            <p:cNvSpPr>
              <a:spLocks noChangeAspect="1"/>
            </p:cNvSpPr>
            <p:nvPr/>
          </p:nvSpPr>
          <p:spPr bwMode="auto">
            <a:xfrm>
              <a:off x="3585253" y="3219934"/>
              <a:ext cx="411480" cy="280236"/>
            </a:xfrm>
            <a:custGeom>
              <a:avLst/>
              <a:gdLst>
                <a:gd name="T0" fmla="*/ 2758 w 3176"/>
                <a:gd name="T1" fmla="*/ 1837 h 2163"/>
                <a:gd name="T2" fmla="*/ 2512 w 3176"/>
                <a:gd name="T3" fmla="*/ 1837 h 2163"/>
                <a:gd name="T4" fmla="*/ 1755 w 3176"/>
                <a:gd name="T5" fmla="*/ 1082 h 2163"/>
                <a:gd name="T6" fmla="*/ 2512 w 3176"/>
                <a:gd name="T7" fmla="*/ 327 h 2163"/>
                <a:gd name="T8" fmla="*/ 2758 w 3176"/>
                <a:gd name="T9" fmla="*/ 327 h 2163"/>
                <a:gd name="T10" fmla="*/ 2758 w 3176"/>
                <a:gd name="T11" fmla="*/ 480 h 2163"/>
                <a:gd name="T12" fmla="*/ 3176 w 3176"/>
                <a:gd name="T13" fmla="*/ 240 h 2163"/>
                <a:gd name="T14" fmla="*/ 2758 w 3176"/>
                <a:gd name="T15" fmla="*/ 0 h 2163"/>
                <a:gd name="T16" fmla="*/ 2758 w 3176"/>
                <a:gd name="T17" fmla="*/ 154 h 2163"/>
                <a:gd name="T18" fmla="*/ 2441 w 3176"/>
                <a:gd name="T19" fmla="*/ 154 h 2163"/>
                <a:gd name="T20" fmla="*/ 1633 w 3176"/>
                <a:gd name="T21" fmla="*/ 960 h 2163"/>
                <a:gd name="T22" fmla="*/ 826 w 3176"/>
                <a:gd name="T23" fmla="*/ 154 h 2163"/>
                <a:gd name="T24" fmla="*/ 417 w 3176"/>
                <a:gd name="T25" fmla="*/ 154 h 2163"/>
                <a:gd name="T26" fmla="*/ 417 w 3176"/>
                <a:gd name="T27" fmla="*/ 0 h 2163"/>
                <a:gd name="T28" fmla="*/ 0 w 3176"/>
                <a:gd name="T29" fmla="*/ 240 h 2163"/>
                <a:gd name="T30" fmla="*/ 417 w 3176"/>
                <a:gd name="T31" fmla="*/ 480 h 2163"/>
                <a:gd name="T32" fmla="*/ 417 w 3176"/>
                <a:gd name="T33" fmla="*/ 327 h 2163"/>
                <a:gd name="T34" fmla="*/ 754 w 3176"/>
                <a:gd name="T35" fmla="*/ 327 h 2163"/>
                <a:gd name="T36" fmla="*/ 1511 w 3176"/>
                <a:gd name="T37" fmla="*/ 1082 h 2163"/>
                <a:gd name="T38" fmla="*/ 754 w 3176"/>
                <a:gd name="T39" fmla="*/ 1837 h 2163"/>
                <a:gd name="T40" fmla="*/ 417 w 3176"/>
                <a:gd name="T41" fmla="*/ 1837 h 2163"/>
                <a:gd name="T42" fmla="*/ 417 w 3176"/>
                <a:gd name="T43" fmla="*/ 1682 h 2163"/>
                <a:gd name="T44" fmla="*/ 0 w 3176"/>
                <a:gd name="T45" fmla="*/ 1922 h 2163"/>
                <a:gd name="T46" fmla="*/ 417 w 3176"/>
                <a:gd name="T47" fmla="*/ 2163 h 2163"/>
                <a:gd name="T48" fmla="*/ 417 w 3176"/>
                <a:gd name="T49" fmla="*/ 2009 h 2163"/>
                <a:gd name="T50" fmla="*/ 826 w 3176"/>
                <a:gd name="T51" fmla="*/ 2009 h 2163"/>
                <a:gd name="T52" fmla="*/ 1633 w 3176"/>
                <a:gd name="T53" fmla="*/ 1203 h 2163"/>
                <a:gd name="T54" fmla="*/ 2441 w 3176"/>
                <a:gd name="T55" fmla="*/ 2009 h 2163"/>
                <a:gd name="T56" fmla="*/ 2758 w 3176"/>
                <a:gd name="T57" fmla="*/ 2009 h 2163"/>
                <a:gd name="T58" fmla="*/ 2758 w 3176"/>
                <a:gd name="T59" fmla="*/ 2163 h 2163"/>
                <a:gd name="T60" fmla="*/ 3176 w 3176"/>
                <a:gd name="T61" fmla="*/ 1922 h 2163"/>
                <a:gd name="T62" fmla="*/ 2758 w 3176"/>
                <a:gd name="T63" fmla="*/ 1682 h 2163"/>
                <a:gd name="T64" fmla="*/ 2758 w 3176"/>
                <a:gd name="T65" fmla="*/ 183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76" h="2163">
                  <a:moveTo>
                    <a:pt x="2758" y="1837"/>
                  </a:moveTo>
                  <a:lnTo>
                    <a:pt x="2512" y="1837"/>
                  </a:lnTo>
                  <a:lnTo>
                    <a:pt x="1755" y="1082"/>
                  </a:lnTo>
                  <a:lnTo>
                    <a:pt x="2512" y="327"/>
                  </a:lnTo>
                  <a:lnTo>
                    <a:pt x="2758" y="327"/>
                  </a:lnTo>
                  <a:lnTo>
                    <a:pt x="2758" y="480"/>
                  </a:lnTo>
                  <a:lnTo>
                    <a:pt x="3176" y="240"/>
                  </a:lnTo>
                  <a:lnTo>
                    <a:pt x="2758" y="0"/>
                  </a:lnTo>
                  <a:lnTo>
                    <a:pt x="2758" y="154"/>
                  </a:lnTo>
                  <a:lnTo>
                    <a:pt x="2441" y="154"/>
                  </a:lnTo>
                  <a:lnTo>
                    <a:pt x="1633" y="960"/>
                  </a:lnTo>
                  <a:lnTo>
                    <a:pt x="826" y="154"/>
                  </a:lnTo>
                  <a:lnTo>
                    <a:pt x="417" y="154"/>
                  </a:lnTo>
                  <a:lnTo>
                    <a:pt x="417" y="0"/>
                  </a:lnTo>
                  <a:lnTo>
                    <a:pt x="0" y="240"/>
                  </a:lnTo>
                  <a:lnTo>
                    <a:pt x="417" y="480"/>
                  </a:lnTo>
                  <a:lnTo>
                    <a:pt x="417" y="327"/>
                  </a:lnTo>
                  <a:lnTo>
                    <a:pt x="754" y="327"/>
                  </a:lnTo>
                  <a:lnTo>
                    <a:pt x="1511" y="1082"/>
                  </a:lnTo>
                  <a:lnTo>
                    <a:pt x="754" y="1837"/>
                  </a:lnTo>
                  <a:lnTo>
                    <a:pt x="417" y="1837"/>
                  </a:lnTo>
                  <a:lnTo>
                    <a:pt x="417" y="1682"/>
                  </a:lnTo>
                  <a:lnTo>
                    <a:pt x="0" y="1922"/>
                  </a:lnTo>
                  <a:lnTo>
                    <a:pt x="417" y="2163"/>
                  </a:lnTo>
                  <a:lnTo>
                    <a:pt x="417" y="2009"/>
                  </a:lnTo>
                  <a:lnTo>
                    <a:pt x="826" y="2009"/>
                  </a:lnTo>
                  <a:lnTo>
                    <a:pt x="1633" y="1203"/>
                  </a:lnTo>
                  <a:lnTo>
                    <a:pt x="2441" y="2009"/>
                  </a:lnTo>
                  <a:lnTo>
                    <a:pt x="2758" y="2009"/>
                  </a:lnTo>
                  <a:lnTo>
                    <a:pt x="2758" y="2163"/>
                  </a:lnTo>
                  <a:lnTo>
                    <a:pt x="3176" y="1922"/>
                  </a:lnTo>
                  <a:lnTo>
                    <a:pt x="2758" y="1682"/>
                  </a:lnTo>
                  <a:lnTo>
                    <a:pt x="2758" y="1837"/>
                  </a:lnTo>
                  <a:close/>
                </a:path>
              </a:pathLst>
            </a:custGeom>
            <a:solidFill>
              <a:schemeClr val="bg1"/>
            </a:solidFill>
            <a:ln>
              <a:noFill/>
            </a:ln>
          </p:spPr>
          <p:txBody>
            <a:bodyPr vert="horz" wrap="square" lIns="91392" tIns="45696" rIns="91392" bIns="45696" numCol="1" anchor="t" anchorCtr="0" compatLnSpc="1">
              <a:prstTxWarp prst="textNoShape">
                <a:avLst/>
              </a:prstTxWarp>
            </a:bodyPr>
            <a:lstStyle/>
            <a:p>
              <a:endParaRPr lang="en-US" sz="1400">
                <a:solidFill>
                  <a:srgbClr val="717074"/>
                </a:solidFill>
                <a:latin typeface="Metropolis"/>
              </a:endParaRPr>
            </a:p>
          </p:txBody>
        </p:sp>
      </p:grpSp>
      <p:sp>
        <p:nvSpPr>
          <p:cNvPr id="85" name="TextBox 84">
            <a:extLst>
              <a:ext uri="{FF2B5EF4-FFF2-40B4-BE49-F238E27FC236}">
                <a16:creationId xmlns:a16="http://schemas.microsoft.com/office/drawing/2014/main" id="{EB4C2A3F-FA4F-F444-BC03-E499FA5D9B65}"/>
              </a:ext>
            </a:extLst>
          </p:cNvPr>
          <p:cNvSpPr txBox="1"/>
          <p:nvPr/>
        </p:nvSpPr>
        <p:spPr>
          <a:xfrm>
            <a:off x="516775" y="2262786"/>
            <a:ext cx="993603" cy="276927"/>
          </a:xfrm>
          <a:prstGeom prst="rect">
            <a:avLst/>
          </a:prstGeom>
        </p:spPr>
        <p:txBody>
          <a:bodyPr wrap="none" lIns="0" tIns="0" rIns="0" bIns="0" rtlCol="0">
            <a:spAutoFit/>
          </a:bodyPr>
          <a:lstStyle/>
          <a:p>
            <a:pPr algn="ctr">
              <a:spcAft>
                <a:spcPts val="600"/>
              </a:spcAft>
            </a:pPr>
            <a:r>
              <a:rPr lang="en-US" sz="1799" b="1" dirty="0">
                <a:solidFill>
                  <a:srgbClr val="717074"/>
                </a:solidFill>
                <a:latin typeface="Metropolis"/>
              </a:rPr>
              <a:t>Compute</a:t>
            </a:r>
            <a:endParaRPr lang="en-US" sz="1400" b="1" dirty="0">
              <a:solidFill>
                <a:srgbClr val="717074"/>
              </a:solidFill>
              <a:latin typeface="Metropolis"/>
            </a:endParaRPr>
          </a:p>
        </p:txBody>
      </p:sp>
    </p:spTree>
    <p:extLst>
      <p:ext uri="{BB962C8B-B14F-4D97-AF65-F5344CB8AC3E}">
        <p14:creationId xmlns:p14="http://schemas.microsoft.com/office/powerpoint/2010/main" val="159214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_white_16x9">
  <a:themeElements>
    <a:clrScheme name="Custom 6">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Custom 19">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600"/>
          </a:spcAft>
          <a:defRPr sz="120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25400">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30000"/>
          </a:lnSpc>
          <a:defRPr sz="1800" dirty="0" err="1" smtClean="0">
            <a:solidFill>
              <a:schemeClr val="tx2"/>
            </a:solidFill>
          </a:defRPr>
        </a:defPPr>
      </a:lstStyle>
    </a:txDef>
  </a:objectDefaults>
  <a:extraClrSchemeLst/>
  <a:custClrLst>
    <a:custClr name="Tangerine">
      <a:srgbClr val="EC7700"/>
    </a:custClr>
    <a:custClr name="Crimson">
      <a:srgbClr val="9F2842"/>
    </a:custClr>
    <a:custClr name="Pale Blue">
      <a:srgbClr val="F4F8FA"/>
    </a:custClr>
  </a:custClrLst>
  <a:extLst>
    <a:ext uri="{05A4C25C-085E-4340-85A3-A5531E510DB2}">
      <thm15:themeFamily xmlns:thm15="http://schemas.microsoft.com/office/thememl/2012/main" name="vmw-ppt-template-light.pptx  -  Read-Only" id="{BD8BD5AF-56D4-4FA7-B69F-37E469FFBA47}" vid="{E43D2CF5-ADD4-473C-AB90-A86BA321F8D5}"/>
    </a:ext>
  </a:ext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vmw-ppt-light[bgronas]</Template>
  <TotalTime>134</TotalTime>
  <Words>631</Words>
  <Application>Microsoft Office PowerPoint</Application>
  <PresentationFormat>Custom</PresentationFormat>
  <Paragraphs>132</Paragraphs>
  <Slides>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Arial</vt:lpstr>
      <vt:lpstr>Camphor Std</vt:lpstr>
      <vt:lpstr>Helvetica Neue</vt:lpstr>
      <vt:lpstr>Helvetica Neue Regular</vt:lpstr>
      <vt:lpstr>Metropolis</vt:lpstr>
      <vt:lpstr>Metropolis Light</vt:lpstr>
      <vt:lpstr>Open Sans</vt:lpstr>
      <vt:lpstr>System Font Regular</vt:lpstr>
      <vt:lpstr>Ubuntu Light</vt:lpstr>
      <vt:lpstr>Wingdings</vt:lpstr>
      <vt:lpstr>VMware_white_16x9</vt:lpstr>
      <vt:lpstr>True Visibility Suite </vt:lpstr>
      <vt:lpstr>vRealize True Visibility Suite</vt:lpstr>
      <vt:lpstr>Adding extensibility through management packs</vt:lpstr>
      <vt:lpstr>Extending Operations</vt:lpstr>
      <vt:lpstr>Management Pack Alignment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True Visibility Suite </dc:title>
  <dc:creator>bgronas</dc:creator>
  <cp:lastModifiedBy>bgronas</cp:lastModifiedBy>
  <cp:revision>1</cp:revision>
  <dcterms:created xsi:type="dcterms:W3CDTF">2023-09-25T19:30:51Z</dcterms:created>
  <dcterms:modified xsi:type="dcterms:W3CDTF">2023-09-25T21:45:45Z</dcterms:modified>
</cp:coreProperties>
</file>