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D3CCBD-8229-6562-8441-AFAD44CB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03" y="195104"/>
            <a:ext cx="2520000" cy="252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0E508E4-8D7D-FFD4-4D54-A5B28992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03" y="4142896"/>
            <a:ext cx="2520000" cy="252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640AA05-1368-B0AC-3FEB-ECAAFF8C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4" y="2176180"/>
            <a:ext cx="2520000" cy="2520000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1AAC4EF8-3C62-D64A-CA4F-E68DF3539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2245" y="1092727"/>
            <a:ext cx="189355" cy="1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7AB2013-D967-E2C7-8074-3367B9EBDBD9}"/>
              </a:ext>
            </a:extLst>
          </p:cNvPr>
          <p:cNvSpPr/>
          <p:nvPr/>
        </p:nvSpPr>
        <p:spPr>
          <a:xfrm>
            <a:off x="3715419" y="2323976"/>
            <a:ext cx="4256728" cy="2210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8E0867-7F11-5294-B41A-C61727C6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974" y="2941258"/>
            <a:ext cx="2880000" cy="9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60A70-2586-D92F-25E5-C2B10A577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7AB3735-A405-1A28-D338-92B874FF55AF}"/>
              </a:ext>
            </a:extLst>
          </p:cNvPr>
          <p:cNvGrpSpPr/>
          <p:nvPr/>
        </p:nvGrpSpPr>
        <p:grpSpPr>
          <a:xfrm>
            <a:off x="1360789" y="2389604"/>
            <a:ext cx="4677428" cy="1314633"/>
            <a:chOff x="630211" y="2407360"/>
            <a:chExt cx="4677428" cy="1314633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AA3AD56-4131-E166-59B5-177034CAE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211" y="2407360"/>
              <a:ext cx="4677428" cy="1314633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66B588C-4B86-54EB-0365-BD49CAA9D658}"/>
                </a:ext>
              </a:extLst>
            </p:cNvPr>
            <p:cNvSpPr/>
            <p:nvPr/>
          </p:nvSpPr>
          <p:spPr>
            <a:xfrm>
              <a:off x="4552110" y="2766534"/>
              <a:ext cx="755529" cy="95545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38C3E4F-AD95-FB5B-85FF-72BB74A90449}"/>
              </a:ext>
            </a:extLst>
          </p:cNvPr>
          <p:cNvGrpSpPr/>
          <p:nvPr/>
        </p:nvGrpSpPr>
        <p:grpSpPr>
          <a:xfrm>
            <a:off x="556704" y="905152"/>
            <a:ext cx="4658375" cy="1314633"/>
            <a:chOff x="556704" y="905152"/>
            <a:chExt cx="4658375" cy="1314633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351017B6-7000-05BE-B5A5-C43FF34564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8738" y="1074971"/>
              <a:ext cx="189355" cy="18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B3D64A1-36ED-7059-CF20-8CC7AE90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704" y="905152"/>
              <a:ext cx="4658375" cy="1314633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79D6679-65EC-4DFD-5E0D-33F349099894}"/>
                </a:ext>
              </a:extLst>
            </p:cNvPr>
            <p:cNvSpPr/>
            <p:nvPr/>
          </p:nvSpPr>
          <p:spPr>
            <a:xfrm>
              <a:off x="2465507" y="1310597"/>
              <a:ext cx="674703" cy="9091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A91E22-AA9C-836D-9753-639EC76D4EE9}"/>
                </a:ext>
              </a:extLst>
            </p:cNvPr>
            <p:cNvSpPr/>
            <p:nvPr/>
          </p:nvSpPr>
          <p:spPr>
            <a:xfrm>
              <a:off x="3362152" y="1310597"/>
              <a:ext cx="674703" cy="90918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6" name="Grafik 35" descr="Übertragen">
              <a:extLst>
                <a:ext uri="{FF2B5EF4-FFF2-40B4-BE49-F238E27FC236}">
                  <a16:creationId xmlns:a16="http://schemas.microsoft.com/office/drawing/2014/main" id="{2EE40B4E-96A4-0174-EEA6-49C6F14A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6365" y="1388612"/>
              <a:ext cx="713359" cy="713359"/>
            </a:xfrm>
            <a:prstGeom prst="rect">
              <a:avLst/>
            </a:prstGeom>
          </p:spPr>
        </p:pic>
      </p:grpSp>
      <p:pic>
        <p:nvPicPr>
          <p:cNvPr id="39" name="Grafik 38" descr="Pfeil: Nach rechts drehen">
            <a:extLst>
              <a:ext uri="{FF2B5EF4-FFF2-40B4-BE49-F238E27FC236}">
                <a16:creationId xmlns:a16="http://schemas.microsoft.com/office/drawing/2014/main" id="{4A385334-BD31-869B-0D44-213EB641C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013" y="1796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C5FBB-AED2-2AAD-157E-A2B8C795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3A1D5AA-A166-A3D0-4414-D9D5C3D1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35" y="866024"/>
            <a:ext cx="1238423" cy="14861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D78605A-59CD-9684-58E5-4F3DA1C9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86" y="866024"/>
            <a:ext cx="1228896" cy="14956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3ACE4D-D597-8A4C-4198-1F361B07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911" y="875551"/>
            <a:ext cx="1228896" cy="148610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D6CCFB4-8F18-F1B0-9A58-060FD1288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689" y="4518736"/>
            <a:ext cx="1238423" cy="1771897"/>
          </a:xfrm>
          <a:prstGeom prst="rect">
            <a:avLst/>
          </a:prstGeom>
        </p:spPr>
      </p:pic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F604D368-0AC1-5E7E-E338-ECBA58BC7AB5}"/>
              </a:ext>
            </a:extLst>
          </p:cNvPr>
          <p:cNvSpPr/>
          <p:nvPr/>
        </p:nvSpPr>
        <p:spPr>
          <a:xfrm rot="16200000">
            <a:off x="2216234" y="1890717"/>
            <a:ext cx="1918026" cy="298289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1437CB-30A6-D148-4FEE-46DAA6640703}"/>
              </a:ext>
            </a:extLst>
          </p:cNvPr>
          <p:cNvCxnSpPr>
            <a:cxnSpLocks/>
          </p:cNvCxnSpPr>
          <p:nvPr/>
        </p:nvCxnSpPr>
        <p:spPr>
          <a:xfrm flipH="1">
            <a:off x="2653690" y="5495279"/>
            <a:ext cx="905522" cy="4616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Grafik 30" descr="Sanduhr">
            <a:extLst>
              <a:ext uri="{FF2B5EF4-FFF2-40B4-BE49-F238E27FC236}">
                <a16:creationId xmlns:a16="http://schemas.microsoft.com/office/drawing/2014/main" id="{9799930B-1A6C-43EF-053D-79C6A08B6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8046" y="2467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0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Netz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Neumann</dc:creator>
  <cp:lastModifiedBy>Viktor Neumann</cp:lastModifiedBy>
  <cp:revision>8</cp:revision>
  <dcterms:created xsi:type="dcterms:W3CDTF">2025-01-11T10:28:42Z</dcterms:created>
  <dcterms:modified xsi:type="dcterms:W3CDTF">2025-03-25T12:07:34Z</dcterms:modified>
</cp:coreProperties>
</file>