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handoutMasterIdLst>
    <p:handoutMasterId r:id="rId31"/>
  </p:handoutMasterIdLst>
  <p:sldIdLst>
    <p:sldId id="293" r:id="rId2"/>
    <p:sldId id="332" r:id="rId3"/>
    <p:sldId id="292" r:id="rId4"/>
    <p:sldId id="344" r:id="rId5"/>
    <p:sldId id="309" r:id="rId6"/>
    <p:sldId id="331" r:id="rId7"/>
    <p:sldId id="328" r:id="rId8"/>
    <p:sldId id="341" r:id="rId9"/>
    <p:sldId id="340" r:id="rId10"/>
    <p:sldId id="345" r:id="rId11"/>
    <p:sldId id="323" r:id="rId12"/>
    <p:sldId id="316" r:id="rId13"/>
    <p:sldId id="324" r:id="rId14"/>
    <p:sldId id="327" r:id="rId15"/>
    <p:sldId id="298" r:id="rId16"/>
    <p:sldId id="299" r:id="rId17"/>
    <p:sldId id="302" r:id="rId18"/>
    <p:sldId id="337" r:id="rId19"/>
    <p:sldId id="330" r:id="rId20"/>
    <p:sldId id="347" r:id="rId21"/>
    <p:sldId id="348" r:id="rId22"/>
    <p:sldId id="322" r:id="rId23"/>
    <p:sldId id="346" r:id="rId24"/>
    <p:sldId id="350" r:id="rId25"/>
    <p:sldId id="333" r:id="rId26"/>
    <p:sldId id="308" r:id="rId27"/>
    <p:sldId id="311" r:id="rId28"/>
    <p:sldId id="269" r:id="rId29"/>
  </p:sldIdLst>
  <p:sldSz cx="9145588" cy="6859588"/>
  <p:notesSz cx="6858000" cy="9144000"/>
  <p:defaultTextStyle>
    <a:defPPr>
      <a:defRPr lang="zh-CN"/>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1" userDrawn="1">
          <p15:clr>
            <a:srgbClr val="A4A3A4"/>
          </p15:clr>
        </p15:guide>
        <p15:guide id="2" orient="horz" pos="232" userDrawn="1">
          <p15:clr>
            <a:srgbClr val="A4A3A4"/>
          </p15:clr>
        </p15:guide>
        <p15:guide id="3" orient="horz" pos="1026" userDrawn="1">
          <p15:clr>
            <a:srgbClr val="A4A3A4"/>
          </p15:clr>
        </p15:guide>
        <p15:guide id="4" orient="horz" pos="3294" userDrawn="1">
          <p15:clr>
            <a:srgbClr val="A4A3A4"/>
          </p15:clr>
        </p15:guide>
        <p15:guide id="5" orient="horz" pos="4088" userDrawn="1">
          <p15:clr>
            <a:srgbClr val="A4A3A4"/>
          </p15:clr>
        </p15:guide>
        <p15:guide id="6" orient="horz" pos="686" userDrawn="1">
          <p15:clr>
            <a:srgbClr val="A4A3A4"/>
          </p15:clr>
        </p15:guide>
        <p15:guide id="7" orient="horz" pos="3634" userDrawn="1">
          <p15:clr>
            <a:srgbClr val="A4A3A4"/>
          </p15:clr>
        </p15:guide>
        <p15:guide id="8" pos="2881" userDrawn="1">
          <p15:clr>
            <a:srgbClr val="A4A3A4"/>
          </p15:clr>
        </p15:guide>
        <p15:guide id="9" pos="159" userDrawn="1">
          <p15:clr>
            <a:srgbClr val="A4A3A4"/>
          </p15:clr>
        </p15:guide>
        <p15:guide id="10" pos="5602"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95AF"/>
    <a:srgbClr val="5FB5CD"/>
    <a:srgbClr val="B9DFE9"/>
    <a:srgbClr val="BE0000"/>
    <a:srgbClr val="00C08E"/>
    <a:srgbClr val="00CC97"/>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59" autoAdjust="0"/>
    <p:restoredTop sz="89085" autoAdjust="0"/>
  </p:normalViewPr>
  <p:slideViewPr>
    <p:cSldViewPr>
      <p:cViewPr>
        <p:scale>
          <a:sx n="100" d="100"/>
          <a:sy n="100" d="100"/>
        </p:scale>
        <p:origin x="-1932" y="-402"/>
      </p:cViewPr>
      <p:guideLst>
        <p:guide orient="horz" pos="2161"/>
        <p:guide orient="horz" pos="232"/>
        <p:guide orient="horz" pos="1026"/>
        <p:guide orient="horz" pos="3294"/>
        <p:guide orient="horz" pos="4088"/>
        <p:guide orient="horz" pos="686"/>
        <p:guide orient="horz" pos="3634"/>
        <p:guide pos="2881"/>
        <p:guide pos="159"/>
        <p:guide pos="5602"/>
      </p:guideLst>
    </p:cSldViewPr>
  </p:slideViewPr>
  <p:notesTextViewPr>
    <p:cViewPr>
      <p:scale>
        <a:sx n="100" d="100"/>
        <a:sy n="100" d="100"/>
      </p:scale>
      <p:origin x="0" y="0"/>
    </p:cViewPr>
  </p:notesTextViewPr>
  <p:notesViewPr>
    <p:cSldViewPr showGuides="1">
      <p:cViewPr varScale="1">
        <p:scale>
          <a:sx n="55" d="100"/>
          <a:sy n="55" d="100"/>
        </p:scale>
        <p:origin x="-2904" y="-84"/>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EFE8BA-FD54-47B1-B095-1415A2A41595}" type="doc">
      <dgm:prSet loTypeId="urn:microsoft.com/office/officeart/2005/8/layout/vList5" loCatId="list" qsTypeId="urn:microsoft.com/office/officeart/2005/8/quickstyle/3d1" qsCatId="3D" csTypeId="urn:microsoft.com/office/officeart/2005/8/colors/accent2_1" csCatId="accent2" phldr="1"/>
      <dgm:spPr/>
    </dgm:pt>
    <dgm:pt modelId="{6CC060A3-DAE7-4368-8D0E-EC2955D01342}">
      <dgm:prSet phldrT="[文本]" custT="1"/>
      <dgm:spPr/>
      <dgm:t>
        <a:bodyPr vert="horz" anchor="ctr"/>
        <a:lstStyle/>
        <a:p>
          <a:r>
            <a:rPr lang="en-US" sz="2400" b="1" dirty="0" smtClean="0">
              <a:effectLst>
                <a:outerShdw blurRad="38100" dist="38100" dir="2700000" algn="tl">
                  <a:srgbClr val="000000">
                    <a:alpha val="43137"/>
                  </a:srgbClr>
                </a:outerShdw>
              </a:effectLst>
              <a:latin typeface="+mn-ea"/>
              <a:ea typeface="+mn-ea"/>
            </a:rPr>
            <a:t>1</a:t>
          </a:r>
        </a:p>
        <a:p>
          <a:r>
            <a:rPr lang="zh-CN" altLang="en-US" sz="2400" b="1" dirty="0" smtClean="0">
              <a:effectLst>
                <a:outerShdw blurRad="38100" dist="38100" dir="2700000" algn="tl">
                  <a:srgbClr val="000000">
                    <a:alpha val="43137"/>
                  </a:srgbClr>
                </a:outerShdw>
              </a:effectLst>
              <a:latin typeface="+mn-ea"/>
              <a:ea typeface="+mn-ea"/>
            </a:rPr>
            <a:t>项目介绍</a:t>
          </a:r>
          <a:endParaRPr lang="en-US" sz="2400" b="1" dirty="0">
            <a:effectLst>
              <a:outerShdw blurRad="38100" dist="38100" dir="2700000" algn="tl">
                <a:srgbClr val="000000">
                  <a:alpha val="43137"/>
                </a:srgbClr>
              </a:outerShdw>
            </a:effectLst>
            <a:latin typeface="+mn-ea"/>
            <a:ea typeface="+mn-ea"/>
          </a:endParaRPr>
        </a:p>
      </dgm:t>
    </dgm:pt>
    <dgm:pt modelId="{AE08ADBC-6760-459E-A792-0700FA7A572B}" type="parTrans" cxnId="{B4D365B2-7A79-410A-A9DA-EBCC992E372C}">
      <dgm:prSet/>
      <dgm:spPr/>
      <dgm:t>
        <a:bodyPr/>
        <a:lstStyle/>
        <a:p>
          <a:endParaRPr lang="en-US"/>
        </a:p>
      </dgm:t>
    </dgm:pt>
    <dgm:pt modelId="{65E98EE8-9B6A-45BB-BAF1-29E61D5D31CB}" type="sibTrans" cxnId="{B4D365B2-7A79-410A-A9DA-EBCC992E372C}">
      <dgm:prSet/>
      <dgm:spPr/>
      <dgm:t>
        <a:bodyPr/>
        <a:lstStyle/>
        <a:p>
          <a:endParaRPr lang="en-US"/>
        </a:p>
      </dgm:t>
    </dgm:pt>
    <dgm:pt modelId="{9908CD8E-DB3E-4C2B-8B9C-39551795F425}">
      <dgm:prSet phldrT="[文本]" custT="1"/>
      <dgm:spPr/>
      <dgm:t>
        <a:bodyPr/>
        <a:lstStyle/>
        <a:p>
          <a:r>
            <a:rPr lang="en-US" sz="2400" b="1" dirty="0" smtClean="0">
              <a:effectLst>
                <a:outerShdw blurRad="38100" dist="38100" dir="2700000" algn="tl">
                  <a:srgbClr val="000000">
                    <a:alpha val="43137"/>
                  </a:srgbClr>
                </a:outerShdw>
              </a:effectLst>
              <a:latin typeface="+mn-ea"/>
              <a:ea typeface="+mn-ea"/>
            </a:rPr>
            <a:t>2</a:t>
          </a:r>
          <a:r>
            <a:rPr lang="zh-CN" altLang="en-US" sz="2400" b="1" dirty="0" smtClean="0">
              <a:effectLst>
                <a:outerShdw blurRad="38100" dist="38100" dir="2700000" algn="tl">
                  <a:srgbClr val="000000">
                    <a:alpha val="43137"/>
                  </a:srgbClr>
                </a:outerShdw>
              </a:effectLst>
              <a:latin typeface="+mn-ea"/>
              <a:ea typeface="+mn-ea"/>
            </a:rPr>
            <a:t>项目目标</a:t>
          </a:r>
          <a:endParaRPr lang="en-US" sz="2400" b="1" dirty="0">
            <a:effectLst>
              <a:outerShdw blurRad="38100" dist="38100" dir="2700000" algn="tl">
                <a:srgbClr val="000000">
                  <a:alpha val="43137"/>
                </a:srgbClr>
              </a:outerShdw>
            </a:effectLst>
            <a:latin typeface="+mn-ea"/>
            <a:ea typeface="+mn-ea"/>
          </a:endParaRPr>
        </a:p>
      </dgm:t>
    </dgm:pt>
    <dgm:pt modelId="{37B349D6-9AEE-433E-BA18-9C69CFCB21C8}" type="parTrans" cxnId="{8D408B05-E32C-4020-887C-2CF8637F701C}">
      <dgm:prSet/>
      <dgm:spPr/>
      <dgm:t>
        <a:bodyPr/>
        <a:lstStyle/>
        <a:p>
          <a:endParaRPr lang="en-US"/>
        </a:p>
      </dgm:t>
    </dgm:pt>
    <dgm:pt modelId="{67B509D3-609D-4E5D-89A2-2C914D7AC7B9}" type="sibTrans" cxnId="{8D408B05-E32C-4020-887C-2CF8637F701C}">
      <dgm:prSet/>
      <dgm:spPr/>
      <dgm:t>
        <a:bodyPr/>
        <a:lstStyle/>
        <a:p>
          <a:endParaRPr lang="en-US"/>
        </a:p>
      </dgm:t>
    </dgm:pt>
    <dgm:pt modelId="{717F22B0-96A4-4B99-AE1A-D50FBBCA54AE}">
      <dgm:prSet phldrT="[文本]" custT="1"/>
      <dgm:spPr/>
      <dgm:t>
        <a:bodyPr/>
        <a:lstStyle/>
        <a:p>
          <a:r>
            <a:rPr lang="en-US" sz="2400" b="1" dirty="0" smtClean="0">
              <a:effectLst>
                <a:outerShdw blurRad="38100" dist="38100" dir="2700000" algn="tl">
                  <a:srgbClr val="000000">
                    <a:alpha val="43137"/>
                  </a:srgbClr>
                </a:outerShdw>
              </a:effectLst>
              <a:latin typeface="+mn-ea"/>
              <a:ea typeface="+mn-ea"/>
            </a:rPr>
            <a:t>3</a:t>
          </a:r>
        </a:p>
        <a:p>
          <a:r>
            <a:rPr lang="zh-CN" altLang="en-US" sz="2400" b="1" dirty="0" smtClean="0">
              <a:effectLst>
                <a:outerShdw blurRad="38100" dist="38100" dir="2700000" algn="tl">
                  <a:srgbClr val="000000">
                    <a:alpha val="43137"/>
                  </a:srgbClr>
                </a:outerShdw>
              </a:effectLst>
              <a:latin typeface="+mn-ea"/>
              <a:ea typeface="+mn-ea"/>
            </a:rPr>
            <a:t>项目章程</a:t>
          </a:r>
          <a:endParaRPr lang="en-US" sz="2400" b="1" dirty="0">
            <a:effectLst>
              <a:outerShdw blurRad="38100" dist="38100" dir="2700000" algn="tl">
                <a:srgbClr val="000000">
                  <a:alpha val="43137"/>
                </a:srgbClr>
              </a:outerShdw>
            </a:effectLst>
            <a:latin typeface="+mn-ea"/>
            <a:ea typeface="+mn-ea"/>
          </a:endParaRPr>
        </a:p>
      </dgm:t>
    </dgm:pt>
    <dgm:pt modelId="{87FB38BB-9095-4637-A2C7-3A70E7F61313}" type="parTrans" cxnId="{C80ED712-5126-4089-AFD5-81E93C199607}">
      <dgm:prSet/>
      <dgm:spPr/>
      <dgm:t>
        <a:bodyPr/>
        <a:lstStyle/>
        <a:p>
          <a:endParaRPr lang="en-US"/>
        </a:p>
      </dgm:t>
    </dgm:pt>
    <dgm:pt modelId="{B8D610C0-0F8D-4F55-9EB6-B65C2F765969}" type="sibTrans" cxnId="{C80ED712-5126-4089-AFD5-81E93C199607}">
      <dgm:prSet/>
      <dgm:spPr/>
      <dgm:t>
        <a:bodyPr/>
        <a:lstStyle/>
        <a:p>
          <a:endParaRPr lang="en-US"/>
        </a:p>
      </dgm:t>
    </dgm:pt>
    <dgm:pt modelId="{E6F4FDB8-2AC4-420E-B46F-61065FFE0707}">
      <dgm:prSet custT="1"/>
      <dgm:spPr/>
      <dgm:t>
        <a:bodyPr/>
        <a:lstStyle/>
        <a:p>
          <a:pPr algn="just"/>
          <a:r>
            <a:rPr lang="zh-CN" altLang="en-US" sz="1800" dirty="0" smtClean="0">
              <a:latin typeface="Calibri" pitchFamily="34" charset="0"/>
            </a:rPr>
            <a:t>项目范围要求</a:t>
          </a:r>
          <a:endParaRPr lang="en-US" sz="1800" dirty="0">
            <a:latin typeface="Calibri" pitchFamily="34" charset="0"/>
          </a:endParaRPr>
        </a:p>
      </dgm:t>
    </dgm:pt>
    <dgm:pt modelId="{00C95E92-73C7-4F5F-B9DE-F65ACA1D658D}" type="parTrans" cxnId="{B4E86892-18FA-4599-A353-40525C76CEA5}">
      <dgm:prSet/>
      <dgm:spPr/>
      <dgm:t>
        <a:bodyPr/>
        <a:lstStyle/>
        <a:p>
          <a:endParaRPr lang="en-US"/>
        </a:p>
      </dgm:t>
    </dgm:pt>
    <dgm:pt modelId="{82BCA846-FECE-42B3-96EC-7062B8D743DC}" type="sibTrans" cxnId="{B4E86892-18FA-4599-A353-40525C76CEA5}">
      <dgm:prSet/>
      <dgm:spPr/>
      <dgm:t>
        <a:bodyPr/>
        <a:lstStyle/>
        <a:p>
          <a:endParaRPr lang="en-US"/>
        </a:p>
      </dgm:t>
    </dgm:pt>
    <dgm:pt modelId="{4E9B13DA-732F-4951-B1BA-3C2F1CEB6906}">
      <dgm:prSet custT="1"/>
      <dgm:spPr>
        <a:solidFill>
          <a:schemeClr val="accent2">
            <a:lumMod val="40000"/>
            <a:lumOff val="60000"/>
            <a:alpha val="90000"/>
          </a:schemeClr>
        </a:solidFill>
      </dgm:spPr>
      <dgm:t>
        <a:bodyPr/>
        <a:lstStyle/>
        <a:p>
          <a:r>
            <a:rPr lang="zh-CN" altLang="en-US" sz="1800" dirty="0" smtClean="0">
              <a:latin typeface="Calibri" pitchFamily="34" charset="0"/>
            </a:rPr>
            <a:t>项目背景及项目立项目的</a:t>
          </a:r>
          <a:endParaRPr lang="en-US" altLang="en-US" sz="1800" dirty="0" smtClean="0">
            <a:latin typeface="Calibri" pitchFamily="34" charset="0"/>
          </a:endParaRPr>
        </a:p>
      </dgm:t>
    </dgm:pt>
    <dgm:pt modelId="{980C9EEB-3B43-4BF2-858C-36A4BEC6BF50}" type="parTrans" cxnId="{7E6C40FD-1A5E-4F5B-939B-F5BE66586479}">
      <dgm:prSet/>
      <dgm:spPr/>
      <dgm:t>
        <a:bodyPr/>
        <a:lstStyle/>
        <a:p>
          <a:endParaRPr lang="en-US"/>
        </a:p>
      </dgm:t>
    </dgm:pt>
    <dgm:pt modelId="{C258B365-2658-423E-829C-5ED433853062}" type="sibTrans" cxnId="{7E6C40FD-1A5E-4F5B-939B-F5BE66586479}">
      <dgm:prSet/>
      <dgm:spPr/>
      <dgm:t>
        <a:bodyPr/>
        <a:lstStyle/>
        <a:p>
          <a:endParaRPr lang="en-US"/>
        </a:p>
      </dgm:t>
    </dgm:pt>
    <dgm:pt modelId="{27E9BC11-6C43-4752-94C3-BA3C36DDD4CA}">
      <dgm:prSet custT="1"/>
      <dgm:spPr/>
      <dgm:t>
        <a:bodyPr/>
        <a:lstStyle/>
        <a:p>
          <a:r>
            <a:rPr lang="zh-CN" altLang="en-US" sz="1800" dirty="0" smtClean="0">
              <a:latin typeface="Calibri" pitchFamily="34" charset="0"/>
            </a:rPr>
            <a:t>已识别风险计划</a:t>
          </a:r>
          <a:r>
            <a:rPr lang="en-US" altLang="zh-CN" sz="1800" dirty="0" smtClean="0">
              <a:latin typeface="Calibri" pitchFamily="34" charset="0"/>
            </a:rPr>
            <a:t>/</a:t>
          </a:r>
          <a:r>
            <a:rPr lang="zh-CN" altLang="en-US" sz="1800" dirty="0" smtClean="0">
              <a:latin typeface="Calibri" pitchFamily="34" charset="0"/>
            </a:rPr>
            <a:t>既往经验提醒</a:t>
          </a:r>
          <a:endParaRPr lang="en-US" sz="1800" dirty="0" smtClean="0">
            <a:latin typeface="Calibri" pitchFamily="34" charset="0"/>
          </a:endParaRPr>
        </a:p>
      </dgm:t>
    </dgm:pt>
    <dgm:pt modelId="{E419E504-3A07-45FD-B279-7C7368CF4182}" type="parTrans" cxnId="{34CD12FF-8F22-4574-94DA-6D3655F3E7A7}">
      <dgm:prSet/>
      <dgm:spPr/>
      <dgm:t>
        <a:bodyPr/>
        <a:lstStyle/>
        <a:p>
          <a:endParaRPr lang="zh-CN" altLang="en-US"/>
        </a:p>
      </dgm:t>
    </dgm:pt>
    <dgm:pt modelId="{003DEBE0-4844-47F8-8B3C-94767AB741B2}" type="sibTrans" cxnId="{34CD12FF-8F22-4574-94DA-6D3655F3E7A7}">
      <dgm:prSet/>
      <dgm:spPr/>
      <dgm:t>
        <a:bodyPr/>
        <a:lstStyle/>
        <a:p>
          <a:endParaRPr lang="zh-CN" altLang="en-US"/>
        </a:p>
      </dgm:t>
    </dgm:pt>
    <dgm:pt modelId="{57678BE3-0880-4915-B76B-21F1BA44CC00}">
      <dgm:prSet custT="1"/>
      <dgm:spPr/>
      <dgm:t>
        <a:bodyPr/>
        <a:lstStyle/>
        <a:p>
          <a:r>
            <a:rPr lang="zh-CN" altLang="en-US" sz="1800" dirty="0" smtClean="0">
              <a:latin typeface="Calibri" pitchFamily="34" charset="0"/>
            </a:rPr>
            <a:t>项目进度要求</a:t>
          </a:r>
          <a:endParaRPr lang="en-US" altLang="en-US" sz="1800" dirty="0" smtClean="0">
            <a:latin typeface="Calibri" pitchFamily="34" charset="0"/>
          </a:endParaRPr>
        </a:p>
      </dgm:t>
    </dgm:pt>
    <dgm:pt modelId="{1727AF12-5A90-4DD4-B114-059D05ABE901}" type="parTrans" cxnId="{D54A8A9D-C20A-400A-B2DD-865E27DADCE1}">
      <dgm:prSet/>
      <dgm:spPr/>
      <dgm:t>
        <a:bodyPr/>
        <a:lstStyle/>
        <a:p>
          <a:endParaRPr lang="zh-CN" altLang="en-US"/>
        </a:p>
      </dgm:t>
    </dgm:pt>
    <dgm:pt modelId="{B8197D60-203A-4D90-AE97-054263895FAB}" type="sibTrans" cxnId="{D54A8A9D-C20A-400A-B2DD-865E27DADCE1}">
      <dgm:prSet/>
      <dgm:spPr/>
      <dgm:t>
        <a:bodyPr/>
        <a:lstStyle/>
        <a:p>
          <a:endParaRPr lang="zh-CN" altLang="en-US"/>
        </a:p>
      </dgm:t>
    </dgm:pt>
    <dgm:pt modelId="{D12267AF-C5BC-4492-A282-D55E3CDCBBEE}">
      <dgm:prSet custT="1"/>
      <dgm:spPr/>
      <dgm:t>
        <a:bodyPr/>
        <a:lstStyle/>
        <a:p>
          <a:r>
            <a:rPr lang="zh-CN" altLang="en-US" sz="1800" dirty="0" smtClean="0">
              <a:latin typeface="Calibri" pitchFamily="34" charset="0"/>
            </a:rPr>
            <a:t>项目质量要求</a:t>
          </a:r>
          <a:endParaRPr lang="en-US" altLang="en-US" sz="1800" dirty="0" smtClean="0">
            <a:latin typeface="Calibri" pitchFamily="34" charset="0"/>
          </a:endParaRPr>
        </a:p>
      </dgm:t>
    </dgm:pt>
    <dgm:pt modelId="{3A88D6F7-C7AE-4D96-9A03-CF76B38923DB}" type="parTrans" cxnId="{74BCDB0E-87D4-4E98-9BAA-A15FF02C6FB3}">
      <dgm:prSet/>
      <dgm:spPr/>
      <dgm:t>
        <a:bodyPr/>
        <a:lstStyle/>
        <a:p>
          <a:endParaRPr lang="zh-CN" altLang="en-US"/>
        </a:p>
      </dgm:t>
    </dgm:pt>
    <dgm:pt modelId="{B5EFC76F-1386-4389-846C-785961F34A89}" type="sibTrans" cxnId="{74BCDB0E-87D4-4E98-9BAA-A15FF02C6FB3}">
      <dgm:prSet/>
      <dgm:spPr/>
      <dgm:t>
        <a:bodyPr/>
        <a:lstStyle/>
        <a:p>
          <a:endParaRPr lang="zh-CN" altLang="en-US"/>
        </a:p>
      </dgm:t>
    </dgm:pt>
    <dgm:pt modelId="{EF4B661A-8471-495C-AA4A-ADC50F55E161}">
      <dgm:prSet custT="1"/>
      <dgm:spPr>
        <a:solidFill>
          <a:schemeClr val="accent2">
            <a:lumMod val="40000"/>
            <a:lumOff val="60000"/>
            <a:alpha val="90000"/>
          </a:schemeClr>
        </a:solidFill>
      </dgm:spPr>
      <dgm:t>
        <a:bodyPr/>
        <a:lstStyle/>
        <a:p>
          <a:r>
            <a:rPr lang="zh-CN" altLang="en-US" sz="1800" dirty="0" smtClean="0">
              <a:latin typeface="Calibri" pitchFamily="34" charset="0"/>
            </a:rPr>
            <a:t>项目团队及职责介绍</a:t>
          </a:r>
          <a:endParaRPr lang="en-US" altLang="en-US" sz="1800" dirty="0" smtClean="0">
            <a:latin typeface="Calibri" pitchFamily="34" charset="0"/>
          </a:endParaRPr>
        </a:p>
      </dgm:t>
    </dgm:pt>
    <dgm:pt modelId="{3B0F5B17-1275-4006-8EF5-A89840E2D265}" type="parTrans" cxnId="{DC2856D9-A289-4FFA-A8DF-EB61F2186445}">
      <dgm:prSet/>
      <dgm:spPr/>
      <dgm:t>
        <a:bodyPr/>
        <a:lstStyle/>
        <a:p>
          <a:endParaRPr lang="zh-CN" altLang="en-US"/>
        </a:p>
      </dgm:t>
    </dgm:pt>
    <dgm:pt modelId="{F0784CA3-9EAB-4AE0-82D5-DBED78C5707B}" type="sibTrans" cxnId="{DC2856D9-A289-4FFA-A8DF-EB61F2186445}">
      <dgm:prSet/>
      <dgm:spPr/>
      <dgm:t>
        <a:bodyPr/>
        <a:lstStyle/>
        <a:p>
          <a:endParaRPr lang="zh-CN" altLang="en-US"/>
        </a:p>
      </dgm:t>
    </dgm:pt>
    <dgm:pt modelId="{8F215FBB-364E-4143-B02A-CB4A75B0632F}">
      <dgm:prSet custT="1"/>
      <dgm:spPr>
        <a:solidFill>
          <a:schemeClr val="accent2">
            <a:lumMod val="40000"/>
            <a:lumOff val="60000"/>
            <a:alpha val="90000"/>
          </a:schemeClr>
        </a:solidFill>
      </dgm:spPr>
      <dgm:t>
        <a:bodyPr/>
        <a:lstStyle/>
        <a:p>
          <a:r>
            <a:rPr lang="zh-CN" altLang="en-US" sz="1800" dirty="0" smtClean="0">
              <a:latin typeface="Calibri" pitchFamily="34" charset="0"/>
            </a:rPr>
            <a:t>领导</a:t>
          </a:r>
          <a:r>
            <a:rPr lang="en-US" altLang="zh-CN" sz="1800" dirty="0" smtClean="0">
              <a:latin typeface="Calibri" pitchFamily="34" charset="0"/>
            </a:rPr>
            <a:t>/</a:t>
          </a:r>
          <a:r>
            <a:rPr lang="zh-CN" altLang="en-US" sz="1800" dirty="0" smtClean="0">
              <a:latin typeface="Calibri" pitchFamily="34" charset="0"/>
            </a:rPr>
            <a:t>组织特别要求或要求</a:t>
          </a:r>
          <a:endParaRPr lang="en-US" altLang="en-US" sz="1800" dirty="0" smtClean="0">
            <a:latin typeface="Calibri" pitchFamily="34" charset="0"/>
          </a:endParaRPr>
        </a:p>
      </dgm:t>
    </dgm:pt>
    <dgm:pt modelId="{3BA5AC44-84D4-41AA-A8DA-9817338F492F}" type="parTrans" cxnId="{EABD6E60-41D3-4A54-A936-51B0FF67788B}">
      <dgm:prSet/>
      <dgm:spPr/>
      <dgm:t>
        <a:bodyPr/>
        <a:lstStyle/>
        <a:p>
          <a:endParaRPr lang="zh-CN" altLang="en-US"/>
        </a:p>
      </dgm:t>
    </dgm:pt>
    <dgm:pt modelId="{28CAD7B5-01B0-43D7-AD5D-D5DE208E055B}" type="sibTrans" cxnId="{EABD6E60-41D3-4A54-A936-51B0FF67788B}">
      <dgm:prSet/>
      <dgm:spPr/>
      <dgm:t>
        <a:bodyPr/>
        <a:lstStyle/>
        <a:p>
          <a:endParaRPr lang="zh-CN" altLang="en-US"/>
        </a:p>
      </dgm:t>
    </dgm:pt>
    <dgm:pt modelId="{10023562-C609-4A8D-B301-F6E0C63E9963}">
      <dgm:prSet custT="1"/>
      <dgm:spPr/>
      <dgm:t>
        <a:bodyPr/>
        <a:lstStyle/>
        <a:p>
          <a:r>
            <a:rPr lang="zh-CN" altLang="en-US" sz="1800" dirty="0" smtClean="0">
              <a:latin typeface="Calibri" pitchFamily="34" charset="0"/>
            </a:rPr>
            <a:t>沟通</a:t>
          </a:r>
          <a:r>
            <a:rPr lang="en-US" altLang="zh-CN" sz="1800" dirty="0" smtClean="0">
              <a:latin typeface="Calibri" pitchFamily="34" charset="0"/>
            </a:rPr>
            <a:t>/</a:t>
          </a:r>
          <a:r>
            <a:rPr lang="zh-CN" altLang="en-US" sz="1800" dirty="0" smtClean="0">
              <a:latin typeface="Calibri" pitchFamily="34" charset="0"/>
            </a:rPr>
            <a:t>变更机制</a:t>
          </a:r>
          <a:endParaRPr lang="en-US" sz="1800" dirty="0" smtClean="0">
            <a:latin typeface="Calibri" pitchFamily="34" charset="0"/>
          </a:endParaRPr>
        </a:p>
      </dgm:t>
    </dgm:pt>
    <dgm:pt modelId="{49DBBAD9-5C5C-4FAB-8429-0EC1C8BF9474}" type="parTrans" cxnId="{44E232C7-35BF-42C8-8AC5-DF8A40175A6A}">
      <dgm:prSet/>
      <dgm:spPr/>
      <dgm:t>
        <a:bodyPr/>
        <a:lstStyle/>
        <a:p>
          <a:endParaRPr lang="zh-CN" altLang="en-US"/>
        </a:p>
      </dgm:t>
    </dgm:pt>
    <dgm:pt modelId="{A5974A48-40C9-4294-A332-97094A132DDC}" type="sibTrans" cxnId="{44E232C7-35BF-42C8-8AC5-DF8A40175A6A}">
      <dgm:prSet/>
      <dgm:spPr/>
      <dgm:t>
        <a:bodyPr/>
        <a:lstStyle/>
        <a:p>
          <a:endParaRPr lang="zh-CN" altLang="en-US"/>
        </a:p>
      </dgm:t>
    </dgm:pt>
    <dgm:pt modelId="{CDEBA746-DA40-4856-AC09-0DD41D976DDA}">
      <dgm:prSet custT="1"/>
      <dgm:spPr/>
      <dgm:t>
        <a:bodyPr/>
        <a:lstStyle/>
        <a:p>
          <a:r>
            <a:rPr lang="zh-CN" altLang="en-US" sz="1800" dirty="0" smtClean="0">
              <a:latin typeface="Calibri" pitchFamily="34" charset="0"/>
            </a:rPr>
            <a:t>文档管理</a:t>
          </a:r>
          <a:endParaRPr lang="en-US" sz="1800" dirty="0" smtClean="0">
            <a:latin typeface="Calibri" pitchFamily="34" charset="0"/>
          </a:endParaRPr>
        </a:p>
      </dgm:t>
    </dgm:pt>
    <dgm:pt modelId="{277B5304-47D5-4F88-AA7A-42780BEE6B22}" type="parTrans" cxnId="{5C2100E1-1871-4C79-9DE5-DC42D1BBDD27}">
      <dgm:prSet/>
      <dgm:spPr/>
      <dgm:t>
        <a:bodyPr/>
        <a:lstStyle/>
        <a:p>
          <a:endParaRPr lang="zh-CN" altLang="en-US"/>
        </a:p>
      </dgm:t>
    </dgm:pt>
    <dgm:pt modelId="{79461C97-38D2-4E1E-AC58-5DAD90338CCC}" type="sibTrans" cxnId="{5C2100E1-1871-4C79-9DE5-DC42D1BBDD27}">
      <dgm:prSet/>
      <dgm:spPr/>
      <dgm:t>
        <a:bodyPr/>
        <a:lstStyle/>
        <a:p>
          <a:endParaRPr lang="zh-CN" altLang="en-US"/>
        </a:p>
      </dgm:t>
    </dgm:pt>
    <dgm:pt modelId="{136C8550-43AF-4FCF-8A1A-095401559C3B}">
      <dgm:prSet custT="1"/>
      <dgm:spPr/>
      <dgm:t>
        <a:bodyPr/>
        <a:lstStyle/>
        <a:p>
          <a:r>
            <a:rPr lang="zh-CN" altLang="en-US" sz="1800" dirty="0" smtClean="0">
              <a:latin typeface="Calibri" pitchFamily="34" charset="0"/>
            </a:rPr>
            <a:t>项目红黑牌澄清</a:t>
          </a:r>
          <a:endParaRPr lang="en-US" sz="1800" dirty="0" smtClean="0">
            <a:latin typeface="Calibri" pitchFamily="34" charset="0"/>
          </a:endParaRPr>
        </a:p>
      </dgm:t>
    </dgm:pt>
    <dgm:pt modelId="{A96A9612-CF35-4A03-B2C9-E33474884CE4}" type="parTrans" cxnId="{7ECE50E5-DB58-48A6-9B8C-60476142445D}">
      <dgm:prSet/>
      <dgm:spPr/>
    </dgm:pt>
    <dgm:pt modelId="{EE766311-BA55-4D25-A77D-AE2809E8FE58}" type="sibTrans" cxnId="{7ECE50E5-DB58-48A6-9B8C-60476142445D}">
      <dgm:prSet/>
      <dgm:spPr/>
    </dgm:pt>
    <dgm:pt modelId="{98EEFB58-7FD2-4D56-A356-A26ACD1A0237}" type="pres">
      <dgm:prSet presAssocID="{26EFE8BA-FD54-47B1-B095-1415A2A41595}" presName="Name0" presStyleCnt="0">
        <dgm:presLayoutVars>
          <dgm:dir/>
          <dgm:animLvl val="lvl"/>
          <dgm:resizeHandles val="exact"/>
        </dgm:presLayoutVars>
      </dgm:prSet>
      <dgm:spPr/>
    </dgm:pt>
    <dgm:pt modelId="{2DE8BD2A-73C1-4095-AE27-BFAFE53C5A3C}" type="pres">
      <dgm:prSet presAssocID="{6CC060A3-DAE7-4368-8D0E-EC2955D01342}" presName="linNode" presStyleCnt="0"/>
      <dgm:spPr/>
    </dgm:pt>
    <dgm:pt modelId="{FCA1AAE4-B465-48CD-A159-89152C738E05}" type="pres">
      <dgm:prSet presAssocID="{6CC060A3-DAE7-4368-8D0E-EC2955D01342}" presName="parentText" presStyleLbl="node1" presStyleIdx="0" presStyleCnt="3" custScaleX="34455">
        <dgm:presLayoutVars>
          <dgm:chMax val="1"/>
          <dgm:bulletEnabled val="1"/>
        </dgm:presLayoutVars>
      </dgm:prSet>
      <dgm:spPr/>
      <dgm:t>
        <a:bodyPr/>
        <a:lstStyle/>
        <a:p>
          <a:endParaRPr lang="zh-CN" altLang="en-US"/>
        </a:p>
      </dgm:t>
    </dgm:pt>
    <dgm:pt modelId="{251E163F-F934-485E-BC20-A508A4E75068}" type="pres">
      <dgm:prSet presAssocID="{6CC060A3-DAE7-4368-8D0E-EC2955D01342}" presName="descendantText" presStyleLbl="alignAccFollowNode1" presStyleIdx="0" presStyleCnt="3">
        <dgm:presLayoutVars>
          <dgm:bulletEnabled val="1"/>
        </dgm:presLayoutVars>
      </dgm:prSet>
      <dgm:spPr/>
      <dgm:t>
        <a:bodyPr/>
        <a:lstStyle/>
        <a:p>
          <a:endParaRPr lang="zh-CN" altLang="en-US"/>
        </a:p>
      </dgm:t>
    </dgm:pt>
    <dgm:pt modelId="{02112ACE-67FB-4E5E-A0F7-C1AE37CDC2BE}" type="pres">
      <dgm:prSet presAssocID="{65E98EE8-9B6A-45BB-BAF1-29E61D5D31CB}" presName="sp" presStyleCnt="0"/>
      <dgm:spPr/>
    </dgm:pt>
    <dgm:pt modelId="{C127B543-8452-48CB-9554-E337A96113D5}" type="pres">
      <dgm:prSet presAssocID="{9908CD8E-DB3E-4C2B-8B9C-39551795F425}" presName="linNode" presStyleCnt="0"/>
      <dgm:spPr/>
    </dgm:pt>
    <dgm:pt modelId="{DDD62B3F-4CF4-46B6-AD9D-722F36F81D07}" type="pres">
      <dgm:prSet presAssocID="{9908CD8E-DB3E-4C2B-8B9C-39551795F425}" presName="parentText" presStyleLbl="node1" presStyleIdx="1" presStyleCnt="3" custScaleX="34455">
        <dgm:presLayoutVars>
          <dgm:chMax val="1"/>
          <dgm:bulletEnabled val="1"/>
        </dgm:presLayoutVars>
      </dgm:prSet>
      <dgm:spPr/>
      <dgm:t>
        <a:bodyPr/>
        <a:lstStyle/>
        <a:p>
          <a:endParaRPr lang="zh-CN" altLang="en-US"/>
        </a:p>
      </dgm:t>
    </dgm:pt>
    <dgm:pt modelId="{BB463FDF-3AB8-4DE7-A454-58161EF8EC88}" type="pres">
      <dgm:prSet presAssocID="{9908CD8E-DB3E-4C2B-8B9C-39551795F425}" presName="descendantText" presStyleLbl="alignAccFollowNode1" presStyleIdx="1" presStyleCnt="3" custLinFactNeighborX="-1090" custLinFactNeighborY="4702">
        <dgm:presLayoutVars>
          <dgm:bulletEnabled val="1"/>
        </dgm:presLayoutVars>
      </dgm:prSet>
      <dgm:spPr/>
      <dgm:t>
        <a:bodyPr/>
        <a:lstStyle/>
        <a:p>
          <a:endParaRPr lang="zh-CN" altLang="en-US"/>
        </a:p>
      </dgm:t>
    </dgm:pt>
    <dgm:pt modelId="{FBA6AA8C-550C-4AC7-8555-FEBA6C45B572}" type="pres">
      <dgm:prSet presAssocID="{67B509D3-609D-4E5D-89A2-2C914D7AC7B9}" presName="sp" presStyleCnt="0"/>
      <dgm:spPr/>
    </dgm:pt>
    <dgm:pt modelId="{4015D7D1-6B5C-4489-81D4-1294DB0B4260}" type="pres">
      <dgm:prSet presAssocID="{717F22B0-96A4-4B99-AE1A-D50FBBCA54AE}" presName="linNode" presStyleCnt="0"/>
      <dgm:spPr/>
    </dgm:pt>
    <dgm:pt modelId="{5520C48B-1D1C-4773-BD17-880A657F0F74}" type="pres">
      <dgm:prSet presAssocID="{717F22B0-96A4-4B99-AE1A-D50FBBCA54AE}" presName="parentText" presStyleLbl="node1" presStyleIdx="2" presStyleCnt="3" custScaleX="34455">
        <dgm:presLayoutVars>
          <dgm:chMax val="1"/>
          <dgm:bulletEnabled val="1"/>
        </dgm:presLayoutVars>
      </dgm:prSet>
      <dgm:spPr/>
      <dgm:t>
        <a:bodyPr/>
        <a:lstStyle/>
        <a:p>
          <a:endParaRPr lang="zh-CN" altLang="en-US"/>
        </a:p>
      </dgm:t>
    </dgm:pt>
    <dgm:pt modelId="{9FC70A6E-B8D7-46C8-AEAA-0D453E1A5BFB}" type="pres">
      <dgm:prSet presAssocID="{717F22B0-96A4-4B99-AE1A-D50FBBCA54AE}" presName="descendantText" presStyleLbl="alignAccFollowNode1" presStyleIdx="2" presStyleCnt="3" custScaleY="124274">
        <dgm:presLayoutVars>
          <dgm:bulletEnabled val="1"/>
        </dgm:presLayoutVars>
      </dgm:prSet>
      <dgm:spPr/>
      <dgm:t>
        <a:bodyPr/>
        <a:lstStyle/>
        <a:p>
          <a:endParaRPr lang="zh-CN" altLang="en-US"/>
        </a:p>
      </dgm:t>
    </dgm:pt>
  </dgm:ptLst>
  <dgm:cxnLst>
    <dgm:cxn modelId="{1454A9F8-85CC-462F-8B25-84249331E7E1}" type="presOf" srcId="{4E9B13DA-732F-4951-B1BA-3C2F1CEB6906}" destId="{251E163F-F934-485E-BC20-A508A4E75068}" srcOrd="0" destOrd="0" presId="urn:microsoft.com/office/officeart/2005/8/layout/vList5"/>
    <dgm:cxn modelId="{238B3961-9355-4313-B0A9-22941AF40F2D}" type="presOf" srcId="{8F215FBB-364E-4143-B02A-CB4A75B0632F}" destId="{251E163F-F934-485E-BC20-A508A4E75068}" srcOrd="0" destOrd="2" presId="urn:microsoft.com/office/officeart/2005/8/layout/vList5"/>
    <dgm:cxn modelId="{C0191AF2-D219-4E4E-AE43-229184E2F780}" type="presOf" srcId="{717F22B0-96A4-4B99-AE1A-D50FBBCA54AE}" destId="{5520C48B-1D1C-4773-BD17-880A657F0F74}" srcOrd="0" destOrd="0" presId="urn:microsoft.com/office/officeart/2005/8/layout/vList5"/>
    <dgm:cxn modelId="{C666E62F-7EBA-4A1B-9DF2-4055AD00E596}" type="presOf" srcId="{136C8550-43AF-4FCF-8A1A-095401559C3B}" destId="{9FC70A6E-B8D7-46C8-AEAA-0D453E1A5BFB}" srcOrd="0" destOrd="2" presId="urn:microsoft.com/office/officeart/2005/8/layout/vList5"/>
    <dgm:cxn modelId="{74BCDB0E-87D4-4E98-9BAA-A15FF02C6FB3}" srcId="{9908CD8E-DB3E-4C2B-8B9C-39551795F425}" destId="{D12267AF-C5BC-4492-A282-D55E3CDCBBEE}" srcOrd="2" destOrd="0" parTransId="{3A88D6F7-C7AE-4D96-9A03-CF76B38923DB}" sibTransId="{B5EFC76F-1386-4389-846C-785961F34A89}"/>
    <dgm:cxn modelId="{9E299A4E-844B-436D-BA67-26C0C53F9009}" type="presOf" srcId="{D12267AF-C5BC-4492-A282-D55E3CDCBBEE}" destId="{BB463FDF-3AB8-4DE7-A454-58161EF8EC88}" srcOrd="0" destOrd="2" presId="urn:microsoft.com/office/officeart/2005/8/layout/vList5"/>
    <dgm:cxn modelId="{ED151763-D644-402A-B46F-F42890211466}" type="presOf" srcId="{CDEBA746-DA40-4856-AC09-0DD41D976DDA}" destId="{9FC70A6E-B8D7-46C8-AEAA-0D453E1A5BFB}" srcOrd="0" destOrd="1" presId="urn:microsoft.com/office/officeart/2005/8/layout/vList5"/>
    <dgm:cxn modelId="{82463767-5464-44BE-AD46-D50BB46F9A9C}" type="presOf" srcId="{6CC060A3-DAE7-4368-8D0E-EC2955D01342}" destId="{FCA1AAE4-B465-48CD-A159-89152C738E05}" srcOrd="0" destOrd="0" presId="urn:microsoft.com/office/officeart/2005/8/layout/vList5"/>
    <dgm:cxn modelId="{EABD6E60-41D3-4A54-A936-51B0FF67788B}" srcId="{6CC060A3-DAE7-4368-8D0E-EC2955D01342}" destId="{8F215FBB-364E-4143-B02A-CB4A75B0632F}" srcOrd="2" destOrd="0" parTransId="{3BA5AC44-84D4-41AA-A8DA-9817338F492F}" sibTransId="{28CAD7B5-01B0-43D7-AD5D-D5DE208E055B}"/>
    <dgm:cxn modelId="{5C2100E1-1871-4C79-9DE5-DC42D1BBDD27}" srcId="{717F22B0-96A4-4B99-AE1A-D50FBBCA54AE}" destId="{CDEBA746-DA40-4856-AC09-0DD41D976DDA}" srcOrd="1" destOrd="0" parTransId="{277B5304-47D5-4F88-AA7A-42780BEE6B22}" sibTransId="{79461C97-38D2-4E1E-AC58-5DAD90338CCC}"/>
    <dgm:cxn modelId="{1560415F-A1FD-4FFA-92F3-101071623B53}" type="presOf" srcId="{10023562-C609-4A8D-B301-F6E0C63E9963}" destId="{9FC70A6E-B8D7-46C8-AEAA-0D453E1A5BFB}" srcOrd="0" destOrd="0" presId="urn:microsoft.com/office/officeart/2005/8/layout/vList5"/>
    <dgm:cxn modelId="{E8127911-C1A4-4541-AF4A-3A584529E10C}" type="presOf" srcId="{26EFE8BA-FD54-47B1-B095-1415A2A41595}" destId="{98EEFB58-7FD2-4D56-A356-A26ACD1A0237}" srcOrd="0" destOrd="0" presId="urn:microsoft.com/office/officeart/2005/8/layout/vList5"/>
    <dgm:cxn modelId="{7ECE50E5-DB58-48A6-9B8C-60476142445D}" srcId="{717F22B0-96A4-4B99-AE1A-D50FBBCA54AE}" destId="{136C8550-43AF-4FCF-8A1A-095401559C3B}" srcOrd="2" destOrd="0" parTransId="{A96A9612-CF35-4A03-B2C9-E33474884CE4}" sibTransId="{EE766311-BA55-4D25-A77D-AE2809E8FE58}"/>
    <dgm:cxn modelId="{8D408B05-E32C-4020-887C-2CF8637F701C}" srcId="{26EFE8BA-FD54-47B1-B095-1415A2A41595}" destId="{9908CD8E-DB3E-4C2B-8B9C-39551795F425}" srcOrd="1" destOrd="0" parTransId="{37B349D6-9AEE-433E-BA18-9C69CFCB21C8}" sibTransId="{67B509D3-609D-4E5D-89A2-2C914D7AC7B9}"/>
    <dgm:cxn modelId="{B74F8D72-BB68-4D9E-A810-C2620A378C88}" type="presOf" srcId="{EF4B661A-8471-495C-AA4A-ADC50F55E161}" destId="{251E163F-F934-485E-BC20-A508A4E75068}" srcOrd="0" destOrd="1" presId="urn:microsoft.com/office/officeart/2005/8/layout/vList5"/>
    <dgm:cxn modelId="{50A630B2-A686-4C40-A2DC-D9EC0E278A19}" type="presOf" srcId="{57678BE3-0880-4915-B76B-21F1BA44CC00}" destId="{BB463FDF-3AB8-4DE7-A454-58161EF8EC88}" srcOrd="0" destOrd="1" presId="urn:microsoft.com/office/officeart/2005/8/layout/vList5"/>
    <dgm:cxn modelId="{34CD12FF-8F22-4574-94DA-6D3655F3E7A7}" srcId="{717F22B0-96A4-4B99-AE1A-D50FBBCA54AE}" destId="{27E9BC11-6C43-4752-94C3-BA3C36DDD4CA}" srcOrd="3" destOrd="0" parTransId="{E419E504-3A07-45FD-B279-7C7368CF4182}" sibTransId="{003DEBE0-4844-47F8-8B3C-94767AB741B2}"/>
    <dgm:cxn modelId="{D54A8A9D-C20A-400A-B2DD-865E27DADCE1}" srcId="{9908CD8E-DB3E-4C2B-8B9C-39551795F425}" destId="{57678BE3-0880-4915-B76B-21F1BA44CC00}" srcOrd="1" destOrd="0" parTransId="{1727AF12-5A90-4DD4-B114-059D05ABE901}" sibTransId="{B8197D60-203A-4D90-AE97-054263895FAB}"/>
    <dgm:cxn modelId="{119F05DC-1FE6-4E24-B205-A961FA1F7517}" type="presOf" srcId="{E6F4FDB8-2AC4-420E-B46F-61065FFE0707}" destId="{BB463FDF-3AB8-4DE7-A454-58161EF8EC88}" srcOrd="0" destOrd="0" presId="urn:microsoft.com/office/officeart/2005/8/layout/vList5"/>
    <dgm:cxn modelId="{7E6C40FD-1A5E-4F5B-939B-F5BE66586479}" srcId="{6CC060A3-DAE7-4368-8D0E-EC2955D01342}" destId="{4E9B13DA-732F-4951-B1BA-3C2F1CEB6906}" srcOrd="0" destOrd="0" parTransId="{980C9EEB-3B43-4BF2-858C-36A4BEC6BF50}" sibTransId="{C258B365-2658-423E-829C-5ED433853062}"/>
    <dgm:cxn modelId="{C80ED712-5126-4089-AFD5-81E93C199607}" srcId="{26EFE8BA-FD54-47B1-B095-1415A2A41595}" destId="{717F22B0-96A4-4B99-AE1A-D50FBBCA54AE}" srcOrd="2" destOrd="0" parTransId="{87FB38BB-9095-4637-A2C7-3A70E7F61313}" sibTransId="{B8D610C0-0F8D-4F55-9EB6-B65C2F765969}"/>
    <dgm:cxn modelId="{B4D365B2-7A79-410A-A9DA-EBCC992E372C}" srcId="{26EFE8BA-FD54-47B1-B095-1415A2A41595}" destId="{6CC060A3-DAE7-4368-8D0E-EC2955D01342}" srcOrd="0" destOrd="0" parTransId="{AE08ADBC-6760-459E-A792-0700FA7A572B}" sibTransId="{65E98EE8-9B6A-45BB-BAF1-29E61D5D31CB}"/>
    <dgm:cxn modelId="{7D5F7699-C030-4E4C-991D-AFC05F0338E3}" type="presOf" srcId="{27E9BC11-6C43-4752-94C3-BA3C36DDD4CA}" destId="{9FC70A6E-B8D7-46C8-AEAA-0D453E1A5BFB}" srcOrd="0" destOrd="3" presId="urn:microsoft.com/office/officeart/2005/8/layout/vList5"/>
    <dgm:cxn modelId="{B4E86892-18FA-4599-A353-40525C76CEA5}" srcId="{9908CD8E-DB3E-4C2B-8B9C-39551795F425}" destId="{E6F4FDB8-2AC4-420E-B46F-61065FFE0707}" srcOrd="0" destOrd="0" parTransId="{00C95E92-73C7-4F5F-B9DE-F65ACA1D658D}" sibTransId="{82BCA846-FECE-42B3-96EC-7062B8D743DC}"/>
    <dgm:cxn modelId="{44E232C7-35BF-42C8-8AC5-DF8A40175A6A}" srcId="{717F22B0-96A4-4B99-AE1A-D50FBBCA54AE}" destId="{10023562-C609-4A8D-B301-F6E0C63E9963}" srcOrd="0" destOrd="0" parTransId="{49DBBAD9-5C5C-4FAB-8429-0EC1C8BF9474}" sibTransId="{A5974A48-40C9-4294-A332-97094A132DDC}"/>
    <dgm:cxn modelId="{7587FAC7-31BA-4550-9B7D-A9BDF964D430}" type="presOf" srcId="{9908CD8E-DB3E-4C2B-8B9C-39551795F425}" destId="{DDD62B3F-4CF4-46B6-AD9D-722F36F81D07}" srcOrd="0" destOrd="0" presId="urn:microsoft.com/office/officeart/2005/8/layout/vList5"/>
    <dgm:cxn modelId="{DC2856D9-A289-4FFA-A8DF-EB61F2186445}" srcId="{6CC060A3-DAE7-4368-8D0E-EC2955D01342}" destId="{EF4B661A-8471-495C-AA4A-ADC50F55E161}" srcOrd="1" destOrd="0" parTransId="{3B0F5B17-1275-4006-8EF5-A89840E2D265}" sibTransId="{F0784CA3-9EAB-4AE0-82D5-DBED78C5707B}"/>
    <dgm:cxn modelId="{8AA5472E-4D78-40EE-A0DB-E8A386DDDA98}" type="presParOf" srcId="{98EEFB58-7FD2-4D56-A356-A26ACD1A0237}" destId="{2DE8BD2A-73C1-4095-AE27-BFAFE53C5A3C}" srcOrd="0" destOrd="0" presId="urn:microsoft.com/office/officeart/2005/8/layout/vList5"/>
    <dgm:cxn modelId="{F3D9F0E1-311E-489E-8DAB-4796115AF90F}" type="presParOf" srcId="{2DE8BD2A-73C1-4095-AE27-BFAFE53C5A3C}" destId="{FCA1AAE4-B465-48CD-A159-89152C738E05}" srcOrd="0" destOrd="0" presId="urn:microsoft.com/office/officeart/2005/8/layout/vList5"/>
    <dgm:cxn modelId="{6150790D-F90A-4007-9510-187938E2FDCC}" type="presParOf" srcId="{2DE8BD2A-73C1-4095-AE27-BFAFE53C5A3C}" destId="{251E163F-F934-485E-BC20-A508A4E75068}" srcOrd="1" destOrd="0" presId="urn:microsoft.com/office/officeart/2005/8/layout/vList5"/>
    <dgm:cxn modelId="{367C1399-12F8-49E6-97F8-8E6E86CCD073}" type="presParOf" srcId="{98EEFB58-7FD2-4D56-A356-A26ACD1A0237}" destId="{02112ACE-67FB-4E5E-A0F7-C1AE37CDC2BE}" srcOrd="1" destOrd="0" presId="urn:microsoft.com/office/officeart/2005/8/layout/vList5"/>
    <dgm:cxn modelId="{3168DF74-9290-4D08-86DB-9830EFA54C54}" type="presParOf" srcId="{98EEFB58-7FD2-4D56-A356-A26ACD1A0237}" destId="{C127B543-8452-48CB-9554-E337A96113D5}" srcOrd="2" destOrd="0" presId="urn:microsoft.com/office/officeart/2005/8/layout/vList5"/>
    <dgm:cxn modelId="{CB6DF365-EA6F-4C42-BB26-B69DE1C43E06}" type="presParOf" srcId="{C127B543-8452-48CB-9554-E337A96113D5}" destId="{DDD62B3F-4CF4-46B6-AD9D-722F36F81D07}" srcOrd="0" destOrd="0" presId="urn:microsoft.com/office/officeart/2005/8/layout/vList5"/>
    <dgm:cxn modelId="{F10A7B77-7E49-4A4B-9716-1B885BCF5AF6}" type="presParOf" srcId="{C127B543-8452-48CB-9554-E337A96113D5}" destId="{BB463FDF-3AB8-4DE7-A454-58161EF8EC88}" srcOrd="1" destOrd="0" presId="urn:microsoft.com/office/officeart/2005/8/layout/vList5"/>
    <dgm:cxn modelId="{92DDF200-D989-4DAB-9B7F-9BA7953C3D50}" type="presParOf" srcId="{98EEFB58-7FD2-4D56-A356-A26ACD1A0237}" destId="{FBA6AA8C-550C-4AC7-8555-FEBA6C45B572}" srcOrd="3" destOrd="0" presId="urn:microsoft.com/office/officeart/2005/8/layout/vList5"/>
    <dgm:cxn modelId="{73810A01-F215-4B5F-9F87-1B9C6014D788}" type="presParOf" srcId="{98EEFB58-7FD2-4D56-A356-A26ACD1A0237}" destId="{4015D7D1-6B5C-4489-81D4-1294DB0B4260}" srcOrd="4" destOrd="0" presId="urn:microsoft.com/office/officeart/2005/8/layout/vList5"/>
    <dgm:cxn modelId="{0C60C017-73EA-40F1-B0D9-0447E377F87D}" type="presParOf" srcId="{4015D7D1-6B5C-4489-81D4-1294DB0B4260}" destId="{5520C48B-1D1C-4773-BD17-880A657F0F74}" srcOrd="0" destOrd="0" presId="urn:microsoft.com/office/officeart/2005/8/layout/vList5"/>
    <dgm:cxn modelId="{4C172347-E396-4CA4-873D-B5B6721EA874}" type="presParOf" srcId="{4015D7D1-6B5C-4489-81D4-1294DB0B4260}" destId="{9FC70A6E-B8D7-46C8-AEAA-0D453E1A5BF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EFE8BA-FD54-47B1-B095-1415A2A41595}" type="doc">
      <dgm:prSet loTypeId="urn:microsoft.com/office/officeart/2005/8/layout/vList5" loCatId="list" qsTypeId="urn:microsoft.com/office/officeart/2005/8/quickstyle/3d1" qsCatId="3D" csTypeId="urn:microsoft.com/office/officeart/2005/8/colors/accent2_1" csCatId="accent2" phldr="1"/>
      <dgm:spPr/>
    </dgm:pt>
    <dgm:pt modelId="{6CC060A3-DAE7-4368-8D0E-EC2955D01342}">
      <dgm:prSet phldrT="[文本]" custT="1"/>
      <dgm:spPr/>
      <dgm:t>
        <a:bodyPr vert="horz" anchor="ctr"/>
        <a:lstStyle/>
        <a:p>
          <a:r>
            <a:rPr lang="en-US" sz="2400" b="1" dirty="0" smtClean="0">
              <a:effectLst>
                <a:outerShdw blurRad="38100" dist="38100" dir="2700000" algn="tl">
                  <a:srgbClr val="000000">
                    <a:alpha val="43137"/>
                  </a:srgbClr>
                </a:outerShdw>
              </a:effectLst>
              <a:latin typeface="+mn-ea"/>
              <a:ea typeface="+mn-ea"/>
            </a:rPr>
            <a:t>1</a:t>
          </a:r>
        </a:p>
        <a:p>
          <a:r>
            <a:rPr lang="zh-CN" altLang="en-US" sz="2400" b="1" dirty="0" smtClean="0">
              <a:effectLst>
                <a:outerShdw blurRad="38100" dist="38100" dir="2700000" algn="tl">
                  <a:srgbClr val="000000">
                    <a:alpha val="43137"/>
                  </a:srgbClr>
                </a:outerShdw>
              </a:effectLst>
              <a:latin typeface="+mn-ea"/>
              <a:ea typeface="+mn-ea"/>
            </a:rPr>
            <a:t>项目介绍</a:t>
          </a:r>
          <a:endParaRPr lang="en-US" sz="2400" b="1" dirty="0">
            <a:effectLst>
              <a:outerShdw blurRad="38100" dist="38100" dir="2700000" algn="tl">
                <a:srgbClr val="000000">
                  <a:alpha val="43137"/>
                </a:srgbClr>
              </a:outerShdw>
            </a:effectLst>
            <a:latin typeface="+mn-ea"/>
            <a:ea typeface="+mn-ea"/>
          </a:endParaRPr>
        </a:p>
      </dgm:t>
    </dgm:pt>
    <dgm:pt modelId="{AE08ADBC-6760-459E-A792-0700FA7A572B}" type="parTrans" cxnId="{B4D365B2-7A79-410A-A9DA-EBCC992E372C}">
      <dgm:prSet/>
      <dgm:spPr/>
      <dgm:t>
        <a:bodyPr/>
        <a:lstStyle/>
        <a:p>
          <a:endParaRPr lang="en-US"/>
        </a:p>
      </dgm:t>
    </dgm:pt>
    <dgm:pt modelId="{65E98EE8-9B6A-45BB-BAF1-29E61D5D31CB}" type="sibTrans" cxnId="{B4D365B2-7A79-410A-A9DA-EBCC992E372C}">
      <dgm:prSet/>
      <dgm:spPr/>
      <dgm:t>
        <a:bodyPr/>
        <a:lstStyle/>
        <a:p>
          <a:endParaRPr lang="en-US"/>
        </a:p>
      </dgm:t>
    </dgm:pt>
    <dgm:pt modelId="{9908CD8E-DB3E-4C2B-8B9C-39551795F425}">
      <dgm:prSet phldrT="[文本]" custT="1"/>
      <dgm:spPr/>
      <dgm:t>
        <a:bodyPr/>
        <a:lstStyle/>
        <a:p>
          <a:r>
            <a:rPr lang="en-US" sz="2400" b="1" dirty="0" smtClean="0">
              <a:effectLst>
                <a:outerShdw blurRad="38100" dist="38100" dir="2700000" algn="tl">
                  <a:srgbClr val="000000">
                    <a:alpha val="43137"/>
                  </a:srgbClr>
                </a:outerShdw>
              </a:effectLst>
              <a:latin typeface="+mn-ea"/>
              <a:ea typeface="+mn-ea"/>
            </a:rPr>
            <a:t>2</a:t>
          </a:r>
        </a:p>
        <a:p>
          <a:r>
            <a:rPr lang="zh-CN" altLang="en-US" sz="2400" b="1" dirty="0" smtClean="0">
              <a:effectLst>
                <a:outerShdw blurRad="38100" dist="38100" dir="2700000" algn="tl">
                  <a:srgbClr val="000000">
                    <a:alpha val="43137"/>
                  </a:srgbClr>
                </a:outerShdw>
              </a:effectLst>
              <a:latin typeface="+mn-ea"/>
              <a:ea typeface="+mn-ea"/>
            </a:rPr>
            <a:t>项目目标</a:t>
          </a:r>
          <a:endParaRPr lang="en-US" sz="2400" b="1" dirty="0">
            <a:effectLst>
              <a:outerShdw blurRad="38100" dist="38100" dir="2700000" algn="tl">
                <a:srgbClr val="000000">
                  <a:alpha val="43137"/>
                </a:srgbClr>
              </a:outerShdw>
            </a:effectLst>
            <a:latin typeface="+mn-ea"/>
            <a:ea typeface="+mn-ea"/>
          </a:endParaRPr>
        </a:p>
      </dgm:t>
    </dgm:pt>
    <dgm:pt modelId="{37B349D6-9AEE-433E-BA18-9C69CFCB21C8}" type="parTrans" cxnId="{8D408B05-E32C-4020-887C-2CF8637F701C}">
      <dgm:prSet/>
      <dgm:spPr/>
      <dgm:t>
        <a:bodyPr/>
        <a:lstStyle/>
        <a:p>
          <a:endParaRPr lang="en-US"/>
        </a:p>
      </dgm:t>
    </dgm:pt>
    <dgm:pt modelId="{67B509D3-609D-4E5D-89A2-2C914D7AC7B9}" type="sibTrans" cxnId="{8D408B05-E32C-4020-887C-2CF8637F701C}">
      <dgm:prSet/>
      <dgm:spPr/>
      <dgm:t>
        <a:bodyPr/>
        <a:lstStyle/>
        <a:p>
          <a:endParaRPr lang="en-US"/>
        </a:p>
      </dgm:t>
    </dgm:pt>
    <dgm:pt modelId="{717F22B0-96A4-4B99-AE1A-D50FBBCA54AE}">
      <dgm:prSet phldrT="[文本]" custT="1"/>
      <dgm:spPr/>
      <dgm:t>
        <a:bodyPr/>
        <a:lstStyle/>
        <a:p>
          <a:r>
            <a:rPr lang="en-US" sz="2400" b="1" dirty="0" smtClean="0">
              <a:effectLst>
                <a:outerShdw blurRad="38100" dist="38100" dir="2700000" algn="tl">
                  <a:srgbClr val="000000">
                    <a:alpha val="43137"/>
                  </a:srgbClr>
                </a:outerShdw>
              </a:effectLst>
              <a:latin typeface="+mn-ea"/>
              <a:ea typeface="+mn-ea"/>
            </a:rPr>
            <a:t>3</a:t>
          </a:r>
        </a:p>
        <a:p>
          <a:r>
            <a:rPr lang="zh-CN" altLang="en-US" sz="2400" b="1" dirty="0" smtClean="0">
              <a:effectLst>
                <a:outerShdw blurRad="38100" dist="38100" dir="2700000" algn="tl">
                  <a:srgbClr val="000000">
                    <a:alpha val="43137"/>
                  </a:srgbClr>
                </a:outerShdw>
              </a:effectLst>
              <a:latin typeface="+mn-ea"/>
              <a:ea typeface="+mn-ea"/>
            </a:rPr>
            <a:t>项目章程</a:t>
          </a:r>
          <a:endParaRPr lang="en-US" sz="2400" b="1" dirty="0">
            <a:effectLst>
              <a:outerShdw blurRad="38100" dist="38100" dir="2700000" algn="tl">
                <a:srgbClr val="000000">
                  <a:alpha val="43137"/>
                </a:srgbClr>
              </a:outerShdw>
            </a:effectLst>
            <a:latin typeface="+mn-ea"/>
            <a:ea typeface="+mn-ea"/>
          </a:endParaRPr>
        </a:p>
      </dgm:t>
    </dgm:pt>
    <dgm:pt modelId="{87FB38BB-9095-4637-A2C7-3A70E7F61313}" type="parTrans" cxnId="{C80ED712-5126-4089-AFD5-81E93C199607}">
      <dgm:prSet/>
      <dgm:spPr/>
      <dgm:t>
        <a:bodyPr/>
        <a:lstStyle/>
        <a:p>
          <a:endParaRPr lang="en-US"/>
        </a:p>
      </dgm:t>
    </dgm:pt>
    <dgm:pt modelId="{B8D610C0-0F8D-4F55-9EB6-B65C2F765969}" type="sibTrans" cxnId="{C80ED712-5126-4089-AFD5-81E93C199607}">
      <dgm:prSet/>
      <dgm:spPr/>
      <dgm:t>
        <a:bodyPr/>
        <a:lstStyle/>
        <a:p>
          <a:endParaRPr lang="en-US"/>
        </a:p>
      </dgm:t>
    </dgm:pt>
    <dgm:pt modelId="{E6F4FDB8-2AC4-420E-B46F-61065FFE0707}">
      <dgm:prSet custT="1"/>
      <dgm:spPr>
        <a:solidFill>
          <a:schemeClr val="accent2">
            <a:lumMod val="40000"/>
            <a:lumOff val="60000"/>
            <a:alpha val="90000"/>
          </a:schemeClr>
        </a:solidFill>
      </dgm:spPr>
      <dgm:t>
        <a:bodyPr/>
        <a:lstStyle/>
        <a:p>
          <a:pPr algn="just"/>
          <a:r>
            <a:rPr lang="zh-CN" altLang="en-US" sz="1800" dirty="0" smtClean="0">
              <a:latin typeface="Calibri" pitchFamily="34" charset="0"/>
            </a:rPr>
            <a:t>项目范围要求</a:t>
          </a:r>
          <a:endParaRPr lang="en-US" sz="1800" dirty="0">
            <a:latin typeface="Calibri" pitchFamily="34" charset="0"/>
          </a:endParaRPr>
        </a:p>
      </dgm:t>
    </dgm:pt>
    <dgm:pt modelId="{00C95E92-73C7-4F5F-B9DE-F65ACA1D658D}" type="parTrans" cxnId="{B4E86892-18FA-4599-A353-40525C76CEA5}">
      <dgm:prSet/>
      <dgm:spPr/>
      <dgm:t>
        <a:bodyPr/>
        <a:lstStyle/>
        <a:p>
          <a:endParaRPr lang="en-US"/>
        </a:p>
      </dgm:t>
    </dgm:pt>
    <dgm:pt modelId="{82BCA846-FECE-42B3-96EC-7062B8D743DC}" type="sibTrans" cxnId="{B4E86892-18FA-4599-A353-40525C76CEA5}">
      <dgm:prSet/>
      <dgm:spPr/>
      <dgm:t>
        <a:bodyPr/>
        <a:lstStyle/>
        <a:p>
          <a:endParaRPr lang="en-US"/>
        </a:p>
      </dgm:t>
    </dgm:pt>
    <dgm:pt modelId="{4E9B13DA-732F-4951-B1BA-3C2F1CEB6906}">
      <dgm:prSet custT="1"/>
      <dgm:spPr/>
      <dgm:t>
        <a:bodyPr/>
        <a:lstStyle/>
        <a:p>
          <a:r>
            <a:rPr lang="zh-CN" altLang="en-US" sz="1800" dirty="0" smtClean="0">
              <a:latin typeface="Calibri" pitchFamily="34" charset="0"/>
            </a:rPr>
            <a:t>项目背景及项目立项目的</a:t>
          </a:r>
          <a:endParaRPr lang="en-US" altLang="en-US" sz="1800" dirty="0" smtClean="0">
            <a:latin typeface="Calibri" pitchFamily="34" charset="0"/>
          </a:endParaRPr>
        </a:p>
      </dgm:t>
    </dgm:pt>
    <dgm:pt modelId="{980C9EEB-3B43-4BF2-858C-36A4BEC6BF50}" type="parTrans" cxnId="{7E6C40FD-1A5E-4F5B-939B-F5BE66586479}">
      <dgm:prSet/>
      <dgm:spPr/>
      <dgm:t>
        <a:bodyPr/>
        <a:lstStyle/>
        <a:p>
          <a:endParaRPr lang="en-US"/>
        </a:p>
      </dgm:t>
    </dgm:pt>
    <dgm:pt modelId="{C258B365-2658-423E-829C-5ED433853062}" type="sibTrans" cxnId="{7E6C40FD-1A5E-4F5B-939B-F5BE66586479}">
      <dgm:prSet/>
      <dgm:spPr/>
      <dgm:t>
        <a:bodyPr/>
        <a:lstStyle/>
        <a:p>
          <a:endParaRPr lang="en-US"/>
        </a:p>
      </dgm:t>
    </dgm:pt>
    <dgm:pt modelId="{27E9BC11-6C43-4752-94C3-BA3C36DDD4CA}">
      <dgm:prSet custT="1"/>
      <dgm:spPr/>
      <dgm:t>
        <a:bodyPr/>
        <a:lstStyle/>
        <a:p>
          <a:r>
            <a:rPr lang="zh-CN" altLang="en-US" sz="1800" dirty="0" smtClean="0">
              <a:latin typeface="Calibri" pitchFamily="34" charset="0"/>
            </a:rPr>
            <a:t>已识别风险计划</a:t>
          </a:r>
          <a:r>
            <a:rPr lang="en-US" altLang="zh-CN" sz="1800" dirty="0" smtClean="0">
              <a:latin typeface="Calibri" pitchFamily="34" charset="0"/>
            </a:rPr>
            <a:t>/</a:t>
          </a:r>
          <a:r>
            <a:rPr lang="zh-CN" altLang="en-US" sz="1800" dirty="0" smtClean="0">
              <a:latin typeface="Calibri" pitchFamily="34" charset="0"/>
            </a:rPr>
            <a:t>既往经验提醒</a:t>
          </a:r>
          <a:endParaRPr lang="en-US" sz="1800" dirty="0" smtClean="0">
            <a:latin typeface="Calibri" pitchFamily="34" charset="0"/>
          </a:endParaRPr>
        </a:p>
      </dgm:t>
    </dgm:pt>
    <dgm:pt modelId="{E419E504-3A07-45FD-B279-7C7368CF4182}" type="parTrans" cxnId="{34CD12FF-8F22-4574-94DA-6D3655F3E7A7}">
      <dgm:prSet/>
      <dgm:spPr/>
      <dgm:t>
        <a:bodyPr/>
        <a:lstStyle/>
        <a:p>
          <a:endParaRPr lang="zh-CN" altLang="en-US"/>
        </a:p>
      </dgm:t>
    </dgm:pt>
    <dgm:pt modelId="{003DEBE0-4844-47F8-8B3C-94767AB741B2}" type="sibTrans" cxnId="{34CD12FF-8F22-4574-94DA-6D3655F3E7A7}">
      <dgm:prSet/>
      <dgm:spPr/>
      <dgm:t>
        <a:bodyPr/>
        <a:lstStyle/>
        <a:p>
          <a:endParaRPr lang="zh-CN" altLang="en-US"/>
        </a:p>
      </dgm:t>
    </dgm:pt>
    <dgm:pt modelId="{57678BE3-0880-4915-B76B-21F1BA44CC00}">
      <dgm:prSet custT="1"/>
      <dgm:spPr>
        <a:solidFill>
          <a:schemeClr val="accent2">
            <a:lumMod val="40000"/>
            <a:lumOff val="60000"/>
            <a:alpha val="90000"/>
          </a:schemeClr>
        </a:solidFill>
      </dgm:spPr>
      <dgm:t>
        <a:bodyPr/>
        <a:lstStyle/>
        <a:p>
          <a:r>
            <a:rPr lang="zh-CN" altLang="en-US" sz="1800" dirty="0" smtClean="0">
              <a:latin typeface="Calibri" pitchFamily="34" charset="0"/>
            </a:rPr>
            <a:t>项目进度要求</a:t>
          </a:r>
          <a:endParaRPr lang="en-US" altLang="en-US" sz="1800" dirty="0" smtClean="0">
            <a:latin typeface="Calibri" pitchFamily="34" charset="0"/>
          </a:endParaRPr>
        </a:p>
      </dgm:t>
    </dgm:pt>
    <dgm:pt modelId="{1727AF12-5A90-4DD4-B114-059D05ABE901}" type="parTrans" cxnId="{D54A8A9D-C20A-400A-B2DD-865E27DADCE1}">
      <dgm:prSet/>
      <dgm:spPr/>
      <dgm:t>
        <a:bodyPr/>
        <a:lstStyle/>
        <a:p>
          <a:endParaRPr lang="zh-CN" altLang="en-US"/>
        </a:p>
      </dgm:t>
    </dgm:pt>
    <dgm:pt modelId="{B8197D60-203A-4D90-AE97-054263895FAB}" type="sibTrans" cxnId="{D54A8A9D-C20A-400A-B2DD-865E27DADCE1}">
      <dgm:prSet/>
      <dgm:spPr/>
      <dgm:t>
        <a:bodyPr/>
        <a:lstStyle/>
        <a:p>
          <a:endParaRPr lang="zh-CN" altLang="en-US"/>
        </a:p>
      </dgm:t>
    </dgm:pt>
    <dgm:pt modelId="{D12267AF-C5BC-4492-A282-D55E3CDCBBEE}">
      <dgm:prSet custT="1"/>
      <dgm:spPr>
        <a:solidFill>
          <a:schemeClr val="accent2">
            <a:lumMod val="40000"/>
            <a:lumOff val="60000"/>
            <a:alpha val="90000"/>
          </a:schemeClr>
        </a:solidFill>
      </dgm:spPr>
      <dgm:t>
        <a:bodyPr/>
        <a:lstStyle/>
        <a:p>
          <a:r>
            <a:rPr lang="zh-CN" altLang="en-US" sz="1800" dirty="0" smtClean="0">
              <a:latin typeface="Calibri" pitchFamily="34" charset="0"/>
            </a:rPr>
            <a:t>项目质量要求</a:t>
          </a:r>
          <a:endParaRPr lang="en-US" altLang="en-US" sz="1800" dirty="0" smtClean="0">
            <a:latin typeface="Calibri" pitchFamily="34" charset="0"/>
          </a:endParaRPr>
        </a:p>
      </dgm:t>
    </dgm:pt>
    <dgm:pt modelId="{3A88D6F7-C7AE-4D96-9A03-CF76B38923DB}" type="parTrans" cxnId="{74BCDB0E-87D4-4E98-9BAA-A15FF02C6FB3}">
      <dgm:prSet/>
      <dgm:spPr/>
      <dgm:t>
        <a:bodyPr/>
        <a:lstStyle/>
        <a:p>
          <a:endParaRPr lang="zh-CN" altLang="en-US"/>
        </a:p>
      </dgm:t>
    </dgm:pt>
    <dgm:pt modelId="{B5EFC76F-1386-4389-846C-785961F34A89}" type="sibTrans" cxnId="{74BCDB0E-87D4-4E98-9BAA-A15FF02C6FB3}">
      <dgm:prSet/>
      <dgm:spPr/>
      <dgm:t>
        <a:bodyPr/>
        <a:lstStyle/>
        <a:p>
          <a:endParaRPr lang="zh-CN" altLang="en-US"/>
        </a:p>
      </dgm:t>
    </dgm:pt>
    <dgm:pt modelId="{EF4B661A-8471-495C-AA4A-ADC50F55E161}">
      <dgm:prSet custT="1"/>
      <dgm:spPr/>
      <dgm:t>
        <a:bodyPr/>
        <a:lstStyle/>
        <a:p>
          <a:r>
            <a:rPr lang="zh-CN" altLang="en-US" sz="1800" dirty="0" smtClean="0">
              <a:latin typeface="Calibri" pitchFamily="34" charset="0"/>
            </a:rPr>
            <a:t>项目团队及职责介绍</a:t>
          </a:r>
          <a:endParaRPr lang="en-US" altLang="en-US" sz="1800" dirty="0" smtClean="0">
            <a:latin typeface="Calibri" pitchFamily="34" charset="0"/>
          </a:endParaRPr>
        </a:p>
      </dgm:t>
    </dgm:pt>
    <dgm:pt modelId="{3B0F5B17-1275-4006-8EF5-A89840E2D265}" type="parTrans" cxnId="{DC2856D9-A289-4FFA-A8DF-EB61F2186445}">
      <dgm:prSet/>
      <dgm:spPr/>
      <dgm:t>
        <a:bodyPr/>
        <a:lstStyle/>
        <a:p>
          <a:endParaRPr lang="zh-CN" altLang="en-US"/>
        </a:p>
      </dgm:t>
    </dgm:pt>
    <dgm:pt modelId="{F0784CA3-9EAB-4AE0-82D5-DBED78C5707B}" type="sibTrans" cxnId="{DC2856D9-A289-4FFA-A8DF-EB61F2186445}">
      <dgm:prSet/>
      <dgm:spPr/>
      <dgm:t>
        <a:bodyPr/>
        <a:lstStyle/>
        <a:p>
          <a:endParaRPr lang="zh-CN" altLang="en-US"/>
        </a:p>
      </dgm:t>
    </dgm:pt>
    <dgm:pt modelId="{8F215FBB-364E-4143-B02A-CB4A75B0632F}">
      <dgm:prSet custT="1"/>
      <dgm:spPr/>
      <dgm:t>
        <a:bodyPr/>
        <a:lstStyle/>
        <a:p>
          <a:r>
            <a:rPr lang="zh-CN" altLang="en-US" sz="1800" dirty="0" smtClean="0">
              <a:latin typeface="Calibri" pitchFamily="34" charset="0"/>
            </a:rPr>
            <a:t>领导</a:t>
          </a:r>
          <a:r>
            <a:rPr lang="en-US" altLang="zh-CN" sz="1800" dirty="0" smtClean="0">
              <a:latin typeface="Calibri" pitchFamily="34" charset="0"/>
            </a:rPr>
            <a:t>/</a:t>
          </a:r>
          <a:r>
            <a:rPr lang="zh-CN" altLang="en-US" sz="1800" dirty="0" smtClean="0">
              <a:latin typeface="Calibri" pitchFamily="34" charset="0"/>
            </a:rPr>
            <a:t>组织期望或特别要求</a:t>
          </a:r>
          <a:endParaRPr lang="en-US" altLang="en-US" sz="1800" dirty="0" smtClean="0">
            <a:latin typeface="Calibri" pitchFamily="34" charset="0"/>
          </a:endParaRPr>
        </a:p>
      </dgm:t>
    </dgm:pt>
    <dgm:pt modelId="{3BA5AC44-84D4-41AA-A8DA-9817338F492F}" type="parTrans" cxnId="{EABD6E60-41D3-4A54-A936-51B0FF67788B}">
      <dgm:prSet/>
      <dgm:spPr/>
      <dgm:t>
        <a:bodyPr/>
        <a:lstStyle/>
        <a:p>
          <a:endParaRPr lang="zh-CN" altLang="en-US"/>
        </a:p>
      </dgm:t>
    </dgm:pt>
    <dgm:pt modelId="{28CAD7B5-01B0-43D7-AD5D-D5DE208E055B}" type="sibTrans" cxnId="{EABD6E60-41D3-4A54-A936-51B0FF67788B}">
      <dgm:prSet/>
      <dgm:spPr/>
      <dgm:t>
        <a:bodyPr/>
        <a:lstStyle/>
        <a:p>
          <a:endParaRPr lang="zh-CN" altLang="en-US"/>
        </a:p>
      </dgm:t>
    </dgm:pt>
    <dgm:pt modelId="{10023562-C609-4A8D-B301-F6E0C63E9963}">
      <dgm:prSet custT="1"/>
      <dgm:spPr/>
      <dgm:t>
        <a:bodyPr/>
        <a:lstStyle/>
        <a:p>
          <a:r>
            <a:rPr lang="zh-CN" altLang="en-US" sz="1800" dirty="0" smtClean="0">
              <a:latin typeface="Calibri" pitchFamily="34" charset="0"/>
            </a:rPr>
            <a:t>沟通</a:t>
          </a:r>
          <a:r>
            <a:rPr lang="en-US" altLang="zh-CN" sz="1800" dirty="0" smtClean="0">
              <a:latin typeface="Calibri" pitchFamily="34" charset="0"/>
            </a:rPr>
            <a:t>/</a:t>
          </a:r>
          <a:r>
            <a:rPr lang="zh-CN" altLang="en-US" sz="1800" dirty="0" smtClean="0">
              <a:latin typeface="Calibri" pitchFamily="34" charset="0"/>
            </a:rPr>
            <a:t>变更机制</a:t>
          </a:r>
          <a:endParaRPr lang="en-US" sz="1800" dirty="0" smtClean="0">
            <a:latin typeface="Calibri" pitchFamily="34" charset="0"/>
          </a:endParaRPr>
        </a:p>
      </dgm:t>
    </dgm:pt>
    <dgm:pt modelId="{49DBBAD9-5C5C-4FAB-8429-0EC1C8BF9474}" type="parTrans" cxnId="{44E232C7-35BF-42C8-8AC5-DF8A40175A6A}">
      <dgm:prSet/>
      <dgm:spPr/>
      <dgm:t>
        <a:bodyPr/>
        <a:lstStyle/>
        <a:p>
          <a:endParaRPr lang="zh-CN" altLang="en-US"/>
        </a:p>
      </dgm:t>
    </dgm:pt>
    <dgm:pt modelId="{A5974A48-40C9-4294-A332-97094A132DDC}" type="sibTrans" cxnId="{44E232C7-35BF-42C8-8AC5-DF8A40175A6A}">
      <dgm:prSet/>
      <dgm:spPr/>
      <dgm:t>
        <a:bodyPr/>
        <a:lstStyle/>
        <a:p>
          <a:endParaRPr lang="zh-CN" altLang="en-US"/>
        </a:p>
      </dgm:t>
    </dgm:pt>
    <dgm:pt modelId="{CDEBA746-DA40-4856-AC09-0DD41D976DDA}">
      <dgm:prSet custT="1"/>
      <dgm:spPr/>
      <dgm:t>
        <a:bodyPr/>
        <a:lstStyle/>
        <a:p>
          <a:r>
            <a:rPr lang="zh-CN" altLang="en-US" sz="1800" dirty="0" smtClean="0">
              <a:latin typeface="Calibri" pitchFamily="34" charset="0"/>
            </a:rPr>
            <a:t>文档管理</a:t>
          </a:r>
          <a:r>
            <a:rPr lang="en-US" altLang="zh-CN" sz="1800" dirty="0" smtClean="0">
              <a:latin typeface="Calibri" pitchFamily="34" charset="0"/>
            </a:rPr>
            <a:t>/</a:t>
          </a:r>
          <a:r>
            <a:rPr lang="zh-CN" altLang="en-US" sz="1800" dirty="0" smtClean="0">
              <a:latin typeface="Calibri" pitchFamily="34" charset="0"/>
            </a:rPr>
            <a:t>缺陷修改规范</a:t>
          </a:r>
          <a:endParaRPr lang="en-US" sz="1800" dirty="0" smtClean="0">
            <a:latin typeface="Calibri" pitchFamily="34" charset="0"/>
          </a:endParaRPr>
        </a:p>
      </dgm:t>
    </dgm:pt>
    <dgm:pt modelId="{277B5304-47D5-4F88-AA7A-42780BEE6B22}" type="parTrans" cxnId="{5C2100E1-1871-4C79-9DE5-DC42D1BBDD27}">
      <dgm:prSet/>
      <dgm:spPr/>
      <dgm:t>
        <a:bodyPr/>
        <a:lstStyle/>
        <a:p>
          <a:endParaRPr lang="zh-CN" altLang="en-US"/>
        </a:p>
      </dgm:t>
    </dgm:pt>
    <dgm:pt modelId="{79461C97-38D2-4E1E-AC58-5DAD90338CCC}" type="sibTrans" cxnId="{5C2100E1-1871-4C79-9DE5-DC42D1BBDD27}">
      <dgm:prSet/>
      <dgm:spPr/>
      <dgm:t>
        <a:bodyPr/>
        <a:lstStyle/>
        <a:p>
          <a:endParaRPr lang="zh-CN" altLang="en-US"/>
        </a:p>
      </dgm:t>
    </dgm:pt>
    <dgm:pt modelId="{E402A848-9406-4547-982E-77B54A42E17B}">
      <dgm:prSet custT="1"/>
      <dgm:spPr/>
      <dgm:t>
        <a:bodyPr/>
        <a:lstStyle/>
        <a:p>
          <a:r>
            <a:rPr lang="zh-CN" altLang="en-US" sz="1800" dirty="0" smtClean="0">
              <a:latin typeface="Calibri" pitchFamily="34" charset="0"/>
            </a:rPr>
            <a:t>项目红黑牌澄清</a:t>
          </a:r>
          <a:endParaRPr lang="en-US" sz="1800" dirty="0" smtClean="0">
            <a:latin typeface="Calibri" pitchFamily="34" charset="0"/>
          </a:endParaRPr>
        </a:p>
      </dgm:t>
    </dgm:pt>
    <dgm:pt modelId="{7BBD0AA5-9324-498E-914D-203582C88959}" type="parTrans" cxnId="{F3E68D96-594A-4DE4-9C6A-0D43DBBFB600}">
      <dgm:prSet/>
      <dgm:spPr/>
      <dgm:t>
        <a:bodyPr/>
        <a:lstStyle/>
        <a:p>
          <a:endParaRPr lang="zh-CN" altLang="en-US"/>
        </a:p>
      </dgm:t>
    </dgm:pt>
    <dgm:pt modelId="{C3AD70B2-A13B-4695-848A-C9A559520E89}" type="sibTrans" cxnId="{F3E68D96-594A-4DE4-9C6A-0D43DBBFB600}">
      <dgm:prSet/>
      <dgm:spPr/>
      <dgm:t>
        <a:bodyPr/>
        <a:lstStyle/>
        <a:p>
          <a:endParaRPr lang="zh-CN" altLang="en-US"/>
        </a:p>
      </dgm:t>
    </dgm:pt>
    <dgm:pt modelId="{98EEFB58-7FD2-4D56-A356-A26ACD1A0237}" type="pres">
      <dgm:prSet presAssocID="{26EFE8BA-FD54-47B1-B095-1415A2A41595}" presName="Name0" presStyleCnt="0">
        <dgm:presLayoutVars>
          <dgm:dir/>
          <dgm:animLvl val="lvl"/>
          <dgm:resizeHandles val="exact"/>
        </dgm:presLayoutVars>
      </dgm:prSet>
      <dgm:spPr/>
    </dgm:pt>
    <dgm:pt modelId="{2DE8BD2A-73C1-4095-AE27-BFAFE53C5A3C}" type="pres">
      <dgm:prSet presAssocID="{6CC060A3-DAE7-4368-8D0E-EC2955D01342}" presName="linNode" presStyleCnt="0"/>
      <dgm:spPr/>
    </dgm:pt>
    <dgm:pt modelId="{FCA1AAE4-B465-48CD-A159-89152C738E05}" type="pres">
      <dgm:prSet presAssocID="{6CC060A3-DAE7-4368-8D0E-EC2955D01342}" presName="parentText" presStyleLbl="node1" presStyleIdx="0" presStyleCnt="3" custScaleX="34455">
        <dgm:presLayoutVars>
          <dgm:chMax val="1"/>
          <dgm:bulletEnabled val="1"/>
        </dgm:presLayoutVars>
      </dgm:prSet>
      <dgm:spPr/>
      <dgm:t>
        <a:bodyPr/>
        <a:lstStyle/>
        <a:p>
          <a:endParaRPr lang="zh-CN" altLang="en-US"/>
        </a:p>
      </dgm:t>
    </dgm:pt>
    <dgm:pt modelId="{251E163F-F934-485E-BC20-A508A4E75068}" type="pres">
      <dgm:prSet presAssocID="{6CC060A3-DAE7-4368-8D0E-EC2955D01342}" presName="descendantText" presStyleLbl="alignAccFollowNode1" presStyleIdx="0" presStyleCnt="3">
        <dgm:presLayoutVars>
          <dgm:bulletEnabled val="1"/>
        </dgm:presLayoutVars>
      </dgm:prSet>
      <dgm:spPr/>
      <dgm:t>
        <a:bodyPr/>
        <a:lstStyle/>
        <a:p>
          <a:endParaRPr lang="zh-CN" altLang="en-US"/>
        </a:p>
      </dgm:t>
    </dgm:pt>
    <dgm:pt modelId="{02112ACE-67FB-4E5E-A0F7-C1AE37CDC2BE}" type="pres">
      <dgm:prSet presAssocID="{65E98EE8-9B6A-45BB-BAF1-29E61D5D31CB}" presName="sp" presStyleCnt="0"/>
      <dgm:spPr/>
    </dgm:pt>
    <dgm:pt modelId="{C127B543-8452-48CB-9554-E337A96113D5}" type="pres">
      <dgm:prSet presAssocID="{9908CD8E-DB3E-4C2B-8B9C-39551795F425}" presName="linNode" presStyleCnt="0"/>
      <dgm:spPr/>
    </dgm:pt>
    <dgm:pt modelId="{DDD62B3F-4CF4-46B6-AD9D-722F36F81D07}" type="pres">
      <dgm:prSet presAssocID="{9908CD8E-DB3E-4C2B-8B9C-39551795F425}" presName="parentText" presStyleLbl="node1" presStyleIdx="1" presStyleCnt="3" custScaleX="34455">
        <dgm:presLayoutVars>
          <dgm:chMax val="1"/>
          <dgm:bulletEnabled val="1"/>
        </dgm:presLayoutVars>
      </dgm:prSet>
      <dgm:spPr/>
      <dgm:t>
        <a:bodyPr/>
        <a:lstStyle/>
        <a:p>
          <a:endParaRPr lang="zh-CN" altLang="en-US"/>
        </a:p>
      </dgm:t>
    </dgm:pt>
    <dgm:pt modelId="{BB463FDF-3AB8-4DE7-A454-58161EF8EC88}" type="pres">
      <dgm:prSet presAssocID="{9908CD8E-DB3E-4C2B-8B9C-39551795F425}" presName="descendantText" presStyleLbl="alignAccFollowNode1" presStyleIdx="1" presStyleCnt="3" custLinFactNeighborX="-1090" custLinFactNeighborY="4702">
        <dgm:presLayoutVars>
          <dgm:bulletEnabled val="1"/>
        </dgm:presLayoutVars>
      </dgm:prSet>
      <dgm:spPr/>
      <dgm:t>
        <a:bodyPr/>
        <a:lstStyle/>
        <a:p>
          <a:endParaRPr lang="zh-CN" altLang="en-US"/>
        </a:p>
      </dgm:t>
    </dgm:pt>
    <dgm:pt modelId="{FBA6AA8C-550C-4AC7-8555-FEBA6C45B572}" type="pres">
      <dgm:prSet presAssocID="{67B509D3-609D-4E5D-89A2-2C914D7AC7B9}" presName="sp" presStyleCnt="0"/>
      <dgm:spPr/>
    </dgm:pt>
    <dgm:pt modelId="{4015D7D1-6B5C-4489-81D4-1294DB0B4260}" type="pres">
      <dgm:prSet presAssocID="{717F22B0-96A4-4B99-AE1A-D50FBBCA54AE}" presName="linNode" presStyleCnt="0"/>
      <dgm:spPr/>
    </dgm:pt>
    <dgm:pt modelId="{5520C48B-1D1C-4773-BD17-880A657F0F74}" type="pres">
      <dgm:prSet presAssocID="{717F22B0-96A4-4B99-AE1A-D50FBBCA54AE}" presName="parentText" presStyleLbl="node1" presStyleIdx="2" presStyleCnt="3" custScaleX="34455">
        <dgm:presLayoutVars>
          <dgm:chMax val="1"/>
          <dgm:bulletEnabled val="1"/>
        </dgm:presLayoutVars>
      </dgm:prSet>
      <dgm:spPr/>
      <dgm:t>
        <a:bodyPr/>
        <a:lstStyle/>
        <a:p>
          <a:endParaRPr lang="zh-CN" altLang="en-US"/>
        </a:p>
      </dgm:t>
    </dgm:pt>
    <dgm:pt modelId="{9FC70A6E-B8D7-46C8-AEAA-0D453E1A5BFB}" type="pres">
      <dgm:prSet presAssocID="{717F22B0-96A4-4B99-AE1A-D50FBBCA54AE}" presName="descendantText" presStyleLbl="alignAccFollowNode1" presStyleIdx="2" presStyleCnt="3" custScaleY="135290">
        <dgm:presLayoutVars>
          <dgm:bulletEnabled val="1"/>
        </dgm:presLayoutVars>
      </dgm:prSet>
      <dgm:spPr/>
      <dgm:t>
        <a:bodyPr/>
        <a:lstStyle/>
        <a:p>
          <a:endParaRPr lang="zh-CN" altLang="en-US"/>
        </a:p>
      </dgm:t>
    </dgm:pt>
  </dgm:ptLst>
  <dgm:cxnLst>
    <dgm:cxn modelId="{2936DF01-2FDA-4E43-AECE-F7BCD31D41B3}" type="presOf" srcId="{6CC060A3-DAE7-4368-8D0E-EC2955D01342}" destId="{FCA1AAE4-B465-48CD-A159-89152C738E05}" srcOrd="0" destOrd="0" presId="urn:microsoft.com/office/officeart/2005/8/layout/vList5"/>
    <dgm:cxn modelId="{74BCDB0E-87D4-4E98-9BAA-A15FF02C6FB3}" srcId="{9908CD8E-DB3E-4C2B-8B9C-39551795F425}" destId="{D12267AF-C5BC-4492-A282-D55E3CDCBBEE}" srcOrd="2" destOrd="0" parTransId="{3A88D6F7-C7AE-4D96-9A03-CF76B38923DB}" sibTransId="{B5EFC76F-1386-4389-846C-785961F34A89}"/>
    <dgm:cxn modelId="{2D2A7CE4-0BBD-4656-808E-69CE09F9E80B}" type="presOf" srcId="{D12267AF-C5BC-4492-A282-D55E3CDCBBEE}" destId="{BB463FDF-3AB8-4DE7-A454-58161EF8EC88}" srcOrd="0" destOrd="2" presId="urn:microsoft.com/office/officeart/2005/8/layout/vList5"/>
    <dgm:cxn modelId="{F3E68D96-594A-4DE4-9C6A-0D43DBBFB600}" srcId="{717F22B0-96A4-4B99-AE1A-D50FBBCA54AE}" destId="{E402A848-9406-4547-982E-77B54A42E17B}" srcOrd="2" destOrd="0" parTransId="{7BBD0AA5-9324-498E-914D-203582C88959}" sibTransId="{C3AD70B2-A13B-4695-848A-C9A559520E89}"/>
    <dgm:cxn modelId="{FCA5D7C9-8D41-4E6F-9C74-DB76ED34283C}" type="presOf" srcId="{E402A848-9406-4547-982E-77B54A42E17B}" destId="{9FC70A6E-B8D7-46C8-AEAA-0D453E1A5BFB}" srcOrd="0" destOrd="2" presId="urn:microsoft.com/office/officeart/2005/8/layout/vList5"/>
    <dgm:cxn modelId="{EABD6E60-41D3-4A54-A936-51B0FF67788B}" srcId="{6CC060A3-DAE7-4368-8D0E-EC2955D01342}" destId="{8F215FBB-364E-4143-B02A-CB4A75B0632F}" srcOrd="2" destOrd="0" parTransId="{3BA5AC44-84D4-41AA-A8DA-9817338F492F}" sibTransId="{28CAD7B5-01B0-43D7-AD5D-D5DE208E055B}"/>
    <dgm:cxn modelId="{5C2100E1-1871-4C79-9DE5-DC42D1BBDD27}" srcId="{717F22B0-96A4-4B99-AE1A-D50FBBCA54AE}" destId="{CDEBA746-DA40-4856-AC09-0DD41D976DDA}" srcOrd="1" destOrd="0" parTransId="{277B5304-47D5-4F88-AA7A-42780BEE6B22}" sibTransId="{79461C97-38D2-4E1E-AC58-5DAD90338CCC}"/>
    <dgm:cxn modelId="{0FF2CE03-5415-4084-A7D0-5E10DEB114AE}" type="presOf" srcId="{57678BE3-0880-4915-B76B-21F1BA44CC00}" destId="{BB463FDF-3AB8-4DE7-A454-58161EF8EC88}" srcOrd="0" destOrd="1" presId="urn:microsoft.com/office/officeart/2005/8/layout/vList5"/>
    <dgm:cxn modelId="{8D408B05-E32C-4020-887C-2CF8637F701C}" srcId="{26EFE8BA-FD54-47B1-B095-1415A2A41595}" destId="{9908CD8E-DB3E-4C2B-8B9C-39551795F425}" srcOrd="1" destOrd="0" parTransId="{37B349D6-9AEE-433E-BA18-9C69CFCB21C8}" sibTransId="{67B509D3-609D-4E5D-89A2-2C914D7AC7B9}"/>
    <dgm:cxn modelId="{9F2730F2-0660-4E5F-A70C-83CC05265FD6}" type="presOf" srcId="{CDEBA746-DA40-4856-AC09-0DD41D976DDA}" destId="{9FC70A6E-B8D7-46C8-AEAA-0D453E1A5BFB}" srcOrd="0" destOrd="1" presId="urn:microsoft.com/office/officeart/2005/8/layout/vList5"/>
    <dgm:cxn modelId="{F4552AFF-5F6B-453F-904D-B50712B9E818}" type="presOf" srcId="{E6F4FDB8-2AC4-420E-B46F-61065FFE0707}" destId="{BB463FDF-3AB8-4DE7-A454-58161EF8EC88}" srcOrd="0" destOrd="0" presId="urn:microsoft.com/office/officeart/2005/8/layout/vList5"/>
    <dgm:cxn modelId="{D54A8A9D-C20A-400A-B2DD-865E27DADCE1}" srcId="{9908CD8E-DB3E-4C2B-8B9C-39551795F425}" destId="{57678BE3-0880-4915-B76B-21F1BA44CC00}" srcOrd="1" destOrd="0" parTransId="{1727AF12-5A90-4DD4-B114-059D05ABE901}" sibTransId="{B8197D60-203A-4D90-AE97-054263895FAB}"/>
    <dgm:cxn modelId="{34CD12FF-8F22-4574-94DA-6D3655F3E7A7}" srcId="{717F22B0-96A4-4B99-AE1A-D50FBBCA54AE}" destId="{27E9BC11-6C43-4752-94C3-BA3C36DDD4CA}" srcOrd="3" destOrd="0" parTransId="{E419E504-3A07-45FD-B279-7C7368CF4182}" sibTransId="{003DEBE0-4844-47F8-8B3C-94767AB741B2}"/>
    <dgm:cxn modelId="{C80ED712-5126-4089-AFD5-81E93C199607}" srcId="{26EFE8BA-FD54-47B1-B095-1415A2A41595}" destId="{717F22B0-96A4-4B99-AE1A-D50FBBCA54AE}" srcOrd="2" destOrd="0" parTransId="{87FB38BB-9095-4637-A2C7-3A70E7F61313}" sibTransId="{B8D610C0-0F8D-4F55-9EB6-B65C2F765969}"/>
    <dgm:cxn modelId="{7E6C40FD-1A5E-4F5B-939B-F5BE66586479}" srcId="{6CC060A3-DAE7-4368-8D0E-EC2955D01342}" destId="{4E9B13DA-732F-4951-B1BA-3C2F1CEB6906}" srcOrd="0" destOrd="0" parTransId="{980C9EEB-3B43-4BF2-858C-36A4BEC6BF50}" sibTransId="{C258B365-2658-423E-829C-5ED433853062}"/>
    <dgm:cxn modelId="{0BD13924-FBBC-4A2C-98B4-3CB29BA770E7}" type="presOf" srcId="{27E9BC11-6C43-4752-94C3-BA3C36DDD4CA}" destId="{9FC70A6E-B8D7-46C8-AEAA-0D453E1A5BFB}" srcOrd="0" destOrd="3" presId="urn:microsoft.com/office/officeart/2005/8/layout/vList5"/>
    <dgm:cxn modelId="{B4D365B2-7A79-410A-A9DA-EBCC992E372C}" srcId="{26EFE8BA-FD54-47B1-B095-1415A2A41595}" destId="{6CC060A3-DAE7-4368-8D0E-EC2955D01342}" srcOrd="0" destOrd="0" parTransId="{AE08ADBC-6760-459E-A792-0700FA7A572B}" sibTransId="{65E98EE8-9B6A-45BB-BAF1-29E61D5D31CB}"/>
    <dgm:cxn modelId="{54869823-DB49-4363-91C2-DF973610A4DD}" type="presOf" srcId="{4E9B13DA-732F-4951-B1BA-3C2F1CEB6906}" destId="{251E163F-F934-485E-BC20-A508A4E75068}" srcOrd="0" destOrd="0" presId="urn:microsoft.com/office/officeart/2005/8/layout/vList5"/>
    <dgm:cxn modelId="{B4E86892-18FA-4599-A353-40525C76CEA5}" srcId="{9908CD8E-DB3E-4C2B-8B9C-39551795F425}" destId="{E6F4FDB8-2AC4-420E-B46F-61065FFE0707}" srcOrd="0" destOrd="0" parTransId="{00C95E92-73C7-4F5F-B9DE-F65ACA1D658D}" sibTransId="{82BCA846-FECE-42B3-96EC-7062B8D743DC}"/>
    <dgm:cxn modelId="{61B2E579-5087-4720-A1FF-72F1FBCDAAB4}" type="presOf" srcId="{717F22B0-96A4-4B99-AE1A-D50FBBCA54AE}" destId="{5520C48B-1D1C-4773-BD17-880A657F0F74}" srcOrd="0" destOrd="0" presId="urn:microsoft.com/office/officeart/2005/8/layout/vList5"/>
    <dgm:cxn modelId="{44E232C7-35BF-42C8-8AC5-DF8A40175A6A}" srcId="{717F22B0-96A4-4B99-AE1A-D50FBBCA54AE}" destId="{10023562-C609-4A8D-B301-F6E0C63E9963}" srcOrd="0" destOrd="0" parTransId="{49DBBAD9-5C5C-4FAB-8429-0EC1C8BF9474}" sibTransId="{A5974A48-40C9-4294-A332-97094A132DDC}"/>
    <dgm:cxn modelId="{EEE154D4-C366-4540-A7E7-327A91A2AD6D}" type="presOf" srcId="{26EFE8BA-FD54-47B1-B095-1415A2A41595}" destId="{98EEFB58-7FD2-4D56-A356-A26ACD1A0237}" srcOrd="0" destOrd="0" presId="urn:microsoft.com/office/officeart/2005/8/layout/vList5"/>
    <dgm:cxn modelId="{0D2D1B89-0504-4F42-883F-13AF965C495C}" type="presOf" srcId="{10023562-C609-4A8D-B301-F6E0C63E9963}" destId="{9FC70A6E-B8D7-46C8-AEAA-0D453E1A5BFB}" srcOrd="0" destOrd="0" presId="urn:microsoft.com/office/officeart/2005/8/layout/vList5"/>
    <dgm:cxn modelId="{53E39F94-D8EA-49AC-80E9-D55C6211DE5D}" type="presOf" srcId="{EF4B661A-8471-495C-AA4A-ADC50F55E161}" destId="{251E163F-F934-485E-BC20-A508A4E75068}" srcOrd="0" destOrd="1" presId="urn:microsoft.com/office/officeart/2005/8/layout/vList5"/>
    <dgm:cxn modelId="{DC2856D9-A289-4FFA-A8DF-EB61F2186445}" srcId="{6CC060A3-DAE7-4368-8D0E-EC2955D01342}" destId="{EF4B661A-8471-495C-AA4A-ADC50F55E161}" srcOrd="1" destOrd="0" parTransId="{3B0F5B17-1275-4006-8EF5-A89840E2D265}" sibTransId="{F0784CA3-9EAB-4AE0-82D5-DBED78C5707B}"/>
    <dgm:cxn modelId="{A39D96EE-F911-4A51-A344-7EE10F81515C}" type="presOf" srcId="{8F215FBB-364E-4143-B02A-CB4A75B0632F}" destId="{251E163F-F934-485E-BC20-A508A4E75068}" srcOrd="0" destOrd="2" presId="urn:microsoft.com/office/officeart/2005/8/layout/vList5"/>
    <dgm:cxn modelId="{FABDAA21-EBD7-4D92-A65D-4C30FC2B0F60}" type="presOf" srcId="{9908CD8E-DB3E-4C2B-8B9C-39551795F425}" destId="{DDD62B3F-4CF4-46B6-AD9D-722F36F81D07}" srcOrd="0" destOrd="0" presId="urn:microsoft.com/office/officeart/2005/8/layout/vList5"/>
    <dgm:cxn modelId="{0218B6FF-0982-482E-A384-5B1E6489B937}" type="presParOf" srcId="{98EEFB58-7FD2-4D56-A356-A26ACD1A0237}" destId="{2DE8BD2A-73C1-4095-AE27-BFAFE53C5A3C}" srcOrd="0" destOrd="0" presId="urn:microsoft.com/office/officeart/2005/8/layout/vList5"/>
    <dgm:cxn modelId="{6808ED8D-FCF2-4DEB-BA1F-8D4BF39F9A31}" type="presParOf" srcId="{2DE8BD2A-73C1-4095-AE27-BFAFE53C5A3C}" destId="{FCA1AAE4-B465-48CD-A159-89152C738E05}" srcOrd="0" destOrd="0" presId="urn:microsoft.com/office/officeart/2005/8/layout/vList5"/>
    <dgm:cxn modelId="{63ED41C7-CC20-4D89-A3C1-9CE6DFC57ECD}" type="presParOf" srcId="{2DE8BD2A-73C1-4095-AE27-BFAFE53C5A3C}" destId="{251E163F-F934-485E-BC20-A508A4E75068}" srcOrd="1" destOrd="0" presId="urn:microsoft.com/office/officeart/2005/8/layout/vList5"/>
    <dgm:cxn modelId="{3D43D7FA-050D-4C3E-84C3-6DE2D8D1BC83}" type="presParOf" srcId="{98EEFB58-7FD2-4D56-A356-A26ACD1A0237}" destId="{02112ACE-67FB-4E5E-A0F7-C1AE37CDC2BE}" srcOrd="1" destOrd="0" presId="urn:microsoft.com/office/officeart/2005/8/layout/vList5"/>
    <dgm:cxn modelId="{82D2CC1B-5007-415E-A7A0-A9E7C7329C1C}" type="presParOf" srcId="{98EEFB58-7FD2-4D56-A356-A26ACD1A0237}" destId="{C127B543-8452-48CB-9554-E337A96113D5}" srcOrd="2" destOrd="0" presId="urn:microsoft.com/office/officeart/2005/8/layout/vList5"/>
    <dgm:cxn modelId="{DE0249D4-4FD9-4F17-B073-0077143FF368}" type="presParOf" srcId="{C127B543-8452-48CB-9554-E337A96113D5}" destId="{DDD62B3F-4CF4-46B6-AD9D-722F36F81D07}" srcOrd="0" destOrd="0" presId="urn:microsoft.com/office/officeart/2005/8/layout/vList5"/>
    <dgm:cxn modelId="{67C6141F-C9A6-4D0B-83C2-FECECD6AC19F}" type="presParOf" srcId="{C127B543-8452-48CB-9554-E337A96113D5}" destId="{BB463FDF-3AB8-4DE7-A454-58161EF8EC88}" srcOrd="1" destOrd="0" presId="urn:microsoft.com/office/officeart/2005/8/layout/vList5"/>
    <dgm:cxn modelId="{F540A69F-7AE0-41B2-BFEF-0875B07315B6}" type="presParOf" srcId="{98EEFB58-7FD2-4D56-A356-A26ACD1A0237}" destId="{FBA6AA8C-550C-4AC7-8555-FEBA6C45B572}" srcOrd="3" destOrd="0" presId="urn:microsoft.com/office/officeart/2005/8/layout/vList5"/>
    <dgm:cxn modelId="{7FFCB53A-6248-4B36-B31C-9A5B6432B6D0}" type="presParOf" srcId="{98EEFB58-7FD2-4D56-A356-A26ACD1A0237}" destId="{4015D7D1-6B5C-4489-81D4-1294DB0B4260}" srcOrd="4" destOrd="0" presId="urn:microsoft.com/office/officeart/2005/8/layout/vList5"/>
    <dgm:cxn modelId="{A250F188-A568-49A4-8E16-63DE488E0392}" type="presParOf" srcId="{4015D7D1-6B5C-4489-81D4-1294DB0B4260}" destId="{5520C48B-1D1C-4773-BD17-880A657F0F74}" srcOrd="0" destOrd="0" presId="urn:microsoft.com/office/officeart/2005/8/layout/vList5"/>
    <dgm:cxn modelId="{68DE6A2A-55C8-41D4-A3A2-BB0C5992ED8A}" type="presParOf" srcId="{4015D7D1-6B5C-4489-81D4-1294DB0B4260}" destId="{9FC70A6E-B8D7-46C8-AEAA-0D453E1A5BF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CE71B6-C224-46E4-BC64-387F11E9DA2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DE8BA49E-781D-4143-AE36-43F5666727DA}">
      <dgm:prSet phldrT="[文本]"/>
      <dgm:spPr/>
      <dgm:t>
        <a:bodyPr/>
        <a:lstStyle/>
        <a:p>
          <a:r>
            <a:rPr lang="zh-CN" altLang="en-US" dirty="0" smtClean="0"/>
            <a:t>租户平台</a:t>
          </a:r>
          <a:endParaRPr lang="zh-CN" altLang="en-US" dirty="0"/>
        </a:p>
      </dgm:t>
    </dgm:pt>
    <dgm:pt modelId="{8CA0CAD9-9083-4667-962F-FF389610AE1D}" type="parTrans" cxnId="{680BBA32-1A08-4CCB-9A10-AA655DC9FA9A}">
      <dgm:prSet/>
      <dgm:spPr/>
      <dgm:t>
        <a:bodyPr/>
        <a:lstStyle/>
        <a:p>
          <a:endParaRPr lang="zh-CN" altLang="en-US"/>
        </a:p>
      </dgm:t>
    </dgm:pt>
    <dgm:pt modelId="{89939A76-09F2-4360-BD1D-C6923005101B}" type="sibTrans" cxnId="{680BBA32-1A08-4CCB-9A10-AA655DC9FA9A}">
      <dgm:prSet/>
      <dgm:spPr/>
      <dgm:t>
        <a:bodyPr/>
        <a:lstStyle/>
        <a:p>
          <a:endParaRPr lang="zh-CN" altLang="en-US"/>
        </a:p>
      </dgm:t>
    </dgm:pt>
    <dgm:pt modelId="{63838A95-D97A-416B-8E5E-FFDBBDC5FD4A}">
      <dgm:prSet phldrT="[文本]" custT="1"/>
      <dgm:spPr/>
      <dgm:t>
        <a:bodyPr/>
        <a:lstStyle/>
        <a:p>
          <a:r>
            <a:rPr lang="zh-CN" altLang="en-US" sz="1400" dirty="0" smtClean="0"/>
            <a:t>租户运维统计</a:t>
          </a:r>
          <a:endParaRPr lang="zh-CN" altLang="en-US" sz="1400" dirty="0"/>
        </a:p>
      </dgm:t>
    </dgm:pt>
    <dgm:pt modelId="{2C7B3849-E3AB-4D38-856C-F787FC054918}" type="parTrans" cxnId="{527BE3A7-9761-436C-9529-AE3F6E3D6209}">
      <dgm:prSet/>
      <dgm:spPr/>
      <dgm:t>
        <a:bodyPr/>
        <a:lstStyle/>
        <a:p>
          <a:endParaRPr lang="zh-CN" altLang="en-US"/>
        </a:p>
      </dgm:t>
    </dgm:pt>
    <dgm:pt modelId="{36DA253C-F970-4486-B811-B8361342C17B}" type="sibTrans" cxnId="{527BE3A7-9761-436C-9529-AE3F6E3D6209}">
      <dgm:prSet/>
      <dgm:spPr/>
      <dgm:t>
        <a:bodyPr/>
        <a:lstStyle/>
        <a:p>
          <a:endParaRPr lang="zh-CN" altLang="en-US"/>
        </a:p>
      </dgm:t>
    </dgm:pt>
    <dgm:pt modelId="{C04D30E6-8D2F-473C-9E96-1B030212A6C4}">
      <dgm:prSet phldrT="[文本]" custT="1"/>
      <dgm:spPr/>
      <dgm:t>
        <a:bodyPr/>
        <a:lstStyle/>
        <a:p>
          <a:r>
            <a:rPr lang="zh-CN" altLang="en-US" sz="1400" dirty="0" smtClean="0"/>
            <a:t>用户授权管理</a:t>
          </a:r>
          <a:endParaRPr lang="zh-CN" altLang="en-US" sz="1400" dirty="0"/>
        </a:p>
      </dgm:t>
    </dgm:pt>
    <dgm:pt modelId="{EF56C172-AE21-4EC4-A23F-D9138BFFD953}" type="parTrans" cxnId="{5F65DC0B-5CC1-470B-855F-A585C5EF97AB}">
      <dgm:prSet/>
      <dgm:spPr/>
      <dgm:t>
        <a:bodyPr/>
        <a:lstStyle/>
        <a:p>
          <a:endParaRPr lang="zh-CN" altLang="en-US"/>
        </a:p>
      </dgm:t>
    </dgm:pt>
    <dgm:pt modelId="{C01D9FA0-0438-46F1-B947-1FD2F3D86A3B}" type="sibTrans" cxnId="{5F65DC0B-5CC1-470B-855F-A585C5EF97AB}">
      <dgm:prSet/>
      <dgm:spPr/>
      <dgm:t>
        <a:bodyPr/>
        <a:lstStyle/>
        <a:p>
          <a:endParaRPr lang="zh-CN" altLang="en-US"/>
        </a:p>
      </dgm:t>
    </dgm:pt>
    <dgm:pt modelId="{42D2A6AB-5007-4D7E-9D74-F25BDD749E16}">
      <dgm:prSet phldrT="[文本]"/>
      <dgm:spPr/>
      <dgm:t>
        <a:bodyPr/>
        <a:lstStyle/>
        <a:p>
          <a:r>
            <a:rPr lang="zh-CN" altLang="en-US" dirty="0" smtClean="0"/>
            <a:t>运营平台</a:t>
          </a:r>
          <a:endParaRPr lang="zh-CN" altLang="en-US" dirty="0"/>
        </a:p>
      </dgm:t>
    </dgm:pt>
    <dgm:pt modelId="{7E645E0B-B719-46D8-9639-E8F9ACA51634}" type="parTrans" cxnId="{165ABA3E-0461-4F6C-83E9-77E4E72AF560}">
      <dgm:prSet/>
      <dgm:spPr/>
      <dgm:t>
        <a:bodyPr/>
        <a:lstStyle/>
        <a:p>
          <a:endParaRPr lang="zh-CN" altLang="en-US"/>
        </a:p>
      </dgm:t>
    </dgm:pt>
    <dgm:pt modelId="{05BCCC6C-F78C-4969-9032-FE4B08C0F333}" type="sibTrans" cxnId="{165ABA3E-0461-4F6C-83E9-77E4E72AF560}">
      <dgm:prSet/>
      <dgm:spPr/>
      <dgm:t>
        <a:bodyPr/>
        <a:lstStyle/>
        <a:p>
          <a:endParaRPr lang="zh-CN" altLang="en-US"/>
        </a:p>
      </dgm:t>
    </dgm:pt>
    <dgm:pt modelId="{3EA96960-E952-4730-B61F-31FF0322F9F3}">
      <dgm:prSet phldrT="[文本]" custT="1"/>
      <dgm:spPr/>
      <dgm:t>
        <a:bodyPr/>
        <a:lstStyle/>
        <a:p>
          <a:r>
            <a:rPr lang="zh-CN" altLang="en-US" sz="1400" dirty="0" smtClean="0"/>
            <a:t>平台运维统计</a:t>
          </a:r>
          <a:endParaRPr lang="zh-CN" altLang="en-US" sz="1400" dirty="0"/>
        </a:p>
      </dgm:t>
    </dgm:pt>
    <dgm:pt modelId="{F3471276-B21E-480B-8650-3B9D5AA93FA7}" type="parTrans" cxnId="{5DFB113B-0F3C-4FCD-ABD2-CB7C739AFC4A}">
      <dgm:prSet/>
      <dgm:spPr/>
      <dgm:t>
        <a:bodyPr/>
        <a:lstStyle/>
        <a:p>
          <a:endParaRPr lang="zh-CN" altLang="en-US"/>
        </a:p>
      </dgm:t>
    </dgm:pt>
    <dgm:pt modelId="{D3FA6063-9F97-48DD-A28B-930CCCCA7280}" type="sibTrans" cxnId="{5DFB113B-0F3C-4FCD-ABD2-CB7C739AFC4A}">
      <dgm:prSet/>
      <dgm:spPr/>
      <dgm:t>
        <a:bodyPr/>
        <a:lstStyle/>
        <a:p>
          <a:endParaRPr lang="zh-CN" altLang="en-US"/>
        </a:p>
      </dgm:t>
    </dgm:pt>
    <dgm:pt modelId="{A53A9B70-B819-4BD4-AD45-56187D142255}">
      <dgm:prSet phldrT="[文本]" custT="1"/>
      <dgm:spPr/>
      <dgm:t>
        <a:bodyPr/>
        <a:lstStyle/>
        <a:p>
          <a:r>
            <a:rPr lang="zh-CN" altLang="en-US" sz="1400" dirty="0" smtClean="0"/>
            <a:t>产品运维统计</a:t>
          </a:r>
          <a:endParaRPr lang="zh-CN" altLang="en-US" sz="1400" dirty="0"/>
        </a:p>
      </dgm:t>
    </dgm:pt>
    <dgm:pt modelId="{5B95AE9E-FA81-4DB4-9560-65859CB11191}" type="parTrans" cxnId="{5EB3D3CA-CEA4-460C-8243-6C167DA29A59}">
      <dgm:prSet/>
      <dgm:spPr/>
      <dgm:t>
        <a:bodyPr/>
        <a:lstStyle/>
        <a:p>
          <a:endParaRPr lang="zh-CN" altLang="en-US"/>
        </a:p>
      </dgm:t>
    </dgm:pt>
    <dgm:pt modelId="{383E2AC3-83D6-4FA5-9458-73FC45AD73B7}" type="sibTrans" cxnId="{5EB3D3CA-CEA4-460C-8243-6C167DA29A59}">
      <dgm:prSet/>
      <dgm:spPr/>
      <dgm:t>
        <a:bodyPr/>
        <a:lstStyle/>
        <a:p>
          <a:endParaRPr lang="zh-CN" altLang="en-US"/>
        </a:p>
      </dgm:t>
    </dgm:pt>
    <dgm:pt modelId="{25A253E7-A552-4667-8EFF-4568D6E30B9D}">
      <dgm:prSet phldrT="[文本]"/>
      <dgm:spPr/>
      <dgm:t>
        <a:bodyPr/>
        <a:lstStyle/>
        <a:p>
          <a:r>
            <a:rPr lang="zh-CN" altLang="en-US" dirty="0" smtClean="0"/>
            <a:t>基础服务</a:t>
          </a:r>
          <a:endParaRPr lang="zh-CN" altLang="en-US" dirty="0"/>
        </a:p>
      </dgm:t>
    </dgm:pt>
    <dgm:pt modelId="{775DB1ED-CEDA-4263-AC9F-9312AB4ED3D4}" type="parTrans" cxnId="{F5C4C5E3-2005-443D-8871-60A6BCBF5C49}">
      <dgm:prSet/>
      <dgm:spPr/>
      <dgm:t>
        <a:bodyPr/>
        <a:lstStyle/>
        <a:p>
          <a:endParaRPr lang="zh-CN" altLang="en-US"/>
        </a:p>
      </dgm:t>
    </dgm:pt>
    <dgm:pt modelId="{65AC3E08-CC58-49A9-8D22-B4F50233CBC7}" type="sibTrans" cxnId="{F5C4C5E3-2005-443D-8871-60A6BCBF5C49}">
      <dgm:prSet/>
      <dgm:spPr/>
      <dgm:t>
        <a:bodyPr/>
        <a:lstStyle/>
        <a:p>
          <a:endParaRPr lang="zh-CN" altLang="en-US"/>
        </a:p>
      </dgm:t>
    </dgm:pt>
    <dgm:pt modelId="{52E6792B-F7F2-438D-9A4E-CA53482ACD78}">
      <dgm:prSet phldrT="[文本]" custT="1"/>
      <dgm:spPr/>
      <dgm:t>
        <a:bodyPr/>
        <a:lstStyle/>
        <a:p>
          <a:r>
            <a:rPr lang="zh-CN" altLang="en-US" sz="1400" dirty="0" smtClean="0"/>
            <a:t>分布式事务</a:t>
          </a:r>
          <a:endParaRPr lang="zh-CN" altLang="en-US" sz="1400" dirty="0"/>
        </a:p>
      </dgm:t>
    </dgm:pt>
    <dgm:pt modelId="{1280F80F-9466-471C-B417-A1DE53644145}" type="parTrans" cxnId="{1277795D-514C-451E-8710-29F74205CB17}">
      <dgm:prSet/>
      <dgm:spPr/>
      <dgm:t>
        <a:bodyPr/>
        <a:lstStyle/>
        <a:p>
          <a:endParaRPr lang="zh-CN" altLang="en-US"/>
        </a:p>
      </dgm:t>
    </dgm:pt>
    <dgm:pt modelId="{FA44AFBF-23A6-4B7E-A2AF-DEF961C96750}" type="sibTrans" cxnId="{1277795D-514C-451E-8710-29F74205CB17}">
      <dgm:prSet/>
      <dgm:spPr/>
      <dgm:t>
        <a:bodyPr/>
        <a:lstStyle/>
        <a:p>
          <a:endParaRPr lang="zh-CN" altLang="en-US"/>
        </a:p>
      </dgm:t>
    </dgm:pt>
    <dgm:pt modelId="{32655240-39D8-4B9C-A33D-86F62065A5D8}">
      <dgm:prSet phldrT="[文本]" custT="1"/>
      <dgm:spPr/>
      <dgm:t>
        <a:bodyPr/>
        <a:lstStyle/>
        <a:p>
          <a:r>
            <a:rPr lang="zh-CN" altLang="en-US" sz="1400" dirty="0" smtClean="0"/>
            <a:t>服务熔断和降级</a:t>
          </a:r>
          <a:endParaRPr lang="zh-CN" altLang="en-US" sz="1400" dirty="0"/>
        </a:p>
      </dgm:t>
    </dgm:pt>
    <dgm:pt modelId="{0BBF2DFD-759D-48C5-B1F3-0BBA2F89F86C}" type="parTrans" cxnId="{74BD350B-63E1-4DE8-A09F-AF32F0DC2538}">
      <dgm:prSet/>
      <dgm:spPr/>
      <dgm:t>
        <a:bodyPr/>
        <a:lstStyle/>
        <a:p>
          <a:endParaRPr lang="zh-CN" altLang="en-US"/>
        </a:p>
      </dgm:t>
    </dgm:pt>
    <dgm:pt modelId="{516CA6DA-C8C9-4B4F-8524-3095EA708E0A}" type="sibTrans" cxnId="{74BD350B-63E1-4DE8-A09F-AF32F0DC2538}">
      <dgm:prSet/>
      <dgm:spPr/>
      <dgm:t>
        <a:bodyPr/>
        <a:lstStyle/>
        <a:p>
          <a:endParaRPr lang="zh-CN" altLang="en-US"/>
        </a:p>
      </dgm:t>
    </dgm:pt>
    <dgm:pt modelId="{32F35405-0F9E-4C1D-9C39-9056D3969FCF}">
      <dgm:prSet phldrT="[文本]" custT="1"/>
      <dgm:spPr/>
      <dgm:t>
        <a:bodyPr/>
        <a:lstStyle/>
        <a:p>
          <a:r>
            <a:rPr lang="zh-CN" altLang="en-US" sz="1400" dirty="0" smtClean="0"/>
            <a:t>消防</a:t>
          </a:r>
          <a:r>
            <a:rPr lang="en-US" altLang="en-US" sz="1400" dirty="0" smtClean="0"/>
            <a:t>NB</a:t>
          </a:r>
          <a:r>
            <a:rPr lang="zh-CN" altLang="en-US" sz="1400" dirty="0" smtClean="0"/>
            <a:t>设备解析对接</a:t>
          </a:r>
          <a:endParaRPr lang="zh-CN" altLang="en-US" sz="1400" dirty="0"/>
        </a:p>
      </dgm:t>
    </dgm:pt>
    <dgm:pt modelId="{FAB6A974-D318-43BE-BD06-E2EEB15B32A7}" type="parTrans" cxnId="{E7A5CBBB-80CC-41B7-B825-169F75E811B3}">
      <dgm:prSet/>
      <dgm:spPr/>
      <dgm:t>
        <a:bodyPr/>
        <a:lstStyle/>
        <a:p>
          <a:endParaRPr lang="zh-CN" altLang="en-US"/>
        </a:p>
      </dgm:t>
    </dgm:pt>
    <dgm:pt modelId="{C9B61E41-0260-4872-A685-C3D22EEDF433}" type="sibTrans" cxnId="{E7A5CBBB-80CC-41B7-B825-169F75E811B3}">
      <dgm:prSet/>
      <dgm:spPr/>
      <dgm:t>
        <a:bodyPr/>
        <a:lstStyle/>
        <a:p>
          <a:endParaRPr lang="zh-CN" altLang="en-US"/>
        </a:p>
      </dgm:t>
    </dgm:pt>
    <dgm:pt modelId="{169E589B-9104-4998-A010-4952C61AADA7}">
      <dgm:prSet phldrT="[文本]"/>
      <dgm:spPr/>
      <dgm:t>
        <a:bodyPr/>
        <a:lstStyle/>
        <a:p>
          <a:r>
            <a:rPr lang="zh-CN" altLang="en-US" dirty="0" smtClean="0"/>
            <a:t>其他</a:t>
          </a:r>
          <a:endParaRPr lang="zh-CN" altLang="en-US" dirty="0"/>
        </a:p>
      </dgm:t>
    </dgm:pt>
    <dgm:pt modelId="{028AE5EE-CD74-4629-A79A-96F8E5654A82}" type="parTrans" cxnId="{B53F2B28-CE60-422B-82C9-08AF6EE24C3F}">
      <dgm:prSet/>
      <dgm:spPr/>
      <dgm:t>
        <a:bodyPr/>
        <a:lstStyle/>
        <a:p>
          <a:endParaRPr lang="zh-CN" altLang="en-US"/>
        </a:p>
      </dgm:t>
    </dgm:pt>
    <dgm:pt modelId="{6E0D5397-4456-412C-9DFD-A5B35227DDB4}" type="sibTrans" cxnId="{B53F2B28-CE60-422B-82C9-08AF6EE24C3F}">
      <dgm:prSet/>
      <dgm:spPr/>
      <dgm:t>
        <a:bodyPr/>
        <a:lstStyle/>
        <a:p>
          <a:endParaRPr lang="zh-CN" altLang="en-US"/>
        </a:p>
      </dgm:t>
    </dgm:pt>
    <dgm:pt modelId="{0377A068-2106-46ED-AF01-A5F8FA8247F6}">
      <dgm:prSet phldrT="[文本]" custT="1"/>
      <dgm:spPr/>
      <dgm:t>
        <a:bodyPr/>
        <a:lstStyle/>
        <a:p>
          <a:r>
            <a:rPr lang="zh-CN" altLang="en-US" sz="1400" dirty="0" smtClean="0"/>
            <a:t>日志服务优化</a:t>
          </a:r>
          <a:endParaRPr lang="zh-CN" altLang="en-US" sz="1400" dirty="0"/>
        </a:p>
      </dgm:t>
    </dgm:pt>
    <dgm:pt modelId="{B3ABB4A8-4118-49B0-9EAB-F2AB8D0420F1}" type="parTrans" cxnId="{D9BFDBB6-0D3F-4C61-8448-9613793C4EF7}">
      <dgm:prSet/>
      <dgm:spPr/>
      <dgm:t>
        <a:bodyPr/>
        <a:lstStyle/>
        <a:p>
          <a:endParaRPr lang="zh-CN" altLang="en-US"/>
        </a:p>
      </dgm:t>
    </dgm:pt>
    <dgm:pt modelId="{5042F4AE-9870-47D0-B799-BF86D86D6740}" type="sibTrans" cxnId="{D9BFDBB6-0D3F-4C61-8448-9613793C4EF7}">
      <dgm:prSet/>
      <dgm:spPr/>
      <dgm:t>
        <a:bodyPr/>
        <a:lstStyle/>
        <a:p>
          <a:endParaRPr lang="zh-CN" altLang="en-US"/>
        </a:p>
      </dgm:t>
    </dgm:pt>
    <dgm:pt modelId="{25B5FF21-6FE0-4537-A0F2-9E413296ACB6}">
      <dgm:prSet phldrT="[文本]" custT="1"/>
      <dgm:spPr/>
      <dgm:t>
        <a:bodyPr/>
        <a:lstStyle/>
        <a:p>
          <a:r>
            <a:rPr lang="zh-CN" altLang="en-US" sz="1400" dirty="0" smtClean="0"/>
            <a:t>删除组织优化</a:t>
          </a:r>
          <a:endParaRPr lang="zh-CN" altLang="en-US" sz="1400" dirty="0"/>
        </a:p>
      </dgm:t>
    </dgm:pt>
    <dgm:pt modelId="{B78F3983-84EB-496A-9B87-378575B1D567}" type="parTrans" cxnId="{CE97037F-C3B3-4F24-A372-F68C97D18828}">
      <dgm:prSet/>
      <dgm:spPr/>
      <dgm:t>
        <a:bodyPr/>
        <a:lstStyle/>
        <a:p>
          <a:endParaRPr lang="zh-CN" altLang="en-US"/>
        </a:p>
      </dgm:t>
    </dgm:pt>
    <dgm:pt modelId="{5EB4649A-A521-403F-A60F-14BA58D0C726}" type="sibTrans" cxnId="{CE97037F-C3B3-4F24-A372-F68C97D18828}">
      <dgm:prSet/>
      <dgm:spPr/>
      <dgm:t>
        <a:bodyPr/>
        <a:lstStyle/>
        <a:p>
          <a:endParaRPr lang="zh-CN" altLang="en-US"/>
        </a:p>
      </dgm:t>
    </dgm:pt>
    <dgm:pt modelId="{4BC7D0DA-AFF0-47D1-8571-AD1A62DAF720}">
      <dgm:prSet phldrT="[文本]" custT="1"/>
      <dgm:spPr/>
      <dgm:t>
        <a:bodyPr/>
        <a:lstStyle/>
        <a:p>
          <a:r>
            <a:rPr lang="en-US" altLang="zh-CN" sz="1400" dirty="0" smtClean="0"/>
            <a:t>NB</a:t>
          </a:r>
          <a:r>
            <a:rPr lang="zh-CN" altLang="en-US" sz="1400" dirty="0" smtClean="0"/>
            <a:t>设备注册优化</a:t>
          </a:r>
          <a:endParaRPr lang="zh-CN" altLang="en-US" sz="1400" dirty="0"/>
        </a:p>
      </dgm:t>
    </dgm:pt>
    <dgm:pt modelId="{A1840B04-0EC3-4FED-B59A-7559B2D490E3}" type="parTrans" cxnId="{B0CE96A1-263E-4C19-B642-37194A3C9983}">
      <dgm:prSet/>
      <dgm:spPr/>
      <dgm:t>
        <a:bodyPr/>
        <a:lstStyle/>
        <a:p>
          <a:endParaRPr lang="zh-CN" altLang="en-US"/>
        </a:p>
      </dgm:t>
    </dgm:pt>
    <dgm:pt modelId="{B2BAB753-D1A2-42F3-990E-722287EEFC22}" type="sibTrans" cxnId="{B0CE96A1-263E-4C19-B642-37194A3C9983}">
      <dgm:prSet/>
      <dgm:spPr/>
      <dgm:t>
        <a:bodyPr/>
        <a:lstStyle/>
        <a:p>
          <a:endParaRPr lang="zh-CN" altLang="en-US"/>
        </a:p>
      </dgm:t>
    </dgm:pt>
    <dgm:pt modelId="{F066C9F9-2B57-4C8D-BE6A-F73AB1892DFA}">
      <dgm:prSet phldrT="[文本]" custT="1"/>
      <dgm:spPr/>
      <dgm:t>
        <a:bodyPr/>
        <a:lstStyle/>
        <a:p>
          <a:r>
            <a:rPr lang="zh-CN" altLang="en-US" sz="1400" dirty="0" smtClean="0"/>
            <a:t>批量操作记录优化</a:t>
          </a:r>
          <a:endParaRPr lang="zh-CN" altLang="en-US" sz="1400" dirty="0"/>
        </a:p>
      </dgm:t>
    </dgm:pt>
    <dgm:pt modelId="{D629B32B-B9CD-43B0-BEAA-B315C40CB9FA}" type="parTrans" cxnId="{4B667986-BFCF-4F28-8AEC-41D6A6A917AF}">
      <dgm:prSet/>
      <dgm:spPr/>
      <dgm:t>
        <a:bodyPr/>
        <a:lstStyle/>
        <a:p>
          <a:endParaRPr lang="zh-CN" altLang="en-US"/>
        </a:p>
      </dgm:t>
    </dgm:pt>
    <dgm:pt modelId="{6C3D1946-3001-46EE-AF10-2A2A57942B22}" type="sibTrans" cxnId="{4B667986-BFCF-4F28-8AEC-41D6A6A917AF}">
      <dgm:prSet/>
      <dgm:spPr/>
      <dgm:t>
        <a:bodyPr/>
        <a:lstStyle/>
        <a:p>
          <a:endParaRPr lang="zh-CN" altLang="en-US"/>
        </a:p>
      </dgm:t>
    </dgm:pt>
    <dgm:pt modelId="{3682F8C6-D8C2-4D35-8645-6A0458C9A09E}">
      <dgm:prSet phldrT="[文本]" custT="1"/>
      <dgm:spPr/>
      <dgm:t>
        <a:bodyPr/>
        <a:lstStyle/>
        <a:p>
          <a:r>
            <a:rPr lang="zh-CN" altLang="en-US" sz="1400" dirty="0" smtClean="0"/>
            <a:t>萤石设备管理优化</a:t>
          </a:r>
          <a:endParaRPr lang="zh-CN" altLang="en-US" sz="1400" dirty="0"/>
        </a:p>
      </dgm:t>
    </dgm:pt>
    <dgm:pt modelId="{9383B179-D06B-4C89-B8FF-391878433E36}" type="parTrans" cxnId="{16CBC227-D250-4F81-A99A-F5337D755B83}">
      <dgm:prSet/>
      <dgm:spPr/>
      <dgm:t>
        <a:bodyPr/>
        <a:lstStyle/>
        <a:p>
          <a:endParaRPr lang="zh-CN" altLang="en-US"/>
        </a:p>
      </dgm:t>
    </dgm:pt>
    <dgm:pt modelId="{0FC92ABE-BD2F-47C6-AA35-78317A976865}" type="sibTrans" cxnId="{16CBC227-D250-4F81-A99A-F5337D755B83}">
      <dgm:prSet/>
      <dgm:spPr/>
      <dgm:t>
        <a:bodyPr/>
        <a:lstStyle/>
        <a:p>
          <a:endParaRPr lang="zh-CN" altLang="en-US"/>
        </a:p>
      </dgm:t>
    </dgm:pt>
    <dgm:pt modelId="{6C99CE4C-EC82-483E-A6D6-21D99257D11E}">
      <dgm:prSet phldrT="[文本]" custT="1"/>
      <dgm:spPr/>
      <dgm:t>
        <a:bodyPr/>
        <a:lstStyle/>
        <a:p>
          <a:r>
            <a:rPr lang="zh-CN" altLang="en-US" sz="1400" dirty="0" smtClean="0"/>
            <a:t>设备导入导出</a:t>
          </a:r>
          <a:endParaRPr lang="zh-CN" altLang="en-US" sz="1400" dirty="0"/>
        </a:p>
      </dgm:t>
    </dgm:pt>
    <dgm:pt modelId="{71AFD465-C8E1-4D2B-9D16-5E0E2DFED66B}" type="parTrans" cxnId="{6C399C9F-3668-41D5-96AE-783BE0398B2B}">
      <dgm:prSet/>
      <dgm:spPr/>
      <dgm:t>
        <a:bodyPr/>
        <a:lstStyle/>
        <a:p>
          <a:endParaRPr lang="zh-CN" altLang="en-US"/>
        </a:p>
      </dgm:t>
    </dgm:pt>
    <dgm:pt modelId="{EF0CF332-D0EC-4988-B6B3-C6C4124111EC}" type="sibTrans" cxnId="{6C399C9F-3668-41D5-96AE-783BE0398B2B}">
      <dgm:prSet/>
      <dgm:spPr/>
      <dgm:t>
        <a:bodyPr/>
        <a:lstStyle/>
        <a:p>
          <a:endParaRPr lang="zh-CN" altLang="en-US"/>
        </a:p>
      </dgm:t>
    </dgm:pt>
    <dgm:pt modelId="{69258769-B467-48EE-940D-79E465CEED8C}">
      <dgm:prSet phldrT="[文本]" custT="1"/>
      <dgm:spPr/>
      <dgm:t>
        <a:bodyPr/>
        <a:lstStyle/>
        <a:p>
          <a:r>
            <a:rPr lang="en-US" altLang="zh-CN" sz="1400" dirty="0" smtClean="0"/>
            <a:t>H5</a:t>
          </a:r>
          <a:r>
            <a:rPr lang="zh-CN" altLang="en-US" sz="1400" dirty="0" smtClean="0"/>
            <a:t>播放器优化</a:t>
          </a:r>
          <a:endParaRPr lang="zh-CN" altLang="en-US" sz="1400" dirty="0"/>
        </a:p>
      </dgm:t>
    </dgm:pt>
    <dgm:pt modelId="{B41122BB-EC72-489A-9C67-D0720531D4C1}" type="parTrans" cxnId="{3DC61848-3130-4AF4-90BE-325AC6BC52CB}">
      <dgm:prSet/>
      <dgm:spPr/>
      <dgm:t>
        <a:bodyPr/>
        <a:lstStyle/>
        <a:p>
          <a:endParaRPr lang="zh-CN" altLang="en-US"/>
        </a:p>
      </dgm:t>
    </dgm:pt>
    <dgm:pt modelId="{76638D3B-5857-43B8-B896-97776EE52D88}" type="sibTrans" cxnId="{3DC61848-3130-4AF4-90BE-325AC6BC52CB}">
      <dgm:prSet/>
      <dgm:spPr/>
      <dgm:t>
        <a:bodyPr/>
        <a:lstStyle/>
        <a:p>
          <a:endParaRPr lang="zh-CN" altLang="en-US"/>
        </a:p>
      </dgm:t>
    </dgm:pt>
    <dgm:pt modelId="{2F62E0EE-EC6C-4781-A6C6-E65D819A647B}">
      <dgm:prSet phldrT="[文本]" custT="1"/>
      <dgm:spPr/>
      <dgm:t>
        <a:bodyPr/>
        <a:lstStyle/>
        <a:p>
          <a:r>
            <a:rPr lang="zh-CN" altLang="en-US" sz="1400" dirty="0" smtClean="0"/>
            <a:t>平台播放器支持</a:t>
          </a:r>
          <a:endParaRPr lang="zh-CN" altLang="en-US" sz="1400" dirty="0"/>
        </a:p>
      </dgm:t>
    </dgm:pt>
    <dgm:pt modelId="{4E0A0840-E3BD-407E-870B-7B80BFCE6534}" type="parTrans" cxnId="{1C8A1E02-A097-4B36-8F32-B6C5DA6F7942}">
      <dgm:prSet/>
      <dgm:spPr/>
      <dgm:t>
        <a:bodyPr/>
        <a:lstStyle/>
        <a:p>
          <a:endParaRPr lang="zh-CN" altLang="en-US"/>
        </a:p>
      </dgm:t>
    </dgm:pt>
    <dgm:pt modelId="{33C8AE8A-45E5-4186-B965-BC6EB3C24C9F}" type="sibTrans" cxnId="{1C8A1E02-A097-4B36-8F32-B6C5DA6F7942}">
      <dgm:prSet/>
      <dgm:spPr/>
      <dgm:t>
        <a:bodyPr/>
        <a:lstStyle/>
        <a:p>
          <a:endParaRPr lang="zh-CN" altLang="en-US"/>
        </a:p>
      </dgm:t>
    </dgm:pt>
    <dgm:pt modelId="{6C4561A8-6E82-429F-86C6-1B8A703D8628}">
      <dgm:prSet phldrT="[文本]" custT="1"/>
      <dgm:spPr/>
      <dgm:t>
        <a:bodyPr/>
        <a:lstStyle/>
        <a:p>
          <a:r>
            <a:rPr lang="zh-CN" altLang="en-US" sz="1400" dirty="0" smtClean="0"/>
            <a:t>云台控制</a:t>
          </a:r>
          <a:endParaRPr lang="zh-CN" altLang="en-US" sz="1400" dirty="0"/>
        </a:p>
      </dgm:t>
    </dgm:pt>
    <dgm:pt modelId="{FB17AF1D-FDC6-495E-BA37-F960BB331771}" type="parTrans" cxnId="{D0C265B2-540F-4E6B-BD80-F5D08250FD21}">
      <dgm:prSet/>
      <dgm:spPr/>
      <dgm:t>
        <a:bodyPr/>
        <a:lstStyle/>
        <a:p>
          <a:endParaRPr lang="zh-CN" altLang="en-US"/>
        </a:p>
      </dgm:t>
    </dgm:pt>
    <dgm:pt modelId="{496CD835-0B7E-43F8-BD13-FB6A4E7FC3F8}" type="sibTrans" cxnId="{D0C265B2-540F-4E6B-BD80-F5D08250FD21}">
      <dgm:prSet/>
      <dgm:spPr/>
      <dgm:t>
        <a:bodyPr/>
        <a:lstStyle/>
        <a:p>
          <a:endParaRPr lang="zh-CN" altLang="en-US"/>
        </a:p>
      </dgm:t>
    </dgm:pt>
    <dgm:pt modelId="{A5910CA9-44D7-4883-9CFC-1E2C0E5FD84E}">
      <dgm:prSet phldrT="[文本]" custT="1"/>
      <dgm:spPr/>
      <dgm:t>
        <a:bodyPr/>
        <a:lstStyle/>
        <a:p>
          <a:r>
            <a:rPr lang="zh-CN" altLang="en-US" sz="1400" dirty="0" smtClean="0"/>
            <a:t>监控带你收藏</a:t>
          </a:r>
          <a:endParaRPr lang="zh-CN" altLang="en-US" sz="1400" dirty="0"/>
        </a:p>
      </dgm:t>
    </dgm:pt>
    <dgm:pt modelId="{5B28A6AC-CE6E-401F-9288-D629850E0A5A}" type="parTrans" cxnId="{15CDA160-421A-4275-A3A9-69BA9376E437}">
      <dgm:prSet/>
      <dgm:spPr/>
      <dgm:t>
        <a:bodyPr/>
        <a:lstStyle/>
        <a:p>
          <a:endParaRPr lang="zh-CN" altLang="en-US"/>
        </a:p>
      </dgm:t>
    </dgm:pt>
    <dgm:pt modelId="{FB4CFAD6-E866-4A4B-946C-CCB1E8AE8251}" type="sibTrans" cxnId="{15CDA160-421A-4275-A3A9-69BA9376E437}">
      <dgm:prSet/>
      <dgm:spPr/>
      <dgm:t>
        <a:bodyPr/>
        <a:lstStyle/>
        <a:p>
          <a:endParaRPr lang="zh-CN" altLang="en-US"/>
        </a:p>
      </dgm:t>
    </dgm:pt>
    <dgm:pt modelId="{0DC1293D-FCE1-4B27-AAD3-0EFF8DD0B397}">
      <dgm:prSet phldrT="[文本]" custT="1"/>
      <dgm:spPr/>
      <dgm:t>
        <a:bodyPr/>
        <a:lstStyle/>
        <a:p>
          <a:r>
            <a:rPr lang="zh-CN" altLang="en-US" sz="1400" dirty="0" smtClean="0"/>
            <a:t>预置点、巡航路径</a:t>
          </a:r>
          <a:endParaRPr lang="zh-CN" altLang="en-US" sz="1400" dirty="0"/>
        </a:p>
      </dgm:t>
    </dgm:pt>
    <dgm:pt modelId="{DC861FE9-FE30-4530-88EA-FFABCDB9DACF}" type="parTrans" cxnId="{81E9335D-C685-4821-92C9-981777D0C13A}">
      <dgm:prSet/>
      <dgm:spPr/>
      <dgm:t>
        <a:bodyPr/>
        <a:lstStyle/>
        <a:p>
          <a:endParaRPr lang="zh-CN" altLang="en-US"/>
        </a:p>
      </dgm:t>
    </dgm:pt>
    <dgm:pt modelId="{13524E81-C3E5-4587-A536-57D60DDAABBB}" type="sibTrans" cxnId="{81E9335D-C685-4821-92C9-981777D0C13A}">
      <dgm:prSet/>
      <dgm:spPr/>
      <dgm:t>
        <a:bodyPr/>
        <a:lstStyle/>
        <a:p>
          <a:endParaRPr lang="zh-CN" altLang="en-US"/>
        </a:p>
      </dgm:t>
    </dgm:pt>
    <dgm:pt modelId="{4FE35723-05B3-4A54-A29A-7F6D82183FF3}">
      <dgm:prSet phldrT="[文本]" custT="1"/>
      <dgm:spPr/>
      <dgm:t>
        <a:bodyPr/>
        <a:lstStyle/>
        <a:p>
          <a:r>
            <a:rPr lang="zh-CN" altLang="en-US" sz="1400" dirty="0" smtClean="0"/>
            <a:t>产品删除优级联化</a:t>
          </a:r>
          <a:endParaRPr lang="zh-CN" altLang="en-US" sz="1400" dirty="0"/>
        </a:p>
      </dgm:t>
    </dgm:pt>
    <dgm:pt modelId="{BD68391E-4F6A-49DF-854C-B7B10908600F}" type="parTrans" cxnId="{5D47719E-2C14-49A4-8B36-2E07B8CB264B}">
      <dgm:prSet/>
      <dgm:spPr/>
      <dgm:t>
        <a:bodyPr/>
        <a:lstStyle/>
        <a:p>
          <a:endParaRPr lang="zh-CN" altLang="en-US"/>
        </a:p>
      </dgm:t>
    </dgm:pt>
    <dgm:pt modelId="{9016B198-DB91-462E-8414-7F292BD039B2}" type="sibTrans" cxnId="{5D47719E-2C14-49A4-8B36-2E07B8CB264B}">
      <dgm:prSet/>
      <dgm:spPr/>
      <dgm:t>
        <a:bodyPr/>
        <a:lstStyle/>
        <a:p>
          <a:endParaRPr lang="zh-CN" altLang="en-US"/>
        </a:p>
      </dgm:t>
    </dgm:pt>
    <dgm:pt modelId="{73CA5417-ABD9-42D0-8892-FD199F912E77}">
      <dgm:prSet phldrT="[文本]" custT="1"/>
      <dgm:spPr/>
      <dgm:t>
        <a:bodyPr/>
        <a:lstStyle/>
        <a:p>
          <a:r>
            <a:rPr lang="zh-CN" altLang="en-US" sz="1400" dirty="0" smtClean="0"/>
            <a:t>产品复制优化</a:t>
          </a:r>
          <a:endParaRPr lang="zh-CN" altLang="en-US" sz="1400" dirty="0"/>
        </a:p>
      </dgm:t>
    </dgm:pt>
    <dgm:pt modelId="{C60D0482-9F24-4D03-9A92-64290E3E07BA}" type="parTrans" cxnId="{F6F6B511-4ED6-4098-B427-27D6C0F78300}">
      <dgm:prSet/>
      <dgm:spPr/>
      <dgm:t>
        <a:bodyPr/>
        <a:lstStyle/>
        <a:p>
          <a:endParaRPr lang="zh-CN" altLang="en-US"/>
        </a:p>
      </dgm:t>
    </dgm:pt>
    <dgm:pt modelId="{B877614C-2EB7-49DA-8514-51623044073B}" type="sibTrans" cxnId="{F6F6B511-4ED6-4098-B427-27D6C0F78300}">
      <dgm:prSet/>
      <dgm:spPr/>
      <dgm:t>
        <a:bodyPr/>
        <a:lstStyle/>
        <a:p>
          <a:endParaRPr lang="zh-CN" altLang="en-US"/>
        </a:p>
      </dgm:t>
    </dgm:pt>
    <dgm:pt modelId="{11ABDCD6-85E5-498B-B882-0E351A712169}">
      <dgm:prSet phldrT="[文本]" custT="1"/>
      <dgm:spPr/>
      <dgm:t>
        <a:bodyPr/>
        <a:lstStyle/>
        <a:p>
          <a:r>
            <a:rPr lang="zh-CN" altLang="en-US" sz="1400" dirty="0" smtClean="0"/>
            <a:t>权限编码导入导出</a:t>
          </a:r>
          <a:endParaRPr lang="zh-CN" altLang="en-US" sz="1400" dirty="0"/>
        </a:p>
      </dgm:t>
    </dgm:pt>
    <dgm:pt modelId="{FE3DD967-E3CF-45C6-A4A0-19D590617669}" type="parTrans" cxnId="{8ABD8617-BF19-4DBD-B25A-6CF53C975286}">
      <dgm:prSet/>
      <dgm:spPr/>
      <dgm:t>
        <a:bodyPr/>
        <a:lstStyle/>
        <a:p>
          <a:endParaRPr lang="zh-CN" altLang="en-US"/>
        </a:p>
      </dgm:t>
    </dgm:pt>
    <dgm:pt modelId="{E5EF3F97-4227-4205-842A-BAA347E66C10}" type="sibTrans" cxnId="{8ABD8617-BF19-4DBD-B25A-6CF53C975286}">
      <dgm:prSet/>
      <dgm:spPr/>
      <dgm:t>
        <a:bodyPr/>
        <a:lstStyle/>
        <a:p>
          <a:endParaRPr lang="zh-CN" altLang="en-US"/>
        </a:p>
      </dgm:t>
    </dgm:pt>
    <dgm:pt modelId="{01B8186F-283C-42DF-8F71-246A52ADB402}">
      <dgm:prSet phldrT="[文本]" custT="1"/>
      <dgm:spPr/>
      <dgm:t>
        <a:bodyPr/>
        <a:lstStyle/>
        <a:p>
          <a:r>
            <a:rPr lang="zh-CN" altLang="en-US" sz="1400" dirty="0" smtClean="0"/>
            <a:t>设备接入属控制</a:t>
          </a:r>
          <a:endParaRPr lang="zh-CN" altLang="en-US" sz="1400" dirty="0"/>
        </a:p>
      </dgm:t>
    </dgm:pt>
    <dgm:pt modelId="{18BC54A8-AC23-4C47-AF75-36CAEFC99F6C}" type="parTrans" cxnId="{9301797D-250B-4E42-B8D8-D9EA1292A904}">
      <dgm:prSet/>
      <dgm:spPr/>
      <dgm:t>
        <a:bodyPr/>
        <a:lstStyle/>
        <a:p>
          <a:endParaRPr lang="zh-CN" altLang="en-US"/>
        </a:p>
      </dgm:t>
    </dgm:pt>
    <dgm:pt modelId="{F3F48C0F-B631-4A38-87E0-36BF67DE35DC}" type="sibTrans" cxnId="{9301797D-250B-4E42-B8D8-D9EA1292A904}">
      <dgm:prSet/>
      <dgm:spPr/>
      <dgm:t>
        <a:bodyPr/>
        <a:lstStyle/>
        <a:p>
          <a:endParaRPr lang="zh-CN" altLang="en-US"/>
        </a:p>
      </dgm:t>
    </dgm:pt>
    <dgm:pt modelId="{35B32023-6260-46F9-876F-275CB2912A96}">
      <dgm:prSet phldrT="[文本]" custT="1"/>
      <dgm:spPr/>
      <dgm:t>
        <a:bodyPr/>
        <a:lstStyle/>
        <a:p>
          <a:r>
            <a:rPr lang="zh-CN" altLang="en-US" sz="1400" dirty="0" smtClean="0"/>
            <a:t>项目列表筛选优化</a:t>
          </a:r>
          <a:endParaRPr lang="zh-CN" altLang="en-US" sz="1400" dirty="0"/>
        </a:p>
      </dgm:t>
    </dgm:pt>
    <dgm:pt modelId="{F46140FD-950C-495C-A716-0C30A1B05B9F}" type="parTrans" cxnId="{3D0B1051-DAFA-457D-A76F-614692F1F7C0}">
      <dgm:prSet/>
      <dgm:spPr/>
      <dgm:t>
        <a:bodyPr/>
        <a:lstStyle/>
        <a:p>
          <a:endParaRPr lang="zh-CN" altLang="en-US"/>
        </a:p>
      </dgm:t>
    </dgm:pt>
    <dgm:pt modelId="{6A791315-0F5B-40F6-B5F7-EA4C54F8EFE4}" type="sibTrans" cxnId="{3D0B1051-DAFA-457D-A76F-614692F1F7C0}">
      <dgm:prSet/>
      <dgm:spPr/>
      <dgm:t>
        <a:bodyPr/>
        <a:lstStyle/>
        <a:p>
          <a:endParaRPr lang="zh-CN" altLang="en-US"/>
        </a:p>
      </dgm:t>
    </dgm:pt>
    <dgm:pt modelId="{5D3920BF-B6DE-4C46-9668-96C944C0D033}">
      <dgm:prSet phldrT="[文本]" custT="1"/>
      <dgm:spPr/>
      <dgm:t>
        <a:bodyPr/>
        <a:lstStyle/>
        <a:p>
          <a:r>
            <a:rPr lang="en-US" altLang="en-US" sz="1400" dirty="0" smtClean="0"/>
            <a:t>logo</a:t>
          </a:r>
          <a:r>
            <a:rPr lang="zh-CN" altLang="en-US" sz="1400" dirty="0" smtClean="0"/>
            <a:t>和标题配置优化</a:t>
          </a:r>
          <a:endParaRPr lang="zh-CN" altLang="en-US" sz="1400" dirty="0"/>
        </a:p>
      </dgm:t>
    </dgm:pt>
    <dgm:pt modelId="{70D4A6A6-6E67-45FE-8E78-588017295510}" type="parTrans" cxnId="{0D303F1C-AECB-40DE-841B-F58309AC6AC1}">
      <dgm:prSet/>
      <dgm:spPr/>
      <dgm:t>
        <a:bodyPr/>
        <a:lstStyle/>
        <a:p>
          <a:endParaRPr lang="zh-CN" altLang="en-US"/>
        </a:p>
      </dgm:t>
    </dgm:pt>
    <dgm:pt modelId="{6ED0D4C8-2802-4F3A-A435-7719ECDE4410}" type="sibTrans" cxnId="{0D303F1C-AECB-40DE-841B-F58309AC6AC1}">
      <dgm:prSet/>
      <dgm:spPr/>
      <dgm:t>
        <a:bodyPr/>
        <a:lstStyle/>
        <a:p>
          <a:endParaRPr lang="zh-CN" altLang="en-US"/>
        </a:p>
      </dgm:t>
    </dgm:pt>
    <dgm:pt modelId="{49FA0ABC-D11C-4407-82D4-DF9A3FE943FC}">
      <dgm:prSet phldrT="[文本]" custT="1"/>
      <dgm:spPr/>
      <dgm:t>
        <a:bodyPr/>
        <a:lstStyle/>
        <a:p>
          <a:r>
            <a:rPr lang="zh-CN" altLang="en-US" sz="1400" dirty="0" smtClean="0"/>
            <a:t>运营用户管理</a:t>
          </a:r>
          <a:endParaRPr lang="zh-CN" altLang="en-US" sz="1400" dirty="0"/>
        </a:p>
      </dgm:t>
    </dgm:pt>
    <dgm:pt modelId="{56DAAC63-0D50-43FD-8CBB-E881BD3092E7}" type="parTrans" cxnId="{D1AA39D6-29F3-4EA4-8938-62C636E6B43C}">
      <dgm:prSet/>
      <dgm:spPr/>
      <dgm:t>
        <a:bodyPr/>
        <a:lstStyle/>
        <a:p>
          <a:endParaRPr lang="zh-CN" altLang="en-US"/>
        </a:p>
      </dgm:t>
    </dgm:pt>
    <dgm:pt modelId="{2BDCCB4D-239C-4186-8B3B-FDCECC9C0DA6}" type="sibTrans" cxnId="{D1AA39D6-29F3-4EA4-8938-62C636E6B43C}">
      <dgm:prSet/>
      <dgm:spPr/>
      <dgm:t>
        <a:bodyPr/>
        <a:lstStyle/>
        <a:p>
          <a:endParaRPr lang="zh-CN" altLang="en-US"/>
        </a:p>
      </dgm:t>
    </dgm:pt>
    <dgm:pt modelId="{6BA8DA11-3E38-4C6B-B724-AECDEA1944AE}">
      <dgm:prSet phldrT="[文本]" custT="1"/>
      <dgm:spPr/>
      <dgm:t>
        <a:bodyPr/>
        <a:lstStyle/>
        <a:p>
          <a:r>
            <a:rPr lang="zh-CN" altLang="en-US" sz="1400" dirty="0" smtClean="0"/>
            <a:t>树形数据字典支持</a:t>
          </a:r>
          <a:endParaRPr lang="zh-CN" altLang="en-US" sz="1400" dirty="0"/>
        </a:p>
      </dgm:t>
    </dgm:pt>
    <dgm:pt modelId="{CB3BEDD5-E9B0-4C70-86A5-7F2AA10A1923}" type="parTrans" cxnId="{DB8E09E5-AAEB-41E4-8785-61D3E165B5E2}">
      <dgm:prSet/>
      <dgm:spPr/>
      <dgm:t>
        <a:bodyPr/>
        <a:lstStyle/>
        <a:p>
          <a:endParaRPr lang="zh-CN" altLang="en-US"/>
        </a:p>
      </dgm:t>
    </dgm:pt>
    <dgm:pt modelId="{877697E1-FE76-4B4B-86C5-A64856B70697}" type="sibTrans" cxnId="{DB8E09E5-AAEB-41E4-8785-61D3E165B5E2}">
      <dgm:prSet/>
      <dgm:spPr/>
      <dgm:t>
        <a:bodyPr/>
        <a:lstStyle/>
        <a:p>
          <a:endParaRPr lang="zh-CN" altLang="en-US"/>
        </a:p>
      </dgm:t>
    </dgm:pt>
    <dgm:pt modelId="{E470A859-35B2-4634-A7E5-88A476B07963}">
      <dgm:prSet phldrT="[文本]" custT="1"/>
      <dgm:spPr/>
      <dgm:t>
        <a:bodyPr/>
        <a:lstStyle/>
        <a:p>
          <a:r>
            <a:rPr lang="zh-CN" altLang="en-US" sz="1400" dirty="0" smtClean="0"/>
            <a:t>数据字典权限控制</a:t>
          </a:r>
          <a:endParaRPr lang="zh-CN" altLang="en-US" sz="1400" dirty="0"/>
        </a:p>
      </dgm:t>
    </dgm:pt>
    <dgm:pt modelId="{7BDECA98-A2BE-44EE-B239-56CC91326146}" type="parTrans" cxnId="{6BF5A941-AAD4-478D-B889-7B4A92E5035D}">
      <dgm:prSet/>
      <dgm:spPr/>
      <dgm:t>
        <a:bodyPr/>
        <a:lstStyle/>
        <a:p>
          <a:endParaRPr lang="zh-CN" altLang="en-US"/>
        </a:p>
      </dgm:t>
    </dgm:pt>
    <dgm:pt modelId="{FEB8C79B-AC54-4F71-8E41-244C7B4DF99F}" type="sibTrans" cxnId="{6BF5A941-AAD4-478D-B889-7B4A92E5035D}">
      <dgm:prSet/>
      <dgm:spPr/>
      <dgm:t>
        <a:bodyPr/>
        <a:lstStyle/>
        <a:p>
          <a:endParaRPr lang="zh-CN" altLang="en-US"/>
        </a:p>
      </dgm:t>
    </dgm:pt>
    <dgm:pt modelId="{8EBCDDC5-F9E1-4924-B138-D5B47A93A7E5}">
      <dgm:prSet phldrT="[文本]" custT="1"/>
      <dgm:spPr/>
      <dgm:t>
        <a:bodyPr/>
        <a:lstStyle/>
        <a:p>
          <a:r>
            <a:rPr lang="zh-CN" altLang="en-US" sz="1400" dirty="0" smtClean="0"/>
            <a:t>网关集群部署</a:t>
          </a:r>
          <a:endParaRPr lang="zh-CN" altLang="en-US" sz="1400" dirty="0"/>
        </a:p>
      </dgm:t>
    </dgm:pt>
    <dgm:pt modelId="{B636C19C-C79E-43F2-9117-6B7D1AC39F02}" type="parTrans" cxnId="{73F00E5F-6680-4F0E-AB74-58112DFA7FAF}">
      <dgm:prSet/>
      <dgm:spPr/>
      <dgm:t>
        <a:bodyPr/>
        <a:lstStyle/>
        <a:p>
          <a:endParaRPr lang="zh-CN" altLang="en-US"/>
        </a:p>
      </dgm:t>
    </dgm:pt>
    <dgm:pt modelId="{FDE7DADB-02CD-4E20-9FA6-BA5C5CD3A8E0}" type="sibTrans" cxnId="{73F00E5F-6680-4F0E-AB74-58112DFA7FAF}">
      <dgm:prSet/>
      <dgm:spPr/>
      <dgm:t>
        <a:bodyPr/>
        <a:lstStyle/>
        <a:p>
          <a:endParaRPr lang="zh-CN" altLang="en-US"/>
        </a:p>
      </dgm:t>
    </dgm:pt>
    <dgm:pt modelId="{A3CE5E2B-60D8-4677-BC9A-B2D719A37B8A}">
      <dgm:prSet phldrT="[文本]" custT="1"/>
      <dgm:spPr/>
      <dgm:t>
        <a:bodyPr/>
        <a:lstStyle/>
        <a:p>
          <a:r>
            <a:rPr lang="zh-CN" altLang="en-US" sz="1400" dirty="0" smtClean="0"/>
            <a:t>云存储接口开发</a:t>
          </a:r>
          <a:endParaRPr lang="zh-CN" altLang="en-US" sz="1400" dirty="0"/>
        </a:p>
      </dgm:t>
    </dgm:pt>
    <dgm:pt modelId="{2B3D303F-69B8-4E09-A45D-1317E68618C5}" type="parTrans" cxnId="{921EE572-1D37-463D-BF4F-75541423CEA8}">
      <dgm:prSet/>
      <dgm:spPr/>
      <dgm:t>
        <a:bodyPr/>
        <a:lstStyle/>
        <a:p>
          <a:endParaRPr lang="zh-CN" altLang="en-US"/>
        </a:p>
      </dgm:t>
    </dgm:pt>
    <dgm:pt modelId="{C7751ABE-57F5-433A-9E09-B1A4B173C361}" type="sibTrans" cxnId="{921EE572-1D37-463D-BF4F-75541423CEA8}">
      <dgm:prSet/>
      <dgm:spPr/>
      <dgm:t>
        <a:bodyPr/>
        <a:lstStyle/>
        <a:p>
          <a:endParaRPr lang="zh-CN" altLang="en-US"/>
        </a:p>
      </dgm:t>
    </dgm:pt>
    <dgm:pt modelId="{61214EC4-7670-4A06-AD27-258C1EFFAEAB}">
      <dgm:prSet phldrT="[文本]" custT="1"/>
      <dgm:spPr/>
      <dgm:t>
        <a:bodyPr/>
        <a:lstStyle/>
        <a:p>
          <a:r>
            <a:rPr lang="zh-CN" altLang="en-US" sz="1400" dirty="0" smtClean="0"/>
            <a:t>萤石</a:t>
          </a:r>
          <a:r>
            <a:rPr lang="en-US" altLang="en-US" sz="1400" dirty="0" smtClean="0"/>
            <a:t>AI</a:t>
          </a:r>
          <a:r>
            <a:rPr lang="zh-CN" altLang="en-US" sz="1400" dirty="0" smtClean="0"/>
            <a:t>接口开放</a:t>
          </a:r>
          <a:endParaRPr lang="zh-CN" altLang="en-US" sz="1400" dirty="0"/>
        </a:p>
      </dgm:t>
    </dgm:pt>
    <dgm:pt modelId="{B6AE4FC1-F41F-4515-9CAF-B9AC59BF1CBD}" type="parTrans" cxnId="{91713047-B510-48B5-85FE-5BB8966A7E4D}">
      <dgm:prSet/>
      <dgm:spPr/>
      <dgm:t>
        <a:bodyPr/>
        <a:lstStyle/>
        <a:p>
          <a:endParaRPr lang="zh-CN" altLang="en-US"/>
        </a:p>
      </dgm:t>
    </dgm:pt>
    <dgm:pt modelId="{4E448A74-3F68-4EED-A067-356C33AF90AB}" type="sibTrans" cxnId="{91713047-B510-48B5-85FE-5BB8966A7E4D}">
      <dgm:prSet/>
      <dgm:spPr/>
      <dgm:t>
        <a:bodyPr/>
        <a:lstStyle/>
        <a:p>
          <a:endParaRPr lang="zh-CN" altLang="en-US"/>
        </a:p>
      </dgm:t>
    </dgm:pt>
    <dgm:pt modelId="{7E00E894-C280-41A7-B464-9FF88B0700CF}">
      <dgm:prSet phldrT="[文本]" custT="1"/>
      <dgm:spPr/>
      <dgm:t>
        <a:bodyPr/>
        <a:lstStyle/>
        <a:p>
          <a:r>
            <a:rPr lang="zh-CN" altLang="en-US" sz="1400" dirty="0" smtClean="0"/>
            <a:t>接口校验优化</a:t>
          </a:r>
          <a:endParaRPr lang="zh-CN" altLang="en-US" sz="1400" dirty="0"/>
        </a:p>
      </dgm:t>
    </dgm:pt>
    <dgm:pt modelId="{DFC00D1B-1159-42C5-9F25-DDDF6C6E5AF0}" type="parTrans" cxnId="{F02AEA15-0A36-4FA1-ACE6-CC47ADAACAF9}">
      <dgm:prSet/>
      <dgm:spPr/>
      <dgm:t>
        <a:bodyPr/>
        <a:lstStyle/>
        <a:p>
          <a:endParaRPr lang="zh-CN" altLang="en-US"/>
        </a:p>
      </dgm:t>
    </dgm:pt>
    <dgm:pt modelId="{3B35A3FC-18B9-4D0F-B1D4-C7813324F0AE}" type="sibTrans" cxnId="{F02AEA15-0A36-4FA1-ACE6-CC47ADAACAF9}">
      <dgm:prSet/>
      <dgm:spPr/>
      <dgm:t>
        <a:bodyPr/>
        <a:lstStyle/>
        <a:p>
          <a:endParaRPr lang="zh-CN" altLang="en-US"/>
        </a:p>
      </dgm:t>
    </dgm:pt>
    <dgm:pt modelId="{A1ADE37E-A20F-41DC-89EC-83A79924E30D}">
      <dgm:prSet phldrT="[文本]" custT="1"/>
      <dgm:spPr/>
      <dgm:t>
        <a:bodyPr/>
        <a:lstStyle/>
        <a:p>
          <a:r>
            <a:rPr lang="zh-CN" altLang="en-US" sz="1400" dirty="0" smtClean="0"/>
            <a:t>数据库读写分离</a:t>
          </a:r>
          <a:endParaRPr lang="zh-CN" altLang="en-US" sz="1400" dirty="0"/>
        </a:p>
      </dgm:t>
    </dgm:pt>
    <dgm:pt modelId="{2D9BC85F-B1D1-4672-A930-E84D94B6CD35}" type="parTrans" cxnId="{8D985A62-DD7A-4A53-981C-04978806135A}">
      <dgm:prSet/>
      <dgm:spPr/>
      <dgm:t>
        <a:bodyPr/>
        <a:lstStyle/>
        <a:p>
          <a:endParaRPr lang="zh-CN" altLang="en-US"/>
        </a:p>
      </dgm:t>
    </dgm:pt>
    <dgm:pt modelId="{91808BCB-F85D-45C5-A192-BDF6B32B217F}" type="sibTrans" cxnId="{8D985A62-DD7A-4A53-981C-04978806135A}">
      <dgm:prSet/>
      <dgm:spPr/>
      <dgm:t>
        <a:bodyPr/>
        <a:lstStyle/>
        <a:p>
          <a:endParaRPr lang="zh-CN" altLang="en-US"/>
        </a:p>
      </dgm:t>
    </dgm:pt>
    <dgm:pt modelId="{3C1DAB29-B2EC-49C9-9E94-3DFF0F116E51}">
      <dgm:prSet phldrT="[文本]" custT="1"/>
      <dgm:spPr/>
      <dgm:t>
        <a:bodyPr/>
        <a:lstStyle/>
        <a:p>
          <a:r>
            <a:rPr lang="zh-CN" altLang="en-US" sz="1400" dirty="0" smtClean="0"/>
            <a:t>数据库集群</a:t>
          </a:r>
          <a:endParaRPr lang="zh-CN" altLang="en-US" sz="1400" dirty="0"/>
        </a:p>
      </dgm:t>
    </dgm:pt>
    <dgm:pt modelId="{3DAD99D7-8B36-419A-B77C-D3146E405CDD}" type="parTrans" cxnId="{FA75F5F7-ED90-4B8C-959F-B32B6F923D26}">
      <dgm:prSet/>
      <dgm:spPr/>
      <dgm:t>
        <a:bodyPr/>
        <a:lstStyle/>
        <a:p>
          <a:endParaRPr lang="zh-CN" altLang="en-US"/>
        </a:p>
      </dgm:t>
    </dgm:pt>
    <dgm:pt modelId="{1D84D326-2979-4A4D-9651-73A711DD2C5E}" type="sibTrans" cxnId="{FA75F5F7-ED90-4B8C-959F-B32B6F923D26}">
      <dgm:prSet/>
      <dgm:spPr/>
      <dgm:t>
        <a:bodyPr/>
        <a:lstStyle/>
        <a:p>
          <a:endParaRPr lang="zh-CN" altLang="en-US"/>
        </a:p>
      </dgm:t>
    </dgm:pt>
    <dgm:pt modelId="{17F72169-5253-481D-8DFB-AD65352A0D90}">
      <dgm:prSet phldrT="[文本]" custT="1"/>
      <dgm:spPr/>
      <dgm:t>
        <a:bodyPr/>
        <a:lstStyle/>
        <a:p>
          <a:r>
            <a:rPr lang="zh-CN" altLang="en-US" sz="1400" dirty="0" smtClean="0"/>
            <a:t>内部网关动态路由</a:t>
          </a:r>
          <a:endParaRPr lang="zh-CN" altLang="en-US" sz="1400" dirty="0"/>
        </a:p>
      </dgm:t>
    </dgm:pt>
    <dgm:pt modelId="{AC7549EA-F14B-44B9-8960-1AC684FBC9D7}" type="parTrans" cxnId="{F217FE03-73DE-4A0C-B5D6-A74C26EDBCF2}">
      <dgm:prSet/>
      <dgm:spPr/>
      <dgm:t>
        <a:bodyPr/>
        <a:lstStyle/>
        <a:p>
          <a:endParaRPr lang="zh-CN" altLang="en-US"/>
        </a:p>
      </dgm:t>
    </dgm:pt>
    <dgm:pt modelId="{142B7FB1-AA57-47DC-80C4-970FF41C2D24}" type="sibTrans" cxnId="{F217FE03-73DE-4A0C-B5D6-A74C26EDBCF2}">
      <dgm:prSet/>
      <dgm:spPr/>
      <dgm:t>
        <a:bodyPr/>
        <a:lstStyle/>
        <a:p>
          <a:endParaRPr lang="zh-CN" altLang="en-US"/>
        </a:p>
      </dgm:t>
    </dgm:pt>
    <dgm:pt modelId="{DC7ACEE0-1267-447B-A4F1-2990A157F2DB}">
      <dgm:prSet phldrT="[文本]" custT="1"/>
      <dgm:spPr/>
      <dgm:t>
        <a:bodyPr/>
        <a:lstStyle/>
        <a:p>
          <a:r>
            <a:rPr lang="zh-CN" altLang="en-US" sz="1400" dirty="0" smtClean="0"/>
            <a:t>内部网关安全限制</a:t>
          </a:r>
          <a:endParaRPr lang="zh-CN" altLang="en-US" sz="1400" dirty="0"/>
        </a:p>
      </dgm:t>
    </dgm:pt>
    <dgm:pt modelId="{91F4185F-22B5-4E66-803A-4CC2F5C1BDCF}" type="parTrans" cxnId="{8C76D7D3-6F2A-45B4-BF3A-085825E98EE1}">
      <dgm:prSet/>
      <dgm:spPr/>
      <dgm:t>
        <a:bodyPr/>
        <a:lstStyle/>
        <a:p>
          <a:endParaRPr lang="zh-CN" altLang="en-US"/>
        </a:p>
      </dgm:t>
    </dgm:pt>
    <dgm:pt modelId="{B15F199F-BB91-444C-86D6-4A9675F72DE0}" type="sibTrans" cxnId="{8C76D7D3-6F2A-45B4-BF3A-085825E98EE1}">
      <dgm:prSet/>
      <dgm:spPr/>
      <dgm:t>
        <a:bodyPr/>
        <a:lstStyle/>
        <a:p>
          <a:endParaRPr lang="zh-CN" altLang="en-US"/>
        </a:p>
      </dgm:t>
    </dgm:pt>
    <dgm:pt modelId="{F053D794-3F74-4A62-AF93-157CEE9A3183}">
      <dgm:prSet phldrT="[文本]" custT="1"/>
      <dgm:spPr/>
      <dgm:t>
        <a:bodyPr/>
        <a:lstStyle/>
        <a:p>
          <a:r>
            <a:rPr lang="zh-CN" altLang="en-US" sz="1400" dirty="0" smtClean="0"/>
            <a:t>服务容器化</a:t>
          </a:r>
          <a:endParaRPr lang="zh-CN" altLang="en-US" sz="1400" dirty="0"/>
        </a:p>
      </dgm:t>
    </dgm:pt>
    <dgm:pt modelId="{BF3C5496-C5CF-4D97-8185-A05BA5641D97}" type="parTrans" cxnId="{C472A1E3-16A3-4901-B3FF-BF83B6091E25}">
      <dgm:prSet/>
      <dgm:spPr/>
      <dgm:t>
        <a:bodyPr/>
        <a:lstStyle/>
        <a:p>
          <a:endParaRPr lang="zh-CN" altLang="en-US"/>
        </a:p>
      </dgm:t>
    </dgm:pt>
    <dgm:pt modelId="{A3CDF2C3-A946-4D5F-AB06-815CAE435DED}" type="sibTrans" cxnId="{C472A1E3-16A3-4901-B3FF-BF83B6091E25}">
      <dgm:prSet/>
      <dgm:spPr/>
      <dgm:t>
        <a:bodyPr/>
        <a:lstStyle/>
        <a:p>
          <a:endParaRPr lang="zh-CN" altLang="en-US"/>
        </a:p>
      </dgm:t>
    </dgm:pt>
    <dgm:pt modelId="{CC3AB731-326E-46A5-97E3-C99BF65B94C5}">
      <dgm:prSet phldrT="[文本]" custT="1"/>
      <dgm:spPr/>
      <dgm:t>
        <a:bodyPr/>
        <a:lstStyle/>
        <a:p>
          <a:r>
            <a:rPr lang="zh-CN" altLang="en-US" sz="1400" dirty="0" smtClean="0"/>
            <a:t>服务支持</a:t>
          </a:r>
          <a:r>
            <a:rPr lang="en-US" altLang="zh-CN" sz="1400" dirty="0" smtClean="0"/>
            <a:t>C360</a:t>
          </a:r>
          <a:r>
            <a:rPr lang="zh-CN" altLang="en-US" sz="1400" dirty="0" smtClean="0"/>
            <a:t>部署</a:t>
          </a:r>
          <a:endParaRPr lang="zh-CN" altLang="en-US" sz="1400" dirty="0"/>
        </a:p>
      </dgm:t>
    </dgm:pt>
    <dgm:pt modelId="{2F7B0EE9-BD11-4DD7-A9D0-41913BE4A6A2}" type="parTrans" cxnId="{386581E5-CF89-44FD-9E1F-A6B2970EFAAA}">
      <dgm:prSet/>
      <dgm:spPr/>
      <dgm:t>
        <a:bodyPr/>
        <a:lstStyle/>
        <a:p>
          <a:endParaRPr lang="zh-CN" altLang="en-US"/>
        </a:p>
      </dgm:t>
    </dgm:pt>
    <dgm:pt modelId="{715CE763-9981-4187-8A50-A89D1A8BB114}" type="sibTrans" cxnId="{386581E5-CF89-44FD-9E1F-A6B2970EFAAA}">
      <dgm:prSet/>
      <dgm:spPr/>
      <dgm:t>
        <a:bodyPr/>
        <a:lstStyle/>
        <a:p>
          <a:endParaRPr lang="zh-CN" altLang="en-US"/>
        </a:p>
      </dgm:t>
    </dgm:pt>
    <dgm:pt modelId="{21847E0F-2B26-4F55-A558-08DF5273B477}">
      <dgm:prSet phldrT="[文本]" custT="1"/>
      <dgm:spPr/>
      <dgm:t>
        <a:bodyPr/>
        <a:lstStyle/>
        <a:p>
          <a:r>
            <a:rPr lang="zh-CN" altLang="en-US" sz="1400" dirty="0" smtClean="0"/>
            <a:t>移动</a:t>
          </a:r>
          <a:r>
            <a:rPr lang="en-US" altLang="en-US" sz="1400" dirty="0" smtClean="0"/>
            <a:t>BOSS</a:t>
          </a:r>
          <a:r>
            <a:rPr lang="zh-CN" altLang="en-US" sz="1400" dirty="0" smtClean="0"/>
            <a:t>系统对接</a:t>
          </a:r>
          <a:endParaRPr lang="zh-CN" altLang="en-US" sz="1400" dirty="0"/>
        </a:p>
      </dgm:t>
    </dgm:pt>
    <dgm:pt modelId="{2EB51C1D-5E7D-4817-918A-E41725A2DA29}" type="parTrans" cxnId="{16AF997B-A1C7-4FF8-AFEB-9BC79DDE2E9E}">
      <dgm:prSet/>
      <dgm:spPr/>
      <dgm:t>
        <a:bodyPr/>
        <a:lstStyle/>
        <a:p>
          <a:endParaRPr lang="zh-CN" altLang="en-US"/>
        </a:p>
      </dgm:t>
    </dgm:pt>
    <dgm:pt modelId="{148E9EF9-FA84-4144-9BC8-071599CA9208}" type="sibTrans" cxnId="{16AF997B-A1C7-4FF8-AFEB-9BC79DDE2E9E}">
      <dgm:prSet/>
      <dgm:spPr/>
      <dgm:t>
        <a:bodyPr/>
        <a:lstStyle/>
        <a:p>
          <a:endParaRPr lang="zh-CN" altLang="en-US"/>
        </a:p>
      </dgm:t>
    </dgm:pt>
    <dgm:pt modelId="{00B260E0-6FD8-4AC5-A102-3A99EDDB5377}">
      <dgm:prSet phldrT="[文本]" custT="1"/>
      <dgm:spPr/>
      <dgm:t>
        <a:bodyPr/>
        <a:lstStyle/>
        <a:p>
          <a:r>
            <a:rPr lang="zh-CN" altLang="en-US" sz="1400" dirty="0" smtClean="0"/>
            <a:t>萤石</a:t>
          </a:r>
          <a:r>
            <a:rPr lang="en-US" altLang="en-US" sz="1400" dirty="0" smtClean="0"/>
            <a:t>SAAS</a:t>
          </a:r>
          <a:r>
            <a:rPr lang="zh-CN" altLang="en-US" sz="1400" dirty="0" smtClean="0"/>
            <a:t>认证对接</a:t>
          </a:r>
          <a:endParaRPr lang="zh-CN" altLang="en-US" sz="1400" dirty="0"/>
        </a:p>
      </dgm:t>
    </dgm:pt>
    <dgm:pt modelId="{5A6A10CF-E838-401E-9746-393D5CD15496}" type="parTrans" cxnId="{F0A43E3B-74A3-4D33-A764-2DE7D929F8BD}">
      <dgm:prSet/>
      <dgm:spPr/>
      <dgm:t>
        <a:bodyPr/>
        <a:lstStyle/>
        <a:p>
          <a:endParaRPr lang="zh-CN" altLang="en-US"/>
        </a:p>
      </dgm:t>
    </dgm:pt>
    <dgm:pt modelId="{EBC16AD0-C915-406D-9588-ABD04CEC685F}" type="sibTrans" cxnId="{F0A43E3B-74A3-4D33-A764-2DE7D929F8BD}">
      <dgm:prSet/>
      <dgm:spPr/>
      <dgm:t>
        <a:bodyPr/>
        <a:lstStyle/>
        <a:p>
          <a:endParaRPr lang="zh-CN" altLang="en-US"/>
        </a:p>
      </dgm:t>
    </dgm:pt>
    <dgm:pt modelId="{1D941B34-D457-4089-8BA3-729C4B543604}" type="pres">
      <dgm:prSet presAssocID="{36CE71B6-C224-46E4-BC64-387F11E9DA2E}" presName="Name0" presStyleCnt="0">
        <dgm:presLayoutVars>
          <dgm:dir/>
          <dgm:animLvl val="lvl"/>
          <dgm:resizeHandles val="exact"/>
        </dgm:presLayoutVars>
      </dgm:prSet>
      <dgm:spPr/>
      <dgm:t>
        <a:bodyPr/>
        <a:lstStyle/>
        <a:p>
          <a:endParaRPr lang="zh-CN" altLang="en-US"/>
        </a:p>
      </dgm:t>
    </dgm:pt>
    <dgm:pt modelId="{AC69B5BC-C221-461A-8F56-E0456490114A}" type="pres">
      <dgm:prSet presAssocID="{DE8BA49E-781D-4143-AE36-43F5666727DA}" presName="composite" presStyleCnt="0"/>
      <dgm:spPr/>
    </dgm:pt>
    <dgm:pt modelId="{74E5F699-A965-4B54-8625-032CEB02D917}" type="pres">
      <dgm:prSet presAssocID="{DE8BA49E-781D-4143-AE36-43F5666727DA}" presName="parTx" presStyleLbl="alignNode1" presStyleIdx="0" presStyleCnt="4">
        <dgm:presLayoutVars>
          <dgm:chMax val="0"/>
          <dgm:chPref val="0"/>
          <dgm:bulletEnabled val="1"/>
        </dgm:presLayoutVars>
      </dgm:prSet>
      <dgm:spPr/>
      <dgm:t>
        <a:bodyPr/>
        <a:lstStyle/>
        <a:p>
          <a:endParaRPr lang="zh-CN" altLang="en-US"/>
        </a:p>
      </dgm:t>
    </dgm:pt>
    <dgm:pt modelId="{B2C1CF7F-5017-4907-AA7C-30450F95D11F}" type="pres">
      <dgm:prSet presAssocID="{DE8BA49E-781D-4143-AE36-43F5666727DA}" presName="desTx" presStyleLbl="alignAccFollowNode1" presStyleIdx="0" presStyleCnt="4" custLinFactNeighborX="166" custLinFactNeighborY="45">
        <dgm:presLayoutVars>
          <dgm:bulletEnabled val="1"/>
        </dgm:presLayoutVars>
      </dgm:prSet>
      <dgm:spPr/>
      <dgm:t>
        <a:bodyPr/>
        <a:lstStyle/>
        <a:p>
          <a:endParaRPr lang="zh-CN" altLang="en-US"/>
        </a:p>
      </dgm:t>
    </dgm:pt>
    <dgm:pt modelId="{77D29C8A-5B6B-49CA-AFC9-279781060F78}" type="pres">
      <dgm:prSet presAssocID="{89939A76-09F2-4360-BD1D-C6923005101B}" presName="space" presStyleCnt="0"/>
      <dgm:spPr/>
    </dgm:pt>
    <dgm:pt modelId="{9258DC11-8F89-410F-883D-6D6425AEC6BA}" type="pres">
      <dgm:prSet presAssocID="{42D2A6AB-5007-4D7E-9D74-F25BDD749E16}" presName="composite" presStyleCnt="0"/>
      <dgm:spPr/>
    </dgm:pt>
    <dgm:pt modelId="{2EB61842-10F4-4F77-BBA4-1F0B1321CC26}" type="pres">
      <dgm:prSet presAssocID="{42D2A6AB-5007-4D7E-9D74-F25BDD749E16}" presName="parTx" presStyleLbl="alignNode1" presStyleIdx="1" presStyleCnt="4">
        <dgm:presLayoutVars>
          <dgm:chMax val="0"/>
          <dgm:chPref val="0"/>
          <dgm:bulletEnabled val="1"/>
        </dgm:presLayoutVars>
      </dgm:prSet>
      <dgm:spPr/>
      <dgm:t>
        <a:bodyPr/>
        <a:lstStyle/>
        <a:p>
          <a:endParaRPr lang="zh-CN" altLang="en-US"/>
        </a:p>
      </dgm:t>
    </dgm:pt>
    <dgm:pt modelId="{9EC0D5A7-C51D-49A2-BF55-EB789F006A66}" type="pres">
      <dgm:prSet presAssocID="{42D2A6AB-5007-4D7E-9D74-F25BDD749E16}" presName="desTx" presStyleLbl="alignAccFollowNode1" presStyleIdx="1" presStyleCnt="4" custLinFactNeighborX="166" custLinFactNeighborY="45">
        <dgm:presLayoutVars>
          <dgm:bulletEnabled val="1"/>
        </dgm:presLayoutVars>
      </dgm:prSet>
      <dgm:spPr/>
      <dgm:t>
        <a:bodyPr/>
        <a:lstStyle/>
        <a:p>
          <a:endParaRPr lang="zh-CN" altLang="en-US"/>
        </a:p>
      </dgm:t>
    </dgm:pt>
    <dgm:pt modelId="{BA83B794-92AA-4BA9-AF7E-6D696368661E}" type="pres">
      <dgm:prSet presAssocID="{05BCCC6C-F78C-4969-9032-FE4B08C0F333}" presName="space" presStyleCnt="0"/>
      <dgm:spPr/>
    </dgm:pt>
    <dgm:pt modelId="{5882FBFF-CA02-4353-ABF8-E2C9DD087ADC}" type="pres">
      <dgm:prSet presAssocID="{25A253E7-A552-4667-8EFF-4568D6E30B9D}" presName="composite" presStyleCnt="0"/>
      <dgm:spPr/>
    </dgm:pt>
    <dgm:pt modelId="{6A846767-E2FB-464A-A760-409A6AD80E2A}" type="pres">
      <dgm:prSet presAssocID="{25A253E7-A552-4667-8EFF-4568D6E30B9D}" presName="parTx" presStyleLbl="alignNode1" presStyleIdx="2" presStyleCnt="4">
        <dgm:presLayoutVars>
          <dgm:chMax val="0"/>
          <dgm:chPref val="0"/>
          <dgm:bulletEnabled val="1"/>
        </dgm:presLayoutVars>
      </dgm:prSet>
      <dgm:spPr/>
      <dgm:t>
        <a:bodyPr/>
        <a:lstStyle/>
        <a:p>
          <a:endParaRPr lang="zh-CN" altLang="en-US"/>
        </a:p>
      </dgm:t>
    </dgm:pt>
    <dgm:pt modelId="{3C436FC2-2DE0-4782-B281-C9E0276129AB}" type="pres">
      <dgm:prSet presAssocID="{25A253E7-A552-4667-8EFF-4568D6E30B9D}" presName="desTx" presStyleLbl="alignAccFollowNode1" presStyleIdx="2" presStyleCnt="4" custLinFactNeighborX="166" custLinFactNeighborY="45">
        <dgm:presLayoutVars>
          <dgm:bulletEnabled val="1"/>
        </dgm:presLayoutVars>
      </dgm:prSet>
      <dgm:spPr/>
      <dgm:t>
        <a:bodyPr/>
        <a:lstStyle/>
        <a:p>
          <a:endParaRPr lang="zh-CN" altLang="en-US"/>
        </a:p>
      </dgm:t>
    </dgm:pt>
    <dgm:pt modelId="{A47DD15D-A405-407E-B0BD-B387E0521CF2}" type="pres">
      <dgm:prSet presAssocID="{65AC3E08-CC58-49A9-8D22-B4F50233CBC7}" presName="space" presStyleCnt="0"/>
      <dgm:spPr/>
    </dgm:pt>
    <dgm:pt modelId="{5A0CE4E2-CBD4-4A66-A619-8E32F29F01AD}" type="pres">
      <dgm:prSet presAssocID="{169E589B-9104-4998-A010-4952C61AADA7}" presName="composite" presStyleCnt="0"/>
      <dgm:spPr/>
    </dgm:pt>
    <dgm:pt modelId="{00FD5DA0-6E8A-47EB-968A-0FE8AF1CB794}" type="pres">
      <dgm:prSet presAssocID="{169E589B-9104-4998-A010-4952C61AADA7}" presName="parTx" presStyleLbl="alignNode1" presStyleIdx="3" presStyleCnt="4">
        <dgm:presLayoutVars>
          <dgm:chMax val="0"/>
          <dgm:chPref val="0"/>
          <dgm:bulletEnabled val="1"/>
        </dgm:presLayoutVars>
      </dgm:prSet>
      <dgm:spPr/>
      <dgm:t>
        <a:bodyPr/>
        <a:lstStyle/>
        <a:p>
          <a:endParaRPr lang="zh-CN" altLang="en-US"/>
        </a:p>
      </dgm:t>
    </dgm:pt>
    <dgm:pt modelId="{E7BDD355-CC38-4179-8755-4534C694F838}" type="pres">
      <dgm:prSet presAssocID="{169E589B-9104-4998-A010-4952C61AADA7}" presName="desTx" presStyleLbl="alignAccFollowNode1" presStyleIdx="3" presStyleCnt="4" custLinFactNeighborX="166" custLinFactNeighborY="45">
        <dgm:presLayoutVars>
          <dgm:bulletEnabled val="1"/>
        </dgm:presLayoutVars>
      </dgm:prSet>
      <dgm:spPr/>
      <dgm:t>
        <a:bodyPr/>
        <a:lstStyle/>
        <a:p>
          <a:endParaRPr lang="zh-CN" altLang="en-US"/>
        </a:p>
      </dgm:t>
    </dgm:pt>
  </dgm:ptLst>
  <dgm:cxnLst>
    <dgm:cxn modelId="{B9FAA304-0010-49AA-90A1-820B6018148B}" type="presOf" srcId="{E470A859-35B2-4634-A7E5-88A476B07963}" destId="{9EC0D5A7-C51D-49A2-BF55-EB789F006A66}" srcOrd="0" destOrd="10" presId="urn:microsoft.com/office/officeart/2005/8/layout/hList1"/>
    <dgm:cxn modelId="{6675DAB4-BEC8-40CE-A978-A4FB52283BD4}" type="presOf" srcId="{0DC1293D-FCE1-4B27-AAD3-0EFF8DD0B397}" destId="{B2C1CF7F-5017-4907-AA7C-30450F95D11F}" srcOrd="0" destOrd="10" presId="urn:microsoft.com/office/officeart/2005/8/layout/hList1"/>
    <dgm:cxn modelId="{6ED3DAA1-0EE2-4E76-AF99-78654898A05C}" type="presOf" srcId="{21847E0F-2B26-4F55-A558-08DF5273B477}" destId="{E7BDD355-CC38-4179-8755-4534C694F838}" srcOrd="0" destOrd="5" presId="urn:microsoft.com/office/officeart/2005/8/layout/hList1"/>
    <dgm:cxn modelId="{BC00FF6E-B398-41EF-BACB-2D4CF6BF8D11}" type="presOf" srcId="{11ABDCD6-85E5-498B-B882-0E351A712169}" destId="{9EC0D5A7-C51D-49A2-BF55-EB789F006A66}" srcOrd="0" destOrd="4" presId="urn:microsoft.com/office/officeart/2005/8/layout/hList1"/>
    <dgm:cxn modelId="{15CDA160-421A-4275-A3A9-69BA9376E437}" srcId="{DE8BA49E-781D-4143-AE36-43F5666727DA}" destId="{A5910CA9-44D7-4883-9CFC-1E2C0E5FD84E}" srcOrd="9" destOrd="0" parTransId="{5B28A6AC-CE6E-401F-9288-D629850E0A5A}" sibTransId="{FB4CFAD6-E866-4A4B-946C-CCB1E8AE8251}"/>
    <dgm:cxn modelId="{5F65DC0B-5CC1-470B-855F-A585C5EF97AB}" srcId="{DE8BA49E-781D-4143-AE36-43F5666727DA}" destId="{C04D30E6-8D2F-473C-9E96-1B030212A6C4}" srcOrd="1" destOrd="0" parTransId="{EF56C172-AE21-4EC4-A23F-D9138BFFD953}" sibTransId="{C01D9FA0-0438-46F1-B947-1FD2F3D86A3B}"/>
    <dgm:cxn modelId="{4304F199-101D-437D-9157-6FFB97208E3D}" type="presOf" srcId="{C04D30E6-8D2F-473C-9E96-1B030212A6C4}" destId="{B2C1CF7F-5017-4907-AA7C-30450F95D11F}" srcOrd="0" destOrd="1" presId="urn:microsoft.com/office/officeart/2005/8/layout/hList1"/>
    <dgm:cxn modelId="{4B667986-BFCF-4F28-8AEC-41D6A6A917AF}" srcId="{DE8BA49E-781D-4143-AE36-43F5666727DA}" destId="{F066C9F9-2B57-4C8D-BE6A-F73AB1892DFA}" srcOrd="11" destOrd="0" parTransId="{D629B32B-B9CD-43B0-BEAA-B315C40CB9FA}" sibTransId="{6C3D1946-3001-46EE-AF10-2A2A57942B22}"/>
    <dgm:cxn modelId="{B0CE96A1-263E-4C19-B642-37194A3C9983}" srcId="{DE8BA49E-781D-4143-AE36-43F5666727DA}" destId="{4BC7D0DA-AFF0-47D1-8571-AD1A62DAF720}" srcOrd="3" destOrd="0" parTransId="{A1840B04-0EC3-4FED-B59A-7559B2D490E3}" sibTransId="{B2BAB753-D1A2-42F3-990E-722287EEFC22}"/>
    <dgm:cxn modelId="{202E7DA7-3CEE-440C-A7ED-9B59FBB65745}" type="presOf" srcId="{A5910CA9-44D7-4883-9CFC-1E2C0E5FD84E}" destId="{B2C1CF7F-5017-4907-AA7C-30450F95D11F}" srcOrd="0" destOrd="9" presId="urn:microsoft.com/office/officeart/2005/8/layout/hList1"/>
    <dgm:cxn modelId="{D1AA39D6-29F3-4EA4-8938-62C636E6B43C}" srcId="{42D2A6AB-5007-4D7E-9D74-F25BDD749E16}" destId="{49FA0ABC-D11C-4407-82D4-DF9A3FE943FC}" srcOrd="8" destOrd="0" parTransId="{56DAAC63-0D50-43FD-8CBB-E881BD3092E7}" sibTransId="{2BDCCB4D-239C-4186-8B3B-FDCECC9C0DA6}"/>
    <dgm:cxn modelId="{9301797D-250B-4E42-B8D8-D9EA1292A904}" srcId="{42D2A6AB-5007-4D7E-9D74-F25BDD749E16}" destId="{01B8186F-283C-42DF-8F71-246A52ADB402}" srcOrd="5" destOrd="0" parTransId="{18BC54A8-AC23-4C47-AF75-36CAEFC99F6C}" sibTransId="{F3F48C0F-B631-4A38-87E0-36BF67DE35DC}"/>
    <dgm:cxn modelId="{8C76D7D3-6F2A-45B4-BF3A-085825E98EE1}" srcId="{25A253E7-A552-4667-8EFF-4568D6E30B9D}" destId="{DC7ACEE0-1267-447B-A4F1-2990A157F2DB}" srcOrd="8" destOrd="0" parTransId="{91F4185F-22B5-4E66-803A-4CC2F5C1BDCF}" sibTransId="{B15F199F-BB91-444C-86D6-4A9675F72DE0}"/>
    <dgm:cxn modelId="{5AE19DDE-5990-4C43-B507-5D0669AD5D99}" type="presOf" srcId="{8EBCDDC5-F9E1-4924-B138-D5B47A93A7E5}" destId="{3C436FC2-2DE0-4782-B281-C9E0276129AB}" srcOrd="0" destOrd="1" presId="urn:microsoft.com/office/officeart/2005/8/layout/hList1"/>
    <dgm:cxn modelId="{0C5BEB4D-6C86-49F1-BF1C-2CAE9D18CD95}" type="presOf" srcId="{169E589B-9104-4998-A010-4952C61AADA7}" destId="{00FD5DA0-6E8A-47EB-968A-0FE8AF1CB794}" srcOrd="0" destOrd="0" presId="urn:microsoft.com/office/officeart/2005/8/layout/hList1"/>
    <dgm:cxn modelId="{6C399C9F-3668-41D5-96AE-783BE0398B2B}" srcId="{DE8BA49E-781D-4143-AE36-43F5666727DA}" destId="{6C99CE4C-EC82-483E-A6D6-21D99257D11E}" srcOrd="5" destOrd="0" parTransId="{71AFD465-C8E1-4D2B-9D16-5E0E2DFED66B}" sibTransId="{EF0CF332-D0EC-4988-B6B3-C6C4124111EC}"/>
    <dgm:cxn modelId="{A5BC0234-D04E-487A-A911-E04ED9F20351}" type="presOf" srcId="{4BC7D0DA-AFF0-47D1-8571-AD1A62DAF720}" destId="{B2C1CF7F-5017-4907-AA7C-30450F95D11F}" srcOrd="0" destOrd="3" presId="urn:microsoft.com/office/officeart/2005/8/layout/hList1"/>
    <dgm:cxn modelId="{81E9335D-C685-4821-92C9-981777D0C13A}" srcId="{DE8BA49E-781D-4143-AE36-43F5666727DA}" destId="{0DC1293D-FCE1-4B27-AAD3-0EFF8DD0B397}" srcOrd="10" destOrd="0" parTransId="{DC861FE9-FE30-4530-88EA-FFABCDB9DACF}" sibTransId="{13524E81-C3E5-4587-A536-57D60DDAABBB}"/>
    <dgm:cxn modelId="{5D47719E-2C14-49A4-8B36-2E07B8CB264B}" srcId="{42D2A6AB-5007-4D7E-9D74-F25BDD749E16}" destId="{4FE35723-05B3-4A54-A29A-7F6D82183FF3}" srcOrd="2" destOrd="0" parTransId="{BD68391E-4F6A-49DF-854C-B7B10908600F}" sibTransId="{9016B198-DB91-462E-8414-7F292BD039B2}"/>
    <dgm:cxn modelId="{54AEC6D9-7727-467B-A2D2-234402CF1A6E}" type="presOf" srcId="{49FA0ABC-D11C-4407-82D4-DF9A3FE943FC}" destId="{9EC0D5A7-C51D-49A2-BF55-EB789F006A66}" srcOrd="0" destOrd="8" presId="urn:microsoft.com/office/officeart/2005/8/layout/hList1"/>
    <dgm:cxn modelId="{6BF5A941-AAD4-478D-B889-7B4A92E5035D}" srcId="{42D2A6AB-5007-4D7E-9D74-F25BDD749E16}" destId="{E470A859-35B2-4634-A7E5-88A476B07963}" srcOrd="10" destOrd="0" parTransId="{7BDECA98-A2BE-44EE-B239-56CC91326146}" sibTransId="{FEB8C79B-AC54-4F71-8E41-244C7B4DF99F}"/>
    <dgm:cxn modelId="{16AF997B-A1C7-4FF8-AFEB-9BC79DDE2E9E}" srcId="{169E589B-9104-4998-A010-4952C61AADA7}" destId="{21847E0F-2B26-4F55-A558-08DF5273B477}" srcOrd="5" destOrd="0" parTransId="{2EB51C1D-5E7D-4817-918A-E41725A2DA29}" sibTransId="{148E9EF9-FA84-4144-9BC8-071599CA9208}"/>
    <dgm:cxn modelId="{62BC6E4E-2C39-4DB7-B24F-4969039DDEE4}" type="presOf" srcId="{A53A9B70-B819-4BD4-AD45-56187D142255}" destId="{9EC0D5A7-C51D-49A2-BF55-EB789F006A66}" srcOrd="0" destOrd="1" presId="urn:microsoft.com/office/officeart/2005/8/layout/hList1"/>
    <dgm:cxn modelId="{37942025-973E-4FC8-BE67-524B2F0690AF}" type="presOf" srcId="{DE8BA49E-781D-4143-AE36-43F5666727DA}" destId="{74E5F699-A965-4B54-8625-032CEB02D917}" srcOrd="0" destOrd="0" presId="urn:microsoft.com/office/officeart/2005/8/layout/hList1"/>
    <dgm:cxn modelId="{F5C4C5E3-2005-443D-8871-60A6BCBF5C49}" srcId="{36CE71B6-C224-46E4-BC64-387F11E9DA2E}" destId="{25A253E7-A552-4667-8EFF-4568D6E30B9D}" srcOrd="2" destOrd="0" parTransId="{775DB1ED-CEDA-4263-AC9F-9312AB4ED3D4}" sibTransId="{65AC3E08-CC58-49A9-8D22-B4F50233CBC7}"/>
    <dgm:cxn modelId="{3DC61848-3130-4AF4-90BE-325AC6BC52CB}" srcId="{DE8BA49E-781D-4143-AE36-43F5666727DA}" destId="{69258769-B467-48EE-940D-79E465CEED8C}" srcOrd="6" destOrd="0" parTransId="{B41122BB-EC72-489A-9C67-D0720531D4C1}" sibTransId="{76638D3B-5857-43B8-B896-97776EE52D88}"/>
    <dgm:cxn modelId="{39FFB1CB-E1E7-4249-B2A0-4314ED20AFCC}" type="presOf" srcId="{A3CE5E2B-60D8-4677-BC9A-B2D719A37B8A}" destId="{3C436FC2-2DE0-4782-B281-C9E0276129AB}" srcOrd="0" destOrd="2" presId="urn:microsoft.com/office/officeart/2005/8/layout/hList1"/>
    <dgm:cxn modelId="{386581E5-CF89-44FD-9E1F-A6B2970EFAAA}" srcId="{169E589B-9104-4998-A010-4952C61AADA7}" destId="{CC3AB731-326E-46A5-97E3-C99BF65B94C5}" srcOrd="3" destOrd="0" parTransId="{2F7B0EE9-BD11-4DD7-A9D0-41913BE4A6A2}" sibTransId="{715CE763-9981-4187-8A50-A89D1A8BB114}"/>
    <dgm:cxn modelId="{74E2932D-328F-428B-BA94-E9AF7DA6FF05}" type="presOf" srcId="{01B8186F-283C-42DF-8F71-246A52ADB402}" destId="{9EC0D5A7-C51D-49A2-BF55-EB789F006A66}" srcOrd="0" destOrd="5" presId="urn:microsoft.com/office/officeart/2005/8/layout/hList1"/>
    <dgm:cxn modelId="{F6F6B511-4ED6-4098-B427-27D6C0F78300}" srcId="{42D2A6AB-5007-4D7E-9D74-F25BDD749E16}" destId="{73CA5417-ABD9-42D0-8892-FD199F912E77}" srcOrd="3" destOrd="0" parTransId="{C60D0482-9F24-4D03-9A92-64290E3E07BA}" sibTransId="{B877614C-2EB7-49DA-8514-51623044073B}"/>
    <dgm:cxn modelId="{74BD350B-63E1-4DE8-A09F-AF32F0DC2538}" srcId="{169E589B-9104-4998-A010-4952C61AADA7}" destId="{32655240-39D8-4B9C-A33D-86F62065A5D8}" srcOrd="1" destOrd="0" parTransId="{0BBF2DFD-759D-48C5-B1F3-0BBA2F89F86C}" sibTransId="{516CA6DA-C8C9-4B4F-8524-3095EA708E0A}"/>
    <dgm:cxn modelId="{6FC3807B-B981-4CE9-AC46-76A0609437E1}" type="presOf" srcId="{4FE35723-05B3-4A54-A29A-7F6D82183FF3}" destId="{9EC0D5A7-C51D-49A2-BF55-EB789F006A66}" srcOrd="0" destOrd="2" presId="urn:microsoft.com/office/officeart/2005/8/layout/hList1"/>
    <dgm:cxn modelId="{A5F1203F-A90B-4F9C-84A7-418B4C254A88}" type="presOf" srcId="{6C4561A8-6E82-429F-86C6-1B8A703D8628}" destId="{B2C1CF7F-5017-4907-AA7C-30450F95D11F}" srcOrd="0" destOrd="8" presId="urn:microsoft.com/office/officeart/2005/8/layout/hList1"/>
    <dgm:cxn modelId="{16CBC227-D250-4F81-A99A-F5337D755B83}" srcId="{DE8BA49E-781D-4143-AE36-43F5666727DA}" destId="{3682F8C6-D8C2-4D35-8645-6A0458C9A09E}" srcOrd="4" destOrd="0" parTransId="{9383B179-D06B-4C89-B8FF-391878433E36}" sibTransId="{0FC92ABE-BD2F-47C6-AA35-78317A976865}"/>
    <dgm:cxn modelId="{527BE3A7-9761-436C-9529-AE3F6E3D6209}" srcId="{DE8BA49E-781D-4143-AE36-43F5666727DA}" destId="{63838A95-D97A-416B-8E5E-FFDBBDC5FD4A}" srcOrd="0" destOrd="0" parTransId="{2C7B3849-E3AB-4D38-856C-F787FC054918}" sibTransId="{36DA253C-F970-4486-B811-B8361342C17B}"/>
    <dgm:cxn modelId="{DAA94F5D-9B16-4801-8979-3C040F633D49}" type="presOf" srcId="{6BA8DA11-3E38-4C6B-B724-AECDEA1944AE}" destId="{9EC0D5A7-C51D-49A2-BF55-EB789F006A66}" srcOrd="0" destOrd="9" presId="urn:microsoft.com/office/officeart/2005/8/layout/hList1"/>
    <dgm:cxn modelId="{F0A43E3B-74A3-4D33-A764-2DE7D929F8BD}" srcId="{169E589B-9104-4998-A010-4952C61AADA7}" destId="{00B260E0-6FD8-4AC5-A102-3A99EDDB5377}" srcOrd="4" destOrd="0" parTransId="{5A6A10CF-E838-401E-9746-393D5CD15496}" sibTransId="{EBC16AD0-C915-406D-9588-ABD04CEC685F}"/>
    <dgm:cxn modelId="{B53F2B28-CE60-422B-82C9-08AF6EE24C3F}" srcId="{36CE71B6-C224-46E4-BC64-387F11E9DA2E}" destId="{169E589B-9104-4998-A010-4952C61AADA7}" srcOrd="3" destOrd="0" parTransId="{028AE5EE-CD74-4629-A79A-96F8E5654A82}" sibTransId="{6E0D5397-4456-412C-9DFD-A5B35227DDB4}"/>
    <dgm:cxn modelId="{1C8A1E02-A097-4B36-8F32-B6C5DA6F7942}" srcId="{DE8BA49E-781D-4143-AE36-43F5666727DA}" destId="{2F62E0EE-EC6C-4781-A6C6-E65D819A647B}" srcOrd="7" destOrd="0" parTransId="{4E0A0840-E3BD-407E-870B-7B80BFCE6534}" sibTransId="{33C8AE8A-45E5-4186-B965-BC6EB3C24C9F}"/>
    <dgm:cxn modelId="{165ABA3E-0461-4F6C-83E9-77E4E72AF560}" srcId="{36CE71B6-C224-46E4-BC64-387F11E9DA2E}" destId="{42D2A6AB-5007-4D7E-9D74-F25BDD749E16}" srcOrd="1" destOrd="0" parTransId="{7E645E0B-B719-46D8-9639-E8F9ACA51634}" sibTransId="{05BCCC6C-F78C-4969-9032-FE4B08C0F333}"/>
    <dgm:cxn modelId="{23E69269-D3C4-451A-A5CE-A30A2ECEA59B}" type="presOf" srcId="{35B32023-6260-46F9-876F-275CB2912A96}" destId="{9EC0D5A7-C51D-49A2-BF55-EB789F006A66}" srcOrd="0" destOrd="6" presId="urn:microsoft.com/office/officeart/2005/8/layout/hList1"/>
    <dgm:cxn modelId="{91713047-B510-48B5-85FE-5BB8966A7E4D}" srcId="{25A253E7-A552-4667-8EFF-4568D6E30B9D}" destId="{61214EC4-7670-4A06-AD27-258C1EFFAEAB}" srcOrd="3" destOrd="0" parTransId="{B6AE4FC1-F41F-4515-9CAF-B9AC59BF1CBD}" sibTransId="{4E448A74-3F68-4EED-A067-356C33AF90AB}"/>
    <dgm:cxn modelId="{5DFB113B-0F3C-4FCD-ABD2-CB7C739AFC4A}" srcId="{42D2A6AB-5007-4D7E-9D74-F25BDD749E16}" destId="{3EA96960-E952-4730-B61F-31FF0322F9F3}" srcOrd="0" destOrd="0" parTransId="{F3471276-B21E-480B-8650-3B9D5AA93FA7}" sibTransId="{D3FA6063-9F97-48DD-A28B-930CCCCA7280}"/>
    <dgm:cxn modelId="{C80115FD-1543-45B0-A2D7-D23D0C7E9F1C}" type="presOf" srcId="{61214EC4-7670-4A06-AD27-258C1EFFAEAB}" destId="{3C436FC2-2DE0-4782-B281-C9E0276129AB}" srcOrd="0" destOrd="3" presId="urn:microsoft.com/office/officeart/2005/8/layout/hList1"/>
    <dgm:cxn modelId="{E7A5CBBB-80CC-41B7-B825-169F75E811B3}" srcId="{169E589B-9104-4998-A010-4952C61AADA7}" destId="{32F35405-0F9E-4C1D-9C39-9056D3969FCF}" srcOrd="6" destOrd="0" parTransId="{FAB6A974-D318-43BE-BD06-E2EEB15B32A7}" sibTransId="{C9B61E41-0260-4872-A685-C3D22EEDF433}"/>
    <dgm:cxn modelId="{858E1D01-7BA6-4539-A57A-15D647295D1C}" type="presOf" srcId="{5D3920BF-B6DE-4C46-9668-96C944C0D033}" destId="{9EC0D5A7-C51D-49A2-BF55-EB789F006A66}" srcOrd="0" destOrd="7" presId="urn:microsoft.com/office/officeart/2005/8/layout/hList1"/>
    <dgm:cxn modelId="{EE445C14-5558-498D-A289-93DD61FC21C7}" type="presOf" srcId="{36CE71B6-C224-46E4-BC64-387F11E9DA2E}" destId="{1D941B34-D457-4089-8BA3-729C4B543604}" srcOrd="0" destOrd="0" presId="urn:microsoft.com/office/officeart/2005/8/layout/hList1"/>
    <dgm:cxn modelId="{0D303F1C-AECB-40DE-841B-F58309AC6AC1}" srcId="{42D2A6AB-5007-4D7E-9D74-F25BDD749E16}" destId="{5D3920BF-B6DE-4C46-9668-96C944C0D033}" srcOrd="7" destOrd="0" parTransId="{70D4A6A6-6E67-45FE-8E78-588017295510}" sibTransId="{6ED0D4C8-2802-4F3A-A435-7719ECDE4410}"/>
    <dgm:cxn modelId="{75D02196-BF3E-4EB9-9830-A3058B2FD14C}" type="presOf" srcId="{3C1DAB29-B2EC-49C9-9E94-3DFF0F116E51}" destId="{3C436FC2-2DE0-4782-B281-C9E0276129AB}" srcOrd="0" destOrd="6" presId="urn:microsoft.com/office/officeart/2005/8/layout/hList1"/>
    <dgm:cxn modelId="{5D79A5C5-BC66-44FE-A14B-51AF22662CC6}" type="presOf" srcId="{32655240-39D8-4B9C-A33D-86F62065A5D8}" destId="{E7BDD355-CC38-4179-8755-4534C694F838}" srcOrd="0" destOrd="1" presId="urn:microsoft.com/office/officeart/2005/8/layout/hList1"/>
    <dgm:cxn modelId="{81FC850D-61E5-4198-8AD8-F8AE67E761A4}" type="presOf" srcId="{00B260E0-6FD8-4AC5-A102-3A99EDDB5377}" destId="{E7BDD355-CC38-4179-8755-4534C694F838}" srcOrd="0" destOrd="4" presId="urn:microsoft.com/office/officeart/2005/8/layout/hList1"/>
    <dgm:cxn modelId="{65AA3F09-6923-4C90-90C1-A1BB44F0FEE2}" type="presOf" srcId="{CC3AB731-326E-46A5-97E3-C99BF65B94C5}" destId="{E7BDD355-CC38-4179-8755-4534C694F838}" srcOrd="0" destOrd="3" presId="urn:microsoft.com/office/officeart/2005/8/layout/hList1"/>
    <dgm:cxn modelId="{14B35298-6F17-4190-B762-6300E774372A}" type="presOf" srcId="{3682F8C6-D8C2-4D35-8645-6A0458C9A09E}" destId="{B2C1CF7F-5017-4907-AA7C-30450F95D11F}" srcOrd="0" destOrd="4" presId="urn:microsoft.com/office/officeart/2005/8/layout/hList1"/>
    <dgm:cxn modelId="{549A6995-A75D-495D-88B9-E0EE10FB0753}" type="presOf" srcId="{F066C9F9-2B57-4C8D-BE6A-F73AB1892DFA}" destId="{B2C1CF7F-5017-4907-AA7C-30450F95D11F}" srcOrd="0" destOrd="11" presId="urn:microsoft.com/office/officeart/2005/8/layout/hList1"/>
    <dgm:cxn modelId="{8ABD8617-BF19-4DBD-B25A-6CF53C975286}" srcId="{42D2A6AB-5007-4D7E-9D74-F25BDD749E16}" destId="{11ABDCD6-85E5-498B-B882-0E351A712169}" srcOrd="4" destOrd="0" parTransId="{FE3DD967-E3CF-45C6-A4A0-19D590617669}" sibTransId="{E5EF3F97-4227-4205-842A-BAA347E66C10}"/>
    <dgm:cxn modelId="{A31E0760-9B9A-4DB5-A036-B7BCF9FEAC60}" type="presOf" srcId="{0377A068-2106-46ED-AF01-A5F8FA8247F6}" destId="{3C436FC2-2DE0-4782-B281-C9E0276129AB}" srcOrd="0" destOrd="0" presId="urn:microsoft.com/office/officeart/2005/8/layout/hList1"/>
    <dgm:cxn modelId="{D9BFDBB6-0D3F-4C61-8448-9613793C4EF7}" srcId="{25A253E7-A552-4667-8EFF-4568D6E30B9D}" destId="{0377A068-2106-46ED-AF01-A5F8FA8247F6}" srcOrd="0" destOrd="0" parTransId="{B3ABB4A8-4118-49B0-9EAB-F2AB8D0420F1}" sibTransId="{5042F4AE-9870-47D0-B799-BF86D86D6740}"/>
    <dgm:cxn modelId="{F59DE05E-0D20-4526-9BD5-5D0A10F3EC8D}" type="presOf" srcId="{6C99CE4C-EC82-483E-A6D6-21D99257D11E}" destId="{B2C1CF7F-5017-4907-AA7C-30450F95D11F}" srcOrd="0" destOrd="5" presId="urn:microsoft.com/office/officeart/2005/8/layout/hList1"/>
    <dgm:cxn modelId="{C472A1E3-16A3-4901-B3FF-BF83B6091E25}" srcId="{169E589B-9104-4998-A010-4952C61AADA7}" destId="{F053D794-3F74-4A62-AF93-157CEE9A3183}" srcOrd="2" destOrd="0" parTransId="{BF3C5496-C5CF-4D97-8185-A05BA5641D97}" sibTransId="{A3CDF2C3-A946-4D5F-AB06-815CAE435DED}"/>
    <dgm:cxn modelId="{5A266155-B3BB-40AB-B673-B56FDE634654}" type="presOf" srcId="{25A253E7-A552-4667-8EFF-4568D6E30B9D}" destId="{6A846767-E2FB-464A-A760-409A6AD80E2A}" srcOrd="0" destOrd="0" presId="urn:microsoft.com/office/officeart/2005/8/layout/hList1"/>
    <dgm:cxn modelId="{07AF6E72-A49B-4AF6-B470-9D0F9C1E622A}" type="presOf" srcId="{42D2A6AB-5007-4D7E-9D74-F25BDD749E16}" destId="{2EB61842-10F4-4F77-BBA4-1F0B1321CC26}" srcOrd="0" destOrd="0" presId="urn:microsoft.com/office/officeart/2005/8/layout/hList1"/>
    <dgm:cxn modelId="{75F6DEB6-CB1F-4E48-B7C4-AD3C0CC060C9}" type="presOf" srcId="{2F62E0EE-EC6C-4781-A6C6-E65D819A647B}" destId="{B2C1CF7F-5017-4907-AA7C-30450F95D11F}" srcOrd="0" destOrd="7" presId="urn:microsoft.com/office/officeart/2005/8/layout/hList1"/>
    <dgm:cxn modelId="{2B4249FA-8748-4D5A-8487-70B2D1C63110}" type="presOf" srcId="{32F35405-0F9E-4C1D-9C39-9056D3969FCF}" destId="{E7BDD355-CC38-4179-8755-4534C694F838}" srcOrd="0" destOrd="6" presId="urn:microsoft.com/office/officeart/2005/8/layout/hList1"/>
    <dgm:cxn modelId="{FA75F5F7-ED90-4B8C-959F-B32B6F923D26}" srcId="{25A253E7-A552-4667-8EFF-4568D6E30B9D}" destId="{3C1DAB29-B2EC-49C9-9E94-3DFF0F116E51}" srcOrd="6" destOrd="0" parTransId="{3DAD99D7-8B36-419A-B77C-D3146E405CDD}" sibTransId="{1D84D326-2979-4A4D-9651-73A711DD2C5E}"/>
    <dgm:cxn modelId="{1277795D-514C-451E-8710-29F74205CB17}" srcId="{169E589B-9104-4998-A010-4952C61AADA7}" destId="{52E6792B-F7F2-438D-9A4E-CA53482ACD78}" srcOrd="0" destOrd="0" parTransId="{1280F80F-9466-471C-B417-A1DE53644145}" sibTransId="{FA44AFBF-23A6-4B7E-A2AF-DEF961C96750}"/>
    <dgm:cxn modelId="{D0C265B2-540F-4E6B-BD80-F5D08250FD21}" srcId="{DE8BA49E-781D-4143-AE36-43F5666727DA}" destId="{6C4561A8-6E82-429F-86C6-1B8A703D8628}" srcOrd="8" destOrd="0" parTransId="{FB17AF1D-FDC6-495E-BA37-F960BB331771}" sibTransId="{496CD835-0B7E-43F8-BD13-FB6A4E7FC3F8}"/>
    <dgm:cxn modelId="{8D985A62-DD7A-4A53-981C-04978806135A}" srcId="{25A253E7-A552-4667-8EFF-4568D6E30B9D}" destId="{A1ADE37E-A20F-41DC-89EC-83A79924E30D}" srcOrd="5" destOrd="0" parTransId="{2D9BC85F-B1D1-4672-A930-E84D94B6CD35}" sibTransId="{91808BCB-F85D-45C5-A192-BDF6B32B217F}"/>
    <dgm:cxn modelId="{5EB3D3CA-CEA4-460C-8243-6C167DA29A59}" srcId="{42D2A6AB-5007-4D7E-9D74-F25BDD749E16}" destId="{A53A9B70-B819-4BD4-AD45-56187D142255}" srcOrd="1" destOrd="0" parTransId="{5B95AE9E-FA81-4DB4-9560-65859CB11191}" sibTransId="{383E2AC3-83D6-4FA5-9458-73FC45AD73B7}"/>
    <dgm:cxn modelId="{F217FE03-73DE-4A0C-B5D6-A74C26EDBCF2}" srcId="{25A253E7-A552-4667-8EFF-4568D6E30B9D}" destId="{17F72169-5253-481D-8DFB-AD65352A0D90}" srcOrd="7" destOrd="0" parTransId="{AC7549EA-F14B-44B9-8960-1AC684FBC9D7}" sibTransId="{142B7FB1-AA57-47DC-80C4-970FF41C2D24}"/>
    <dgm:cxn modelId="{921EE572-1D37-463D-BF4F-75541423CEA8}" srcId="{25A253E7-A552-4667-8EFF-4568D6E30B9D}" destId="{A3CE5E2B-60D8-4677-BC9A-B2D719A37B8A}" srcOrd="2" destOrd="0" parTransId="{2B3D303F-69B8-4E09-A45D-1317E68618C5}" sibTransId="{C7751ABE-57F5-433A-9E09-B1A4B173C361}"/>
    <dgm:cxn modelId="{42E82D7A-6813-4C47-8214-7EA3A4E4BEEC}" type="presOf" srcId="{73CA5417-ABD9-42D0-8892-FD199F912E77}" destId="{9EC0D5A7-C51D-49A2-BF55-EB789F006A66}" srcOrd="0" destOrd="3" presId="urn:microsoft.com/office/officeart/2005/8/layout/hList1"/>
    <dgm:cxn modelId="{948403C8-CA3E-457C-9B1B-A9F2BFC91AF6}" type="presOf" srcId="{17F72169-5253-481D-8DFB-AD65352A0D90}" destId="{3C436FC2-2DE0-4782-B281-C9E0276129AB}" srcOrd="0" destOrd="7" presId="urn:microsoft.com/office/officeart/2005/8/layout/hList1"/>
    <dgm:cxn modelId="{111FC542-0145-4854-8BD8-E981934BB72D}" type="presOf" srcId="{DC7ACEE0-1267-447B-A4F1-2990A157F2DB}" destId="{3C436FC2-2DE0-4782-B281-C9E0276129AB}" srcOrd="0" destOrd="8" presId="urn:microsoft.com/office/officeart/2005/8/layout/hList1"/>
    <dgm:cxn modelId="{F6B34501-8694-426B-BFA6-E06AC6A8603F}" type="presOf" srcId="{A1ADE37E-A20F-41DC-89EC-83A79924E30D}" destId="{3C436FC2-2DE0-4782-B281-C9E0276129AB}" srcOrd="0" destOrd="5" presId="urn:microsoft.com/office/officeart/2005/8/layout/hList1"/>
    <dgm:cxn modelId="{268949B7-99A3-4793-BBEE-E7E1138F856F}" type="presOf" srcId="{63838A95-D97A-416B-8E5E-FFDBBDC5FD4A}" destId="{B2C1CF7F-5017-4907-AA7C-30450F95D11F}" srcOrd="0" destOrd="0" presId="urn:microsoft.com/office/officeart/2005/8/layout/hList1"/>
    <dgm:cxn modelId="{3D0B1051-DAFA-457D-A76F-614692F1F7C0}" srcId="{42D2A6AB-5007-4D7E-9D74-F25BDD749E16}" destId="{35B32023-6260-46F9-876F-275CB2912A96}" srcOrd="6" destOrd="0" parTransId="{F46140FD-950C-495C-A716-0C30A1B05B9F}" sibTransId="{6A791315-0F5B-40F6-B5F7-EA4C54F8EFE4}"/>
    <dgm:cxn modelId="{CE97037F-C3B3-4F24-A372-F68C97D18828}" srcId="{DE8BA49E-781D-4143-AE36-43F5666727DA}" destId="{25B5FF21-6FE0-4537-A0F2-9E413296ACB6}" srcOrd="2" destOrd="0" parTransId="{B78F3983-84EB-496A-9B87-378575B1D567}" sibTransId="{5EB4649A-A521-403F-A60F-14BA58D0C726}"/>
    <dgm:cxn modelId="{DB8E09E5-AAEB-41E4-8785-61D3E165B5E2}" srcId="{42D2A6AB-5007-4D7E-9D74-F25BDD749E16}" destId="{6BA8DA11-3E38-4C6B-B724-AECDEA1944AE}" srcOrd="9" destOrd="0" parTransId="{CB3BEDD5-E9B0-4C70-86A5-7F2AA10A1923}" sibTransId="{877697E1-FE76-4B4B-86C5-A64856B70697}"/>
    <dgm:cxn modelId="{3AF8E849-122D-4E0F-A98A-BA1BCC20FFB3}" type="presOf" srcId="{52E6792B-F7F2-438D-9A4E-CA53482ACD78}" destId="{E7BDD355-CC38-4179-8755-4534C694F838}" srcOrd="0" destOrd="0" presId="urn:microsoft.com/office/officeart/2005/8/layout/hList1"/>
    <dgm:cxn modelId="{4566AF22-A770-4083-BADD-D64CF9AE12C3}" type="presOf" srcId="{3EA96960-E952-4730-B61F-31FF0322F9F3}" destId="{9EC0D5A7-C51D-49A2-BF55-EB789F006A66}" srcOrd="0" destOrd="0" presId="urn:microsoft.com/office/officeart/2005/8/layout/hList1"/>
    <dgm:cxn modelId="{385B9739-6A47-4248-A701-FCDF832A2750}" type="presOf" srcId="{25B5FF21-6FE0-4537-A0F2-9E413296ACB6}" destId="{B2C1CF7F-5017-4907-AA7C-30450F95D11F}" srcOrd="0" destOrd="2" presId="urn:microsoft.com/office/officeart/2005/8/layout/hList1"/>
    <dgm:cxn modelId="{D8D64226-6D42-43D4-96D6-04EEB7A425A4}" type="presOf" srcId="{F053D794-3F74-4A62-AF93-157CEE9A3183}" destId="{E7BDD355-CC38-4179-8755-4534C694F838}" srcOrd="0" destOrd="2" presId="urn:microsoft.com/office/officeart/2005/8/layout/hList1"/>
    <dgm:cxn modelId="{73F00E5F-6680-4F0E-AB74-58112DFA7FAF}" srcId="{25A253E7-A552-4667-8EFF-4568D6E30B9D}" destId="{8EBCDDC5-F9E1-4924-B138-D5B47A93A7E5}" srcOrd="1" destOrd="0" parTransId="{B636C19C-C79E-43F2-9117-6B7D1AC39F02}" sibTransId="{FDE7DADB-02CD-4E20-9FA6-BA5C5CD3A8E0}"/>
    <dgm:cxn modelId="{447910F7-01B3-400D-B1BA-D70C0377A423}" type="presOf" srcId="{7E00E894-C280-41A7-B464-9FF88B0700CF}" destId="{3C436FC2-2DE0-4782-B281-C9E0276129AB}" srcOrd="0" destOrd="4" presId="urn:microsoft.com/office/officeart/2005/8/layout/hList1"/>
    <dgm:cxn modelId="{F02AEA15-0A36-4FA1-ACE6-CC47ADAACAF9}" srcId="{25A253E7-A552-4667-8EFF-4568D6E30B9D}" destId="{7E00E894-C280-41A7-B464-9FF88B0700CF}" srcOrd="4" destOrd="0" parTransId="{DFC00D1B-1159-42C5-9F25-DDDF6C6E5AF0}" sibTransId="{3B35A3FC-18B9-4D0F-B1D4-C7813324F0AE}"/>
    <dgm:cxn modelId="{3A00E86D-73B6-400A-B428-D8E9F4F246A1}" type="presOf" srcId="{69258769-B467-48EE-940D-79E465CEED8C}" destId="{B2C1CF7F-5017-4907-AA7C-30450F95D11F}" srcOrd="0" destOrd="6" presId="urn:microsoft.com/office/officeart/2005/8/layout/hList1"/>
    <dgm:cxn modelId="{680BBA32-1A08-4CCB-9A10-AA655DC9FA9A}" srcId="{36CE71B6-C224-46E4-BC64-387F11E9DA2E}" destId="{DE8BA49E-781D-4143-AE36-43F5666727DA}" srcOrd="0" destOrd="0" parTransId="{8CA0CAD9-9083-4667-962F-FF389610AE1D}" sibTransId="{89939A76-09F2-4360-BD1D-C6923005101B}"/>
    <dgm:cxn modelId="{70425241-D905-4177-8038-EBB629584F38}" type="presParOf" srcId="{1D941B34-D457-4089-8BA3-729C4B543604}" destId="{AC69B5BC-C221-461A-8F56-E0456490114A}" srcOrd="0" destOrd="0" presId="urn:microsoft.com/office/officeart/2005/8/layout/hList1"/>
    <dgm:cxn modelId="{E29CFFBE-8A65-43AC-B593-DECA5076D9F4}" type="presParOf" srcId="{AC69B5BC-C221-461A-8F56-E0456490114A}" destId="{74E5F699-A965-4B54-8625-032CEB02D917}" srcOrd="0" destOrd="0" presId="urn:microsoft.com/office/officeart/2005/8/layout/hList1"/>
    <dgm:cxn modelId="{339FD1F0-E297-424A-A264-C0B2BF7357B8}" type="presParOf" srcId="{AC69B5BC-C221-461A-8F56-E0456490114A}" destId="{B2C1CF7F-5017-4907-AA7C-30450F95D11F}" srcOrd="1" destOrd="0" presId="urn:microsoft.com/office/officeart/2005/8/layout/hList1"/>
    <dgm:cxn modelId="{C3A2CF12-2AA5-4BC4-ABA9-83432AD84FD4}" type="presParOf" srcId="{1D941B34-D457-4089-8BA3-729C4B543604}" destId="{77D29C8A-5B6B-49CA-AFC9-279781060F78}" srcOrd="1" destOrd="0" presId="urn:microsoft.com/office/officeart/2005/8/layout/hList1"/>
    <dgm:cxn modelId="{5295A3C1-7136-42D2-B491-7A568782BE04}" type="presParOf" srcId="{1D941B34-D457-4089-8BA3-729C4B543604}" destId="{9258DC11-8F89-410F-883D-6D6425AEC6BA}" srcOrd="2" destOrd="0" presId="urn:microsoft.com/office/officeart/2005/8/layout/hList1"/>
    <dgm:cxn modelId="{42F17AB8-F04C-49F6-908B-09FFBD19A47D}" type="presParOf" srcId="{9258DC11-8F89-410F-883D-6D6425AEC6BA}" destId="{2EB61842-10F4-4F77-BBA4-1F0B1321CC26}" srcOrd="0" destOrd="0" presId="urn:microsoft.com/office/officeart/2005/8/layout/hList1"/>
    <dgm:cxn modelId="{CA17CD02-45D0-478A-931E-B9AE42F8EFFC}" type="presParOf" srcId="{9258DC11-8F89-410F-883D-6D6425AEC6BA}" destId="{9EC0D5A7-C51D-49A2-BF55-EB789F006A66}" srcOrd="1" destOrd="0" presId="urn:microsoft.com/office/officeart/2005/8/layout/hList1"/>
    <dgm:cxn modelId="{C204B14D-E71B-4313-BAC3-63BAA5064B0F}" type="presParOf" srcId="{1D941B34-D457-4089-8BA3-729C4B543604}" destId="{BA83B794-92AA-4BA9-AF7E-6D696368661E}" srcOrd="3" destOrd="0" presId="urn:microsoft.com/office/officeart/2005/8/layout/hList1"/>
    <dgm:cxn modelId="{0C8CA4D4-D835-4297-B5B2-DBFD3508E49C}" type="presParOf" srcId="{1D941B34-D457-4089-8BA3-729C4B543604}" destId="{5882FBFF-CA02-4353-ABF8-E2C9DD087ADC}" srcOrd="4" destOrd="0" presId="urn:microsoft.com/office/officeart/2005/8/layout/hList1"/>
    <dgm:cxn modelId="{B5F29124-4FD0-428B-A6AD-EA768D8124BC}" type="presParOf" srcId="{5882FBFF-CA02-4353-ABF8-E2C9DD087ADC}" destId="{6A846767-E2FB-464A-A760-409A6AD80E2A}" srcOrd="0" destOrd="0" presId="urn:microsoft.com/office/officeart/2005/8/layout/hList1"/>
    <dgm:cxn modelId="{52041A3D-9847-480E-A997-EA9A98B69AD1}" type="presParOf" srcId="{5882FBFF-CA02-4353-ABF8-E2C9DD087ADC}" destId="{3C436FC2-2DE0-4782-B281-C9E0276129AB}" srcOrd="1" destOrd="0" presId="urn:microsoft.com/office/officeart/2005/8/layout/hList1"/>
    <dgm:cxn modelId="{0297D655-3571-489F-B5A5-5F735C7BD2AA}" type="presParOf" srcId="{1D941B34-D457-4089-8BA3-729C4B543604}" destId="{A47DD15D-A405-407E-B0BD-B387E0521CF2}" srcOrd="5" destOrd="0" presId="urn:microsoft.com/office/officeart/2005/8/layout/hList1"/>
    <dgm:cxn modelId="{20C96ED4-0B8F-4362-AB0A-5E337C61A979}" type="presParOf" srcId="{1D941B34-D457-4089-8BA3-729C4B543604}" destId="{5A0CE4E2-CBD4-4A66-A619-8E32F29F01AD}" srcOrd="6" destOrd="0" presId="urn:microsoft.com/office/officeart/2005/8/layout/hList1"/>
    <dgm:cxn modelId="{F52CC466-02AA-4D43-9A8F-4CBD70FFA765}" type="presParOf" srcId="{5A0CE4E2-CBD4-4A66-A619-8E32F29F01AD}" destId="{00FD5DA0-6E8A-47EB-968A-0FE8AF1CB794}" srcOrd="0" destOrd="0" presId="urn:microsoft.com/office/officeart/2005/8/layout/hList1"/>
    <dgm:cxn modelId="{2693186F-4CA4-4601-9CE1-5BAA990A1D89}" type="presParOf" srcId="{5A0CE4E2-CBD4-4A66-A619-8E32F29F01AD}" destId="{E7BDD355-CC38-4179-8755-4534C694F83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EFE8BA-FD54-47B1-B095-1415A2A41595}" type="doc">
      <dgm:prSet loTypeId="urn:microsoft.com/office/officeart/2005/8/layout/vList5" loCatId="list" qsTypeId="urn:microsoft.com/office/officeart/2005/8/quickstyle/3d1" qsCatId="3D" csTypeId="urn:microsoft.com/office/officeart/2005/8/colors/accent2_1" csCatId="accent2" phldr="1"/>
      <dgm:spPr/>
    </dgm:pt>
    <dgm:pt modelId="{6CC060A3-DAE7-4368-8D0E-EC2955D01342}">
      <dgm:prSet phldrT="[文本]" custT="1"/>
      <dgm:spPr/>
      <dgm:t>
        <a:bodyPr vert="horz" anchor="ctr"/>
        <a:lstStyle/>
        <a:p>
          <a:r>
            <a:rPr lang="en-US" sz="2400" b="1" dirty="0" smtClean="0">
              <a:effectLst>
                <a:outerShdw blurRad="38100" dist="38100" dir="2700000" algn="tl">
                  <a:srgbClr val="000000">
                    <a:alpha val="43137"/>
                  </a:srgbClr>
                </a:outerShdw>
              </a:effectLst>
              <a:latin typeface="+mn-ea"/>
              <a:ea typeface="+mn-ea"/>
            </a:rPr>
            <a:t>1</a:t>
          </a:r>
        </a:p>
        <a:p>
          <a:r>
            <a:rPr lang="zh-CN" altLang="en-US" sz="2400" b="1" dirty="0" smtClean="0">
              <a:effectLst>
                <a:outerShdw blurRad="38100" dist="38100" dir="2700000" algn="tl">
                  <a:srgbClr val="000000">
                    <a:alpha val="43137"/>
                  </a:srgbClr>
                </a:outerShdw>
              </a:effectLst>
              <a:latin typeface="+mn-ea"/>
              <a:ea typeface="+mn-ea"/>
            </a:rPr>
            <a:t>项目介绍</a:t>
          </a:r>
          <a:endParaRPr lang="en-US" sz="2400" b="1" dirty="0">
            <a:effectLst>
              <a:outerShdw blurRad="38100" dist="38100" dir="2700000" algn="tl">
                <a:srgbClr val="000000">
                  <a:alpha val="43137"/>
                </a:srgbClr>
              </a:outerShdw>
            </a:effectLst>
            <a:latin typeface="+mn-ea"/>
            <a:ea typeface="+mn-ea"/>
          </a:endParaRPr>
        </a:p>
      </dgm:t>
    </dgm:pt>
    <dgm:pt modelId="{AE08ADBC-6760-459E-A792-0700FA7A572B}" type="parTrans" cxnId="{B4D365B2-7A79-410A-A9DA-EBCC992E372C}">
      <dgm:prSet/>
      <dgm:spPr/>
      <dgm:t>
        <a:bodyPr/>
        <a:lstStyle/>
        <a:p>
          <a:endParaRPr lang="en-US"/>
        </a:p>
      </dgm:t>
    </dgm:pt>
    <dgm:pt modelId="{65E98EE8-9B6A-45BB-BAF1-29E61D5D31CB}" type="sibTrans" cxnId="{B4D365B2-7A79-410A-A9DA-EBCC992E372C}">
      <dgm:prSet/>
      <dgm:spPr/>
      <dgm:t>
        <a:bodyPr/>
        <a:lstStyle/>
        <a:p>
          <a:endParaRPr lang="en-US"/>
        </a:p>
      </dgm:t>
    </dgm:pt>
    <dgm:pt modelId="{9908CD8E-DB3E-4C2B-8B9C-39551795F425}">
      <dgm:prSet phldrT="[文本]" custT="1"/>
      <dgm:spPr/>
      <dgm:t>
        <a:bodyPr/>
        <a:lstStyle/>
        <a:p>
          <a:r>
            <a:rPr lang="en-US" sz="2400" b="1" dirty="0" smtClean="0">
              <a:effectLst>
                <a:outerShdw blurRad="38100" dist="38100" dir="2700000" algn="tl">
                  <a:srgbClr val="000000">
                    <a:alpha val="43137"/>
                  </a:srgbClr>
                </a:outerShdw>
              </a:effectLst>
              <a:latin typeface="+mn-ea"/>
              <a:ea typeface="+mn-ea"/>
            </a:rPr>
            <a:t>2</a:t>
          </a:r>
        </a:p>
        <a:p>
          <a:r>
            <a:rPr lang="zh-CN" altLang="en-US" sz="2400" b="1" dirty="0" smtClean="0">
              <a:effectLst>
                <a:outerShdw blurRad="38100" dist="38100" dir="2700000" algn="tl">
                  <a:srgbClr val="000000">
                    <a:alpha val="43137"/>
                  </a:srgbClr>
                </a:outerShdw>
              </a:effectLst>
              <a:latin typeface="+mn-ea"/>
              <a:ea typeface="+mn-ea"/>
            </a:rPr>
            <a:t>项目目标</a:t>
          </a:r>
          <a:endParaRPr lang="en-US" sz="2400" b="1" dirty="0">
            <a:effectLst>
              <a:outerShdw blurRad="38100" dist="38100" dir="2700000" algn="tl">
                <a:srgbClr val="000000">
                  <a:alpha val="43137"/>
                </a:srgbClr>
              </a:outerShdw>
            </a:effectLst>
            <a:latin typeface="+mn-ea"/>
            <a:ea typeface="+mn-ea"/>
          </a:endParaRPr>
        </a:p>
      </dgm:t>
    </dgm:pt>
    <dgm:pt modelId="{37B349D6-9AEE-433E-BA18-9C69CFCB21C8}" type="parTrans" cxnId="{8D408B05-E32C-4020-887C-2CF8637F701C}">
      <dgm:prSet/>
      <dgm:spPr/>
      <dgm:t>
        <a:bodyPr/>
        <a:lstStyle/>
        <a:p>
          <a:endParaRPr lang="en-US"/>
        </a:p>
      </dgm:t>
    </dgm:pt>
    <dgm:pt modelId="{67B509D3-609D-4E5D-89A2-2C914D7AC7B9}" type="sibTrans" cxnId="{8D408B05-E32C-4020-887C-2CF8637F701C}">
      <dgm:prSet/>
      <dgm:spPr/>
      <dgm:t>
        <a:bodyPr/>
        <a:lstStyle/>
        <a:p>
          <a:endParaRPr lang="en-US"/>
        </a:p>
      </dgm:t>
    </dgm:pt>
    <dgm:pt modelId="{717F22B0-96A4-4B99-AE1A-D50FBBCA54AE}">
      <dgm:prSet phldrT="[文本]" custT="1"/>
      <dgm:spPr/>
      <dgm:t>
        <a:bodyPr/>
        <a:lstStyle/>
        <a:p>
          <a:r>
            <a:rPr lang="en-US" sz="2400" b="1" dirty="0" smtClean="0">
              <a:effectLst>
                <a:outerShdw blurRad="38100" dist="38100" dir="2700000" algn="tl">
                  <a:srgbClr val="000000">
                    <a:alpha val="43137"/>
                  </a:srgbClr>
                </a:outerShdw>
              </a:effectLst>
              <a:latin typeface="+mn-ea"/>
              <a:ea typeface="+mn-ea"/>
            </a:rPr>
            <a:t>3</a:t>
          </a:r>
        </a:p>
        <a:p>
          <a:r>
            <a:rPr lang="zh-CN" altLang="en-US" sz="2400" b="1" dirty="0" smtClean="0">
              <a:effectLst>
                <a:outerShdw blurRad="38100" dist="38100" dir="2700000" algn="tl">
                  <a:srgbClr val="000000">
                    <a:alpha val="43137"/>
                  </a:srgbClr>
                </a:outerShdw>
              </a:effectLst>
              <a:latin typeface="+mn-ea"/>
              <a:ea typeface="+mn-ea"/>
            </a:rPr>
            <a:t>项目章程</a:t>
          </a:r>
          <a:endParaRPr lang="en-US" sz="2400" b="1" dirty="0">
            <a:effectLst>
              <a:outerShdw blurRad="38100" dist="38100" dir="2700000" algn="tl">
                <a:srgbClr val="000000">
                  <a:alpha val="43137"/>
                </a:srgbClr>
              </a:outerShdw>
            </a:effectLst>
            <a:latin typeface="+mn-ea"/>
            <a:ea typeface="+mn-ea"/>
          </a:endParaRPr>
        </a:p>
      </dgm:t>
    </dgm:pt>
    <dgm:pt modelId="{87FB38BB-9095-4637-A2C7-3A70E7F61313}" type="parTrans" cxnId="{C80ED712-5126-4089-AFD5-81E93C199607}">
      <dgm:prSet/>
      <dgm:spPr/>
      <dgm:t>
        <a:bodyPr/>
        <a:lstStyle/>
        <a:p>
          <a:endParaRPr lang="en-US"/>
        </a:p>
      </dgm:t>
    </dgm:pt>
    <dgm:pt modelId="{B8D610C0-0F8D-4F55-9EB6-B65C2F765969}" type="sibTrans" cxnId="{C80ED712-5126-4089-AFD5-81E93C199607}">
      <dgm:prSet/>
      <dgm:spPr/>
      <dgm:t>
        <a:bodyPr/>
        <a:lstStyle/>
        <a:p>
          <a:endParaRPr lang="en-US"/>
        </a:p>
      </dgm:t>
    </dgm:pt>
    <dgm:pt modelId="{E6F4FDB8-2AC4-420E-B46F-61065FFE0707}">
      <dgm:prSet custT="1"/>
      <dgm:spPr/>
      <dgm:t>
        <a:bodyPr/>
        <a:lstStyle/>
        <a:p>
          <a:pPr algn="just"/>
          <a:r>
            <a:rPr lang="zh-CN" altLang="en-US" sz="1800" dirty="0" smtClean="0">
              <a:latin typeface="Calibri" pitchFamily="34" charset="0"/>
            </a:rPr>
            <a:t>项目范围要求</a:t>
          </a:r>
          <a:endParaRPr lang="en-US" sz="1800" dirty="0">
            <a:latin typeface="Calibri" pitchFamily="34" charset="0"/>
          </a:endParaRPr>
        </a:p>
      </dgm:t>
    </dgm:pt>
    <dgm:pt modelId="{00C95E92-73C7-4F5F-B9DE-F65ACA1D658D}" type="parTrans" cxnId="{B4E86892-18FA-4599-A353-40525C76CEA5}">
      <dgm:prSet/>
      <dgm:spPr/>
      <dgm:t>
        <a:bodyPr/>
        <a:lstStyle/>
        <a:p>
          <a:endParaRPr lang="en-US"/>
        </a:p>
      </dgm:t>
    </dgm:pt>
    <dgm:pt modelId="{82BCA846-FECE-42B3-96EC-7062B8D743DC}" type="sibTrans" cxnId="{B4E86892-18FA-4599-A353-40525C76CEA5}">
      <dgm:prSet/>
      <dgm:spPr/>
      <dgm:t>
        <a:bodyPr/>
        <a:lstStyle/>
        <a:p>
          <a:endParaRPr lang="en-US"/>
        </a:p>
      </dgm:t>
    </dgm:pt>
    <dgm:pt modelId="{4E9B13DA-732F-4951-B1BA-3C2F1CEB6906}">
      <dgm:prSet custT="1"/>
      <dgm:spPr/>
      <dgm:t>
        <a:bodyPr/>
        <a:lstStyle/>
        <a:p>
          <a:r>
            <a:rPr lang="zh-CN" altLang="en-US" sz="1800" dirty="0" smtClean="0">
              <a:latin typeface="Calibri" pitchFamily="34" charset="0"/>
            </a:rPr>
            <a:t>项目背景及项目立项目的</a:t>
          </a:r>
          <a:endParaRPr lang="en-US" altLang="en-US" sz="1800" dirty="0" smtClean="0">
            <a:latin typeface="Calibri" pitchFamily="34" charset="0"/>
          </a:endParaRPr>
        </a:p>
      </dgm:t>
    </dgm:pt>
    <dgm:pt modelId="{980C9EEB-3B43-4BF2-858C-36A4BEC6BF50}" type="parTrans" cxnId="{7E6C40FD-1A5E-4F5B-939B-F5BE66586479}">
      <dgm:prSet/>
      <dgm:spPr/>
      <dgm:t>
        <a:bodyPr/>
        <a:lstStyle/>
        <a:p>
          <a:endParaRPr lang="en-US"/>
        </a:p>
      </dgm:t>
    </dgm:pt>
    <dgm:pt modelId="{C258B365-2658-423E-829C-5ED433853062}" type="sibTrans" cxnId="{7E6C40FD-1A5E-4F5B-939B-F5BE66586479}">
      <dgm:prSet/>
      <dgm:spPr/>
      <dgm:t>
        <a:bodyPr/>
        <a:lstStyle/>
        <a:p>
          <a:endParaRPr lang="en-US"/>
        </a:p>
      </dgm:t>
    </dgm:pt>
    <dgm:pt modelId="{27E9BC11-6C43-4752-94C3-BA3C36DDD4CA}">
      <dgm:prSet custT="1"/>
      <dgm:spPr>
        <a:solidFill>
          <a:schemeClr val="accent2">
            <a:lumMod val="40000"/>
            <a:lumOff val="60000"/>
            <a:alpha val="90000"/>
          </a:schemeClr>
        </a:solidFill>
      </dgm:spPr>
      <dgm:t>
        <a:bodyPr/>
        <a:lstStyle/>
        <a:p>
          <a:r>
            <a:rPr lang="zh-CN" altLang="en-US" sz="1800" dirty="0" smtClean="0">
              <a:latin typeface="Calibri" pitchFamily="34" charset="0"/>
            </a:rPr>
            <a:t>已识别风险计划</a:t>
          </a:r>
          <a:r>
            <a:rPr lang="en-US" altLang="zh-CN" sz="1800" dirty="0" smtClean="0">
              <a:latin typeface="Calibri" pitchFamily="34" charset="0"/>
            </a:rPr>
            <a:t>/</a:t>
          </a:r>
          <a:r>
            <a:rPr lang="zh-CN" altLang="en-US" sz="1800" dirty="0" smtClean="0">
              <a:latin typeface="Calibri" pitchFamily="34" charset="0"/>
            </a:rPr>
            <a:t>既往经验提醒</a:t>
          </a:r>
          <a:endParaRPr lang="en-US" sz="1800" dirty="0" smtClean="0">
            <a:latin typeface="Calibri" pitchFamily="34" charset="0"/>
          </a:endParaRPr>
        </a:p>
      </dgm:t>
    </dgm:pt>
    <dgm:pt modelId="{E419E504-3A07-45FD-B279-7C7368CF4182}" type="parTrans" cxnId="{34CD12FF-8F22-4574-94DA-6D3655F3E7A7}">
      <dgm:prSet/>
      <dgm:spPr/>
      <dgm:t>
        <a:bodyPr/>
        <a:lstStyle/>
        <a:p>
          <a:endParaRPr lang="zh-CN" altLang="en-US"/>
        </a:p>
      </dgm:t>
    </dgm:pt>
    <dgm:pt modelId="{003DEBE0-4844-47F8-8B3C-94767AB741B2}" type="sibTrans" cxnId="{34CD12FF-8F22-4574-94DA-6D3655F3E7A7}">
      <dgm:prSet/>
      <dgm:spPr/>
      <dgm:t>
        <a:bodyPr/>
        <a:lstStyle/>
        <a:p>
          <a:endParaRPr lang="zh-CN" altLang="en-US"/>
        </a:p>
      </dgm:t>
    </dgm:pt>
    <dgm:pt modelId="{57678BE3-0880-4915-B76B-21F1BA44CC00}">
      <dgm:prSet custT="1"/>
      <dgm:spPr/>
      <dgm:t>
        <a:bodyPr/>
        <a:lstStyle/>
        <a:p>
          <a:r>
            <a:rPr lang="zh-CN" altLang="en-US" sz="1800" dirty="0" smtClean="0">
              <a:latin typeface="Calibri" pitchFamily="34" charset="0"/>
            </a:rPr>
            <a:t>项目进度要求</a:t>
          </a:r>
          <a:endParaRPr lang="en-US" altLang="en-US" sz="1800" dirty="0" smtClean="0">
            <a:latin typeface="Calibri" pitchFamily="34" charset="0"/>
          </a:endParaRPr>
        </a:p>
      </dgm:t>
    </dgm:pt>
    <dgm:pt modelId="{1727AF12-5A90-4DD4-B114-059D05ABE901}" type="parTrans" cxnId="{D54A8A9D-C20A-400A-B2DD-865E27DADCE1}">
      <dgm:prSet/>
      <dgm:spPr/>
      <dgm:t>
        <a:bodyPr/>
        <a:lstStyle/>
        <a:p>
          <a:endParaRPr lang="zh-CN" altLang="en-US"/>
        </a:p>
      </dgm:t>
    </dgm:pt>
    <dgm:pt modelId="{B8197D60-203A-4D90-AE97-054263895FAB}" type="sibTrans" cxnId="{D54A8A9D-C20A-400A-B2DD-865E27DADCE1}">
      <dgm:prSet/>
      <dgm:spPr/>
      <dgm:t>
        <a:bodyPr/>
        <a:lstStyle/>
        <a:p>
          <a:endParaRPr lang="zh-CN" altLang="en-US"/>
        </a:p>
      </dgm:t>
    </dgm:pt>
    <dgm:pt modelId="{D12267AF-C5BC-4492-A282-D55E3CDCBBEE}">
      <dgm:prSet custT="1"/>
      <dgm:spPr/>
      <dgm:t>
        <a:bodyPr/>
        <a:lstStyle/>
        <a:p>
          <a:r>
            <a:rPr lang="zh-CN" altLang="en-US" sz="1800" dirty="0" smtClean="0">
              <a:latin typeface="Calibri" pitchFamily="34" charset="0"/>
            </a:rPr>
            <a:t>项目质量要求</a:t>
          </a:r>
          <a:endParaRPr lang="en-US" altLang="en-US" sz="1800" dirty="0" smtClean="0">
            <a:latin typeface="Calibri" pitchFamily="34" charset="0"/>
          </a:endParaRPr>
        </a:p>
      </dgm:t>
    </dgm:pt>
    <dgm:pt modelId="{3A88D6F7-C7AE-4D96-9A03-CF76B38923DB}" type="parTrans" cxnId="{74BCDB0E-87D4-4E98-9BAA-A15FF02C6FB3}">
      <dgm:prSet/>
      <dgm:spPr/>
      <dgm:t>
        <a:bodyPr/>
        <a:lstStyle/>
        <a:p>
          <a:endParaRPr lang="zh-CN" altLang="en-US"/>
        </a:p>
      </dgm:t>
    </dgm:pt>
    <dgm:pt modelId="{B5EFC76F-1386-4389-846C-785961F34A89}" type="sibTrans" cxnId="{74BCDB0E-87D4-4E98-9BAA-A15FF02C6FB3}">
      <dgm:prSet/>
      <dgm:spPr/>
      <dgm:t>
        <a:bodyPr/>
        <a:lstStyle/>
        <a:p>
          <a:endParaRPr lang="zh-CN" altLang="en-US"/>
        </a:p>
      </dgm:t>
    </dgm:pt>
    <dgm:pt modelId="{EF4B661A-8471-495C-AA4A-ADC50F55E161}">
      <dgm:prSet custT="1"/>
      <dgm:spPr/>
      <dgm:t>
        <a:bodyPr/>
        <a:lstStyle/>
        <a:p>
          <a:r>
            <a:rPr lang="zh-CN" altLang="en-US" sz="1800" dirty="0" smtClean="0">
              <a:latin typeface="Calibri" pitchFamily="34" charset="0"/>
            </a:rPr>
            <a:t>项目团队及职责介绍</a:t>
          </a:r>
          <a:endParaRPr lang="en-US" altLang="en-US" sz="1800" dirty="0" smtClean="0">
            <a:latin typeface="Calibri" pitchFamily="34" charset="0"/>
          </a:endParaRPr>
        </a:p>
      </dgm:t>
    </dgm:pt>
    <dgm:pt modelId="{3B0F5B17-1275-4006-8EF5-A89840E2D265}" type="parTrans" cxnId="{DC2856D9-A289-4FFA-A8DF-EB61F2186445}">
      <dgm:prSet/>
      <dgm:spPr/>
      <dgm:t>
        <a:bodyPr/>
        <a:lstStyle/>
        <a:p>
          <a:endParaRPr lang="zh-CN" altLang="en-US"/>
        </a:p>
      </dgm:t>
    </dgm:pt>
    <dgm:pt modelId="{F0784CA3-9EAB-4AE0-82D5-DBED78C5707B}" type="sibTrans" cxnId="{DC2856D9-A289-4FFA-A8DF-EB61F2186445}">
      <dgm:prSet/>
      <dgm:spPr/>
      <dgm:t>
        <a:bodyPr/>
        <a:lstStyle/>
        <a:p>
          <a:endParaRPr lang="zh-CN" altLang="en-US"/>
        </a:p>
      </dgm:t>
    </dgm:pt>
    <dgm:pt modelId="{8F215FBB-364E-4143-B02A-CB4A75B0632F}">
      <dgm:prSet custT="1"/>
      <dgm:spPr/>
      <dgm:t>
        <a:bodyPr/>
        <a:lstStyle/>
        <a:p>
          <a:r>
            <a:rPr lang="zh-CN" altLang="en-US" sz="1800" dirty="0" smtClean="0">
              <a:latin typeface="Calibri" pitchFamily="34" charset="0"/>
            </a:rPr>
            <a:t>领导</a:t>
          </a:r>
          <a:r>
            <a:rPr lang="en-US" altLang="zh-CN" sz="1800" dirty="0" smtClean="0">
              <a:latin typeface="Calibri" pitchFamily="34" charset="0"/>
            </a:rPr>
            <a:t>/</a:t>
          </a:r>
          <a:r>
            <a:rPr lang="zh-CN" altLang="en-US" sz="1800" dirty="0" smtClean="0">
              <a:latin typeface="Calibri" pitchFamily="34" charset="0"/>
            </a:rPr>
            <a:t>组织期望或特别要求</a:t>
          </a:r>
          <a:endParaRPr lang="en-US" altLang="en-US" sz="1800" dirty="0" smtClean="0">
            <a:latin typeface="Calibri" pitchFamily="34" charset="0"/>
          </a:endParaRPr>
        </a:p>
      </dgm:t>
    </dgm:pt>
    <dgm:pt modelId="{3BA5AC44-84D4-41AA-A8DA-9817338F492F}" type="parTrans" cxnId="{EABD6E60-41D3-4A54-A936-51B0FF67788B}">
      <dgm:prSet/>
      <dgm:spPr/>
      <dgm:t>
        <a:bodyPr/>
        <a:lstStyle/>
        <a:p>
          <a:endParaRPr lang="zh-CN" altLang="en-US"/>
        </a:p>
      </dgm:t>
    </dgm:pt>
    <dgm:pt modelId="{28CAD7B5-01B0-43D7-AD5D-D5DE208E055B}" type="sibTrans" cxnId="{EABD6E60-41D3-4A54-A936-51B0FF67788B}">
      <dgm:prSet/>
      <dgm:spPr/>
      <dgm:t>
        <a:bodyPr/>
        <a:lstStyle/>
        <a:p>
          <a:endParaRPr lang="zh-CN" altLang="en-US"/>
        </a:p>
      </dgm:t>
    </dgm:pt>
    <dgm:pt modelId="{10023562-C609-4A8D-B301-F6E0C63E9963}">
      <dgm:prSet custT="1"/>
      <dgm:spPr>
        <a:solidFill>
          <a:schemeClr val="accent2">
            <a:lumMod val="40000"/>
            <a:lumOff val="60000"/>
            <a:alpha val="90000"/>
          </a:schemeClr>
        </a:solidFill>
      </dgm:spPr>
      <dgm:t>
        <a:bodyPr/>
        <a:lstStyle/>
        <a:p>
          <a:r>
            <a:rPr lang="zh-CN" altLang="en-US" sz="1800" dirty="0" smtClean="0">
              <a:latin typeface="Calibri" pitchFamily="34" charset="0"/>
            </a:rPr>
            <a:t>沟通</a:t>
          </a:r>
          <a:r>
            <a:rPr lang="en-US" altLang="zh-CN" sz="1800" dirty="0" smtClean="0">
              <a:latin typeface="Calibri" pitchFamily="34" charset="0"/>
            </a:rPr>
            <a:t>/</a:t>
          </a:r>
          <a:r>
            <a:rPr lang="zh-CN" altLang="en-US" sz="1800" dirty="0" smtClean="0">
              <a:latin typeface="Calibri" pitchFamily="34" charset="0"/>
            </a:rPr>
            <a:t>报告</a:t>
          </a:r>
          <a:r>
            <a:rPr lang="en-US" altLang="zh-CN" sz="1800" dirty="0" smtClean="0">
              <a:latin typeface="Calibri" pitchFamily="34" charset="0"/>
            </a:rPr>
            <a:t>/</a:t>
          </a:r>
          <a:r>
            <a:rPr lang="zh-CN" altLang="en-US" sz="1800" dirty="0" smtClean="0">
              <a:latin typeface="Calibri" pitchFamily="34" charset="0"/>
            </a:rPr>
            <a:t>评审</a:t>
          </a:r>
          <a:r>
            <a:rPr lang="en-US" altLang="zh-CN" sz="1800" dirty="0" smtClean="0">
              <a:latin typeface="Calibri" pitchFamily="34" charset="0"/>
            </a:rPr>
            <a:t>/</a:t>
          </a:r>
          <a:r>
            <a:rPr lang="zh-CN" altLang="en-US" sz="1800" dirty="0" smtClean="0">
              <a:latin typeface="Calibri" pitchFamily="34" charset="0"/>
            </a:rPr>
            <a:t>变更机制</a:t>
          </a:r>
          <a:endParaRPr lang="en-US" sz="1800" dirty="0" smtClean="0">
            <a:latin typeface="Calibri" pitchFamily="34" charset="0"/>
          </a:endParaRPr>
        </a:p>
      </dgm:t>
    </dgm:pt>
    <dgm:pt modelId="{49DBBAD9-5C5C-4FAB-8429-0EC1C8BF9474}" type="parTrans" cxnId="{44E232C7-35BF-42C8-8AC5-DF8A40175A6A}">
      <dgm:prSet/>
      <dgm:spPr/>
      <dgm:t>
        <a:bodyPr/>
        <a:lstStyle/>
        <a:p>
          <a:endParaRPr lang="zh-CN" altLang="en-US"/>
        </a:p>
      </dgm:t>
    </dgm:pt>
    <dgm:pt modelId="{A5974A48-40C9-4294-A332-97094A132DDC}" type="sibTrans" cxnId="{44E232C7-35BF-42C8-8AC5-DF8A40175A6A}">
      <dgm:prSet/>
      <dgm:spPr/>
      <dgm:t>
        <a:bodyPr/>
        <a:lstStyle/>
        <a:p>
          <a:endParaRPr lang="zh-CN" altLang="en-US"/>
        </a:p>
      </dgm:t>
    </dgm:pt>
    <dgm:pt modelId="{CDEBA746-DA40-4856-AC09-0DD41D976DDA}">
      <dgm:prSet custT="1"/>
      <dgm:spPr>
        <a:solidFill>
          <a:schemeClr val="accent2">
            <a:lumMod val="40000"/>
            <a:lumOff val="60000"/>
            <a:alpha val="90000"/>
          </a:schemeClr>
        </a:solidFill>
      </dgm:spPr>
      <dgm:t>
        <a:bodyPr/>
        <a:lstStyle/>
        <a:p>
          <a:r>
            <a:rPr lang="zh-CN" altLang="en-US" sz="1800" dirty="0" smtClean="0">
              <a:latin typeface="Calibri" pitchFamily="34" charset="0"/>
            </a:rPr>
            <a:t>文档</a:t>
          </a:r>
          <a:r>
            <a:rPr lang="en-US" altLang="zh-CN" sz="1800" dirty="0" smtClean="0">
              <a:latin typeface="Calibri" pitchFamily="34" charset="0"/>
            </a:rPr>
            <a:t>/</a:t>
          </a:r>
          <a:r>
            <a:rPr lang="zh-CN" altLang="en-US" sz="1800" dirty="0" smtClean="0">
              <a:latin typeface="Calibri" pitchFamily="34" charset="0"/>
            </a:rPr>
            <a:t>代码管理制度</a:t>
          </a:r>
          <a:endParaRPr lang="en-US" sz="1800" dirty="0" smtClean="0">
            <a:latin typeface="Calibri" pitchFamily="34" charset="0"/>
          </a:endParaRPr>
        </a:p>
      </dgm:t>
    </dgm:pt>
    <dgm:pt modelId="{277B5304-47D5-4F88-AA7A-42780BEE6B22}" type="parTrans" cxnId="{5C2100E1-1871-4C79-9DE5-DC42D1BBDD27}">
      <dgm:prSet/>
      <dgm:spPr/>
      <dgm:t>
        <a:bodyPr/>
        <a:lstStyle/>
        <a:p>
          <a:endParaRPr lang="zh-CN" altLang="en-US"/>
        </a:p>
      </dgm:t>
    </dgm:pt>
    <dgm:pt modelId="{79461C97-38D2-4E1E-AC58-5DAD90338CCC}" type="sibTrans" cxnId="{5C2100E1-1871-4C79-9DE5-DC42D1BBDD27}">
      <dgm:prSet/>
      <dgm:spPr/>
      <dgm:t>
        <a:bodyPr/>
        <a:lstStyle/>
        <a:p>
          <a:endParaRPr lang="zh-CN" altLang="en-US"/>
        </a:p>
      </dgm:t>
    </dgm:pt>
    <dgm:pt modelId="{E0241786-FE46-4DB6-8BA7-1EB5E08529D6}">
      <dgm:prSet custT="1"/>
      <dgm:spPr>
        <a:solidFill>
          <a:schemeClr val="accent2">
            <a:lumMod val="40000"/>
            <a:lumOff val="60000"/>
            <a:alpha val="90000"/>
          </a:schemeClr>
        </a:solidFill>
      </dgm:spPr>
      <dgm:t>
        <a:bodyPr/>
        <a:lstStyle/>
        <a:p>
          <a:r>
            <a:rPr lang="zh-CN" altLang="en-US" sz="1800" dirty="0" smtClean="0">
              <a:latin typeface="Calibri" pitchFamily="34" charset="0"/>
            </a:rPr>
            <a:t>项目红黑牌澄清</a:t>
          </a:r>
          <a:endParaRPr lang="en-US" sz="1800" dirty="0" smtClean="0">
            <a:latin typeface="Calibri" pitchFamily="34" charset="0"/>
          </a:endParaRPr>
        </a:p>
      </dgm:t>
    </dgm:pt>
    <dgm:pt modelId="{1C284F7C-6520-423E-AE05-2C8526DEFC34}" type="parTrans" cxnId="{73424BDD-598D-465B-B100-702C5612F68B}">
      <dgm:prSet/>
      <dgm:spPr/>
      <dgm:t>
        <a:bodyPr/>
        <a:lstStyle/>
        <a:p>
          <a:endParaRPr lang="zh-CN" altLang="en-US"/>
        </a:p>
      </dgm:t>
    </dgm:pt>
    <dgm:pt modelId="{DFCE9205-5801-44A0-BD9D-A88CB47EE5B5}" type="sibTrans" cxnId="{73424BDD-598D-465B-B100-702C5612F68B}">
      <dgm:prSet/>
      <dgm:spPr/>
      <dgm:t>
        <a:bodyPr/>
        <a:lstStyle/>
        <a:p>
          <a:endParaRPr lang="zh-CN" altLang="en-US"/>
        </a:p>
      </dgm:t>
    </dgm:pt>
    <dgm:pt modelId="{98EEFB58-7FD2-4D56-A356-A26ACD1A0237}" type="pres">
      <dgm:prSet presAssocID="{26EFE8BA-FD54-47B1-B095-1415A2A41595}" presName="Name0" presStyleCnt="0">
        <dgm:presLayoutVars>
          <dgm:dir/>
          <dgm:animLvl val="lvl"/>
          <dgm:resizeHandles val="exact"/>
        </dgm:presLayoutVars>
      </dgm:prSet>
      <dgm:spPr/>
    </dgm:pt>
    <dgm:pt modelId="{2DE8BD2A-73C1-4095-AE27-BFAFE53C5A3C}" type="pres">
      <dgm:prSet presAssocID="{6CC060A3-DAE7-4368-8D0E-EC2955D01342}" presName="linNode" presStyleCnt="0"/>
      <dgm:spPr/>
    </dgm:pt>
    <dgm:pt modelId="{FCA1AAE4-B465-48CD-A159-89152C738E05}" type="pres">
      <dgm:prSet presAssocID="{6CC060A3-DAE7-4368-8D0E-EC2955D01342}" presName="parentText" presStyleLbl="node1" presStyleIdx="0" presStyleCnt="3" custScaleX="34455">
        <dgm:presLayoutVars>
          <dgm:chMax val="1"/>
          <dgm:bulletEnabled val="1"/>
        </dgm:presLayoutVars>
      </dgm:prSet>
      <dgm:spPr/>
      <dgm:t>
        <a:bodyPr/>
        <a:lstStyle/>
        <a:p>
          <a:endParaRPr lang="zh-CN" altLang="en-US"/>
        </a:p>
      </dgm:t>
    </dgm:pt>
    <dgm:pt modelId="{251E163F-F934-485E-BC20-A508A4E75068}" type="pres">
      <dgm:prSet presAssocID="{6CC060A3-DAE7-4368-8D0E-EC2955D01342}" presName="descendantText" presStyleLbl="alignAccFollowNode1" presStyleIdx="0" presStyleCnt="3">
        <dgm:presLayoutVars>
          <dgm:bulletEnabled val="1"/>
        </dgm:presLayoutVars>
      </dgm:prSet>
      <dgm:spPr/>
      <dgm:t>
        <a:bodyPr/>
        <a:lstStyle/>
        <a:p>
          <a:endParaRPr lang="zh-CN" altLang="en-US"/>
        </a:p>
      </dgm:t>
    </dgm:pt>
    <dgm:pt modelId="{02112ACE-67FB-4E5E-A0F7-C1AE37CDC2BE}" type="pres">
      <dgm:prSet presAssocID="{65E98EE8-9B6A-45BB-BAF1-29E61D5D31CB}" presName="sp" presStyleCnt="0"/>
      <dgm:spPr/>
    </dgm:pt>
    <dgm:pt modelId="{C127B543-8452-48CB-9554-E337A96113D5}" type="pres">
      <dgm:prSet presAssocID="{9908CD8E-DB3E-4C2B-8B9C-39551795F425}" presName="linNode" presStyleCnt="0"/>
      <dgm:spPr/>
    </dgm:pt>
    <dgm:pt modelId="{DDD62B3F-4CF4-46B6-AD9D-722F36F81D07}" type="pres">
      <dgm:prSet presAssocID="{9908CD8E-DB3E-4C2B-8B9C-39551795F425}" presName="parentText" presStyleLbl="node1" presStyleIdx="1" presStyleCnt="3" custScaleX="34455">
        <dgm:presLayoutVars>
          <dgm:chMax val="1"/>
          <dgm:bulletEnabled val="1"/>
        </dgm:presLayoutVars>
      </dgm:prSet>
      <dgm:spPr/>
      <dgm:t>
        <a:bodyPr/>
        <a:lstStyle/>
        <a:p>
          <a:endParaRPr lang="zh-CN" altLang="en-US"/>
        </a:p>
      </dgm:t>
    </dgm:pt>
    <dgm:pt modelId="{BB463FDF-3AB8-4DE7-A454-58161EF8EC88}" type="pres">
      <dgm:prSet presAssocID="{9908CD8E-DB3E-4C2B-8B9C-39551795F425}" presName="descendantText" presStyleLbl="alignAccFollowNode1" presStyleIdx="1" presStyleCnt="3" custLinFactNeighborX="-1090" custLinFactNeighborY="4702">
        <dgm:presLayoutVars>
          <dgm:bulletEnabled val="1"/>
        </dgm:presLayoutVars>
      </dgm:prSet>
      <dgm:spPr/>
      <dgm:t>
        <a:bodyPr/>
        <a:lstStyle/>
        <a:p>
          <a:endParaRPr lang="zh-CN" altLang="en-US"/>
        </a:p>
      </dgm:t>
    </dgm:pt>
    <dgm:pt modelId="{FBA6AA8C-550C-4AC7-8555-FEBA6C45B572}" type="pres">
      <dgm:prSet presAssocID="{67B509D3-609D-4E5D-89A2-2C914D7AC7B9}" presName="sp" presStyleCnt="0"/>
      <dgm:spPr/>
    </dgm:pt>
    <dgm:pt modelId="{4015D7D1-6B5C-4489-81D4-1294DB0B4260}" type="pres">
      <dgm:prSet presAssocID="{717F22B0-96A4-4B99-AE1A-D50FBBCA54AE}" presName="linNode" presStyleCnt="0"/>
      <dgm:spPr/>
    </dgm:pt>
    <dgm:pt modelId="{5520C48B-1D1C-4773-BD17-880A657F0F74}" type="pres">
      <dgm:prSet presAssocID="{717F22B0-96A4-4B99-AE1A-D50FBBCA54AE}" presName="parentText" presStyleLbl="node1" presStyleIdx="2" presStyleCnt="3" custScaleX="34455">
        <dgm:presLayoutVars>
          <dgm:chMax val="1"/>
          <dgm:bulletEnabled val="1"/>
        </dgm:presLayoutVars>
      </dgm:prSet>
      <dgm:spPr/>
      <dgm:t>
        <a:bodyPr/>
        <a:lstStyle/>
        <a:p>
          <a:endParaRPr lang="zh-CN" altLang="en-US"/>
        </a:p>
      </dgm:t>
    </dgm:pt>
    <dgm:pt modelId="{9FC70A6E-B8D7-46C8-AEAA-0D453E1A5BFB}" type="pres">
      <dgm:prSet presAssocID="{717F22B0-96A4-4B99-AE1A-D50FBBCA54AE}" presName="descendantText" presStyleLbl="alignAccFollowNode1" presStyleIdx="2" presStyleCnt="3" custScaleY="125930">
        <dgm:presLayoutVars>
          <dgm:bulletEnabled val="1"/>
        </dgm:presLayoutVars>
      </dgm:prSet>
      <dgm:spPr/>
      <dgm:t>
        <a:bodyPr/>
        <a:lstStyle/>
        <a:p>
          <a:endParaRPr lang="zh-CN" altLang="en-US"/>
        </a:p>
      </dgm:t>
    </dgm:pt>
  </dgm:ptLst>
  <dgm:cxnLst>
    <dgm:cxn modelId="{7187757D-9863-4037-87A2-40E5C67F4F55}" type="presOf" srcId="{D12267AF-C5BC-4492-A282-D55E3CDCBBEE}" destId="{BB463FDF-3AB8-4DE7-A454-58161EF8EC88}" srcOrd="0" destOrd="2" presId="urn:microsoft.com/office/officeart/2005/8/layout/vList5"/>
    <dgm:cxn modelId="{74BCDB0E-87D4-4E98-9BAA-A15FF02C6FB3}" srcId="{9908CD8E-DB3E-4C2B-8B9C-39551795F425}" destId="{D12267AF-C5BC-4492-A282-D55E3CDCBBEE}" srcOrd="2" destOrd="0" parTransId="{3A88D6F7-C7AE-4D96-9A03-CF76B38923DB}" sibTransId="{B5EFC76F-1386-4389-846C-785961F34A89}"/>
    <dgm:cxn modelId="{F0B49D63-29DB-4943-B461-20D9F4EC8592}" type="presOf" srcId="{E6F4FDB8-2AC4-420E-B46F-61065FFE0707}" destId="{BB463FDF-3AB8-4DE7-A454-58161EF8EC88}" srcOrd="0" destOrd="0" presId="urn:microsoft.com/office/officeart/2005/8/layout/vList5"/>
    <dgm:cxn modelId="{69932721-7FA4-43C1-AA1A-F4745802525C}" type="presOf" srcId="{4E9B13DA-732F-4951-B1BA-3C2F1CEB6906}" destId="{251E163F-F934-485E-BC20-A508A4E75068}" srcOrd="0" destOrd="0" presId="urn:microsoft.com/office/officeart/2005/8/layout/vList5"/>
    <dgm:cxn modelId="{D5ADBF98-1159-48BC-961C-FA798A97FA4F}" type="presOf" srcId="{27E9BC11-6C43-4752-94C3-BA3C36DDD4CA}" destId="{9FC70A6E-B8D7-46C8-AEAA-0D453E1A5BFB}" srcOrd="0" destOrd="3" presId="urn:microsoft.com/office/officeart/2005/8/layout/vList5"/>
    <dgm:cxn modelId="{EABD6E60-41D3-4A54-A936-51B0FF67788B}" srcId="{6CC060A3-DAE7-4368-8D0E-EC2955D01342}" destId="{8F215FBB-364E-4143-B02A-CB4A75B0632F}" srcOrd="2" destOrd="0" parTransId="{3BA5AC44-84D4-41AA-A8DA-9817338F492F}" sibTransId="{28CAD7B5-01B0-43D7-AD5D-D5DE208E055B}"/>
    <dgm:cxn modelId="{870B13DD-765F-4FBB-83B5-10889C395242}" type="presOf" srcId="{57678BE3-0880-4915-B76B-21F1BA44CC00}" destId="{BB463FDF-3AB8-4DE7-A454-58161EF8EC88}" srcOrd="0" destOrd="1" presId="urn:microsoft.com/office/officeart/2005/8/layout/vList5"/>
    <dgm:cxn modelId="{5C2100E1-1871-4C79-9DE5-DC42D1BBDD27}" srcId="{717F22B0-96A4-4B99-AE1A-D50FBBCA54AE}" destId="{CDEBA746-DA40-4856-AC09-0DD41D976DDA}" srcOrd="1" destOrd="0" parTransId="{277B5304-47D5-4F88-AA7A-42780BEE6B22}" sibTransId="{79461C97-38D2-4E1E-AC58-5DAD90338CCC}"/>
    <dgm:cxn modelId="{882E5D42-D5F9-4170-8DA9-E0101C9EB4A4}" type="presOf" srcId="{26EFE8BA-FD54-47B1-B095-1415A2A41595}" destId="{98EEFB58-7FD2-4D56-A356-A26ACD1A0237}" srcOrd="0" destOrd="0" presId="urn:microsoft.com/office/officeart/2005/8/layout/vList5"/>
    <dgm:cxn modelId="{8382268C-5313-468A-9589-663760A2BD17}" type="presOf" srcId="{CDEBA746-DA40-4856-AC09-0DD41D976DDA}" destId="{9FC70A6E-B8D7-46C8-AEAA-0D453E1A5BFB}" srcOrd="0" destOrd="1" presId="urn:microsoft.com/office/officeart/2005/8/layout/vList5"/>
    <dgm:cxn modelId="{E0F4DA12-3F50-4CE4-8849-C509AD961F66}" type="presOf" srcId="{E0241786-FE46-4DB6-8BA7-1EB5E08529D6}" destId="{9FC70A6E-B8D7-46C8-AEAA-0D453E1A5BFB}" srcOrd="0" destOrd="2" presId="urn:microsoft.com/office/officeart/2005/8/layout/vList5"/>
    <dgm:cxn modelId="{A84FA859-FE20-4DAE-BA06-E29C4BFAFF38}" type="presOf" srcId="{10023562-C609-4A8D-B301-F6E0C63E9963}" destId="{9FC70A6E-B8D7-46C8-AEAA-0D453E1A5BFB}" srcOrd="0" destOrd="0" presId="urn:microsoft.com/office/officeart/2005/8/layout/vList5"/>
    <dgm:cxn modelId="{8D408B05-E32C-4020-887C-2CF8637F701C}" srcId="{26EFE8BA-FD54-47B1-B095-1415A2A41595}" destId="{9908CD8E-DB3E-4C2B-8B9C-39551795F425}" srcOrd="1" destOrd="0" parTransId="{37B349D6-9AEE-433E-BA18-9C69CFCB21C8}" sibTransId="{67B509D3-609D-4E5D-89A2-2C914D7AC7B9}"/>
    <dgm:cxn modelId="{73424BDD-598D-465B-B100-702C5612F68B}" srcId="{717F22B0-96A4-4B99-AE1A-D50FBBCA54AE}" destId="{E0241786-FE46-4DB6-8BA7-1EB5E08529D6}" srcOrd="2" destOrd="0" parTransId="{1C284F7C-6520-423E-AE05-2C8526DEFC34}" sibTransId="{DFCE9205-5801-44A0-BD9D-A88CB47EE5B5}"/>
    <dgm:cxn modelId="{34CD12FF-8F22-4574-94DA-6D3655F3E7A7}" srcId="{717F22B0-96A4-4B99-AE1A-D50FBBCA54AE}" destId="{27E9BC11-6C43-4752-94C3-BA3C36DDD4CA}" srcOrd="3" destOrd="0" parTransId="{E419E504-3A07-45FD-B279-7C7368CF4182}" sibTransId="{003DEBE0-4844-47F8-8B3C-94767AB741B2}"/>
    <dgm:cxn modelId="{D54A8A9D-C20A-400A-B2DD-865E27DADCE1}" srcId="{9908CD8E-DB3E-4C2B-8B9C-39551795F425}" destId="{57678BE3-0880-4915-B76B-21F1BA44CC00}" srcOrd="1" destOrd="0" parTransId="{1727AF12-5A90-4DD4-B114-059D05ABE901}" sibTransId="{B8197D60-203A-4D90-AE97-054263895FAB}"/>
    <dgm:cxn modelId="{C80ED712-5126-4089-AFD5-81E93C199607}" srcId="{26EFE8BA-FD54-47B1-B095-1415A2A41595}" destId="{717F22B0-96A4-4B99-AE1A-D50FBBCA54AE}" srcOrd="2" destOrd="0" parTransId="{87FB38BB-9095-4637-A2C7-3A70E7F61313}" sibTransId="{B8D610C0-0F8D-4F55-9EB6-B65C2F765969}"/>
    <dgm:cxn modelId="{7E6C40FD-1A5E-4F5B-939B-F5BE66586479}" srcId="{6CC060A3-DAE7-4368-8D0E-EC2955D01342}" destId="{4E9B13DA-732F-4951-B1BA-3C2F1CEB6906}" srcOrd="0" destOrd="0" parTransId="{980C9EEB-3B43-4BF2-858C-36A4BEC6BF50}" sibTransId="{C258B365-2658-423E-829C-5ED433853062}"/>
    <dgm:cxn modelId="{F25F4905-37B9-4A72-9413-26D656BC4FB8}" type="presOf" srcId="{9908CD8E-DB3E-4C2B-8B9C-39551795F425}" destId="{DDD62B3F-4CF4-46B6-AD9D-722F36F81D07}" srcOrd="0" destOrd="0" presId="urn:microsoft.com/office/officeart/2005/8/layout/vList5"/>
    <dgm:cxn modelId="{B4D365B2-7A79-410A-A9DA-EBCC992E372C}" srcId="{26EFE8BA-FD54-47B1-B095-1415A2A41595}" destId="{6CC060A3-DAE7-4368-8D0E-EC2955D01342}" srcOrd="0" destOrd="0" parTransId="{AE08ADBC-6760-459E-A792-0700FA7A572B}" sibTransId="{65E98EE8-9B6A-45BB-BAF1-29E61D5D31CB}"/>
    <dgm:cxn modelId="{B4E86892-18FA-4599-A353-40525C76CEA5}" srcId="{9908CD8E-DB3E-4C2B-8B9C-39551795F425}" destId="{E6F4FDB8-2AC4-420E-B46F-61065FFE0707}" srcOrd="0" destOrd="0" parTransId="{00C95E92-73C7-4F5F-B9DE-F65ACA1D658D}" sibTransId="{82BCA846-FECE-42B3-96EC-7062B8D743DC}"/>
    <dgm:cxn modelId="{44E232C7-35BF-42C8-8AC5-DF8A40175A6A}" srcId="{717F22B0-96A4-4B99-AE1A-D50FBBCA54AE}" destId="{10023562-C609-4A8D-B301-F6E0C63E9963}" srcOrd="0" destOrd="0" parTransId="{49DBBAD9-5C5C-4FAB-8429-0EC1C8BF9474}" sibTransId="{A5974A48-40C9-4294-A332-97094A132DDC}"/>
    <dgm:cxn modelId="{D48F4833-09E8-42DB-B386-507FA0A68A90}" type="presOf" srcId="{6CC060A3-DAE7-4368-8D0E-EC2955D01342}" destId="{FCA1AAE4-B465-48CD-A159-89152C738E05}" srcOrd="0" destOrd="0" presId="urn:microsoft.com/office/officeart/2005/8/layout/vList5"/>
    <dgm:cxn modelId="{319AE282-12F5-437F-862D-685096D54ADE}" type="presOf" srcId="{717F22B0-96A4-4B99-AE1A-D50FBBCA54AE}" destId="{5520C48B-1D1C-4773-BD17-880A657F0F74}" srcOrd="0" destOrd="0" presId="urn:microsoft.com/office/officeart/2005/8/layout/vList5"/>
    <dgm:cxn modelId="{BAC47C29-5B85-4693-8D8A-33C007EAF187}" type="presOf" srcId="{EF4B661A-8471-495C-AA4A-ADC50F55E161}" destId="{251E163F-F934-485E-BC20-A508A4E75068}" srcOrd="0" destOrd="1" presId="urn:microsoft.com/office/officeart/2005/8/layout/vList5"/>
    <dgm:cxn modelId="{DC2856D9-A289-4FFA-A8DF-EB61F2186445}" srcId="{6CC060A3-DAE7-4368-8D0E-EC2955D01342}" destId="{EF4B661A-8471-495C-AA4A-ADC50F55E161}" srcOrd="1" destOrd="0" parTransId="{3B0F5B17-1275-4006-8EF5-A89840E2D265}" sibTransId="{F0784CA3-9EAB-4AE0-82D5-DBED78C5707B}"/>
    <dgm:cxn modelId="{0BF0457A-A22A-44B6-9A2D-52361B007DCD}" type="presOf" srcId="{8F215FBB-364E-4143-B02A-CB4A75B0632F}" destId="{251E163F-F934-485E-BC20-A508A4E75068}" srcOrd="0" destOrd="2" presId="urn:microsoft.com/office/officeart/2005/8/layout/vList5"/>
    <dgm:cxn modelId="{A58B9F0C-E62F-4FFD-BEE4-D225CDA9A4E9}" type="presParOf" srcId="{98EEFB58-7FD2-4D56-A356-A26ACD1A0237}" destId="{2DE8BD2A-73C1-4095-AE27-BFAFE53C5A3C}" srcOrd="0" destOrd="0" presId="urn:microsoft.com/office/officeart/2005/8/layout/vList5"/>
    <dgm:cxn modelId="{EEA12229-4706-4B39-AC0A-638BDD385BF4}" type="presParOf" srcId="{2DE8BD2A-73C1-4095-AE27-BFAFE53C5A3C}" destId="{FCA1AAE4-B465-48CD-A159-89152C738E05}" srcOrd="0" destOrd="0" presId="urn:microsoft.com/office/officeart/2005/8/layout/vList5"/>
    <dgm:cxn modelId="{3E6AA7F6-B891-4E2B-B950-0CFD1BFA0501}" type="presParOf" srcId="{2DE8BD2A-73C1-4095-AE27-BFAFE53C5A3C}" destId="{251E163F-F934-485E-BC20-A508A4E75068}" srcOrd="1" destOrd="0" presId="urn:microsoft.com/office/officeart/2005/8/layout/vList5"/>
    <dgm:cxn modelId="{D2050A57-12B5-4220-82EE-3453ACA184E8}" type="presParOf" srcId="{98EEFB58-7FD2-4D56-A356-A26ACD1A0237}" destId="{02112ACE-67FB-4E5E-A0F7-C1AE37CDC2BE}" srcOrd="1" destOrd="0" presId="urn:microsoft.com/office/officeart/2005/8/layout/vList5"/>
    <dgm:cxn modelId="{76019F55-D0AD-47DA-8D0D-206F9DD2E7D5}" type="presParOf" srcId="{98EEFB58-7FD2-4D56-A356-A26ACD1A0237}" destId="{C127B543-8452-48CB-9554-E337A96113D5}" srcOrd="2" destOrd="0" presId="urn:microsoft.com/office/officeart/2005/8/layout/vList5"/>
    <dgm:cxn modelId="{0731C66C-A65C-4615-B1C3-D63DDD46945D}" type="presParOf" srcId="{C127B543-8452-48CB-9554-E337A96113D5}" destId="{DDD62B3F-4CF4-46B6-AD9D-722F36F81D07}" srcOrd="0" destOrd="0" presId="urn:microsoft.com/office/officeart/2005/8/layout/vList5"/>
    <dgm:cxn modelId="{6F1D6802-2FC2-41B2-A5E2-F94D81ED06B9}" type="presParOf" srcId="{C127B543-8452-48CB-9554-E337A96113D5}" destId="{BB463FDF-3AB8-4DE7-A454-58161EF8EC88}" srcOrd="1" destOrd="0" presId="urn:microsoft.com/office/officeart/2005/8/layout/vList5"/>
    <dgm:cxn modelId="{FC46EC7C-CE55-4372-8636-CCBA63AE7F10}" type="presParOf" srcId="{98EEFB58-7FD2-4D56-A356-A26ACD1A0237}" destId="{FBA6AA8C-550C-4AC7-8555-FEBA6C45B572}" srcOrd="3" destOrd="0" presId="urn:microsoft.com/office/officeart/2005/8/layout/vList5"/>
    <dgm:cxn modelId="{0ADBD267-F7A7-474E-A0C8-4FB990FE611F}" type="presParOf" srcId="{98EEFB58-7FD2-4D56-A356-A26ACD1A0237}" destId="{4015D7D1-6B5C-4489-81D4-1294DB0B4260}" srcOrd="4" destOrd="0" presId="urn:microsoft.com/office/officeart/2005/8/layout/vList5"/>
    <dgm:cxn modelId="{427CE893-705B-4910-84BE-29672BBE6DDF}" type="presParOf" srcId="{4015D7D1-6B5C-4489-81D4-1294DB0B4260}" destId="{5520C48B-1D1C-4773-BD17-880A657F0F74}" srcOrd="0" destOrd="0" presId="urn:microsoft.com/office/officeart/2005/8/layout/vList5"/>
    <dgm:cxn modelId="{E27790C5-F624-4574-8437-16A7B3781C65}" type="presParOf" srcId="{4015D7D1-6B5C-4489-81D4-1294DB0B4260}" destId="{9FC70A6E-B8D7-46C8-AEAA-0D453E1A5BF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E163F-F934-485E-BC20-A508A4E75068}">
      <dsp:nvSpPr>
        <dsp:cNvPr id="0" name=""/>
        <dsp:cNvSpPr/>
      </dsp:nvSpPr>
      <dsp:spPr>
        <a:xfrm rot="5400000">
          <a:off x="4544611" y="-2062607"/>
          <a:ext cx="1534116" cy="6048672"/>
        </a:xfrm>
        <a:prstGeom prst="round2SameRect">
          <a:avLst/>
        </a:prstGeom>
        <a:solidFill>
          <a:schemeClr val="accent2">
            <a:lumMod val="40000"/>
            <a:lumOff val="60000"/>
            <a:alpha val="90000"/>
          </a:schemeClr>
        </a:solidFill>
        <a:ln w="9525" cap="flat" cmpd="sng" algn="ctr">
          <a:solidFill>
            <a:schemeClr val="accent2">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项目背景及项目立项目的</a:t>
          </a:r>
          <a:endParaRPr lang="en-US" alt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项目团队及职责介绍</a:t>
          </a:r>
          <a:endParaRPr lang="en-US" alt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领导</a:t>
          </a:r>
          <a:r>
            <a:rPr lang="en-US" altLang="zh-CN" sz="1800" kern="1200" dirty="0" smtClean="0">
              <a:latin typeface="Calibri" pitchFamily="34" charset="0"/>
            </a:rPr>
            <a:t>/</a:t>
          </a:r>
          <a:r>
            <a:rPr lang="zh-CN" altLang="en-US" sz="1800" kern="1200" dirty="0" smtClean="0">
              <a:latin typeface="Calibri" pitchFamily="34" charset="0"/>
            </a:rPr>
            <a:t>组织特别要求或要求</a:t>
          </a:r>
          <a:endParaRPr lang="en-US" altLang="en-US" sz="1800" kern="1200" dirty="0" smtClean="0">
            <a:latin typeface="Calibri" pitchFamily="34" charset="0"/>
          </a:endParaRPr>
        </a:p>
      </dsp:txBody>
      <dsp:txXfrm rot="-5400000">
        <a:off x="2287334" y="269559"/>
        <a:ext cx="5973783" cy="1384338"/>
      </dsp:txXfrm>
    </dsp:sp>
    <dsp:sp modelId="{FCA1AAE4-B465-48CD-A159-89152C738E05}">
      <dsp:nvSpPr>
        <dsp:cNvPr id="0" name=""/>
        <dsp:cNvSpPr/>
      </dsp:nvSpPr>
      <dsp:spPr>
        <a:xfrm>
          <a:off x="1115044" y="2905"/>
          <a:ext cx="1172289" cy="191764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latin typeface="+mn-ea"/>
              <a:ea typeface="+mn-ea"/>
            </a:rPr>
            <a:t>1</a:t>
          </a:r>
        </a:p>
        <a:p>
          <a:pPr lvl="0" algn="ctr" defTabSz="106680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mn-ea"/>
              <a:ea typeface="+mn-ea"/>
            </a:rPr>
            <a:t>项目介绍</a:t>
          </a:r>
          <a:endParaRPr lang="en-US" sz="2400" b="1" kern="1200" dirty="0">
            <a:effectLst>
              <a:outerShdw blurRad="38100" dist="38100" dir="2700000" algn="tl">
                <a:srgbClr val="000000">
                  <a:alpha val="43137"/>
                </a:srgbClr>
              </a:outerShdw>
            </a:effectLst>
            <a:latin typeface="+mn-ea"/>
            <a:ea typeface="+mn-ea"/>
          </a:endParaRPr>
        </a:p>
      </dsp:txBody>
      <dsp:txXfrm>
        <a:off x="1172270" y="60131"/>
        <a:ext cx="1057837" cy="1803193"/>
      </dsp:txXfrm>
    </dsp:sp>
    <dsp:sp modelId="{BB463FDF-3AB8-4DE7-A454-58161EF8EC88}">
      <dsp:nvSpPr>
        <dsp:cNvPr id="0" name=""/>
        <dsp:cNvSpPr/>
      </dsp:nvSpPr>
      <dsp:spPr>
        <a:xfrm rot="5400000">
          <a:off x="4507525" y="23053"/>
          <a:ext cx="1534116" cy="6048672"/>
        </a:xfrm>
        <a:prstGeom prst="round2SameRect">
          <a:avLst/>
        </a:prstGeom>
        <a:solidFill>
          <a:schemeClr val="lt1">
            <a:alpha val="90000"/>
            <a:tint val="40000"/>
            <a:hueOff val="0"/>
            <a:satOff val="0"/>
            <a:lumOff val="0"/>
            <a:alphaOff val="0"/>
          </a:schemeClr>
        </a:solidFill>
        <a:ln w="9525" cap="flat" cmpd="sng" algn="ctr">
          <a:solidFill>
            <a:schemeClr val="accent2">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zh-CN" altLang="en-US" sz="1800" kern="1200" dirty="0" smtClean="0">
              <a:latin typeface="Calibri" pitchFamily="34" charset="0"/>
            </a:rPr>
            <a:t>项目范围要求</a:t>
          </a:r>
          <a:endParaRPr lang="en-US" sz="1800" kern="1200" dirty="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项目进度要求</a:t>
          </a:r>
          <a:endParaRPr lang="en-US" alt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项目质量要求</a:t>
          </a:r>
          <a:endParaRPr lang="en-US" altLang="en-US" sz="1800" kern="1200" dirty="0" smtClean="0">
            <a:latin typeface="Calibri" pitchFamily="34" charset="0"/>
          </a:endParaRPr>
        </a:p>
      </dsp:txBody>
      <dsp:txXfrm rot="-5400000">
        <a:off x="2250248" y="2355220"/>
        <a:ext cx="5973783" cy="1384338"/>
      </dsp:txXfrm>
    </dsp:sp>
    <dsp:sp modelId="{DDD62B3F-4CF4-46B6-AD9D-722F36F81D07}">
      <dsp:nvSpPr>
        <dsp:cNvPr id="0" name=""/>
        <dsp:cNvSpPr/>
      </dsp:nvSpPr>
      <dsp:spPr>
        <a:xfrm>
          <a:off x="1115044" y="2016432"/>
          <a:ext cx="1172289" cy="191764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latin typeface="+mn-ea"/>
              <a:ea typeface="+mn-ea"/>
            </a:rPr>
            <a:t>2</a:t>
          </a:r>
          <a:r>
            <a:rPr lang="zh-CN" altLang="en-US" sz="2400" b="1" kern="1200" dirty="0" smtClean="0">
              <a:effectLst>
                <a:outerShdw blurRad="38100" dist="38100" dir="2700000" algn="tl">
                  <a:srgbClr val="000000">
                    <a:alpha val="43137"/>
                  </a:srgbClr>
                </a:outerShdw>
              </a:effectLst>
              <a:latin typeface="+mn-ea"/>
              <a:ea typeface="+mn-ea"/>
            </a:rPr>
            <a:t>项目目标</a:t>
          </a:r>
          <a:endParaRPr lang="en-US" sz="2400" b="1" kern="1200" dirty="0">
            <a:effectLst>
              <a:outerShdw blurRad="38100" dist="38100" dir="2700000" algn="tl">
                <a:srgbClr val="000000">
                  <a:alpha val="43137"/>
                </a:srgbClr>
              </a:outerShdw>
            </a:effectLst>
            <a:latin typeface="+mn-ea"/>
            <a:ea typeface="+mn-ea"/>
          </a:endParaRPr>
        </a:p>
      </dsp:txBody>
      <dsp:txXfrm>
        <a:off x="1172270" y="2073658"/>
        <a:ext cx="1057837" cy="1803193"/>
      </dsp:txXfrm>
    </dsp:sp>
    <dsp:sp modelId="{9FC70A6E-B8D7-46C8-AEAA-0D453E1A5BFB}">
      <dsp:nvSpPr>
        <dsp:cNvPr id="0" name=""/>
        <dsp:cNvSpPr/>
      </dsp:nvSpPr>
      <dsp:spPr>
        <a:xfrm rot="5400000">
          <a:off x="4358415" y="1964446"/>
          <a:ext cx="1906507" cy="6048672"/>
        </a:xfrm>
        <a:prstGeom prst="round2SameRect">
          <a:avLst/>
        </a:prstGeom>
        <a:solidFill>
          <a:schemeClr val="lt1">
            <a:alpha val="90000"/>
            <a:tint val="40000"/>
            <a:hueOff val="0"/>
            <a:satOff val="0"/>
            <a:lumOff val="0"/>
            <a:alphaOff val="0"/>
          </a:schemeClr>
        </a:solidFill>
        <a:ln w="9525" cap="flat" cmpd="sng" algn="ctr">
          <a:solidFill>
            <a:schemeClr val="accent2">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沟通</a:t>
          </a:r>
          <a:r>
            <a:rPr lang="en-US" altLang="zh-CN" sz="1800" kern="1200" dirty="0" smtClean="0">
              <a:latin typeface="Calibri" pitchFamily="34" charset="0"/>
            </a:rPr>
            <a:t>/</a:t>
          </a:r>
          <a:r>
            <a:rPr lang="zh-CN" altLang="en-US" sz="1800" kern="1200" dirty="0" smtClean="0">
              <a:latin typeface="Calibri" pitchFamily="34" charset="0"/>
            </a:rPr>
            <a:t>变更机制</a:t>
          </a:r>
          <a:endParaRPr 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文档管理</a:t>
          </a:r>
          <a:endParaRPr 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项目红黑牌澄清</a:t>
          </a:r>
          <a:endParaRPr 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已识别风险计划</a:t>
          </a:r>
          <a:r>
            <a:rPr lang="en-US" altLang="zh-CN" sz="1800" kern="1200" dirty="0" smtClean="0">
              <a:latin typeface="Calibri" pitchFamily="34" charset="0"/>
            </a:rPr>
            <a:t>/</a:t>
          </a:r>
          <a:r>
            <a:rPr lang="zh-CN" altLang="en-US" sz="1800" kern="1200" dirty="0" smtClean="0">
              <a:latin typeface="Calibri" pitchFamily="34" charset="0"/>
            </a:rPr>
            <a:t>既往经验提醒</a:t>
          </a:r>
          <a:endParaRPr lang="en-US" sz="1800" kern="1200" dirty="0" smtClean="0">
            <a:latin typeface="Calibri" pitchFamily="34" charset="0"/>
          </a:endParaRPr>
        </a:p>
      </dsp:txBody>
      <dsp:txXfrm rot="-5400000">
        <a:off x="2287333" y="4128596"/>
        <a:ext cx="5955604" cy="1720371"/>
      </dsp:txXfrm>
    </dsp:sp>
    <dsp:sp modelId="{5520C48B-1D1C-4773-BD17-880A657F0F74}">
      <dsp:nvSpPr>
        <dsp:cNvPr id="0" name=""/>
        <dsp:cNvSpPr/>
      </dsp:nvSpPr>
      <dsp:spPr>
        <a:xfrm>
          <a:off x="1115044" y="4029960"/>
          <a:ext cx="1172289" cy="191764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latin typeface="+mn-ea"/>
              <a:ea typeface="+mn-ea"/>
            </a:rPr>
            <a:t>3</a:t>
          </a:r>
        </a:p>
        <a:p>
          <a:pPr lvl="0" algn="ctr" defTabSz="106680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mn-ea"/>
              <a:ea typeface="+mn-ea"/>
            </a:rPr>
            <a:t>项目章程</a:t>
          </a:r>
          <a:endParaRPr lang="en-US" sz="2400" b="1" kern="1200" dirty="0">
            <a:effectLst>
              <a:outerShdw blurRad="38100" dist="38100" dir="2700000" algn="tl">
                <a:srgbClr val="000000">
                  <a:alpha val="43137"/>
                </a:srgbClr>
              </a:outerShdw>
            </a:effectLst>
            <a:latin typeface="+mn-ea"/>
            <a:ea typeface="+mn-ea"/>
          </a:endParaRPr>
        </a:p>
      </dsp:txBody>
      <dsp:txXfrm>
        <a:off x="1172270" y="4087186"/>
        <a:ext cx="1057837" cy="18031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E163F-F934-485E-BC20-A508A4E75068}">
      <dsp:nvSpPr>
        <dsp:cNvPr id="0" name=""/>
        <dsp:cNvSpPr/>
      </dsp:nvSpPr>
      <dsp:spPr>
        <a:xfrm rot="5400000">
          <a:off x="4564369" y="-2087641"/>
          <a:ext cx="1494601" cy="6048672"/>
        </a:xfrm>
        <a:prstGeom prst="round2SameRect">
          <a:avLst/>
        </a:prstGeom>
        <a:solidFill>
          <a:schemeClr val="lt1">
            <a:alpha val="90000"/>
            <a:tint val="40000"/>
            <a:hueOff val="0"/>
            <a:satOff val="0"/>
            <a:lumOff val="0"/>
            <a:alphaOff val="0"/>
          </a:schemeClr>
        </a:solidFill>
        <a:ln w="9525" cap="flat" cmpd="sng" algn="ctr">
          <a:solidFill>
            <a:schemeClr val="accent2">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项目背景及项目立项目的</a:t>
          </a:r>
          <a:endParaRPr lang="en-US" alt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项目团队及职责介绍</a:t>
          </a:r>
          <a:endParaRPr lang="en-US" alt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领导</a:t>
          </a:r>
          <a:r>
            <a:rPr lang="en-US" altLang="zh-CN" sz="1800" kern="1200" dirty="0" smtClean="0">
              <a:latin typeface="Calibri" pitchFamily="34" charset="0"/>
            </a:rPr>
            <a:t>/</a:t>
          </a:r>
          <a:r>
            <a:rPr lang="zh-CN" altLang="en-US" sz="1800" kern="1200" dirty="0" smtClean="0">
              <a:latin typeface="Calibri" pitchFamily="34" charset="0"/>
            </a:rPr>
            <a:t>组织期望或特别要求</a:t>
          </a:r>
          <a:endParaRPr lang="en-US" altLang="en-US" sz="1800" kern="1200" dirty="0" smtClean="0">
            <a:latin typeface="Calibri" pitchFamily="34" charset="0"/>
          </a:endParaRPr>
        </a:p>
      </dsp:txBody>
      <dsp:txXfrm rot="-5400000">
        <a:off x="2287334" y="262354"/>
        <a:ext cx="5975712" cy="1348681"/>
      </dsp:txXfrm>
    </dsp:sp>
    <dsp:sp modelId="{FCA1AAE4-B465-48CD-A159-89152C738E05}">
      <dsp:nvSpPr>
        <dsp:cNvPr id="0" name=""/>
        <dsp:cNvSpPr/>
      </dsp:nvSpPr>
      <dsp:spPr>
        <a:xfrm>
          <a:off x="1115044" y="2568"/>
          <a:ext cx="1172289" cy="1868251"/>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latin typeface="+mn-ea"/>
              <a:ea typeface="+mn-ea"/>
            </a:rPr>
            <a:t>1</a:t>
          </a:r>
        </a:p>
        <a:p>
          <a:pPr lvl="0" algn="ctr" defTabSz="106680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mn-ea"/>
              <a:ea typeface="+mn-ea"/>
            </a:rPr>
            <a:t>项目介绍</a:t>
          </a:r>
          <a:endParaRPr lang="en-US" sz="2400" b="1" kern="1200" dirty="0">
            <a:effectLst>
              <a:outerShdw blurRad="38100" dist="38100" dir="2700000" algn="tl">
                <a:srgbClr val="000000">
                  <a:alpha val="43137"/>
                </a:srgbClr>
              </a:outerShdw>
            </a:effectLst>
            <a:latin typeface="+mn-ea"/>
            <a:ea typeface="+mn-ea"/>
          </a:endParaRPr>
        </a:p>
      </dsp:txBody>
      <dsp:txXfrm>
        <a:off x="1172270" y="59794"/>
        <a:ext cx="1057837" cy="1753799"/>
      </dsp:txXfrm>
    </dsp:sp>
    <dsp:sp modelId="{BB463FDF-3AB8-4DE7-A454-58161EF8EC88}">
      <dsp:nvSpPr>
        <dsp:cNvPr id="0" name=""/>
        <dsp:cNvSpPr/>
      </dsp:nvSpPr>
      <dsp:spPr>
        <a:xfrm rot="5400000">
          <a:off x="4527283" y="-55701"/>
          <a:ext cx="1494601" cy="6048672"/>
        </a:xfrm>
        <a:prstGeom prst="round2SameRect">
          <a:avLst/>
        </a:prstGeom>
        <a:solidFill>
          <a:schemeClr val="accent2">
            <a:lumMod val="40000"/>
            <a:lumOff val="60000"/>
            <a:alpha val="90000"/>
          </a:schemeClr>
        </a:solidFill>
        <a:ln w="9525" cap="flat" cmpd="sng" algn="ctr">
          <a:solidFill>
            <a:schemeClr val="accent2">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zh-CN" altLang="en-US" sz="1800" kern="1200" dirty="0" smtClean="0">
              <a:latin typeface="Calibri" pitchFamily="34" charset="0"/>
            </a:rPr>
            <a:t>项目范围要求</a:t>
          </a:r>
          <a:endParaRPr lang="en-US" sz="1800" kern="1200" dirty="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项目进度要求</a:t>
          </a:r>
          <a:endParaRPr lang="en-US" alt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项目质量要求</a:t>
          </a:r>
          <a:endParaRPr lang="en-US" altLang="en-US" sz="1800" kern="1200" dirty="0" smtClean="0">
            <a:latin typeface="Calibri" pitchFamily="34" charset="0"/>
          </a:endParaRPr>
        </a:p>
      </dsp:txBody>
      <dsp:txXfrm rot="-5400000">
        <a:off x="2250248" y="2294294"/>
        <a:ext cx="5975712" cy="1348681"/>
      </dsp:txXfrm>
    </dsp:sp>
    <dsp:sp modelId="{DDD62B3F-4CF4-46B6-AD9D-722F36F81D07}">
      <dsp:nvSpPr>
        <dsp:cNvPr id="0" name=""/>
        <dsp:cNvSpPr/>
      </dsp:nvSpPr>
      <dsp:spPr>
        <a:xfrm>
          <a:off x="1115044" y="1964232"/>
          <a:ext cx="1172289" cy="1868251"/>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latin typeface="+mn-ea"/>
              <a:ea typeface="+mn-ea"/>
            </a:rPr>
            <a:t>2</a:t>
          </a:r>
        </a:p>
        <a:p>
          <a:pPr lvl="0" algn="ctr" defTabSz="106680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mn-ea"/>
              <a:ea typeface="+mn-ea"/>
            </a:rPr>
            <a:t>项目目标</a:t>
          </a:r>
          <a:endParaRPr lang="en-US" sz="2400" b="1" kern="1200" dirty="0">
            <a:effectLst>
              <a:outerShdw blurRad="38100" dist="38100" dir="2700000" algn="tl">
                <a:srgbClr val="000000">
                  <a:alpha val="43137"/>
                </a:srgbClr>
              </a:outerShdw>
            </a:effectLst>
            <a:latin typeface="+mn-ea"/>
            <a:ea typeface="+mn-ea"/>
          </a:endParaRPr>
        </a:p>
      </dsp:txBody>
      <dsp:txXfrm>
        <a:off x="1172270" y="2021458"/>
        <a:ext cx="1057837" cy="1753799"/>
      </dsp:txXfrm>
    </dsp:sp>
    <dsp:sp modelId="{9FC70A6E-B8D7-46C8-AEAA-0D453E1A5BFB}">
      <dsp:nvSpPr>
        <dsp:cNvPr id="0" name=""/>
        <dsp:cNvSpPr/>
      </dsp:nvSpPr>
      <dsp:spPr>
        <a:xfrm rot="5400000">
          <a:off x="4296548" y="1915536"/>
          <a:ext cx="2022045" cy="6042765"/>
        </a:xfrm>
        <a:prstGeom prst="round2SameRect">
          <a:avLst/>
        </a:prstGeom>
        <a:solidFill>
          <a:schemeClr val="lt1">
            <a:alpha val="90000"/>
            <a:tint val="40000"/>
            <a:hueOff val="0"/>
            <a:satOff val="0"/>
            <a:lumOff val="0"/>
            <a:alphaOff val="0"/>
          </a:schemeClr>
        </a:solidFill>
        <a:ln w="9525" cap="flat" cmpd="sng" algn="ctr">
          <a:solidFill>
            <a:schemeClr val="accent2">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沟通</a:t>
          </a:r>
          <a:r>
            <a:rPr lang="en-US" altLang="zh-CN" sz="1800" kern="1200" dirty="0" smtClean="0">
              <a:latin typeface="Calibri" pitchFamily="34" charset="0"/>
            </a:rPr>
            <a:t>/</a:t>
          </a:r>
          <a:r>
            <a:rPr lang="zh-CN" altLang="en-US" sz="1800" kern="1200" dirty="0" smtClean="0">
              <a:latin typeface="Calibri" pitchFamily="34" charset="0"/>
            </a:rPr>
            <a:t>变更机制</a:t>
          </a:r>
          <a:endParaRPr 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文档管理</a:t>
          </a:r>
          <a:r>
            <a:rPr lang="en-US" altLang="zh-CN" sz="1800" kern="1200" dirty="0" smtClean="0">
              <a:latin typeface="Calibri" pitchFamily="34" charset="0"/>
            </a:rPr>
            <a:t>/</a:t>
          </a:r>
          <a:r>
            <a:rPr lang="zh-CN" altLang="en-US" sz="1800" kern="1200" dirty="0" smtClean="0">
              <a:latin typeface="Calibri" pitchFamily="34" charset="0"/>
            </a:rPr>
            <a:t>缺陷修改规范</a:t>
          </a:r>
          <a:endParaRPr 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项目红黑牌澄清</a:t>
          </a:r>
          <a:endParaRPr 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已识别风险计划</a:t>
          </a:r>
          <a:r>
            <a:rPr lang="en-US" altLang="zh-CN" sz="1800" kern="1200" dirty="0" smtClean="0">
              <a:latin typeface="Calibri" pitchFamily="34" charset="0"/>
            </a:rPr>
            <a:t>/</a:t>
          </a:r>
          <a:r>
            <a:rPr lang="zh-CN" altLang="en-US" sz="1800" kern="1200" dirty="0" smtClean="0">
              <a:latin typeface="Calibri" pitchFamily="34" charset="0"/>
            </a:rPr>
            <a:t>既往经验提醒</a:t>
          </a:r>
          <a:endParaRPr lang="en-US" sz="1800" kern="1200" dirty="0" smtClean="0">
            <a:latin typeface="Calibri" pitchFamily="34" charset="0"/>
          </a:endParaRPr>
        </a:p>
      </dsp:txBody>
      <dsp:txXfrm rot="-5400000">
        <a:off x="2286188" y="4024604"/>
        <a:ext cx="5944057" cy="1824629"/>
      </dsp:txXfrm>
    </dsp:sp>
    <dsp:sp modelId="{5520C48B-1D1C-4773-BD17-880A657F0F74}">
      <dsp:nvSpPr>
        <dsp:cNvPr id="0" name=""/>
        <dsp:cNvSpPr/>
      </dsp:nvSpPr>
      <dsp:spPr>
        <a:xfrm>
          <a:off x="1115044" y="4002793"/>
          <a:ext cx="1171144" cy="1868251"/>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latin typeface="+mn-ea"/>
              <a:ea typeface="+mn-ea"/>
            </a:rPr>
            <a:t>3</a:t>
          </a:r>
        </a:p>
        <a:p>
          <a:pPr lvl="0" algn="ctr" defTabSz="106680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mn-ea"/>
              <a:ea typeface="+mn-ea"/>
            </a:rPr>
            <a:t>项目章程</a:t>
          </a:r>
          <a:endParaRPr lang="en-US" sz="2400" b="1" kern="1200" dirty="0">
            <a:effectLst>
              <a:outerShdw blurRad="38100" dist="38100" dir="2700000" algn="tl">
                <a:srgbClr val="000000">
                  <a:alpha val="43137"/>
                </a:srgbClr>
              </a:outerShdw>
            </a:effectLst>
            <a:latin typeface="+mn-ea"/>
            <a:ea typeface="+mn-ea"/>
          </a:endParaRPr>
        </a:p>
      </dsp:txBody>
      <dsp:txXfrm>
        <a:off x="1172215" y="4059964"/>
        <a:ext cx="1056802" cy="1753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5F699-A965-4B54-8625-032CEB02D917}">
      <dsp:nvSpPr>
        <dsp:cNvPr id="0" name=""/>
        <dsp:cNvSpPr/>
      </dsp:nvSpPr>
      <dsp:spPr>
        <a:xfrm>
          <a:off x="3011" y="225852"/>
          <a:ext cx="1811055" cy="720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租户平台</a:t>
          </a:r>
          <a:endParaRPr lang="zh-CN" altLang="en-US" sz="2500" kern="1200" dirty="0"/>
        </a:p>
      </dsp:txBody>
      <dsp:txXfrm>
        <a:off x="3011" y="225852"/>
        <a:ext cx="1811055" cy="720000"/>
      </dsp:txXfrm>
    </dsp:sp>
    <dsp:sp modelId="{B2C1CF7F-5017-4907-AA7C-30450F95D11F}">
      <dsp:nvSpPr>
        <dsp:cNvPr id="0" name=""/>
        <dsp:cNvSpPr/>
      </dsp:nvSpPr>
      <dsp:spPr>
        <a:xfrm>
          <a:off x="6018" y="947674"/>
          <a:ext cx="1811055" cy="404887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租户运维统计</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用户授权管理</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删除组织优化</a:t>
          </a:r>
          <a:endParaRPr lang="zh-CN" altLang="en-US" sz="1400" kern="1200" dirty="0"/>
        </a:p>
        <a:p>
          <a:pPr marL="114300" lvl="1" indent="-114300" algn="l" defTabSz="622300">
            <a:lnSpc>
              <a:spcPct val="90000"/>
            </a:lnSpc>
            <a:spcBef>
              <a:spcPct val="0"/>
            </a:spcBef>
            <a:spcAft>
              <a:spcPct val="15000"/>
            </a:spcAft>
            <a:buChar char="••"/>
          </a:pPr>
          <a:r>
            <a:rPr lang="en-US" altLang="zh-CN" sz="1400" kern="1200" dirty="0" smtClean="0"/>
            <a:t>NB</a:t>
          </a:r>
          <a:r>
            <a:rPr lang="zh-CN" altLang="en-US" sz="1400" kern="1200" dirty="0" smtClean="0"/>
            <a:t>设备注册优化</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萤石设备管理优化</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设备导入导出</a:t>
          </a:r>
          <a:endParaRPr lang="zh-CN" altLang="en-US" sz="1400" kern="1200" dirty="0"/>
        </a:p>
        <a:p>
          <a:pPr marL="114300" lvl="1" indent="-114300" algn="l" defTabSz="622300">
            <a:lnSpc>
              <a:spcPct val="90000"/>
            </a:lnSpc>
            <a:spcBef>
              <a:spcPct val="0"/>
            </a:spcBef>
            <a:spcAft>
              <a:spcPct val="15000"/>
            </a:spcAft>
            <a:buChar char="••"/>
          </a:pPr>
          <a:r>
            <a:rPr lang="en-US" altLang="zh-CN" sz="1400" kern="1200" dirty="0" smtClean="0"/>
            <a:t>H5</a:t>
          </a:r>
          <a:r>
            <a:rPr lang="zh-CN" altLang="en-US" sz="1400" kern="1200" dirty="0" smtClean="0"/>
            <a:t>播放器优化</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平台播放器支持</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云台控制</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监控带你收藏</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预置点、巡航路径</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批量操作记录优化</a:t>
          </a:r>
          <a:endParaRPr lang="zh-CN" altLang="en-US" sz="1400" kern="1200" dirty="0"/>
        </a:p>
      </dsp:txBody>
      <dsp:txXfrm>
        <a:off x="6018" y="947674"/>
        <a:ext cx="1811055" cy="4048875"/>
      </dsp:txXfrm>
    </dsp:sp>
    <dsp:sp modelId="{2EB61842-10F4-4F77-BBA4-1F0B1321CC26}">
      <dsp:nvSpPr>
        <dsp:cNvPr id="0" name=""/>
        <dsp:cNvSpPr/>
      </dsp:nvSpPr>
      <dsp:spPr>
        <a:xfrm>
          <a:off x="2067615" y="225852"/>
          <a:ext cx="1811055" cy="7200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运营平台</a:t>
          </a:r>
          <a:endParaRPr lang="zh-CN" altLang="en-US" sz="2500" kern="1200" dirty="0"/>
        </a:p>
      </dsp:txBody>
      <dsp:txXfrm>
        <a:off x="2067615" y="225852"/>
        <a:ext cx="1811055" cy="720000"/>
      </dsp:txXfrm>
    </dsp:sp>
    <dsp:sp modelId="{9EC0D5A7-C51D-49A2-BF55-EB789F006A66}">
      <dsp:nvSpPr>
        <dsp:cNvPr id="0" name=""/>
        <dsp:cNvSpPr/>
      </dsp:nvSpPr>
      <dsp:spPr>
        <a:xfrm>
          <a:off x="2070621" y="947674"/>
          <a:ext cx="1811055" cy="4048875"/>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平台运维统计</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产品运维统计</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产品删除优级联化</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产品复制优化</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权限编码导入导出</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设备接入属控制</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项目列表筛选优化</a:t>
          </a:r>
          <a:endParaRPr lang="zh-CN" altLang="en-US" sz="1400" kern="1200" dirty="0"/>
        </a:p>
        <a:p>
          <a:pPr marL="114300" lvl="1" indent="-114300" algn="l" defTabSz="622300">
            <a:lnSpc>
              <a:spcPct val="90000"/>
            </a:lnSpc>
            <a:spcBef>
              <a:spcPct val="0"/>
            </a:spcBef>
            <a:spcAft>
              <a:spcPct val="15000"/>
            </a:spcAft>
            <a:buChar char="••"/>
          </a:pPr>
          <a:r>
            <a:rPr lang="en-US" altLang="en-US" sz="1400" kern="1200" dirty="0" smtClean="0"/>
            <a:t>logo</a:t>
          </a:r>
          <a:r>
            <a:rPr lang="zh-CN" altLang="en-US" sz="1400" kern="1200" dirty="0" smtClean="0"/>
            <a:t>和标题配置优化</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运营用户管理</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树形数据字典支持</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数据字典权限控制</a:t>
          </a:r>
          <a:endParaRPr lang="zh-CN" altLang="en-US" sz="1400" kern="1200" dirty="0"/>
        </a:p>
      </dsp:txBody>
      <dsp:txXfrm>
        <a:off x="2070621" y="947674"/>
        <a:ext cx="1811055" cy="4048875"/>
      </dsp:txXfrm>
    </dsp:sp>
    <dsp:sp modelId="{6A846767-E2FB-464A-A760-409A6AD80E2A}">
      <dsp:nvSpPr>
        <dsp:cNvPr id="0" name=""/>
        <dsp:cNvSpPr/>
      </dsp:nvSpPr>
      <dsp:spPr>
        <a:xfrm>
          <a:off x="4132218" y="225852"/>
          <a:ext cx="1811055" cy="7200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基础服务</a:t>
          </a:r>
          <a:endParaRPr lang="zh-CN" altLang="en-US" sz="2500" kern="1200" dirty="0"/>
        </a:p>
      </dsp:txBody>
      <dsp:txXfrm>
        <a:off x="4132218" y="225852"/>
        <a:ext cx="1811055" cy="720000"/>
      </dsp:txXfrm>
    </dsp:sp>
    <dsp:sp modelId="{3C436FC2-2DE0-4782-B281-C9E0276129AB}">
      <dsp:nvSpPr>
        <dsp:cNvPr id="0" name=""/>
        <dsp:cNvSpPr/>
      </dsp:nvSpPr>
      <dsp:spPr>
        <a:xfrm>
          <a:off x="4135224" y="947674"/>
          <a:ext cx="1811055" cy="4048875"/>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日志服务优化</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网关集群部署</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云存储接口开发</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萤石</a:t>
          </a:r>
          <a:r>
            <a:rPr lang="en-US" altLang="en-US" sz="1400" kern="1200" dirty="0" smtClean="0"/>
            <a:t>AI</a:t>
          </a:r>
          <a:r>
            <a:rPr lang="zh-CN" altLang="en-US" sz="1400" kern="1200" dirty="0" smtClean="0"/>
            <a:t>接口开放</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接口校验优化</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数据库读写分离</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数据库集群</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内部网关动态路由</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内部网关安全限制</a:t>
          </a:r>
          <a:endParaRPr lang="zh-CN" altLang="en-US" sz="1400" kern="1200" dirty="0"/>
        </a:p>
      </dsp:txBody>
      <dsp:txXfrm>
        <a:off x="4135224" y="947674"/>
        <a:ext cx="1811055" cy="4048875"/>
      </dsp:txXfrm>
    </dsp:sp>
    <dsp:sp modelId="{00FD5DA0-6E8A-47EB-968A-0FE8AF1CB794}">
      <dsp:nvSpPr>
        <dsp:cNvPr id="0" name=""/>
        <dsp:cNvSpPr/>
      </dsp:nvSpPr>
      <dsp:spPr>
        <a:xfrm>
          <a:off x="6196821" y="225852"/>
          <a:ext cx="1811055" cy="7200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其他</a:t>
          </a:r>
          <a:endParaRPr lang="zh-CN" altLang="en-US" sz="2500" kern="1200" dirty="0"/>
        </a:p>
      </dsp:txBody>
      <dsp:txXfrm>
        <a:off x="6196821" y="225852"/>
        <a:ext cx="1811055" cy="720000"/>
      </dsp:txXfrm>
    </dsp:sp>
    <dsp:sp modelId="{E7BDD355-CC38-4179-8755-4534C694F838}">
      <dsp:nvSpPr>
        <dsp:cNvPr id="0" name=""/>
        <dsp:cNvSpPr/>
      </dsp:nvSpPr>
      <dsp:spPr>
        <a:xfrm>
          <a:off x="6199827" y="947674"/>
          <a:ext cx="1811055" cy="4048875"/>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分布式事务</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服务熔断和降级</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服务容器化</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服务支持</a:t>
          </a:r>
          <a:r>
            <a:rPr lang="en-US" altLang="zh-CN" sz="1400" kern="1200" dirty="0" smtClean="0"/>
            <a:t>C360</a:t>
          </a:r>
          <a:r>
            <a:rPr lang="zh-CN" altLang="en-US" sz="1400" kern="1200" dirty="0" smtClean="0"/>
            <a:t>部署</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萤石</a:t>
          </a:r>
          <a:r>
            <a:rPr lang="en-US" altLang="en-US" sz="1400" kern="1200" dirty="0" smtClean="0"/>
            <a:t>SAAS</a:t>
          </a:r>
          <a:r>
            <a:rPr lang="zh-CN" altLang="en-US" sz="1400" kern="1200" dirty="0" smtClean="0"/>
            <a:t>认证对接</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移动</a:t>
          </a:r>
          <a:r>
            <a:rPr lang="en-US" altLang="en-US" sz="1400" kern="1200" dirty="0" smtClean="0"/>
            <a:t>BOSS</a:t>
          </a:r>
          <a:r>
            <a:rPr lang="zh-CN" altLang="en-US" sz="1400" kern="1200" dirty="0" smtClean="0"/>
            <a:t>系统对接</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消防</a:t>
          </a:r>
          <a:r>
            <a:rPr lang="en-US" altLang="en-US" sz="1400" kern="1200" dirty="0" smtClean="0"/>
            <a:t>NB</a:t>
          </a:r>
          <a:r>
            <a:rPr lang="zh-CN" altLang="en-US" sz="1400" kern="1200" dirty="0" smtClean="0"/>
            <a:t>设备解析对接</a:t>
          </a:r>
          <a:endParaRPr lang="zh-CN" altLang="en-US" sz="1400" kern="1200" dirty="0"/>
        </a:p>
      </dsp:txBody>
      <dsp:txXfrm>
        <a:off x="6199827" y="947674"/>
        <a:ext cx="1811055" cy="40488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7EC251-591B-43EC-B080-51E6B39B4908}" type="datetimeFigureOut">
              <a:rPr lang="zh-CN" altLang="en-US" smtClean="0"/>
              <a:t>2019/6/25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54F4FE-5BB3-4450-B068-D84AACDE1458}" type="slidenum">
              <a:rPr lang="zh-CN" altLang="en-US" smtClean="0"/>
              <a:t>‹#›</a:t>
            </a:fld>
            <a:endParaRPr lang="zh-CN" altLang="en-US"/>
          </a:p>
        </p:txBody>
      </p:sp>
    </p:spTree>
    <p:extLst>
      <p:ext uri="{BB962C8B-B14F-4D97-AF65-F5344CB8AC3E}">
        <p14:creationId xmlns:p14="http://schemas.microsoft.com/office/powerpoint/2010/main" val="3856747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242D2-AFB8-4627-BAF6-5FA5CC257127}" type="datetimeFigureOut">
              <a:rPr lang="zh-CN" altLang="en-US" smtClean="0"/>
              <a:t>2019/6/25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5B16D7-2356-4F32-8740-88801C7A1332}" type="slidenum">
              <a:rPr lang="zh-CN" altLang="en-US" smtClean="0"/>
              <a:t>‹#›</a:t>
            </a:fld>
            <a:endParaRPr lang="zh-CN" altLang="en-US"/>
          </a:p>
        </p:txBody>
      </p:sp>
    </p:spTree>
    <p:extLst>
      <p:ext uri="{BB962C8B-B14F-4D97-AF65-F5344CB8AC3E}">
        <p14:creationId xmlns:p14="http://schemas.microsoft.com/office/powerpoint/2010/main" val="3835934854"/>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544388" algn="l" defTabSz="1088776" rtl="0" eaLnBrk="1" latinLnBrk="0" hangingPunct="1">
      <a:defRPr sz="1400" kern="1200">
        <a:solidFill>
          <a:schemeClr val="tx1"/>
        </a:solidFill>
        <a:latin typeface="+mn-lt"/>
        <a:ea typeface="+mn-ea"/>
        <a:cs typeface="+mn-cs"/>
      </a:defRPr>
    </a:lvl2pPr>
    <a:lvl3pPr marL="1088776" algn="l" defTabSz="1088776" rtl="0" eaLnBrk="1" latinLnBrk="0" hangingPunct="1">
      <a:defRPr sz="1400" kern="1200">
        <a:solidFill>
          <a:schemeClr val="tx1"/>
        </a:solidFill>
        <a:latin typeface="+mn-lt"/>
        <a:ea typeface="+mn-ea"/>
        <a:cs typeface="+mn-cs"/>
      </a:defRPr>
    </a:lvl3pPr>
    <a:lvl4pPr marL="1633164" algn="l" defTabSz="1088776" rtl="0" eaLnBrk="1" latinLnBrk="0" hangingPunct="1">
      <a:defRPr sz="14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38A62C8-5749-4493-8241-F8CE0341D7D9}" type="slidenum">
              <a:rPr lang="en-US" altLang="zh-CN" smtClean="0">
                <a:latin typeface="Arial" pitchFamily="34" charset="0"/>
                <a:cs typeface="方正瘦金书_GBK"/>
              </a:rPr>
              <a:pPr/>
              <a:t>1</a:t>
            </a:fld>
            <a:endParaRPr lang="en-US" altLang="zh-CN" smtClean="0">
              <a:latin typeface="Arial" pitchFamily="34" charset="0"/>
              <a:cs typeface="方正瘦金书_GBK"/>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zh-CN" altLang="en-US" dirty="0" smtClean="0">
                <a:latin typeface="Arial" pitchFamily="34" charset="0"/>
              </a:rPr>
              <a:t>启动会参加人员：</a:t>
            </a:r>
            <a:r>
              <a:rPr lang="en-US" altLang="zh-CN" dirty="0" smtClean="0">
                <a:latin typeface="Arial" pitchFamily="34" charset="0"/>
              </a:rPr>
              <a:t>LPDT</a:t>
            </a:r>
            <a:r>
              <a:rPr lang="zh-CN" altLang="en-US" dirty="0" smtClean="0">
                <a:latin typeface="Arial" pitchFamily="34" charset="0"/>
              </a:rPr>
              <a:t>、产品经理、项目经理、</a:t>
            </a:r>
            <a:r>
              <a:rPr lang="en-US" altLang="zh-CN" dirty="0" smtClean="0">
                <a:latin typeface="Arial" pitchFamily="34" charset="0"/>
              </a:rPr>
              <a:t>SE</a:t>
            </a:r>
            <a:r>
              <a:rPr lang="zh-CN" altLang="en-US" dirty="0" smtClean="0">
                <a:latin typeface="Arial" pitchFamily="34" charset="0"/>
              </a:rPr>
              <a:t>、后端开发组长、前端开发组长、交互代表、视觉代表、集成测试组长、系统测试组长、</a:t>
            </a:r>
            <a:r>
              <a:rPr lang="en-US" altLang="zh-CN" dirty="0" smtClean="0">
                <a:latin typeface="Arial" pitchFamily="34" charset="0"/>
              </a:rPr>
              <a:t>QA</a:t>
            </a:r>
            <a:r>
              <a:rPr lang="zh-CN" altLang="en-US" dirty="0" smtClean="0">
                <a:latin typeface="Arial" pitchFamily="34" charset="0"/>
              </a:rPr>
              <a:t>、解决方案、技术支持代表、安全接口人、平台接口人、组件接口人、配置工程师</a:t>
            </a:r>
            <a:endParaRPr lang="zh-CN" altLang="zh-CN" dirty="0" smtClean="0">
              <a:latin typeface="Arial" pitchFamily="34" charset="0"/>
            </a:endParaRPr>
          </a:p>
        </p:txBody>
      </p:sp>
    </p:spTree>
    <p:extLst>
      <p:ext uri="{BB962C8B-B14F-4D97-AF65-F5344CB8AC3E}">
        <p14:creationId xmlns:p14="http://schemas.microsoft.com/office/powerpoint/2010/main" val="2492061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说明</a:t>
            </a:r>
            <a:r>
              <a:rPr lang="en-US" altLang="zh-CN" dirty="0" smtClean="0"/>
              <a:t>1</a:t>
            </a:r>
            <a:r>
              <a:rPr lang="zh-CN" altLang="en-US" dirty="0" smtClean="0"/>
              <a:t>：项目经理针对项目的常见变更：需求变更，设计变更及其由此引起的进度变更，相关工程变更，明确项目的变更评审组成员</a:t>
            </a:r>
            <a:r>
              <a:rPr lang="zh-CN" altLang="en-US" sz="1200" kern="1200" dirty="0" smtClean="0">
                <a:solidFill>
                  <a:schemeClr val="tx1"/>
                </a:solidFill>
                <a:latin typeface="Arial" charset="0"/>
                <a:ea typeface="宋体" pitchFamily="2" charset="-122"/>
                <a:cs typeface="+mn-cs"/>
              </a:rPr>
              <a:t>，参照</a:t>
            </a:r>
            <a:r>
              <a:rPr lang="en-US" altLang="zh-CN" sz="1200" kern="1200" dirty="0" smtClean="0">
                <a:solidFill>
                  <a:schemeClr val="tx1"/>
                </a:solidFill>
                <a:latin typeface="Arial" charset="0"/>
                <a:ea typeface="宋体" pitchFamily="2" charset="-122"/>
                <a:cs typeface="+mn-cs"/>
              </a:rPr>
              <a:t>RDMS</a:t>
            </a:r>
            <a:r>
              <a:rPr lang="zh-CN" altLang="en-US" sz="1200" kern="1200" dirty="0" smtClean="0">
                <a:solidFill>
                  <a:schemeClr val="tx1"/>
                </a:solidFill>
                <a:latin typeface="Arial" charset="0"/>
                <a:ea typeface="宋体" pitchFamily="2" charset="-122"/>
                <a:cs typeface="+mn-cs"/>
              </a:rPr>
              <a:t>体系中的变更控制程序。</a:t>
            </a:r>
            <a:endParaRPr lang="en-US" altLang="zh-CN" sz="1200" kern="1200" dirty="0" smtClean="0">
              <a:solidFill>
                <a:schemeClr val="tx1"/>
              </a:solidFill>
              <a:latin typeface="Arial" charset="0"/>
              <a:ea typeface="宋体" pitchFamily="2" charset="-122"/>
              <a:cs typeface="+mn-cs"/>
            </a:endParaRPr>
          </a:p>
          <a:p>
            <a:endParaRPr lang="en-US" altLang="zh-CN" dirty="0" smtClean="0"/>
          </a:p>
          <a:p>
            <a:r>
              <a:rPr lang="zh-CN" altLang="en-US" dirty="0" smtClean="0"/>
              <a:t>说明</a:t>
            </a:r>
            <a:r>
              <a:rPr lang="en-US" altLang="zh-CN" dirty="0" smtClean="0"/>
              <a:t>2</a:t>
            </a:r>
            <a:r>
              <a:rPr lang="zh-CN" altLang="en-US" dirty="0" smtClean="0"/>
              <a:t>：评审组审批</a:t>
            </a:r>
            <a:r>
              <a:rPr lang="en-US" altLang="zh-CN" dirty="0" smtClean="0"/>
              <a:t>3</a:t>
            </a:r>
            <a:r>
              <a:rPr lang="zh-CN" altLang="en-US" dirty="0" smtClean="0"/>
              <a:t>级变更。</a:t>
            </a:r>
            <a:endParaRPr lang="en-US" altLang="zh-CN" dirty="0" smtClean="0"/>
          </a:p>
          <a:p>
            <a:endParaRPr lang="en-US" altLang="zh-CN" dirty="0" smtClean="0"/>
          </a:p>
          <a:p>
            <a:pPr marL="228600" indent="-228600">
              <a:buNone/>
            </a:pPr>
            <a:r>
              <a:rPr lang="zh-CN" altLang="en-US" dirty="0" smtClean="0"/>
              <a:t>说明</a:t>
            </a:r>
            <a:r>
              <a:rPr lang="en-US" altLang="zh-CN" dirty="0" smtClean="0"/>
              <a:t>3</a:t>
            </a:r>
            <a:r>
              <a:rPr lang="zh-CN" altLang="en-US" dirty="0" smtClean="0"/>
              <a:t>：变更评审组名单必须包含部门总监，项目主控，项目经理，各相关工作组所在部门的最高负责人；可选：测试负责人，市场代表等，销售代表等</a:t>
            </a:r>
            <a:endParaRPr lang="en-US" altLang="zh-CN" dirty="0" smtClean="0"/>
          </a:p>
          <a:p>
            <a:endParaRPr lang="en-US" altLang="zh-CN" sz="1200" kern="1200" dirty="0" smtClean="0">
              <a:solidFill>
                <a:schemeClr val="tx1"/>
              </a:solidFill>
              <a:latin typeface="Arial" charset="0"/>
              <a:ea typeface="宋体" pitchFamily="2" charset="-122"/>
              <a:cs typeface="+mn-cs"/>
            </a:endParaRPr>
          </a:p>
          <a:p>
            <a:endParaRPr lang="en-US" altLang="zh-CN" dirty="0" smtClean="0"/>
          </a:p>
        </p:txBody>
      </p:sp>
      <p:sp>
        <p:nvSpPr>
          <p:cNvPr id="4" name="灯片编号占位符 3"/>
          <p:cNvSpPr>
            <a:spLocks noGrp="1"/>
          </p:cNvSpPr>
          <p:nvPr>
            <p:ph type="sldNum" sz="quarter" idx="10"/>
          </p:nvPr>
        </p:nvSpPr>
        <p:spPr/>
        <p:txBody>
          <a:bodyPr/>
          <a:lstStyle/>
          <a:p>
            <a:pPr>
              <a:defRPr/>
            </a:pPr>
            <a:fld id="{7627C394-0F87-4D3D-A1C2-4A0FAFB07912}" type="slidenum">
              <a:rPr lang="en-US" altLang="zh-CN" smtClean="0"/>
              <a:pPr>
                <a:defRPr/>
              </a:pPr>
              <a:t>16</a:t>
            </a:fld>
            <a:endParaRPr lang="en-US" altLang="zh-CN"/>
          </a:p>
        </p:txBody>
      </p:sp>
    </p:spTree>
    <p:extLst>
      <p:ext uri="{BB962C8B-B14F-4D97-AF65-F5344CB8AC3E}">
        <p14:creationId xmlns:p14="http://schemas.microsoft.com/office/powerpoint/2010/main" val="1091856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p:spPr>
        <p:txBody>
          <a:bodyPr/>
          <a:lstStyle/>
          <a:p>
            <a:endParaRPr lang="zh-CN" altLang="en-US" dirty="0" smtClean="0"/>
          </a:p>
        </p:txBody>
      </p:sp>
      <p:sp>
        <p:nvSpPr>
          <p:cNvPr id="29700" name="灯片编号占位符 3"/>
          <p:cNvSpPr>
            <a:spLocks noGrp="1"/>
          </p:cNvSpPr>
          <p:nvPr>
            <p:ph type="sldNum" sz="quarter" idx="5"/>
          </p:nvPr>
        </p:nvSpPr>
        <p:spPr>
          <a:noFill/>
        </p:spPr>
        <p:txBody>
          <a:bodyPr/>
          <a:lstStyle/>
          <a:p>
            <a:fld id="{A8F221C2-17FE-40F7-9A94-6F82D0D7A671}" type="slidenum">
              <a:rPr lang="en-US" altLang="zh-CN" smtClean="0"/>
              <a:pPr/>
              <a:t>17</a:t>
            </a:fld>
            <a:endParaRPr lang="en-US" altLang="zh-CN" smtClean="0"/>
          </a:p>
        </p:txBody>
      </p:sp>
    </p:spTree>
    <p:extLst>
      <p:ext uri="{BB962C8B-B14F-4D97-AF65-F5344CB8AC3E}">
        <p14:creationId xmlns:p14="http://schemas.microsoft.com/office/powerpoint/2010/main" val="2743771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zh-CN" altLang="en-US" smtClean="0"/>
              <a:t>包括：缺陷修改流程、缺陷</a:t>
            </a:r>
            <a:r>
              <a:rPr lang="zh-CN" altLang="en-US" dirty="0" smtClean="0"/>
              <a:t>修改</a:t>
            </a:r>
            <a:r>
              <a:rPr lang="zh-CN" altLang="en-US" smtClean="0"/>
              <a:t>沟通反馈、缺陷</a:t>
            </a:r>
            <a:r>
              <a:rPr lang="zh-CN" altLang="en-US" dirty="0" smtClean="0"/>
              <a:t>修改</a:t>
            </a:r>
            <a:r>
              <a:rPr lang="zh-CN" altLang="en-US" smtClean="0"/>
              <a:t>指标要求、疑难处理、缺陷认定、其他</a:t>
            </a:r>
            <a:endParaRPr lang="zh-CN" altLang="en-US" dirty="0" smtClean="0"/>
          </a:p>
          <a:p>
            <a:endParaRPr lang="en-US" altLang="zh-CN" dirty="0" smtClean="0"/>
          </a:p>
        </p:txBody>
      </p:sp>
    </p:spTree>
    <p:extLst>
      <p:ext uri="{BB962C8B-B14F-4D97-AF65-F5344CB8AC3E}">
        <p14:creationId xmlns:p14="http://schemas.microsoft.com/office/powerpoint/2010/main" val="2948908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altLang="zh-CN" dirty="0" smtClean="0"/>
          </a:p>
        </p:txBody>
      </p:sp>
    </p:spTree>
    <p:extLst>
      <p:ext uri="{BB962C8B-B14F-4D97-AF65-F5344CB8AC3E}">
        <p14:creationId xmlns:p14="http://schemas.microsoft.com/office/powerpoint/2010/main" val="475520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zh-CN" altLang="en-US" dirty="0" smtClean="0"/>
              <a:t>项目经理</a:t>
            </a:r>
            <a:endParaRPr lang="en-US" altLang="zh-CN" dirty="0" smtClean="0"/>
          </a:p>
          <a:p>
            <a:r>
              <a:rPr lang="en-US" altLang="zh-CN" dirty="0" smtClean="0"/>
              <a:t>1. </a:t>
            </a:r>
            <a:r>
              <a:rPr lang="zh-CN" altLang="en-US" dirty="0" smtClean="0"/>
              <a:t>须明确项目团队中的沟通原则，一般情况下遵循层层汇报。</a:t>
            </a:r>
            <a:endParaRPr lang="en-US" altLang="zh-CN" dirty="0" smtClean="0"/>
          </a:p>
          <a:p>
            <a:r>
              <a:rPr lang="en-US" altLang="zh-CN" dirty="0" smtClean="0"/>
              <a:t>2. </a:t>
            </a:r>
            <a:r>
              <a:rPr lang="zh-CN" altLang="en-US" dirty="0" smtClean="0"/>
              <a:t>宣贯项目的大局观及合作意识。</a:t>
            </a:r>
            <a:endParaRPr lang="en-US" altLang="zh-CN" dirty="0" smtClean="0"/>
          </a:p>
          <a:p>
            <a:endParaRPr lang="en-US" altLang="zh-CN" dirty="0" smtClean="0"/>
          </a:p>
        </p:txBody>
      </p:sp>
    </p:spTree>
    <p:extLst>
      <p:ext uri="{BB962C8B-B14F-4D97-AF65-F5344CB8AC3E}">
        <p14:creationId xmlns:p14="http://schemas.microsoft.com/office/powerpoint/2010/main" val="3120416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zh-CN" altLang="en-US" dirty="0" smtClean="0"/>
              <a:t>项目经理</a:t>
            </a:r>
            <a:endParaRPr lang="en-US" altLang="zh-CN" dirty="0" smtClean="0"/>
          </a:p>
          <a:p>
            <a:r>
              <a:rPr lang="en-US" altLang="zh-CN" dirty="0" smtClean="0"/>
              <a:t>1. </a:t>
            </a:r>
            <a:r>
              <a:rPr lang="zh-CN" altLang="en-US" dirty="0" smtClean="0"/>
              <a:t>须明确项目团队中的沟通原则，一般情况下遵循层层汇报。</a:t>
            </a:r>
            <a:endParaRPr lang="en-US" altLang="zh-CN" dirty="0" smtClean="0"/>
          </a:p>
          <a:p>
            <a:r>
              <a:rPr lang="en-US" altLang="zh-CN" dirty="0" smtClean="0"/>
              <a:t>2. </a:t>
            </a:r>
            <a:r>
              <a:rPr lang="zh-CN" altLang="en-US" dirty="0" smtClean="0"/>
              <a:t>宣贯项目的大局观及合作意识。</a:t>
            </a:r>
            <a:endParaRPr lang="en-US" altLang="zh-CN" dirty="0" smtClean="0"/>
          </a:p>
          <a:p>
            <a:endParaRPr lang="en-US" altLang="zh-CN" dirty="0" smtClean="0"/>
          </a:p>
        </p:txBody>
      </p:sp>
    </p:spTree>
    <p:extLst>
      <p:ext uri="{BB962C8B-B14F-4D97-AF65-F5344CB8AC3E}">
        <p14:creationId xmlns:p14="http://schemas.microsoft.com/office/powerpoint/2010/main" val="3785852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5B16D7-2356-4F32-8740-88801C7A1332}" type="slidenum">
              <a:rPr lang="zh-CN" altLang="en-US" smtClean="0"/>
              <a:t>27</a:t>
            </a:fld>
            <a:endParaRPr lang="zh-CN" altLang="en-US"/>
          </a:p>
        </p:txBody>
      </p:sp>
    </p:spTree>
    <p:extLst>
      <p:ext uri="{BB962C8B-B14F-4D97-AF65-F5344CB8AC3E}">
        <p14:creationId xmlns:p14="http://schemas.microsoft.com/office/powerpoint/2010/main" val="2937277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ln/>
        </p:spPr>
        <p:txBody>
          <a:bodyPr/>
          <a:lstStyle/>
          <a:p>
            <a:pPr>
              <a:defRPr/>
            </a:pPr>
            <a:r>
              <a:rPr lang="zh-CN" altLang="en-US" dirty="0" smtClean="0"/>
              <a:t>注意：</a:t>
            </a:r>
            <a:endParaRPr lang="en-US" altLang="zh-CN" dirty="0" smtClean="0"/>
          </a:p>
          <a:p>
            <a:pPr>
              <a:defRPr/>
            </a:pPr>
            <a:r>
              <a:rPr lang="en-US" altLang="zh-CN" dirty="0" smtClean="0"/>
              <a:t>1. </a:t>
            </a:r>
            <a:r>
              <a:rPr lang="zh-CN" altLang="en-US" dirty="0" smtClean="0"/>
              <a:t>整个会议的主持人始终是项目经理，项目经理按照会议程序分别介绍不同的干系人进行相关部分的澄清和阐述。</a:t>
            </a:r>
            <a:endParaRPr lang="en-US" altLang="zh-CN" dirty="0" smtClean="0"/>
          </a:p>
          <a:p>
            <a:pPr>
              <a:defRPr/>
            </a:pPr>
            <a:r>
              <a:rPr lang="en-US" altLang="zh-CN" dirty="0" smtClean="0"/>
              <a:t>2. </a:t>
            </a:r>
            <a:r>
              <a:rPr lang="zh-CN" altLang="en-US" dirty="0" smtClean="0"/>
              <a:t>项目背景介绍：首先邀请邀请客户代表或需求分析员或产品经理澄清项目来源，重要性等，</a:t>
            </a:r>
            <a:endParaRPr lang="en-US" altLang="zh-CN" dirty="0" smtClean="0"/>
          </a:p>
          <a:p>
            <a:pPr>
              <a:defRPr/>
            </a:pPr>
            <a:r>
              <a:rPr lang="en-US" altLang="zh-CN" dirty="0" smtClean="0"/>
              <a:t>**</a:t>
            </a:r>
            <a:r>
              <a:rPr lang="zh-CN" altLang="en-US" dirty="0" smtClean="0"/>
              <a:t>每个章节的主持：项目经理须尽量调动相关干系人的参与度</a:t>
            </a:r>
          </a:p>
        </p:txBody>
      </p:sp>
    </p:spTree>
    <p:extLst>
      <p:ext uri="{BB962C8B-B14F-4D97-AF65-F5344CB8AC3E}">
        <p14:creationId xmlns:p14="http://schemas.microsoft.com/office/powerpoint/2010/main" val="403795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i="0" dirty="0" smtClean="0">
                <a:solidFill>
                  <a:srgbClr val="0000CC"/>
                </a:solidFill>
              </a:rPr>
              <a:t>简要描述项目的背景及目标，澄清项目来源，重要性等，站在市场角度阐明项目可行性。</a:t>
            </a:r>
            <a:endParaRPr lang="en-US" altLang="zh-CN" sz="1400" i="0" dirty="0" smtClean="0">
              <a:solidFill>
                <a:srgbClr val="0000CC"/>
              </a:solidFill>
            </a:endParaRPr>
          </a:p>
        </p:txBody>
      </p:sp>
      <p:sp>
        <p:nvSpPr>
          <p:cNvPr id="4" name="灯片编号占位符 3"/>
          <p:cNvSpPr>
            <a:spLocks noGrp="1"/>
          </p:cNvSpPr>
          <p:nvPr>
            <p:ph type="sldNum" sz="quarter" idx="10"/>
          </p:nvPr>
        </p:nvSpPr>
        <p:spPr/>
        <p:txBody>
          <a:bodyPr/>
          <a:lstStyle/>
          <a:p>
            <a:fld id="{4C5B16D7-2356-4F32-8740-88801C7A1332}" type="slidenum">
              <a:rPr lang="zh-CN" altLang="en-US" smtClean="0"/>
              <a:t>3</a:t>
            </a:fld>
            <a:endParaRPr lang="zh-CN" altLang="en-US"/>
          </a:p>
        </p:txBody>
      </p:sp>
    </p:spTree>
    <p:extLst>
      <p:ext uri="{BB962C8B-B14F-4D97-AF65-F5344CB8AC3E}">
        <p14:creationId xmlns:p14="http://schemas.microsoft.com/office/powerpoint/2010/main" val="2567926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5B16D7-2356-4F32-8740-88801C7A1332}" type="slidenum">
              <a:rPr lang="zh-CN" altLang="en-US" smtClean="0"/>
              <a:t>4</a:t>
            </a:fld>
            <a:endParaRPr lang="zh-CN" altLang="en-US"/>
          </a:p>
        </p:txBody>
      </p:sp>
    </p:spTree>
    <p:extLst>
      <p:ext uri="{BB962C8B-B14F-4D97-AF65-F5344CB8AC3E}">
        <p14:creationId xmlns:p14="http://schemas.microsoft.com/office/powerpoint/2010/main" val="4079473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zh-CN" altLang="en-US" dirty="0" smtClean="0"/>
              <a:t>参照</a:t>
            </a:r>
            <a:r>
              <a:rPr lang="en-US" altLang="zh-CN" dirty="0" smtClean="0"/>
              <a:t>RDMS</a:t>
            </a:r>
            <a:r>
              <a:rPr lang="zh-CN" altLang="en-US" dirty="0" smtClean="0"/>
              <a:t>体系</a:t>
            </a:r>
            <a:r>
              <a:rPr lang="en-US" altLang="zh-CN" dirty="0" smtClean="0"/>
              <a:t>-</a:t>
            </a:r>
            <a:r>
              <a:rPr lang="zh-CN" altLang="en-US" dirty="0" smtClean="0"/>
              <a:t>项目管理</a:t>
            </a:r>
            <a:r>
              <a:rPr lang="en-US" altLang="zh-CN" dirty="0" smtClean="0"/>
              <a:t>-</a:t>
            </a:r>
            <a:r>
              <a:rPr lang="zh-CN" altLang="en-US" dirty="0" smtClean="0"/>
              <a:t>指导书</a:t>
            </a:r>
            <a:r>
              <a:rPr lang="en-US" altLang="zh-CN" dirty="0" smtClean="0"/>
              <a:t>-</a:t>
            </a:r>
            <a:r>
              <a:rPr lang="zh-CN" altLang="en-US" dirty="0" smtClean="0"/>
              <a:t>角色职责说明</a:t>
            </a:r>
            <a:endParaRPr lang="en-US" altLang="zh-CN" dirty="0" smtClean="0"/>
          </a:p>
        </p:txBody>
      </p:sp>
    </p:spTree>
    <p:extLst>
      <p:ext uri="{BB962C8B-B14F-4D97-AF65-F5344CB8AC3E}">
        <p14:creationId xmlns:p14="http://schemas.microsoft.com/office/powerpoint/2010/main" val="239879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ln/>
        </p:spPr>
        <p:txBody>
          <a:bodyPr/>
          <a:lstStyle/>
          <a:p>
            <a:pPr>
              <a:defRPr/>
            </a:pPr>
            <a:r>
              <a:rPr lang="zh-CN" altLang="en-US" dirty="0" smtClean="0"/>
              <a:t>注意：</a:t>
            </a:r>
            <a:endParaRPr lang="en-US" altLang="zh-CN" dirty="0" smtClean="0"/>
          </a:p>
          <a:p>
            <a:pPr>
              <a:defRPr/>
            </a:pPr>
            <a:r>
              <a:rPr lang="en-US" altLang="zh-CN" dirty="0" smtClean="0"/>
              <a:t>1. </a:t>
            </a:r>
            <a:r>
              <a:rPr lang="zh-CN" altLang="en-US" dirty="0" smtClean="0"/>
              <a:t>整个会议的主持人始终是项目经理，项目经理按照会议程序分别介绍不同的干系人进行相关部分的澄清和阐述。</a:t>
            </a:r>
            <a:endParaRPr lang="en-US" altLang="zh-CN" dirty="0" smtClean="0"/>
          </a:p>
          <a:p>
            <a:pPr>
              <a:defRPr/>
            </a:pPr>
            <a:r>
              <a:rPr lang="en-US" altLang="zh-CN" dirty="0" smtClean="0"/>
              <a:t>2. </a:t>
            </a:r>
            <a:r>
              <a:rPr lang="zh-CN" altLang="en-US" dirty="0" smtClean="0"/>
              <a:t>项目背景介绍：首先邀请邀请客户代表或需求分析员或产品经理澄清项目来源，重要性等</a:t>
            </a:r>
            <a:endParaRPr lang="en-US" altLang="zh-CN" dirty="0" smtClean="0"/>
          </a:p>
        </p:txBody>
      </p:sp>
    </p:spTree>
    <p:extLst>
      <p:ext uri="{BB962C8B-B14F-4D97-AF65-F5344CB8AC3E}">
        <p14:creationId xmlns:p14="http://schemas.microsoft.com/office/powerpoint/2010/main" val="757046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fld id="{4C5B16D7-2356-4F32-8740-88801C7A1332}" type="slidenum">
              <a:rPr lang="zh-CN" altLang="en-US" smtClean="0"/>
              <a:t>7</a:t>
            </a:fld>
            <a:endParaRPr lang="zh-CN" altLang="en-US"/>
          </a:p>
        </p:txBody>
      </p:sp>
    </p:spTree>
    <p:extLst>
      <p:ext uri="{BB962C8B-B14F-4D97-AF65-F5344CB8AC3E}">
        <p14:creationId xmlns:p14="http://schemas.microsoft.com/office/powerpoint/2010/main" val="2590979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ln/>
        </p:spPr>
        <p:txBody>
          <a:bodyPr/>
          <a:lstStyle/>
          <a:p>
            <a:pPr>
              <a:defRPr/>
            </a:pPr>
            <a:r>
              <a:rPr lang="zh-CN" altLang="en-US" dirty="0" smtClean="0"/>
              <a:t>注意：</a:t>
            </a:r>
            <a:endParaRPr lang="en-US" altLang="zh-CN" dirty="0" smtClean="0"/>
          </a:p>
          <a:p>
            <a:pPr>
              <a:defRPr/>
            </a:pPr>
            <a:r>
              <a:rPr lang="en-US" altLang="zh-CN" dirty="0" smtClean="0"/>
              <a:t>1. </a:t>
            </a:r>
            <a:r>
              <a:rPr lang="zh-CN" altLang="en-US" dirty="0" smtClean="0"/>
              <a:t>整个会议的主持人始终是项目经理，项目经理按照会议程序分别介绍不同的干系人进行相关部分的澄清和阐述。</a:t>
            </a:r>
            <a:endParaRPr lang="en-US" altLang="zh-CN" dirty="0" smtClean="0"/>
          </a:p>
          <a:p>
            <a:pPr>
              <a:defRPr/>
            </a:pPr>
            <a:r>
              <a:rPr lang="en-US" altLang="zh-CN" dirty="0" smtClean="0"/>
              <a:t>2. </a:t>
            </a:r>
            <a:r>
              <a:rPr lang="zh-CN" altLang="en-US" dirty="0" smtClean="0"/>
              <a:t>项目背景介绍：首先邀请邀请客户代表或需求分析员或产品经理澄清项目来源，重要性等</a:t>
            </a:r>
            <a:endParaRPr lang="en-US" altLang="zh-CN" dirty="0" smtClean="0"/>
          </a:p>
        </p:txBody>
      </p:sp>
    </p:spTree>
    <p:extLst>
      <p:ext uri="{BB962C8B-B14F-4D97-AF65-F5344CB8AC3E}">
        <p14:creationId xmlns:p14="http://schemas.microsoft.com/office/powerpoint/2010/main" val="2210719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ln/>
        </p:spPr>
        <p:txBody>
          <a:bodyPr/>
          <a:lstStyle/>
          <a:p>
            <a:pPr>
              <a:defRPr/>
            </a:pPr>
            <a:r>
              <a:rPr lang="zh-CN" altLang="en-US" dirty="0" smtClean="0"/>
              <a:t>注意：项目经理在识别项目风险的过程中切勿以偏概全（可参考风险分析工具，风险管理指导书），须调动项目核心团队及重要干系人共同参与。</a:t>
            </a:r>
            <a:endParaRPr lang="en-US" altLang="zh-CN" dirty="0" smtClean="0"/>
          </a:p>
          <a:p>
            <a:pPr>
              <a:defRPr/>
            </a:pPr>
            <a:r>
              <a:rPr lang="zh-CN" altLang="en-US" dirty="0" smtClean="0"/>
              <a:t>识别风险的方法有但不局限于以下：</a:t>
            </a:r>
            <a:endParaRPr lang="en-US" altLang="zh-CN" dirty="0" smtClean="0"/>
          </a:p>
          <a:p>
            <a:pPr marL="228600" indent="-228600">
              <a:buFontTx/>
              <a:buAutoNum type="arabicPeriod"/>
              <a:defRPr/>
            </a:pPr>
            <a:r>
              <a:rPr lang="zh-CN" altLang="en-US" dirty="0" smtClean="0"/>
              <a:t>头脑风暴法（</a:t>
            </a:r>
            <a:r>
              <a:rPr lang="en-US" altLang="zh-CN" dirty="0" smtClean="0"/>
              <a:t>Brain Storm</a:t>
            </a:r>
            <a:r>
              <a:rPr lang="zh-CN" altLang="en-US" dirty="0" smtClean="0"/>
              <a:t>）</a:t>
            </a:r>
            <a:endParaRPr lang="en-US" altLang="zh-CN" dirty="0" smtClean="0"/>
          </a:p>
          <a:p>
            <a:pPr marL="228600" indent="-228600">
              <a:buFontTx/>
              <a:buAutoNum type="arabicPeriod"/>
              <a:defRPr/>
            </a:pPr>
            <a:r>
              <a:rPr lang="zh-CN" altLang="en-US" dirty="0" smtClean="0"/>
              <a:t>访谈法</a:t>
            </a:r>
            <a:endParaRPr lang="en-US" altLang="zh-CN" dirty="0" smtClean="0"/>
          </a:p>
          <a:p>
            <a:pPr marL="228600" indent="-228600">
              <a:buFontTx/>
              <a:buAutoNum type="arabicPeriod"/>
              <a:defRPr/>
            </a:pPr>
            <a:r>
              <a:rPr lang="zh-CN" altLang="en-US" dirty="0" smtClean="0"/>
              <a:t>德尔菲（</a:t>
            </a:r>
            <a:r>
              <a:rPr lang="en-US" altLang="zh-CN" dirty="0" smtClean="0"/>
              <a:t>Delphi</a:t>
            </a:r>
            <a:r>
              <a:rPr lang="zh-CN" altLang="en-US" dirty="0" smtClean="0"/>
              <a:t>）</a:t>
            </a:r>
            <a:endParaRPr lang="en-US" altLang="zh-CN" dirty="0" smtClean="0"/>
          </a:p>
          <a:p>
            <a:pPr marL="228600" indent="-228600">
              <a:buFontTx/>
              <a:buAutoNum type="arabicPeriod"/>
              <a:defRPr/>
            </a:pPr>
            <a:r>
              <a:rPr lang="zh-CN" altLang="en-US" dirty="0" smtClean="0"/>
              <a:t>实力</a:t>
            </a:r>
            <a:r>
              <a:rPr lang="en-US" altLang="zh-CN" dirty="0" smtClean="0"/>
              <a:t>/</a:t>
            </a:r>
            <a:r>
              <a:rPr lang="zh-CN" altLang="en-US" dirty="0" smtClean="0"/>
              <a:t>弱点</a:t>
            </a:r>
            <a:r>
              <a:rPr lang="en-US" altLang="zh-CN" dirty="0" smtClean="0"/>
              <a:t>/</a:t>
            </a:r>
            <a:r>
              <a:rPr lang="zh-CN" altLang="en-US" dirty="0" smtClean="0"/>
              <a:t>机会</a:t>
            </a:r>
            <a:r>
              <a:rPr lang="en-US" altLang="zh-CN" dirty="0" smtClean="0"/>
              <a:t>/</a:t>
            </a:r>
            <a:r>
              <a:rPr lang="zh-CN" altLang="en-US" dirty="0" smtClean="0"/>
              <a:t>威胁法（</a:t>
            </a:r>
            <a:r>
              <a:rPr lang="en-US" altLang="zh-CN" dirty="0" smtClean="0"/>
              <a:t>SWOT</a:t>
            </a:r>
            <a:r>
              <a:rPr lang="zh-CN" altLang="en-US" dirty="0" smtClean="0"/>
              <a:t>）</a:t>
            </a:r>
            <a:endParaRPr lang="en-US" altLang="zh-CN" dirty="0" smtClean="0"/>
          </a:p>
          <a:p>
            <a:pPr marL="228600" indent="-228600">
              <a:defRPr/>
            </a:pPr>
            <a:r>
              <a:rPr lang="zh-CN" altLang="en-US" dirty="0" smtClean="0"/>
              <a:t>无论采取何种方式，目的只有一个：尽可能调动所有相关资源，调动团队力量识别出全面的风险。</a:t>
            </a:r>
            <a:endParaRPr lang="en-US" altLang="zh-CN" dirty="0" smtClean="0"/>
          </a:p>
          <a:p>
            <a:pPr marL="228600" indent="-228600">
              <a:defRPr/>
            </a:pPr>
            <a:endParaRPr lang="en-US" altLang="zh-CN" dirty="0" smtClean="0"/>
          </a:p>
          <a:p>
            <a:pPr marL="228600" indent="-228600">
              <a:defRPr/>
            </a:pPr>
            <a:r>
              <a:rPr lang="zh-CN" altLang="en-US" dirty="0" smtClean="0"/>
              <a:t>对风险事件的描述须注意尽量提高明确性：</a:t>
            </a:r>
            <a:endParaRPr lang="en-US" altLang="zh-CN" dirty="0" smtClean="0"/>
          </a:p>
          <a:p>
            <a:pPr marL="228600" indent="-228600">
              <a:defRPr/>
            </a:pPr>
            <a:r>
              <a:rPr lang="en-US" altLang="zh-CN" dirty="0" smtClean="0"/>
              <a:t>1.</a:t>
            </a:r>
            <a:r>
              <a:rPr lang="zh-CN" altLang="en-US" dirty="0" smtClean="0"/>
              <a:t>使用完整的句子：尽可能明确，并陈述风险及受到影响的领域；</a:t>
            </a:r>
            <a:endParaRPr lang="en-US" altLang="zh-CN" dirty="0" smtClean="0"/>
          </a:p>
          <a:p>
            <a:pPr marL="228600" indent="-228600">
              <a:defRPr/>
            </a:pPr>
            <a:r>
              <a:rPr lang="en-US" altLang="zh-CN" dirty="0" smtClean="0"/>
              <a:t>2.</a:t>
            </a:r>
            <a:r>
              <a:rPr lang="zh-CN" altLang="en-US" dirty="0" smtClean="0"/>
              <a:t>风险描述不须包含具体行动措施；</a:t>
            </a:r>
            <a:endParaRPr lang="en-US" altLang="zh-CN" dirty="0" smtClean="0"/>
          </a:p>
          <a:p>
            <a:pPr marL="228600" indent="-228600">
              <a:defRPr/>
            </a:pPr>
            <a:endParaRPr lang="en-US" altLang="zh-CN" dirty="0" smtClean="0"/>
          </a:p>
          <a:p>
            <a:pPr marL="228600" indent="-228600">
              <a:defRPr/>
            </a:pPr>
            <a:r>
              <a:rPr lang="zh-CN" altLang="en-US" dirty="0" smtClean="0"/>
              <a:t>风险管理的明确性越高，针对性越强，则应对措施更有效。</a:t>
            </a:r>
            <a:r>
              <a:rPr lang="en-US" altLang="zh-CN" dirty="0" smtClean="0"/>
              <a:t>QA</a:t>
            </a:r>
            <a:r>
              <a:rPr lang="zh-CN" altLang="en-US" dirty="0" smtClean="0"/>
              <a:t>须指导项目经理对模糊风险进行明确，明确性欠佳描述如项目未能获得足够的资源，项目成员能力不足等。</a:t>
            </a:r>
            <a:endParaRPr lang="en-US" altLang="zh-CN" dirty="0" smtClean="0"/>
          </a:p>
        </p:txBody>
      </p:sp>
    </p:spTree>
    <p:extLst>
      <p:ext uri="{BB962C8B-B14F-4D97-AF65-F5344CB8AC3E}">
        <p14:creationId xmlns:p14="http://schemas.microsoft.com/office/powerpoint/2010/main" val="2053088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6" name="标题 1"/>
          <p:cNvSpPr>
            <a:spLocks noGrp="1"/>
          </p:cNvSpPr>
          <p:nvPr>
            <p:ph type="ctrTitle"/>
          </p:nvPr>
        </p:nvSpPr>
        <p:spPr>
          <a:xfrm>
            <a:off x="-12584" y="4417123"/>
            <a:ext cx="9158171" cy="1116285"/>
          </a:xfrm>
          <a:prstGeom prst="rect">
            <a:avLst/>
          </a:prstGeom>
        </p:spPr>
        <p:txBody>
          <a:bodyPr anchor="ctr"/>
          <a:lstStyle>
            <a:lvl1pPr>
              <a:defRPr sz="40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5" name="文本框 8"/>
          <p:cNvSpPr txBox="1"/>
          <p:nvPr userDrawn="1"/>
        </p:nvSpPr>
        <p:spPr>
          <a:xfrm>
            <a:off x="6327989" y="5677263"/>
            <a:ext cx="2666163" cy="492467"/>
          </a:xfrm>
          <a:prstGeom prst="rect">
            <a:avLst/>
          </a:prstGeom>
          <a:noFill/>
          <a:ln>
            <a:noFill/>
          </a:ln>
        </p:spPr>
        <p:txBody>
          <a:bodyPr wrap="square" lIns="121944" tIns="60972" rIns="121944" bIns="60972"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科 技 呵 护 未 来</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userDrawn="1"/>
        </p:nvGrpSpPr>
        <p:grpSpPr>
          <a:xfrm>
            <a:off x="6327989" y="6169823"/>
            <a:ext cx="2538065" cy="369332"/>
            <a:chOff x="6720549" y="4818608"/>
            <a:chExt cx="2057066" cy="369246"/>
          </a:xfrm>
        </p:grpSpPr>
        <p:sp>
          <p:nvSpPr>
            <p:cNvPr id="19" name="矩形 18"/>
            <p:cNvSpPr/>
            <p:nvPr userDrawn="1"/>
          </p:nvSpPr>
          <p:spPr>
            <a:xfrm>
              <a:off x="6720549" y="4818608"/>
              <a:ext cx="2057066" cy="369246"/>
            </a:xfrm>
            <a:prstGeom prst="rect">
              <a:avLst/>
            </a:prstGeom>
          </p:spPr>
          <p:txBody>
            <a:bodyPr wrap="square">
              <a:spAutoFit/>
            </a:bodyPr>
            <a:lstStyle/>
            <a:p>
              <a:pPr algn="ct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F</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irst </a:t>
              </a: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C</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hoice for </a:t>
              </a: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S</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ecurity </a:t>
              </a: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P</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rofessionals</a:t>
              </a:r>
              <a:endParaRPr lang="zh-CN" altLang="en-US" sz="900" spc="-67" baseline="0" dirty="0">
                <a:solidFill>
                  <a:schemeClr val="bg1">
                    <a:lumMod val="50000"/>
                  </a:schemeClr>
                </a:solidFill>
                <a:latin typeface="Verdana" panose="020B0604030504040204" pitchFamily="34" charset="0"/>
                <a:cs typeface="Verdana" panose="020B0604030504040204" pitchFamily="34" charset="0"/>
              </a:endParaRPr>
            </a:p>
          </p:txBody>
        </p:sp>
        <p:sp>
          <p:nvSpPr>
            <p:cNvPr id="21" name="圆角矩形 29"/>
            <p:cNvSpPr/>
            <p:nvPr userDrawn="1"/>
          </p:nvSpPr>
          <p:spPr>
            <a:xfrm>
              <a:off x="6863424" y="4861560"/>
              <a:ext cx="1771316" cy="131022"/>
            </a:xfrm>
            <a:custGeom>
              <a:avLst/>
              <a:gdLst>
                <a:gd name="connsiteX0" fmla="*/ 0 w 1765299"/>
                <a:gd name="connsiteY0" fmla="*/ 21590 h 129540"/>
                <a:gd name="connsiteX1" fmla="*/ 21590 w 1765299"/>
                <a:gd name="connsiteY1" fmla="*/ 0 h 129540"/>
                <a:gd name="connsiteX2" fmla="*/ 1743709 w 1765299"/>
                <a:gd name="connsiteY2" fmla="*/ 0 h 129540"/>
                <a:gd name="connsiteX3" fmla="*/ 1765299 w 1765299"/>
                <a:gd name="connsiteY3" fmla="*/ 21590 h 129540"/>
                <a:gd name="connsiteX4" fmla="*/ 1765299 w 1765299"/>
                <a:gd name="connsiteY4" fmla="*/ 107950 h 129540"/>
                <a:gd name="connsiteX5" fmla="*/ 1743709 w 1765299"/>
                <a:gd name="connsiteY5" fmla="*/ 129540 h 129540"/>
                <a:gd name="connsiteX6" fmla="*/ 21590 w 1765299"/>
                <a:gd name="connsiteY6" fmla="*/ 129540 h 129540"/>
                <a:gd name="connsiteX7" fmla="*/ 0 w 1765299"/>
                <a:gd name="connsiteY7" fmla="*/ 107950 h 129540"/>
                <a:gd name="connsiteX8" fmla="*/ 0 w 1765299"/>
                <a:gd name="connsiteY8" fmla="*/ 21590 h 129540"/>
                <a:gd name="connsiteX0" fmla="*/ 0 w 1765299"/>
                <a:gd name="connsiteY0" fmla="*/ 21590 h 129540"/>
                <a:gd name="connsiteX1" fmla="*/ 21590 w 1765299"/>
                <a:gd name="connsiteY1" fmla="*/ 0 h 129540"/>
                <a:gd name="connsiteX2" fmla="*/ 1743709 w 1765299"/>
                <a:gd name="connsiteY2" fmla="*/ 0 h 129540"/>
                <a:gd name="connsiteX3" fmla="*/ 1765299 w 1765299"/>
                <a:gd name="connsiteY3" fmla="*/ 21590 h 129540"/>
                <a:gd name="connsiteX4" fmla="*/ 1743709 w 1765299"/>
                <a:gd name="connsiteY4" fmla="*/ 129540 h 129540"/>
                <a:gd name="connsiteX5" fmla="*/ 21590 w 1765299"/>
                <a:gd name="connsiteY5" fmla="*/ 129540 h 129540"/>
                <a:gd name="connsiteX6" fmla="*/ 0 w 1765299"/>
                <a:gd name="connsiteY6" fmla="*/ 107950 h 129540"/>
                <a:gd name="connsiteX7" fmla="*/ 0 w 1765299"/>
                <a:gd name="connsiteY7" fmla="*/ 21590 h 129540"/>
                <a:gd name="connsiteX0" fmla="*/ 0 w 1958974"/>
                <a:gd name="connsiteY0" fmla="*/ 21590 h 129540"/>
                <a:gd name="connsiteX1" fmla="*/ 21590 w 1958974"/>
                <a:gd name="connsiteY1" fmla="*/ 0 h 129540"/>
                <a:gd name="connsiteX2" fmla="*/ 1743709 w 1958974"/>
                <a:gd name="connsiteY2" fmla="*/ 0 h 129540"/>
                <a:gd name="connsiteX3" fmla="*/ 1743709 w 1958974"/>
                <a:gd name="connsiteY3" fmla="*/ 129540 h 129540"/>
                <a:gd name="connsiteX4" fmla="*/ 21590 w 1958974"/>
                <a:gd name="connsiteY4" fmla="*/ 129540 h 129540"/>
                <a:gd name="connsiteX5" fmla="*/ 0 w 1958974"/>
                <a:gd name="connsiteY5" fmla="*/ 107950 h 129540"/>
                <a:gd name="connsiteX6" fmla="*/ 0 w 1958974"/>
                <a:gd name="connsiteY6" fmla="*/ 21590 h 129540"/>
                <a:gd name="connsiteX0" fmla="*/ 0 w 1958974"/>
                <a:gd name="connsiteY0" fmla="*/ 21590 h 129540"/>
                <a:gd name="connsiteX1" fmla="*/ 21590 w 1958974"/>
                <a:gd name="connsiteY1" fmla="*/ 0 h 129540"/>
                <a:gd name="connsiteX2" fmla="*/ 1743709 w 1958974"/>
                <a:gd name="connsiteY2" fmla="*/ 0 h 129540"/>
                <a:gd name="connsiteX3" fmla="*/ 1743709 w 1958974"/>
                <a:gd name="connsiteY3" fmla="*/ 129540 h 129540"/>
                <a:gd name="connsiteX4" fmla="*/ 21590 w 1958974"/>
                <a:gd name="connsiteY4" fmla="*/ 129540 h 129540"/>
                <a:gd name="connsiteX5" fmla="*/ 0 w 1958974"/>
                <a:gd name="connsiteY5" fmla="*/ 107950 h 129540"/>
                <a:gd name="connsiteX6" fmla="*/ 0 w 1958974"/>
                <a:gd name="connsiteY6" fmla="*/ 21590 h 129540"/>
                <a:gd name="connsiteX0" fmla="*/ 0 w 1875169"/>
                <a:gd name="connsiteY0" fmla="*/ 21590 h 129540"/>
                <a:gd name="connsiteX1" fmla="*/ 21590 w 1875169"/>
                <a:gd name="connsiteY1" fmla="*/ 0 h 129540"/>
                <a:gd name="connsiteX2" fmla="*/ 1743709 w 1875169"/>
                <a:gd name="connsiteY2" fmla="*/ 0 h 129540"/>
                <a:gd name="connsiteX3" fmla="*/ 1743709 w 1875169"/>
                <a:gd name="connsiteY3" fmla="*/ 129540 h 129540"/>
                <a:gd name="connsiteX4" fmla="*/ 21590 w 1875169"/>
                <a:gd name="connsiteY4" fmla="*/ 129540 h 129540"/>
                <a:gd name="connsiteX5" fmla="*/ 0 w 1875169"/>
                <a:gd name="connsiteY5" fmla="*/ 107950 h 129540"/>
                <a:gd name="connsiteX6" fmla="*/ 0 w 1875169"/>
                <a:gd name="connsiteY6" fmla="*/ 21590 h 129540"/>
                <a:gd name="connsiteX0" fmla="*/ 0 w 1772532"/>
                <a:gd name="connsiteY0" fmla="*/ 21590 h 129540"/>
                <a:gd name="connsiteX1" fmla="*/ 21590 w 1772532"/>
                <a:gd name="connsiteY1" fmla="*/ 0 h 129540"/>
                <a:gd name="connsiteX2" fmla="*/ 1743709 w 1772532"/>
                <a:gd name="connsiteY2" fmla="*/ 0 h 129540"/>
                <a:gd name="connsiteX3" fmla="*/ 1743709 w 1772532"/>
                <a:gd name="connsiteY3" fmla="*/ 129540 h 129540"/>
                <a:gd name="connsiteX4" fmla="*/ 21590 w 1772532"/>
                <a:gd name="connsiteY4" fmla="*/ 129540 h 129540"/>
                <a:gd name="connsiteX5" fmla="*/ 0 w 1772532"/>
                <a:gd name="connsiteY5" fmla="*/ 107950 h 129540"/>
                <a:gd name="connsiteX6" fmla="*/ 0 w 1772532"/>
                <a:gd name="connsiteY6" fmla="*/ 21590 h 129540"/>
                <a:gd name="connsiteX0" fmla="*/ 0 w 1778363"/>
                <a:gd name="connsiteY0" fmla="*/ 21590 h 129540"/>
                <a:gd name="connsiteX1" fmla="*/ 21590 w 1778363"/>
                <a:gd name="connsiteY1" fmla="*/ 0 h 129540"/>
                <a:gd name="connsiteX2" fmla="*/ 1743709 w 1778363"/>
                <a:gd name="connsiteY2" fmla="*/ 0 h 129540"/>
                <a:gd name="connsiteX3" fmla="*/ 1743709 w 1778363"/>
                <a:gd name="connsiteY3" fmla="*/ 129540 h 129540"/>
                <a:gd name="connsiteX4" fmla="*/ 21590 w 1778363"/>
                <a:gd name="connsiteY4" fmla="*/ 129540 h 129540"/>
                <a:gd name="connsiteX5" fmla="*/ 0 w 1778363"/>
                <a:gd name="connsiteY5" fmla="*/ 107950 h 129540"/>
                <a:gd name="connsiteX6" fmla="*/ 0 w 1778363"/>
                <a:gd name="connsiteY6" fmla="*/ 21590 h 129540"/>
                <a:gd name="connsiteX0" fmla="*/ 0 w 1778363"/>
                <a:gd name="connsiteY0" fmla="*/ 21590 h 129540"/>
                <a:gd name="connsiteX1" fmla="*/ 21590 w 1778363"/>
                <a:gd name="connsiteY1" fmla="*/ 0 h 129540"/>
                <a:gd name="connsiteX2" fmla="*/ 1743709 w 1778363"/>
                <a:gd name="connsiteY2" fmla="*/ 0 h 129540"/>
                <a:gd name="connsiteX3" fmla="*/ 1743709 w 1778363"/>
                <a:gd name="connsiteY3" fmla="*/ 129540 h 129540"/>
                <a:gd name="connsiteX4" fmla="*/ 21590 w 1778363"/>
                <a:gd name="connsiteY4" fmla="*/ 129540 h 129540"/>
                <a:gd name="connsiteX5" fmla="*/ 0 w 1778363"/>
                <a:gd name="connsiteY5" fmla="*/ 107950 h 129540"/>
                <a:gd name="connsiteX6" fmla="*/ 0 w 1778363"/>
                <a:gd name="connsiteY6" fmla="*/ 21590 h 129540"/>
                <a:gd name="connsiteX0" fmla="*/ 0 w 1786341"/>
                <a:gd name="connsiteY0" fmla="*/ 21590 h 129540"/>
                <a:gd name="connsiteX1" fmla="*/ 21590 w 1786341"/>
                <a:gd name="connsiteY1" fmla="*/ 0 h 129540"/>
                <a:gd name="connsiteX2" fmla="*/ 1743709 w 1786341"/>
                <a:gd name="connsiteY2" fmla="*/ 0 h 129540"/>
                <a:gd name="connsiteX3" fmla="*/ 1743709 w 1786341"/>
                <a:gd name="connsiteY3" fmla="*/ 129540 h 129540"/>
                <a:gd name="connsiteX4" fmla="*/ 21590 w 1786341"/>
                <a:gd name="connsiteY4" fmla="*/ 129540 h 129540"/>
                <a:gd name="connsiteX5" fmla="*/ 0 w 1786341"/>
                <a:gd name="connsiteY5" fmla="*/ 107950 h 129540"/>
                <a:gd name="connsiteX6" fmla="*/ 0 w 1786341"/>
                <a:gd name="connsiteY6" fmla="*/ 21590 h 129540"/>
                <a:gd name="connsiteX0" fmla="*/ 1743709 w 1835149"/>
                <a:gd name="connsiteY0" fmla="*/ 129540 h 220980"/>
                <a:gd name="connsiteX1" fmla="*/ 21590 w 1835149"/>
                <a:gd name="connsiteY1" fmla="*/ 129540 h 220980"/>
                <a:gd name="connsiteX2" fmla="*/ 0 w 1835149"/>
                <a:gd name="connsiteY2" fmla="*/ 107950 h 220980"/>
                <a:gd name="connsiteX3" fmla="*/ 0 w 1835149"/>
                <a:gd name="connsiteY3" fmla="*/ 21590 h 220980"/>
                <a:gd name="connsiteX4" fmla="*/ 21590 w 1835149"/>
                <a:gd name="connsiteY4" fmla="*/ 0 h 220980"/>
                <a:gd name="connsiteX5" fmla="*/ 1743709 w 1835149"/>
                <a:gd name="connsiteY5" fmla="*/ 0 h 220980"/>
                <a:gd name="connsiteX6" fmla="*/ 1835149 w 1835149"/>
                <a:gd name="connsiteY6" fmla="*/ 220980 h 220980"/>
                <a:gd name="connsiteX0" fmla="*/ 1743709 w 1835149"/>
                <a:gd name="connsiteY0" fmla="*/ 129540 h 220980"/>
                <a:gd name="connsiteX1" fmla="*/ 0 w 1835149"/>
                <a:gd name="connsiteY1" fmla="*/ 107950 h 220980"/>
                <a:gd name="connsiteX2" fmla="*/ 0 w 1835149"/>
                <a:gd name="connsiteY2" fmla="*/ 21590 h 220980"/>
                <a:gd name="connsiteX3" fmla="*/ 21590 w 1835149"/>
                <a:gd name="connsiteY3" fmla="*/ 0 h 220980"/>
                <a:gd name="connsiteX4" fmla="*/ 1743709 w 1835149"/>
                <a:gd name="connsiteY4" fmla="*/ 0 h 220980"/>
                <a:gd name="connsiteX5" fmla="*/ 1835149 w 1835149"/>
                <a:gd name="connsiteY5" fmla="*/ 220980 h 220980"/>
                <a:gd name="connsiteX0" fmla="*/ 0 w 1835149"/>
                <a:gd name="connsiteY0" fmla="*/ 107950 h 220980"/>
                <a:gd name="connsiteX1" fmla="*/ 0 w 1835149"/>
                <a:gd name="connsiteY1" fmla="*/ 21590 h 220980"/>
                <a:gd name="connsiteX2" fmla="*/ 21590 w 1835149"/>
                <a:gd name="connsiteY2" fmla="*/ 0 h 220980"/>
                <a:gd name="connsiteX3" fmla="*/ 1743709 w 1835149"/>
                <a:gd name="connsiteY3" fmla="*/ 0 h 220980"/>
                <a:gd name="connsiteX4" fmla="*/ 1835149 w 1835149"/>
                <a:gd name="connsiteY4" fmla="*/ 220980 h 220980"/>
                <a:gd name="connsiteX0" fmla="*/ 0 w 1764741"/>
                <a:gd name="connsiteY0" fmla="*/ 107950 h 107950"/>
                <a:gd name="connsiteX1" fmla="*/ 0 w 1764741"/>
                <a:gd name="connsiteY1" fmla="*/ 21590 h 107950"/>
                <a:gd name="connsiteX2" fmla="*/ 21590 w 1764741"/>
                <a:gd name="connsiteY2" fmla="*/ 0 h 107950"/>
                <a:gd name="connsiteX3" fmla="*/ 1743709 w 1764741"/>
                <a:gd name="connsiteY3" fmla="*/ 0 h 107950"/>
                <a:gd name="connsiteX4" fmla="*/ 1752599 w 1764741"/>
                <a:gd name="connsiteY4" fmla="*/ 106680 h 107950"/>
                <a:gd name="connsiteX0" fmla="*/ 0 w 1779409"/>
                <a:gd name="connsiteY0" fmla="*/ 107950 h 107950"/>
                <a:gd name="connsiteX1" fmla="*/ 0 w 1779409"/>
                <a:gd name="connsiteY1" fmla="*/ 21590 h 107950"/>
                <a:gd name="connsiteX2" fmla="*/ 21590 w 1779409"/>
                <a:gd name="connsiteY2" fmla="*/ 0 h 107950"/>
                <a:gd name="connsiteX3" fmla="*/ 1743709 w 1779409"/>
                <a:gd name="connsiteY3" fmla="*/ 0 h 107950"/>
                <a:gd name="connsiteX4" fmla="*/ 1752599 w 1779409"/>
                <a:gd name="connsiteY4" fmla="*/ 106680 h 107950"/>
                <a:gd name="connsiteX0" fmla="*/ 0 w 1767628"/>
                <a:gd name="connsiteY0" fmla="*/ 107950 h 107950"/>
                <a:gd name="connsiteX1" fmla="*/ 0 w 1767628"/>
                <a:gd name="connsiteY1" fmla="*/ 21590 h 107950"/>
                <a:gd name="connsiteX2" fmla="*/ 21590 w 1767628"/>
                <a:gd name="connsiteY2" fmla="*/ 0 h 107950"/>
                <a:gd name="connsiteX3" fmla="*/ 1743709 w 1767628"/>
                <a:gd name="connsiteY3" fmla="*/ 0 h 107950"/>
                <a:gd name="connsiteX4" fmla="*/ 1752599 w 1767628"/>
                <a:gd name="connsiteY4" fmla="*/ 106680 h 107950"/>
                <a:gd name="connsiteX0" fmla="*/ 0 w 1767628"/>
                <a:gd name="connsiteY0" fmla="*/ 107950 h 107950"/>
                <a:gd name="connsiteX1" fmla="*/ 21590 w 1767628"/>
                <a:gd name="connsiteY1" fmla="*/ 0 h 107950"/>
                <a:gd name="connsiteX2" fmla="*/ 1743709 w 1767628"/>
                <a:gd name="connsiteY2" fmla="*/ 0 h 107950"/>
                <a:gd name="connsiteX3" fmla="*/ 1752599 w 1767628"/>
                <a:gd name="connsiteY3" fmla="*/ 106680 h 107950"/>
                <a:gd name="connsiteX0" fmla="*/ 14732 w 1782360"/>
                <a:gd name="connsiteY0" fmla="*/ 107950 h 107950"/>
                <a:gd name="connsiteX1" fmla="*/ 36322 w 1782360"/>
                <a:gd name="connsiteY1" fmla="*/ 0 h 107950"/>
                <a:gd name="connsiteX2" fmla="*/ 1758441 w 1782360"/>
                <a:gd name="connsiteY2" fmla="*/ 0 h 107950"/>
                <a:gd name="connsiteX3" fmla="*/ 1767331 w 1782360"/>
                <a:gd name="connsiteY3" fmla="*/ 106680 h 107950"/>
                <a:gd name="connsiteX0" fmla="*/ 19639 w 1787267"/>
                <a:gd name="connsiteY0" fmla="*/ 107950 h 107950"/>
                <a:gd name="connsiteX1" fmla="*/ 41229 w 1787267"/>
                <a:gd name="connsiteY1" fmla="*/ 0 h 107950"/>
                <a:gd name="connsiteX2" fmla="*/ 1763348 w 1787267"/>
                <a:gd name="connsiteY2" fmla="*/ 0 h 107950"/>
                <a:gd name="connsiteX3" fmla="*/ 1772238 w 1787267"/>
                <a:gd name="connsiteY3" fmla="*/ 106680 h 107950"/>
                <a:gd name="connsiteX0" fmla="*/ 26326 w 1774904"/>
                <a:gd name="connsiteY0" fmla="*/ 114300 h 114300"/>
                <a:gd name="connsiteX1" fmla="*/ 28866 w 1774904"/>
                <a:gd name="connsiteY1" fmla="*/ 0 h 114300"/>
                <a:gd name="connsiteX2" fmla="*/ 1750985 w 1774904"/>
                <a:gd name="connsiteY2" fmla="*/ 0 h 114300"/>
                <a:gd name="connsiteX3" fmla="*/ 1759875 w 1774904"/>
                <a:gd name="connsiteY3" fmla="*/ 106680 h 114300"/>
                <a:gd name="connsiteX0" fmla="*/ 26326 w 1767034"/>
                <a:gd name="connsiteY0" fmla="*/ 114300 h 115044"/>
                <a:gd name="connsiteX1" fmla="*/ 28866 w 1767034"/>
                <a:gd name="connsiteY1" fmla="*/ 0 h 115044"/>
                <a:gd name="connsiteX2" fmla="*/ 1750985 w 1767034"/>
                <a:gd name="connsiteY2" fmla="*/ 0 h 115044"/>
                <a:gd name="connsiteX3" fmla="*/ 1744000 w 1767034"/>
                <a:gd name="connsiteY3" fmla="*/ 115044 h 115044"/>
                <a:gd name="connsiteX0" fmla="*/ 26326 w 1771316"/>
                <a:gd name="connsiteY0" fmla="*/ 114300 h 115044"/>
                <a:gd name="connsiteX1" fmla="*/ 28866 w 1771316"/>
                <a:gd name="connsiteY1" fmla="*/ 0 h 115044"/>
                <a:gd name="connsiteX2" fmla="*/ 1750985 w 1771316"/>
                <a:gd name="connsiteY2" fmla="*/ 0 h 115044"/>
                <a:gd name="connsiteX3" fmla="*/ 1753525 w 1771316"/>
                <a:gd name="connsiteY3" fmla="*/ 115044 h 115044"/>
              </a:gdLst>
              <a:ahLst/>
              <a:cxnLst>
                <a:cxn ang="0">
                  <a:pos x="connsiteX0" y="connsiteY0"/>
                </a:cxn>
                <a:cxn ang="0">
                  <a:pos x="connsiteX1" y="connsiteY1"/>
                </a:cxn>
                <a:cxn ang="0">
                  <a:pos x="connsiteX2" y="connsiteY2"/>
                </a:cxn>
                <a:cxn ang="0">
                  <a:pos x="connsiteX3" y="connsiteY3"/>
                </a:cxn>
              </a:cxnLst>
              <a:rect l="l" t="t" r="r" b="b"/>
              <a:pathLst>
                <a:path w="1771316" h="115044">
                  <a:moveTo>
                    <a:pt x="26326" y="114300"/>
                  </a:moveTo>
                  <a:cubicBezTo>
                    <a:pt x="-14102" y="65617"/>
                    <a:pt x="-3731" y="29633"/>
                    <a:pt x="28866" y="0"/>
                  </a:cubicBezTo>
                  <a:lnTo>
                    <a:pt x="1750985" y="0"/>
                  </a:lnTo>
                  <a:cubicBezTo>
                    <a:pt x="1777655" y="40640"/>
                    <a:pt x="1777655" y="65514"/>
                    <a:pt x="1753525" y="115044"/>
                  </a:cubicBezTo>
                </a:path>
              </a:pathLst>
            </a:custGeom>
            <a:noFill/>
            <a:ln>
              <a:solidFill>
                <a:srgbClr val="9495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solidFill>
                  <a:schemeClr val="bg1">
                    <a:lumMod val="50000"/>
                  </a:schemeClr>
                </a:solidFill>
              </a:endParaRPr>
            </a:p>
          </p:txBody>
        </p:sp>
        <p:cxnSp>
          <p:nvCxnSpPr>
            <p:cNvPr id="22" name="直接连接符 21"/>
            <p:cNvCxnSpPr>
              <a:endCxn id="21" idx="3"/>
            </p:cNvCxnSpPr>
            <p:nvPr userDrawn="1"/>
          </p:nvCxnSpPr>
          <p:spPr>
            <a:xfrm>
              <a:off x="6889750" y="4991735"/>
              <a:ext cx="1727199" cy="847"/>
            </a:xfrm>
            <a:prstGeom prst="line">
              <a:avLst/>
            </a:prstGeom>
            <a:ln>
              <a:solidFill>
                <a:srgbClr val="E2E2E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8634740" y="4926330"/>
              <a:ext cx="142875" cy="0"/>
            </a:xfrm>
            <a:prstGeom prst="line">
              <a:avLst/>
            </a:prstGeom>
            <a:ln w="12700">
              <a:solidFill>
                <a:srgbClr val="9495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6720549" y="4926330"/>
              <a:ext cx="142875" cy="0"/>
            </a:xfrm>
            <a:prstGeom prst="line">
              <a:avLst/>
            </a:prstGeom>
            <a:ln w="12700">
              <a:solidFill>
                <a:srgbClr val="949599"/>
              </a:solidFill>
            </a:ln>
          </p:spPr>
          <p:style>
            <a:lnRef idx="1">
              <a:schemeClr val="accent1"/>
            </a:lnRef>
            <a:fillRef idx="0">
              <a:schemeClr val="accent1"/>
            </a:fillRef>
            <a:effectRef idx="0">
              <a:schemeClr val="accent1"/>
            </a:effectRef>
            <a:fontRef idx="minor">
              <a:schemeClr val="tx1"/>
            </a:fontRef>
          </p:style>
        </p:cxnSp>
      </p:grpSp>
      <p:pic>
        <p:nvPicPr>
          <p:cNvPr id="53" name="图片 5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 y="970290"/>
            <a:ext cx="9144000" cy="3239589"/>
          </a:xfrm>
          <a:prstGeom prst="rect">
            <a:avLst/>
          </a:prstGeom>
        </p:spPr>
      </p:pic>
      <p:sp>
        <p:nvSpPr>
          <p:cNvPr id="54" name="矩形 53"/>
          <p:cNvSpPr/>
          <p:nvPr userDrawn="1"/>
        </p:nvSpPr>
        <p:spPr>
          <a:xfrm>
            <a:off x="8820945" y="970290"/>
            <a:ext cx="323850" cy="3239589"/>
          </a:xfrm>
          <a:prstGeom prst="rect">
            <a:avLst/>
          </a:prstGeom>
          <a:gradFill flip="none" rotWithShape="1">
            <a:gsLst>
              <a:gs pos="0">
                <a:srgbClr val="ED1B24"/>
              </a:gs>
              <a:gs pos="100000">
                <a:srgbClr val="8D0507"/>
              </a:gs>
            </a:gsLst>
            <a:lin ang="5400000" scaled="1"/>
            <a:tileRect/>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Verdana"/>
              <a:ea typeface="微软雅黑"/>
              <a:cs typeface="+mn-cs"/>
            </a:endParaRPr>
          </a:p>
        </p:txBody>
      </p:sp>
      <p:sp>
        <p:nvSpPr>
          <p:cNvPr id="55" name="矩形 54"/>
          <p:cNvSpPr/>
          <p:nvPr userDrawn="1"/>
        </p:nvSpPr>
        <p:spPr>
          <a:xfrm>
            <a:off x="6265069" y="957311"/>
            <a:ext cx="2555875" cy="3239589"/>
          </a:xfrm>
          <a:prstGeom prst="rect">
            <a:avLst/>
          </a:prstGeom>
          <a:solidFill>
            <a:sysClr val="window" lastClr="FFFFFF">
              <a:alpha val="60000"/>
            </a:sys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Verdana"/>
              <a:ea typeface="微软雅黑"/>
              <a:cs typeface="+mn-cs"/>
            </a:endParaRPr>
          </a:p>
        </p:txBody>
      </p:sp>
      <p:sp>
        <p:nvSpPr>
          <p:cNvPr id="56" name="矩形 55"/>
          <p:cNvSpPr/>
          <p:nvPr userDrawn="1"/>
        </p:nvSpPr>
        <p:spPr>
          <a:xfrm>
            <a:off x="793" y="4187019"/>
            <a:ext cx="9144002" cy="142875"/>
          </a:xfrm>
          <a:prstGeom prst="rect">
            <a:avLst/>
          </a:prstGeom>
          <a:solidFill>
            <a:srgbClr val="949599"/>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Verdana"/>
              <a:ea typeface="微软雅黑"/>
              <a:cs typeface="+mn-cs"/>
            </a:endParaRPr>
          </a:p>
        </p:txBody>
      </p:sp>
      <p:pic>
        <p:nvPicPr>
          <p:cNvPr id="57" name="图片 5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9533" y="461753"/>
            <a:ext cx="2422384" cy="316800"/>
          </a:xfrm>
          <a:prstGeom prst="rect">
            <a:avLst/>
          </a:prstGeom>
        </p:spPr>
      </p:pic>
    </p:spTree>
    <p:extLst>
      <p:ext uri="{BB962C8B-B14F-4D97-AF65-F5344CB8AC3E}">
        <p14:creationId xmlns:p14="http://schemas.microsoft.com/office/powerpoint/2010/main" val="1794519243"/>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1" orient="horz" pos="573"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252390" y="1089025"/>
            <a:ext cx="8640508" cy="5400675"/>
          </a:xfrm>
          <a:prstGeom prst="rect">
            <a:avLst/>
          </a:prstGeom>
        </p:spPr>
        <p:txBody>
          <a:bodyPr/>
          <a:lstStyle>
            <a:lvl1pPr marL="408291" indent="-408291">
              <a:lnSpc>
                <a:spcPct val="150000"/>
              </a:lnSpc>
              <a:buClr>
                <a:srgbClr val="C00000"/>
              </a:buClr>
              <a:buFont typeface="Wingdings" panose="05000000000000000000" pitchFamily="2" charset="2"/>
              <a:buChar char="n"/>
              <a:defRPr sz="1800"/>
            </a:lvl1pPr>
            <a:lvl2pPr>
              <a:defRPr sz="1800"/>
            </a:lvl2pPr>
            <a:lvl3pPr>
              <a:defRPr sz="1800"/>
            </a:lvl3pPr>
            <a:lvl4pPr>
              <a:defRPr sz="1800"/>
            </a:lvl4pPr>
            <a:lvl5pPr>
              <a:defRPr sz="1800"/>
            </a:lvl5pPr>
          </a:lstStyle>
          <a:p>
            <a:pPr lvl="0"/>
            <a:r>
              <a:rPr lang="zh-CN" altLang="en-US" dirty="0" smtClean="0"/>
              <a:t>单击此处编辑母版文本样式</a:t>
            </a:r>
          </a:p>
        </p:txBody>
      </p:sp>
      <p:sp>
        <p:nvSpPr>
          <p:cNvPr id="7" name="矩形 6"/>
          <p:cNvSpPr/>
          <p:nvPr userDrawn="1"/>
        </p:nvSpPr>
        <p:spPr>
          <a:xfrm>
            <a:off x="252689" y="369454"/>
            <a:ext cx="71450" cy="215950"/>
          </a:xfrm>
          <a:prstGeom prst="rect">
            <a:avLst/>
          </a:prstGeom>
          <a:solidFill>
            <a:srgbClr val="CE001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algn="ctr"/>
            <a:endParaRPr lang="zh-CN" altLang="en-US" sz="2100"/>
          </a:p>
        </p:txBody>
      </p:sp>
      <p:sp>
        <p:nvSpPr>
          <p:cNvPr id="8" name="矩形 7"/>
          <p:cNvSpPr/>
          <p:nvPr userDrawn="1"/>
        </p:nvSpPr>
        <p:spPr>
          <a:xfrm>
            <a:off x="252689" y="583637"/>
            <a:ext cx="71450" cy="215950"/>
          </a:xfrm>
          <a:prstGeom prst="rect">
            <a:avLst/>
          </a:prstGeom>
          <a:solidFill>
            <a:srgbClr val="E57E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algn="ctr"/>
            <a:endParaRPr lang="zh-CN" altLang="en-US" sz="2100"/>
          </a:p>
        </p:txBody>
      </p:sp>
      <p:sp>
        <p:nvSpPr>
          <p:cNvPr id="9" name="标题占位符 1"/>
          <p:cNvSpPr>
            <a:spLocks noGrp="1"/>
          </p:cNvSpPr>
          <p:nvPr>
            <p:ph type="title"/>
          </p:nvPr>
        </p:nvSpPr>
        <p:spPr>
          <a:xfrm>
            <a:off x="325346" y="369454"/>
            <a:ext cx="4247449" cy="435526"/>
          </a:xfrm>
          <a:prstGeom prst="rect">
            <a:avLst/>
          </a:prstGeom>
        </p:spPr>
        <p:txBody>
          <a:bodyPr vert="horz" lIns="121944" tIns="60972" rIns="121944" bIns="60972" rtlCol="0" anchor="ctr">
            <a:noAutofit/>
          </a:bodyPr>
          <a:lstStyle>
            <a:lvl1pPr algn="l">
              <a:defRPr sz="24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1" name="TextBox 15"/>
          <p:cNvSpPr txBox="1"/>
          <p:nvPr userDrawn="1"/>
        </p:nvSpPr>
        <p:spPr>
          <a:xfrm>
            <a:off x="8560898" y="6421322"/>
            <a:ext cx="584690" cy="353967"/>
          </a:xfrm>
          <a:prstGeom prst="rect">
            <a:avLst/>
          </a:prstGeom>
          <a:noFill/>
        </p:spPr>
        <p:txBody>
          <a:bodyPr wrap="square" lIns="121944" tIns="60972" rIns="121944" bIns="60972" rtlCol="0" anchor="ctr" anchorCtr="0">
            <a:spAutoFit/>
          </a:bodyPr>
          <a:lstStyle/>
          <a:p>
            <a:pPr algn="ctr"/>
            <a:fld id="{2EEF1883-7A0E-4F66-9932-E581691AD397}" type="slidenum">
              <a:rPr lang="zh-CN" altLang="en-US" sz="1100">
                <a:solidFill>
                  <a:schemeClr val="bg1">
                    <a:lumMod val="50000"/>
                  </a:schemeClr>
                </a:solidFill>
                <a:latin typeface="+mn-lt"/>
                <a:ea typeface="Arial Unicode MS" panose="020B0604020202020204" pitchFamily="34" charset="-122"/>
                <a:cs typeface="Arial Unicode MS" panose="020B0604020202020204" pitchFamily="34" charset="-122"/>
              </a:rPr>
              <a:pPr algn="ctr"/>
              <a:t>‹#›</a:t>
            </a:fld>
            <a:r>
              <a:rPr lang="zh-CN" altLang="en-US" sz="1500" dirty="0">
                <a:solidFill>
                  <a:schemeClr val="bg1">
                    <a:lumMod val="50000"/>
                  </a:schemeClr>
                </a:solidFill>
                <a:latin typeface="Agency FB" panose="020B0503020202020204" pitchFamily="34" charset="0"/>
                <a:ea typeface="Arial Unicode MS" panose="020B0604020202020204" pitchFamily="34" charset="-122"/>
                <a:cs typeface="Arial Unicode MS" panose="020B0604020202020204" pitchFamily="34" charset="-122"/>
              </a:rPr>
              <a:t> </a:t>
            </a: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7010" y="369454"/>
            <a:ext cx="2055889" cy="268862"/>
          </a:xfrm>
          <a:prstGeom prst="rect">
            <a:avLst/>
          </a:prstGeom>
        </p:spPr>
      </p:pic>
    </p:spTree>
    <p:extLst>
      <p:ext uri="{BB962C8B-B14F-4D97-AF65-F5344CB8AC3E}">
        <p14:creationId xmlns:p14="http://schemas.microsoft.com/office/powerpoint/2010/main" val="3051424823"/>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1" orient="horz" pos="2160" userDrawn="1">
          <p15:clr>
            <a:srgbClr val="FBAE40"/>
          </p15:clr>
        </p15:guide>
        <p15:guide id="2" pos="2880" userDrawn="1">
          <p15:clr>
            <a:srgbClr val="FBAE40"/>
          </p15:clr>
        </p15:guide>
        <p15:guide id="3" orient="horz" pos="23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TextBox 15"/>
          <p:cNvSpPr txBox="1"/>
          <p:nvPr userDrawn="1"/>
        </p:nvSpPr>
        <p:spPr>
          <a:xfrm>
            <a:off x="8560898" y="6421322"/>
            <a:ext cx="584690" cy="353967"/>
          </a:xfrm>
          <a:prstGeom prst="rect">
            <a:avLst/>
          </a:prstGeom>
          <a:noFill/>
        </p:spPr>
        <p:txBody>
          <a:bodyPr wrap="square" lIns="121944" tIns="60972" rIns="121944" bIns="60972" rtlCol="0" anchor="ctr" anchorCtr="0">
            <a:spAutoFit/>
          </a:bodyPr>
          <a:lstStyle/>
          <a:p>
            <a:pPr algn="ctr"/>
            <a:fld id="{2EEF1883-7A0E-4F66-9932-E581691AD397}" type="slidenum">
              <a:rPr lang="zh-CN" altLang="en-US" sz="1100">
                <a:solidFill>
                  <a:schemeClr val="bg1">
                    <a:lumMod val="50000"/>
                  </a:schemeClr>
                </a:solidFill>
                <a:latin typeface="+mn-lt"/>
                <a:ea typeface="Arial Unicode MS" panose="020B0604020202020204" pitchFamily="34" charset="-122"/>
                <a:cs typeface="Arial Unicode MS" panose="020B0604020202020204" pitchFamily="34" charset="-122"/>
              </a:rPr>
              <a:pPr algn="ctr"/>
              <a:t>‹#›</a:t>
            </a:fld>
            <a:r>
              <a:rPr lang="zh-CN" altLang="en-US" sz="1500" dirty="0">
                <a:solidFill>
                  <a:schemeClr val="bg1">
                    <a:lumMod val="50000"/>
                  </a:schemeClr>
                </a:solidFill>
                <a:latin typeface="Agency FB" panose="020B0503020202020204" pitchFamily="34" charset="0"/>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28988546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7" name="TextBox 1"/>
          <p:cNvSpPr txBox="1"/>
          <p:nvPr userDrawn="1"/>
        </p:nvSpPr>
        <p:spPr>
          <a:xfrm>
            <a:off x="0" y="1652925"/>
            <a:ext cx="9145588" cy="1477352"/>
          </a:xfrm>
          <a:prstGeom prst="rect">
            <a:avLst/>
          </a:prstGeom>
          <a:noFill/>
        </p:spPr>
        <p:txBody>
          <a:bodyPr vert="horz" wrap="square" lIns="121944" tIns="60972" rIns="121944" bIns="60972" rtlCol="0">
            <a:spAutoFit/>
          </a:bodyPr>
          <a:lstStyle/>
          <a:p>
            <a:pPr algn="ctr" defTabSz="1016113"/>
            <a:r>
              <a:rPr lang="en-US" altLang="zh-CN" sz="8800" b="1" kern="1700" spc="333" dirty="0">
                <a:solidFill>
                  <a:srgbClr val="BE0000"/>
                </a:solidFill>
                <a:latin typeface="Verdana" panose="020B0604030504040204" pitchFamily="34" charset="0"/>
                <a:ea typeface="Verdana" panose="020B0604030504040204" pitchFamily="34" charset="0"/>
                <a:cs typeface="Verdana" panose="020B0604030504040204" pitchFamily="34" charset="0"/>
              </a:rPr>
              <a:t>THANKS !</a:t>
            </a:r>
            <a:endParaRPr lang="zh-CN" altLang="en-US" sz="8800" b="1" kern="1700" spc="333" dirty="0">
              <a:solidFill>
                <a:srgbClr val="BE0000"/>
              </a:solidFill>
              <a:latin typeface="Verdana" panose="020B0604030504040204" pitchFamily="34" charset="0"/>
              <a:ea typeface="微软雅黑" panose="020B0503020204020204" pitchFamily="34" charset="-122"/>
              <a:cs typeface="Verdana" panose="020B0604030504040204" pitchFamily="34" charset="0"/>
            </a:endParaRPr>
          </a:p>
        </p:txBody>
      </p:sp>
      <p:sp>
        <p:nvSpPr>
          <p:cNvPr id="2" name="矩形 1"/>
          <p:cNvSpPr/>
          <p:nvPr userDrawn="1"/>
        </p:nvSpPr>
        <p:spPr>
          <a:xfrm>
            <a:off x="252391" y="5768975"/>
            <a:ext cx="8640508" cy="946184"/>
          </a:xfrm>
          <a:prstGeom prst="rect">
            <a:avLst/>
          </a:prstGeom>
          <a:gradFill>
            <a:gsLst>
              <a:gs pos="0">
                <a:schemeClr val="bg1">
                  <a:lumMod val="50000"/>
                </a:schemeClr>
              </a:gs>
              <a:gs pos="50000">
                <a:schemeClr val="bg1">
                  <a:lumMod val="65000"/>
                </a:schemeClr>
              </a:gs>
              <a:gs pos="100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
        <p:nvSpPr>
          <p:cNvPr id="3" name="剪去单角的矩形 2"/>
          <p:cNvSpPr/>
          <p:nvPr userDrawn="1"/>
        </p:nvSpPr>
        <p:spPr>
          <a:xfrm>
            <a:off x="252390" y="3699824"/>
            <a:ext cx="8640807" cy="1980220"/>
          </a:xfrm>
          <a:prstGeom prst="snip1Rect">
            <a:avLst/>
          </a:prstGeom>
          <a:gradFill>
            <a:gsLst>
              <a:gs pos="0">
                <a:schemeClr val="bg1">
                  <a:lumMod val="50000"/>
                </a:schemeClr>
              </a:gs>
              <a:gs pos="50000">
                <a:schemeClr val="bg1">
                  <a:lumMod val="65000"/>
                </a:schemeClr>
              </a:gs>
              <a:gs pos="100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15" name="TextBox 14"/>
          <p:cNvSpPr txBox="1"/>
          <p:nvPr userDrawn="1"/>
        </p:nvSpPr>
        <p:spPr>
          <a:xfrm>
            <a:off x="556445" y="3834839"/>
            <a:ext cx="8303000" cy="1754326"/>
          </a:xfrm>
          <a:prstGeom prst="rect">
            <a:avLst/>
          </a:prstGeom>
          <a:noFill/>
        </p:spPr>
        <p:txBody>
          <a:bodyPr wrap="square" rtlCol="0">
            <a:spAutoFit/>
          </a:bodyPr>
          <a:lstStyle/>
          <a:p>
            <a:pPr>
              <a:lnSpc>
                <a:spcPct val="150000"/>
              </a:lnSpc>
            </a:pPr>
            <a:r>
              <a:rPr lang="zh-CN" altLang="en-US" sz="1800" b="1" dirty="0" smtClean="0">
                <a:solidFill>
                  <a:schemeClr val="bg1"/>
                </a:solidFill>
                <a:latin typeface="微软雅黑" panose="020B0503020204020204" pitchFamily="34" charset="-122"/>
                <a:ea typeface="微软雅黑" panose="020B0503020204020204" pitchFamily="34" charset="-122"/>
              </a:rPr>
              <a:t>公司总部：杭州市滨江区阡陌路</a:t>
            </a:r>
            <a:r>
              <a:rPr lang="en-US" altLang="zh-CN" sz="1800" b="1" dirty="0" smtClean="0">
                <a:solidFill>
                  <a:schemeClr val="bg1"/>
                </a:solidFill>
                <a:latin typeface="微软雅黑" panose="020B0503020204020204" pitchFamily="34" charset="-122"/>
                <a:ea typeface="微软雅黑" panose="020B0503020204020204" pitchFamily="34" charset="-122"/>
              </a:rPr>
              <a:t>555</a:t>
            </a:r>
            <a:r>
              <a:rPr lang="zh-CN" altLang="en-US" sz="1800" b="1" dirty="0" smtClean="0">
                <a:solidFill>
                  <a:schemeClr val="bg1"/>
                </a:solidFill>
                <a:latin typeface="微软雅黑" panose="020B0503020204020204" pitchFamily="34" charset="-122"/>
                <a:ea typeface="微软雅黑" panose="020B0503020204020204" pitchFamily="34" charset="-122"/>
              </a:rPr>
              <a:t>号</a:t>
            </a:r>
            <a:endParaRPr lang="en-US" altLang="zh-CN" sz="1800" b="1"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800" b="1" dirty="0">
                <a:solidFill>
                  <a:schemeClr val="bg1"/>
                </a:solidFill>
                <a:latin typeface="微软雅黑" panose="020B0503020204020204" pitchFamily="34" charset="-122"/>
                <a:ea typeface="微软雅黑" panose="020B0503020204020204" pitchFamily="34" charset="-122"/>
              </a:rPr>
              <a:t>股票</a:t>
            </a:r>
            <a:r>
              <a:rPr lang="zh-CN" altLang="en-US" sz="1800" b="1" dirty="0" smtClean="0">
                <a:solidFill>
                  <a:schemeClr val="bg1"/>
                </a:solidFill>
                <a:latin typeface="微软雅黑" panose="020B0503020204020204" pitchFamily="34" charset="-122"/>
                <a:ea typeface="微软雅黑" panose="020B0503020204020204" pitchFamily="34" charset="-122"/>
              </a:rPr>
              <a:t>代码：</a:t>
            </a:r>
            <a:r>
              <a:rPr lang="en-US" altLang="zh-CN" sz="1800" b="1" dirty="0" smtClean="0">
                <a:solidFill>
                  <a:schemeClr val="bg1"/>
                </a:solidFill>
                <a:latin typeface="微软雅黑" panose="020B0503020204020204" pitchFamily="34" charset="-122"/>
                <a:ea typeface="微软雅黑" panose="020B0503020204020204" pitchFamily="34" charset="-122"/>
              </a:rPr>
              <a:t>002415</a:t>
            </a:r>
          </a:p>
          <a:p>
            <a:pPr>
              <a:lnSpc>
                <a:spcPct val="150000"/>
              </a:lnSpc>
            </a:pPr>
            <a:r>
              <a:rPr lang="zh-CN" altLang="en-US" sz="1800" b="1" dirty="0">
                <a:solidFill>
                  <a:schemeClr val="bg1"/>
                </a:solidFill>
                <a:latin typeface="微软雅黑" panose="020B0503020204020204" pitchFamily="34" charset="-122"/>
                <a:ea typeface="微软雅黑" panose="020B0503020204020204" pitchFamily="34" charset="-122"/>
              </a:rPr>
              <a:t>客</a:t>
            </a:r>
            <a:r>
              <a:rPr lang="zh-CN" altLang="en-US" sz="1800" b="1" dirty="0" smtClean="0">
                <a:solidFill>
                  <a:schemeClr val="bg1"/>
                </a:solidFill>
                <a:latin typeface="微软雅黑" panose="020B0503020204020204" pitchFamily="34" charset="-122"/>
                <a:ea typeface="微软雅黑" panose="020B0503020204020204" pitchFamily="34" charset="-122"/>
              </a:rPr>
              <a:t>服电话：</a:t>
            </a:r>
            <a:r>
              <a:rPr lang="en-US" altLang="zh-CN" sz="1800" b="1" dirty="0" smtClean="0">
                <a:solidFill>
                  <a:schemeClr val="bg1"/>
                </a:solidFill>
                <a:latin typeface="微软雅黑" panose="020B0503020204020204" pitchFamily="34" charset="-122"/>
                <a:ea typeface="微软雅黑" panose="020B0503020204020204" pitchFamily="34" charset="-122"/>
              </a:rPr>
              <a:t>400-700-5998</a:t>
            </a:r>
          </a:p>
          <a:p>
            <a:pPr>
              <a:lnSpc>
                <a:spcPct val="150000"/>
              </a:lnSpc>
            </a:pPr>
            <a:r>
              <a:rPr lang="en-US" altLang="zh-CN" sz="1800" b="1" dirty="0" smtClean="0">
                <a:solidFill>
                  <a:schemeClr val="bg1"/>
                </a:solidFill>
                <a:ea typeface="微软雅黑" panose="020B0503020204020204" pitchFamily="34" charset="-122"/>
              </a:rPr>
              <a:t>www.hikvision.com                     </a:t>
            </a:r>
            <a:r>
              <a:rPr lang="en-US" altLang="zh-CN" sz="1800" b="1" dirty="0" smtClean="0">
                <a:solidFill>
                  <a:schemeClr val="bg1"/>
                </a:solidFill>
              </a:rPr>
              <a:t>©</a:t>
            </a:r>
            <a:r>
              <a:rPr lang="zh-CN" altLang="en-US" sz="1800" b="1" dirty="0" smtClean="0">
                <a:solidFill>
                  <a:schemeClr val="bg1"/>
                </a:solidFill>
              </a:rPr>
              <a:t>杭州海康威视数字技术股份有限公司</a:t>
            </a:r>
            <a:r>
              <a:rPr lang="en-US" altLang="zh-CN" sz="1800" b="1" dirty="0" smtClean="0">
                <a:solidFill>
                  <a:schemeClr val="bg1"/>
                </a:solidFill>
                <a:ea typeface="微软雅黑" panose="020B0503020204020204" pitchFamily="34" charset="-122"/>
              </a:rPr>
              <a:t>       </a:t>
            </a:r>
            <a:endParaRPr lang="zh-CN" altLang="en-US" sz="1800" b="1" dirty="0">
              <a:solidFill>
                <a:schemeClr val="bg1"/>
              </a:solidFill>
              <a:ea typeface="微软雅黑" panose="020B0503020204020204" pitchFamily="34" charset="-122"/>
            </a:endParaRPr>
          </a:p>
        </p:txBody>
      </p:sp>
      <p:sp>
        <p:nvSpPr>
          <p:cNvPr id="16" name="TextBox 15"/>
          <p:cNvSpPr txBox="1"/>
          <p:nvPr userDrawn="1"/>
        </p:nvSpPr>
        <p:spPr>
          <a:xfrm>
            <a:off x="286439" y="5802225"/>
            <a:ext cx="8573007" cy="972574"/>
          </a:xfrm>
          <a:prstGeom prst="rect">
            <a:avLst/>
          </a:prstGeom>
          <a:noFill/>
        </p:spPr>
        <p:txBody>
          <a:bodyPr wrap="square" rtlCol="0">
            <a:spAutoFit/>
          </a:bodyPr>
          <a:lstStyle/>
          <a:p>
            <a:pPr>
              <a:lnSpc>
                <a:spcPct val="130000"/>
              </a:lnSpc>
            </a:pPr>
            <a:r>
              <a:rPr lang="zh-CN" altLang="en-US" sz="1100" kern="1200" dirty="0" smtClean="0">
                <a:solidFill>
                  <a:schemeClr val="bg1"/>
                </a:solidFill>
                <a:latin typeface="+mn-lt"/>
                <a:ea typeface="微软雅黑" panose="020B0503020204020204" pitchFamily="34" charset="-122"/>
                <a:cs typeface="+mn-cs"/>
              </a:rPr>
              <a:t>国内分公司：北京、长春、长沙、成都、大连、福州、广州、贵阳、哈尔滨、海口、杭州、合肥、呼和浩特、济南、昆明、兰州、南昌、南京、南宁、宁波、青岛、上海、深圳、沈阳、石家庄、太原、天津、乌鲁木齐、无锡、武汉、西安、西宁、银川、郑州、重庆、拉萨</a:t>
            </a:r>
            <a:endParaRPr lang="en-US" altLang="zh-CN" sz="1100" kern="1200" dirty="0" smtClean="0">
              <a:solidFill>
                <a:schemeClr val="bg1"/>
              </a:solidFill>
              <a:latin typeface="+mn-lt"/>
              <a:ea typeface="微软雅黑" panose="020B0503020204020204" pitchFamily="34" charset="-122"/>
              <a:cs typeface="+mn-cs"/>
            </a:endParaRPr>
          </a:p>
          <a:p>
            <a:pPr marL="0" indent="0" eaLnBrk="1" hangingPunct="1">
              <a:lnSpc>
                <a:spcPct val="130000"/>
              </a:lnSpc>
              <a:spcBef>
                <a:spcPct val="0"/>
              </a:spcBef>
              <a:buFont typeface="Wingdings" pitchFamily="2" charset="2"/>
              <a:buNone/>
              <a:defRPr/>
            </a:pPr>
            <a:r>
              <a:rPr lang="zh-CN" altLang="en-US" sz="1100" kern="1200" dirty="0" smtClean="0">
                <a:solidFill>
                  <a:schemeClr val="bg1"/>
                </a:solidFill>
                <a:latin typeface="+mn-lt"/>
                <a:ea typeface="微软雅黑" panose="020B0503020204020204" pitchFamily="34" charset="-122"/>
                <a:cs typeface="+mn-cs"/>
              </a:rPr>
              <a:t>海外分公司：香港、荷兰、南非、印度、迪拜、美国、巴西、俄罗斯、新加坡、意大利、澳大利亚、法国、西班牙、波兰、英国、加拿大、韩国</a:t>
            </a:r>
          </a:p>
        </p:txBody>
      </p:sp>
    </p:spTree>
    <p:extLst>
      <p:ext uri="{BB962C8B-B14F-4D97-AF65-F5344CB8AC3E}">
        <p14:creationId xmlns:p14="http://schemas.microsoft.com/office/powerpoint/2010/main" val="31730445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sp>
        <p:nvSpPr>
          <p:cNvPr id="3" name="Rectangle 5"/>
          <p:cNvSpPr>
            <a:spLocks noChangeArrowheads="1"/>
          </p:cNvSpPr>
          <p:nvPr/>
        </p:nvSpPr>
        <p:spPr bwMode="auto">
          <a:xfrm>
            <a:off x="3888463" y="981303"/>
            <a:ext cx="3924982" cy="360446"/>
          </a:xfrm>
          <a:prstGeom prst="rect">
            <a:avLst/>
          </a:prstGeom>
          <a:noFill/>
          <a:ln w="9525">
            <a:noFill/>
            <a:miter lim="800000"/>
            <a:headEnd/>
            <a:tailEnd/>
          </a:ln>
        </p:spPr>
        <p:txBody>
          <a:bodyPr/>
          <a:lstStyle/>
          <a:p>
            <a:pPr>
              <a:defRPr/>
            </a:pPr>
            <a:endParaRPr lang="zh-CN" altLang="zh-CN" sz="2100">
              <a:ea typeface="宋体" pitchFamily="2" charset="-122"/>
            </a:endParaRPr>
          </a:p>
        </p:txBody>
      </p:sp>
      <p:sp>
        <p:nvSpPr>
          <p:cNvPr id="11267" name="Rectangle 3"/>
          <p:cNvSpPr>
            <a:spLocks noGrp="1" noChangeArrowheads="1"/>
          </p:cNvSpPr>
          <p:nvPr>
            <p:ph type="ctrTitle"/>
          </p:nvPr>
        </p:nvSpPr>
        <p:spPr>
          <a:xfrm>
            <a:off x="685920" y="2130919"/>
            <a:ext cx="5903350" cy="1298876"/>
          </a:xfrm>
          <a:prstGeom prst="rect">
            <a:avLst/>
          </a:prstGeom>
        </p:spPr>
        <p:txBody>
          <a:bodyPr/>
          <a:lstStyle>
            <a:lvl1pPr>
              <a:defRPr sz="7201">
                <a:latin typeface="黑体" pitchFamily="2"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270041749"/>
      </p:ext>
    </p:extLst>
  </p:cSld>
  <p:clrMapOvr>
    <a:masterClrMapping/>
  </p:clrMapOvr>
  <p:transition spd="slow">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0" r:id="rId2"/>
    <p:sldLayoutId id="2147483662" r:id="rId3"/>
    <p:sldLayoutId id="2147483664" r:id="rId4"/>
    <p:sldLayoutId id="2147483665" r:id="rId5"/>
  </p:sldLayoutIdLst>
  <p:timing>
    <p:tnLst>
      <p:par>
        <p:cTn id="1" dur="indefinite" restart="never" nodeType="tmRoot"/>
      </p:par>
    </p:tnLst>
  </p:timing>
  <p:txStyles>
    <p:titleStyle>
      <a:lvl1pPr algn="ctr" defTabSz="1088776" rtl="0" eaLnBrk="1" latinLnBrk="0" hangingPunct="1">
        <a:spcBef>
          <a:spcPct val="0"/>
        </a:spcBef>
        <a:buNone/>
        <a:defRPr sz="5200" kern="1200">
          <a:solidFill>
            <a:schemeClr val="tx1"/>
          </a:solidFill>
          <a:latin typeface="+mj-lt"/>
          <a:ea typeface="+mj-ea"/>
          <a:cs typeface="+mj-cs"/>
        </a:defRPr>
      </a:lvl1pPr>
    </p:titleStyle>
    <p:bodyStyle>
      <a:lvl1pPr marL="408291" indent="-408291" algn="l" defTabSz="108877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631" indent="-340243" algn="l" defTabSz="108877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970" indent="-272194" algn="l" defTabSz="1088776"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535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746"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C:\Documents and Settings\DingQi\桌面\封面1.jpg"/>
          <p:cNvPicPr>
            <a:picLocks noChangeAspect="1" noChangeArrowheads="1"/>
          </p:cNvPicPr>
          <p:nvPr/>
        </p:nvPicPr>
        <p:blipFill>
          <a:blip r:embed="rId3" cstate="print"/>
          <a:srcRect/>
          <a:stretch>
            <a:fillRect/>
          </a:stretch>
        </p:blipFill>
        <p:spPr bwMode="auto">
          <a:xfrm>
            <a:off x="0" y="199"/>
            <a:ext cx="9145588" cy="6859191"/>
          </a:xfrm>
          <a:prstGeom prst="rect">
            <a:avLst/>
          </a:prstGeom>
          <a:noFill/>
          <a:ln w="9525">
            <a:noFill/>
            <a:miter lim="800000"/>
            <a:headEnd/>
            <a:tailEnd/>
          </a:ln>
        </p:spPr>
      </p:pic>
      <p:sp>
        <p:nvSpPr>
          <p:cNvPr id="7" name="Rectangle 2"/>
          <p:cNvSpPr>
            <a:spLocks noGrp="1" noChangeArrowheads="1"/>
          </p:cNvSpPr>
          <p:nvPr>
            <p:ph type="ctrTitle"/>
          </p:nvPr>
        </p:nvSpPr>
        <p:spPr>
          <a:xfrm>
            <a:off x="467626" y="4294040"/>
            <a:ext cx="8425648" cy="1139775"/>
          </a:xfrm>
        </p:spPr>
        <p:txBody>
          <a:bodyPr/>
          <a:lstStyle/>
          <a:p>
            <a:r>
              <a:rPr lang="zh-CN" altLang="en-US" sz="4001" dirty="0" smtClean="0"/>
              <a:t>海</a:t>
            </a:r>
            <a:r>
              <a:rPr lang="zh-CN" altLang="en-US" sz="4001" dirty="0" smtClean="0"/>
              <a:t>康天</a:t>
            </a:r>
            <a:r>
              <a:rPr lang="zh-CN" altLang="en-US" sz="4001" dirty="0" smtClean="0"/>
              <a:t>目项目启动计划</a:t>
            </a:r>
            <a:endParaRPr lang="zh-CN" altLang="zh-CN" sz="4001" dirty="0">
              <a:latin typeface="Verdana" pitchFamily="34" charset="0"/>
              <a:ea typeface="华文中宋" pitchFamily="2" charset="-122"/>
            </a:endParaRPr>
          </a:p>
        </p:txBody>
      </p:sp>
      <p:sp>
        <p:nvSpPr>
          <p:cNvPr id="2" name="矩形 1"/>
          <p:cNvSpPr/>
          <p:nvPr/>
        </p:nvSpPr>
        <p:spPr>
          <a:xfrm>
            <a:off x="162304" y="5928229"/>
            <a:ext cx="2031325" cy="461665"/>
          </a:xfrm>
          <a:prstGeom prst="rect">
            <a:avLst/>
          </a:prstGeom>
        </p:spPr>
        <p:txBody>
          <a:bodyPr wrap="none">
            <a:spAutoFit/>
          </a:bodyPr>
          <a:lstStyle/>
          <a:p>
            <a:pPr lvl="0" defTabSz="914400" fontAlgn="base">
              <a:spcBef>
                <a:spcPct val="0"/>
              </a:spcBef>
              <a:spcAft>
                <a:spcPct val="0"/>
              </a:spcAft>
            </a:pPr>
            <a:r>
              <a:rPr lang="zh-CN" altLang="en-US" sz="2400" dirty="0">
                <a:latin typeface="华文中宋" pitchFamily="2" charset="-122"/>
                <a:ea typeface="华文中宋" pitchFamily="2" charset="-122"/>
              </a:rPr>
              <a:t>作者</a:t>
            </a:r>
            <a:r>
              <a:rPr lang="zh-CN" altLang="en-US" sz="2400" dirty="0" smtClean="0">
                <a:latin typeface="华文中宋" pitchFamily="2" charset="-122"/>
                <a:ea typeface="华文中宋" pitchFamily="2" charset="-122"/>
              </a:rPr>
              <a:t>：丁万里</a:t>
            </a:r>
            <a:endParaRPr lang="zh-CN" altLang="en-US" sz="2400" dirty="0">
              <a:latin typeface="华文中宋" pitchFamily="2" charset="-122"/>
              <a:ea typeface="华文中宋" pitchFamily="2" charset="-122"/>
            </a:endParaRPr>
          </a:p>
        </p:txBody>
      </p:sp>
      <p:sp>
        <p:nvSpPr>
          <p:cNvPr id="5" name="矩形 4"/>
          <p:cNvSpPr/>
          <p:nvPr/>
        </p:nvSpPr>
        <p:spPr>
          <a:xfrm>
            <a:off x="2637579" y="5930370"/>
            <a:ext cx="2829621" cy="461665"/>
          </a:xfrm>
          <a:prstGeom prst="rect">
            <a:avLst/>
          </a:prstGeom>
        </p:spPr>
        <p:txBody>
          <a:bodyPr wrap="none">
            <a:spAutoFit/>
          </a:bodyPr>
          <a:lstStyle/>
          <a:p>
            <a:pPr lvl="0" defTabSz="914400" fontAlgn="base">
              <a:spcBef>
                <a:spcPct val="0"/>
              </a:spcBef>
              <a:spcAft>
                <a:spcPct val="0"/>
              </a:spcAft>
            </a:pPr>
            <a:r>
              <a:rPr lang="zh-CN" altLang="en-US" sz="2400" dirty="0" smtClean="0">
                <a:latin typeface="华文中宋" pitchFamily="2" charset="-122"/>
                <a:ea typeface="华文中宋" pitchFamily="2" charset="-122"/>
              </a:rPr>
              <a:t>时间：</a:t>
            </a:r>
            <a:r>
              <a:rPr lang="en-US" altLang="zh-CN" sz="2400" dirty="0" smtClean="0">
                <a:latin typeface="华文中宋" pitchFamily="2" charset="-122"/>
                <a:ea typeface="华文中宋" pitchFamily="2" charset="-122"/>
              </a:rPr>
              <a:t>2019.06.20</a:t>
            </a:r>
            <a:endParaRPr lang="zh-CN" altLang="en-US" sz="2400" dirty="0">
              <a:latin typeface="华文中宋" pitchFamily="2" charset="-122"/>
              <a:ea typeface="华文中宋" pitchFamily="2" charset="-122"/>
            </a:endParaRPr>
          </a:p>
        </p:txBody>
      </p:sp>
    </p:spTree>
    <p:extLst>
      <p:ext uri="{BB962C8B-B14F-4D97-AF65-F5344CB8AC3E}">
        <p14:creationId xmlns:p14="http://schemas.microsoft.com/office/powerpoint/2010/main" val="2663118686"/>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文本框 109"/>
          <p:cNvSpPr txBox="1"/>
          <p:nvPr/>
        </p:nvSpPr>
        <p:spPr>
          <a:xfrm>
            <a:off x="494925" y="3387943"/>
            <a:ext cx="7913688" cy="1815882"/>
          </a:xfrm>
          <a:prstGeom prst="rect">
            <a:avLst/>
          </a:prstGeom>
          <a:noFill/>
        </p:spPr>
        <p:txBody>
          <a:bodyPr wrap="square" rtlCol="0">
            <a:spAutoFit/>
          </a:bodyPr>
          <a:lstStyle/>
          <a:p>
            <a:pPr algn="l"/>
            <a:r>
              <a:rPr lang="en-US" altLang="zh-CN" sz="1400" dirty="0" smtClean="0">
                <a:latin typeface="+mn-ea"/>
              </a:rPr>
              <a:t>TR1</a:t>
            </a:r>
            <a:r>
              <a:rPr lang="zh-CN" altLang="en-US" sz="1400" dirty="0" smtClean="0">
                <a:latin typeface="+mn-ea"/>
              </a:rPr>
              <a:t>完成产品需求（产品包需求、设计需求、备选概念）</a:t>
            </a:r>
            <a:endParaRPr lang="en-US" altLang="zh-CN" sz="1400" dirty="0" smtClean="0">
              <a:latin typeface="+mn-ea"/>
            </a:endParaRPr>
          </a:p>
          <a:p>
            <a:pPr algn="l"/>
            <a:r>
              <a:rPr lang="en-US" altLang="zh-CN" sz="1400" dirty="0" smtClean="0">
                <a:latin typeface="+mn-ea"/>
              </a:rPr>
              <a:t>TR2</a:t>
            </a:r>
            <a:r>
              <a:rPr lang="zh-CN" altLang="en-US" sz="1400" dirty="0" smtClean="0">
                <a:latin typeface="+mn-ea"/>
              </a:rPr>
              <a:t>完成总体设计（总体设计、设计规格）</a:t>
            </a:r>
            <a:endParaRPr lang="en-US" altLang="zh-CN" sz="1400" dirty="0" smtClean="0">
              <a:latin typeface="+mn-ea"/>
            </a:endParaRPr>
          </a:p>
          <a:p>
            <a:pPr algn="l"/>
            <a:r>
              <a:rPr lang="en-US" altLang="zh-CN" sz="1400" dirty="0" smtClean="0">
                <a:latin typeface="+mn-ea"/>
              </a:rPr>
              <a:t>TR3</a:t>
            </a:r>
            <a:r>
              <a:rPr lang="zh-CN" altLang="en-US" sz="1400" dirty="0" smtClean="0">
                <a:latin typeface="+mn-ea"/>
              </a:rPr>
              <a:t>完成概要设计（概要设计、接口规格）</a:t>
            </a:r>
            <a:endParaRPr lang="en-US" altLang="zh-CN" sz="1400" dirty="0" smtClean="0">
              <a:latin typeface="+mn-ea"/>
            </a:endParaRPr>
          </a:p>
          <a:p>
            <a:pPr algn="l"/>
            <a:r>
              <a:rPr lang="en-US" altLang="zh-CN" sz="1400" dirty="0" smtClean="0">
                <a:latin typeface="+mn-ea"/>
              </a:rPr>
              <a:t>TR4</a:t>
            </a:r>
            <a:r>
              <a:rPr lang="zh-CN" altLang="en-US" sz="1400" dirty="0" smtClean="0">
                <a:latin typeface="+mn-ea"/>
              </a:rPr>
              <a:t>完成集成测试（数据库设计、详细设计、编码、集成测试</a:t>
            </a:r>
            <a:r>
              <a:rPr lang="en-US" altLang="zh-CN" sz="1400" dirty="0" smtClean="0">
                <a:latin typeface="+mn-ea"/>
              </a:rPr>
              <a:t>B1</a:t>
            </a:r>
            <a:r>
              <a:rPr lang="zh-CN" altLang="en-US" sz="1400" dirty="0" smtClean="0">
                <a:latin typeface="+mn-ea"/>
              </a:rPr>
              <a:t>）</a:t>
            </a:r>
            <a:endParaRPr lang="en-US" altLang="zh-CN" sz="1400" dirty="0" smtClean="0">
              <a:latin typeface="+mn-ea"/>
            </a:endParaRPr>
          </a:p>
          <a:p>
            <a:pPr algn="l"/>
            <a:r>
              <a:rPr lang="en-US" altLang="zh-CN" sz="1400" dirty="0" smtClean="0">
                <a:latin typeface="+mn-ea"/>
              </a:rPr>
              <a:t>TR5</a:t>
            </a:r>
            <a:r>
              <a:rPr lang="zh-CN" altLang="en-US" sz="1400" dirty="0" smtClean="0">
                <a:latin typeface="+mn-ea"/>
              </a:rPr>
              <a:t>完成系统测试（系统测试）</a:t>
            </a:r>
            <a:endParaRPr lang="en-US" altLang="zh-CN" sz="1400" dirty="0" smtClean="0">
              <a:latin typeface="+mn-ea"/>
            </a:endParaRPr>
          </a:p>
          <a:p>
            <a:pPr algn="l"/>
            <a:r>
              <a:rPr lang="en-US" altLang="zh-CN" sz="1400" dirty="0" smtClean="0">
                <a:latin typeface="+mn-ea"/>
              </a:rPr>
              <a:t>TR6</a:t>
            </a:r>
            <a:r>
              <a:rPr lang="zh-CN" altLang="en-US" sz="1400" dirty="0" smtClean="0">
                <a:latin typeface="+mn-ea"/>
              </a:rPr>
              <a:t>完成局点验证（</a:t>
            </a:r>
            <a:r>
              <a:rPr lang="en-US" altLang="zh-CN" sz="1400" dirty="0" smtClean="0">
                <a:latin typeface="+mn-ea"/>
              </a:rPr>
              <a:t>beta</a:t>
            </a:r>
            <a:r>
              <a:rPr lang="zh-CN" altLang="en-US" sz="1400" dirty="0" smtClean="0">
                <a:latin typeface="+mn-ea"/>
              </a:rPr>
              <a:t>测试）</a:t>
            </a:r>
            <a:endParaRPr lang="en-US" altLang="zh-CN" sz="1400" dirty="0" smtClean="0">
              <a:latin typeface="+mn-ea"/>
            </a:endParaRPr>
          </a:p>
          <a:p>
            <a:pPr algn="l"/>
            <a:r>
              <a:rPr lang="en-US" altLang="zh-CN" sz="1400" dirty="0" smtClean="0">
                <a:latin typeface="+mn-ea"/>
              </a:rPr>
              <a:t>ADCP</a:t>
            </a:r>
            <a:r>
              <a:rPr lang="zh-CN" altLang="en-US" sz="1400" dirty="0" smtClean="0">
                <a:latin typeface="+mn-ea"/>
              </a:rPr>
              <a:t>发布</a:t>
            </a:r>
            <a:endParaRPr lang="en-US" altLang="zh-CN" sz="1400" dirty="0" smtClean="0">
              <a:latin typeface="+mn-ea"/>
            </a:endParaRPr>
          </a:p>
          <a:p>
            <a:pPr algn="l"/>
            <a:r>
              <a:rPr lang="en-US" altLang="zh-CN" sz="1400" dirty="0" smtClean="0">
                <a:latin typeface="+mn-ea"/>
              </a:rPr>
              <a:t>GA</a:t>
            </a:r>
            <a:r>
              <a:rPr lang="zh-CN" altLang="en-US" sz="1400" dirty="0" smtClean="0">
                <a:latin typeface="+mn-ea"/>
              </a:rPr>
              <a:t>结项</a:t>
            </a:r>
            <a:endParaRPr lang="en-US" altLang="zh-CN" sz="1400" dirty="0" smtClean="0">
              <a:solidFill>
                <a:srgbClr val="FF0000"/>
              </a:solidFill>
              <a:latin typeface="+mn-ea"/>
            </a:endParaRPr>
          </a:p>
        </p:txBody>
      </p:sp>
      <p:grpSp>
        <p:nvGrpSpPr>
          <p:cNvPr id="117" name="组合 116"/>
          <p:cNvGrpSpPr/>
          <p:nvPr/>
        </p:nvGrpSpPr>
        <p:grpSpPr>
          <a:xfrm>
            <a:off x="283149" y="850919"/>
            <a:ext cx="8400628" cy="2471175"/>
            <a:chOff x="283149" y="850919"/>
            <a:chExt cx="8400628" cy="2471175"/>
          </a:xfrm>
        </p:grpSpPr>
        <p:sp>
          <p:nvSpPr>
            <p:cNvPr id="4" name="Text Box 5"/>
            <p:cNvSpPr txBox="1">
              <a:spLocks noChangeArrowheads="1"/>
            </p:cNvSpPr>
            <p:nvPr/>
          </p:nvSpPr>
          <p:spPr bwMode="auto">
            <a:xfrm>
              <a:off x="1591409" y="2272757"/>
              <a:ext cx="785813"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103188" indent="306388" algn="l" defTabSz="398463">
                <a:defRPr>
                  <a:solidFill>
                    <a:schemeClr val="tx1"/>
                  </a:solidFill>
                  <a:latin typeface="Arial" charset="0"/>
                  <a:ea typeface="宋体" charset="0"/>
                </a:defRPr>
              </a:lvl2pPr>
              <a:lvl3pPr marL="512763" indent="307975"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en-US" altLang="zh-CN" sz="1400" b="1">
                  <a:solidFill>
                    <a:srgbClr val="000000"/>
                  </a:solidFill>
                  <a:latin typeface="+mn-ea"/>
                  <a:ea typeface="+mn-ea"/>
                </a:rPr>
                <a:t>CDCP</a:t>
              </a:r>
              <a:endParaRPr lang="en-US" altLang="zh-CN" sz="1600" b="1">
                <a:solidFill>
                  <a:srgbClr val="000000"/>
                </a:solidFill>
                <a:latin typeface="+mn-ea"/>
                <a:ea typeface="+mn-ea"/>
              </a:endParaRPr>
            </a:p>
          </p:txBody>
        </p:sp>
        <p:sp>
          <p:nvSpPr>
            <p:cNvPr id="5" name="Text Box 6"/>
            <p:cNvSpPr txBox="1">
              <a:spLocks noChangeArrowheads="1"/>
            </p:cNvSpPr>
            <p:nvPr/>
          </p:nvSpPr>
          <p:spPr bwMode="auto">
            <a:xfrm>
              <a:off x="3250799" y="2267994"/>
              <a:ext cx="803275"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103188" indent="306388" algn="l" defTabSz="398463">
                <a:defRPr>
                  <a:solidFill>
                    <a:schemeClr val="tx1"/>
                  </a:solidFill>
                  <a:latin typeface="Arial" charset="0"/>
                  <a:ea typeface="宋体" charset="0"/>
                </a:defRPr>
              </a:lvl2pPr>
              <a:lvl3pPr marL="512763" indent="307975"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en-US" altLang="zh-CN" sz="1400" b="1">
                  <a:solidFill>
                    <a:srgbClr val="000000"/>
                  </a:solidFill>
                  <a:latin typeface="+mn-ea"/>
                  <a:ea typeface="+mn-ea"/>
                </a:rPr>
                <a:t>PDCP</a:t>
              </a:r>
              <a:endParaRPr lang="en-US" altLang="zh-CN" sz="1600" b="1">
                <a:solidFill>
                  <a:srgbClr val="000000"/>
                </a:solidFill>
                <a:latin typeface="+mn-ea"/>
                <a:ea typeface="+mn-ea"/>
              </a:endParaRPr>
            </a:p>
          </p:txBody>
        </p:sp>
        <p:sp>
          <p:nvSpPr>
            <p:cNvPr id="6" name="Text Box 7"/>
            <p:cNvSpPr txBox="1">
              <a:spLocks noChangeArrowheads="1"/>
            </p:cNvSpPr>
            <p:nvPr/>
          </p:nvSpPr>
          <p:spPr bwMode="auto">
            <a:xfrm>
              <a:off x="6419167" y="2279107"/>
              <a:ext cx="866775"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103188" indent="306388" algn="l" defTabSz="398463">
                <a:defRPr>
                  <a:solidFill>
                    <a:schemeClr val="tx1"/>
                  </a:solidFill>
                  <a:latin typeface="Arial" charset="0"/>
                  <a:ea typeface="宋体" charset="0"/>
                </a:defRPr>
              </a:lvl2pPr>
              <a:lvl3pPr marL="512763" indent="307975"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en-US" altLang="zh-CN" sz="1400" b="1">
                  <a:solidFill>
                    <a:srgbClr val="000000"/>
                  </a:solidFill>
                  <a:latin typeface="+mn-ea"/>
                  <a:ea typeface="+mn-ea"/>
                </a:rPr>
                <a:t>ADCP</a:t>
              </a:r>
              <a:endParaRPr lang="en-US" altLang="zh-CN" sz="1600" b="1">
                <a:solidFill>
                  <a:srgbClr val="000000"/>
                </a:solidFill>
                <a:latin typeface="+mn-ea"/>
                <a:ea typeface="+mn-ea"/>
              </a:endParaRPr>
            </a:p>
          </p:txBody>
        </p:sp>
        <p:sp>
          <p:nvSpPr>
            <p:cNvPr id="7" name="Text Box 8"/>
            <p:cNvSpPr txBox="1">
              <a:spLocks noChangeArrowheads="1"/>
            </p:cNvSpPr>
            <p:nvPr/>
          </p:nvSpPr>
          <p:spPr bwMode="auto">
            <a:xfrm>
              <a:off x="7589718" y="2279107"/>
              <a:ext cx="32067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103188" indent="306388" algn="l" defTabSz="398463">
                <a:defRPr>
                  <a:solidFill>
                    <a:schemeClr val="tx1"/>
                  </a:solidFill>
                  <a:latin typeface="Arial" charset="0"/>
                  <a:ea typeface="宋体" charset="0"/>
                </a:defRPr>
              </a:lvl2pPr>
              <a:lvl3pPr marL="512763" indent="307975"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en-US" altLang="zh-CN" sz="1400" b="1">
                  <a:solidFill>
                    <a:srgbClr val="000000"/>
                  </a:solidFill>
                  <a:latin typeface="+mn-ea"/>
                  <a:ea typeface="+mn-ea"/>
                </a:rPr>
                <a:t>GA</a:t>
              </a:r>
              <a:endParaRPr lang="en-US" altLang="zh-CN" sz="1600" b="1">
                <a:solidFill>
                  <a:srgbClr val="000000"/>
                </a:solidFill>
                <a:latin typeface="+mn-ea"/>
                <a:ea typeface="+mn-ea"/>
              </a:endParaRPr>
            </a:p>
          </p:txBody>
        </p:sp>
        <p:sp>
          <p:nvSpPr>
            <p:cNvPr id="8" name="Line 9"/>
            <p:cNvSpPr>
              <a:spLocks noChangeShapeType="1"/>
            </p:cNvSpPr>
            <p:nvPr/>
          </p:nvSpPr>
          <p:spPr bwMode="auto">
            <a:xfrm>
              <a:off x="824064" y="1163094"/>
              <a:ext cx="0" cy="474663"/>
            </a:xfrm>
            <a:prstGeom prst="line">
              <a:avLst/>
            </a:prstGeom>
            <a:noFill/>
            <a:ln w="47477">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9" name="Line 10"/>
            <p:cNvSpPr>
              <a:spLocks noChangeShapeType="1"/>
            </p:cNvSpPr>
            <p:nvPr/>
          </p:nvSpPr>
          <p:spPr bwMode="auto">
            <a:xfrm>
              <a:off x="824064" y="1155157"/>
              <a:ext cx="0" cy="530225"/>
            </a:xfrm>
            <a:prstGeom prst="line">
              <a:avLst/>
            </a:prstGeom>
            <a:noFill/>
            <a:ln w="47477">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10" name="Text Box 11"/>
            <p:cNvSpPr txBox="1">
              <a:spLocks noChangeArrowheads="1"/>
            </p:cNvSpPr>
            <p:nvPr/>
          </p:nvSpPr>
          <p:spPr bwMode="auto">
            <a:xfrm>
              <a:off x="744689" y="917032"/>
              <a:ext cx="108902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398463">
                <a:defRPr>
                  <a:solidFill>
                    <a:schemeClr val="tx1"/>
                  </a:solidFill>
                  <a:latin typeface="Arial" charset="0"/>
                  <a:ea typeface="宋体" charset="0"/>
                  <a:cs typeface="宋体" charset="0"/>
                </a:defRPr>
              </a:lvl1pPr>
              <a:lvl2pPr marL="103188" indent="306388" algn="l" defTabSz="398463">
                <a:defRPr>
                  <a:solidFill>
                    <a:schemeClr val="tx1"/>
                  </a:solidFill>
                  <a:latin typeface="Arial" charset="0"/>
                  <a:ea typeface="宋体" charset="0"/>
                </a:defRPr>
              </a:lvl2pPr>
              <a:lvl3pPr marL="512763" indent="307975"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zh-CN" altLang="en-US" sz="1400" dirty="0">
                  <a:solidFill>
                    <a:srgbClr val="000000"/>
                  </a:solidFill>
                  <a:latin typeface="+mn-ea"/>
                  <a:ea typeface="+mn-ea"/>
                </a:rPr>
                <a:t>概念阶段</a:t>
              </a:r>
              <a:endParaRPr lang="zh-CN" altLang="en-US" sz="1600" dirty="0">
                <a:solidFill>
                  <a:srgbClr val="000000"/>
                </a:solidFill>
                <a:latin typeface="+mn-ea"/>
                <a:ea typeface="+mn-ea"/>
              </a:endParaRPr>
            </a:p>
          </p:txBody>
        </p:sp>
        <p:sp>
          <p:nvSpPr>
            <p:cNvPr id="11" name="Line 12"/>
            <p:cNvSpPr>
              <a:spLocks noChangeShapeType="1"/>
            </p:cNvSpPr>
            <p:nvPr/>
          </p:nvSpPr>
          <p:spPr bwMode="auto">
            <a:xfrm>
              <a:off x="1932722" y="1142457"/>
              <a:ext cx="0" cy="528637"/>
            </a:xfrm>
            <a:prstGeom prst="line">
              <a:avLst/>
            </a:prstGeom>
            <a:noFill/>
            <a:ln w="47477">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12" name="Line 13"/>
            <p:cNvSpPr>
              <a:spLocks noChangeShapeType="1"/>
            </p:cNvSpPr>
            <p:nvPr/>
          </p:nvSpPr>
          <p:spPr bwMode="auto">
            <a:xfrm>
              <a:off x="3550527" y="1163094"/>
              <a:ext cx="0" cy="519113"/>
            </a:xfrm>
            <a:prstGeom prst="line">
              <a:avLst/>
            </a:prstGeom>
            <a:noFill/>
            <a:ln w="47477">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13" name="Line 14"/>
            <p:cNvSpPr>
              <a:spLocks noChangeShapeType="1"/>
            </p:cNvSpPr>
            <p:nvPr/>
          </p:nvSpPr>
          <p:spPr bwMode="auto">
            <a:xfrm>
              <a:off x="5710767" y="1128169"/>
              <a:ext cx="0" cy="561975"/>
            </a:xfrm>
            <a:prstGeom prst="line">
              <a:avLst/>
            </a:prstGeom>
            <a:noFill/>
            <a:ln w="47477">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14" name="Line 15"/>
            <p:cNvSpPr>
              <a:spLocks noChangeShapeType="1"/>
            </p:cNvSpPr>
            <p:nvPr/>
          </p:nvSpPr>
          <p:spPr bwMode="auto">
            <a:xfrm>
              <a:off x="6790887" y="1128169"/>
              <a:ext cx="0" cy="568325"/>
            </a:xfrm>
            <a:prstGeom prst="line">
              <a:avLst/>
            </a:prstGeom>
            <a:noFill/>
            <a:ln w="47477">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15" name="Line 16"/>
            <p:cNvSpPr>
              <a:spLocks noChangeShapeType="1"/>
            </p:cNvSpPr>
            <p:nvPr/>
          </p:nvSpPr>
          <p:spPr bwMode="auto">
            <a:xfrm>
              <a:off x="7696081" y="1090069"/>
              <a:ext cx="0" cy="568325"/>
            </a:xfrm>
            <a:prstGeom prst="line">
              <a:avLst/>
            </a:prstGeom>
            <a:noFill/>
            <a:ln w="47477">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16" name="Line 17"/>
            <p:cNvSpPr>
              <a:spLocks noChangeShapeType="1"/>
            </p:cNvSpPr>
            <p:nvPr/>
          </p:nvSpPr>
          <p:spPr bwMode="auto">
            <a:xfrm>
              <a:off x="8590114" y="1166269"/>
              <a:ext cx="0" cy="584200"/>
            </a:xfrm>
            <a:prstGeom prst="line">
              <a:avLst/>
            </a:prstGeom>
            <a:noFill/>
            <a:ln w="47477">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17" name="Text Box 18"/>
            <p:cNvSpPr txBox="1">
              <a:spLocks noChangeArrowheads="1"/>
            </p:cNvSpPr>
            <p:nvPr/>
          </p:nvSpPr>
          <p:spPr bwMode="auto">
            <a:xfrm>
              <a:off x="2033739" y="917032"/>
              <a:ext cx="908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398463">
                <a:defRPr>
                  <a:solidFill>
                    <a:schemeClr val="tx1"/>
                  </a:solidFill>
                  <a:latin typeface="Arial" charset="0"/>
                  <a:ea typeface="宋体" charset="0"/>
                  <a:cs typeface="宋体" charset="0"/>
                </a:defRPr>
              </a:lvl1pPr>
              <a:lvl2pPr marL="103188" indent="306388" algn="l" defTabSz="398463">
                <a:defRPr>
                  <a:solidFill>
                    <a:schemeClr val="tx1"/>
                  </a:solidFill>
                  <a:latin typeface="Arial" charset="0"/>
                  <a:ea typeface="宋体" charset="0"/>
                </a:defRPr>
              </a:lvl2pPr>
              <a:lvl3pPr marL="512763" indent="307975"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zh-CN" altLang="en-US" sz="1400" dirty="0">
                  <a:solidFill>
                    <a:srgbClr val="000000"/>
                  </a:solidFill>
                  <a:latin typeface="+mn-ea"/>
                  <a:ea typeface="+mn-ea"/>
                </a:rPr>
                <a:t>计划阶段</a:t>
              </a:r>
              <a:endParaRPr lang="zh-CN" altLang="en-US" sz="1600" dirty="0">
                <a:solidFill>
                  <a:srgbClr val="000000"/>
                </a:solidFill>
                <a:latin typeface="+mn-ea"/>
                <a:ea typeface="+mn-ea"/>
              </a:endParaRPr>
            </a:p>
          </p:txBody>
        </p:sp>
        <p:sp>
          <p:nvSpPr>
            <p:cNvPr id="18" name="Text Box 19"/>
            <p:cNvSpPr txBox="1">
              <a:spLocks noChangeArrowheads="1"/>
            </p:cNvSpPr>
            <p:nvPr/>
          </p:nvSpPr>
          <p:spPr bwMode="auto">
            <a:xfrm>
              <a:off x="3829202" y="917032"/>
              <a:ext cx="95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398463">
                <a:defRPr>
                  <a:solidFill>
                    <a:schemeClr val="tx1"/>
                  </a:solidFill>
                  <a:latin typeface="Arial" charset="0"/>
                  <a:ea typeface="宋体" charset="0"/>
                  <a:cs typeface="宋体" charset="0"/>
                </a:defRPr>
              </a:lvl1pPr>
              <a:lvl2pPr marL="103188" indent="306388" algn="l" defTabSz="398463">
                <a:defRPr>
                  <a:solidFill>
                    <a:schemeClr val="tx1"/>
                  </a:solidFill>
                  <a:latin typeface="Arial" charset="0"/>
                  <a:ea typeface="宋体" charset="0"/>
                </a:defRPr>
              </a:lvl2pPr>
              <a:lvl3pPr marL="512763" indent="307975"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zh-CN" altLang="en-US" sz="1400">
                  <a:solidFill>
                    <a:srgbClr val="000000"/>
                  </a:solidFill>
                  <a:latin typeface="+mn-ea"/>
                  <a:ea typeface="+mn-ea"/>
                </a:rPr>
                <a:t>开发阶段</a:t>
              </a:r>
              <a:endParaRPr lang="zh-CN" altLang="en-US" sz="1600">
                <a:solidFill>
                  <a:srgbClr val="000000"/>
                </a:solidFill>
                <a:latin typeface="+mn-ea"/>
                <a:ea typeface="+mn-ea"/>
              </a:endParaRPr>
            </a:p>
          </p:txBody>
        </p:sp>
        <p:sp>
          <p:nvSpPr>
            <p:cNvPr id="19" name="Text Box 20"/>
            <p:cNvSpPr txBox="1">
              <a:spLocks noChangeArrowheads="1"/>
            </p:cNvSpPr>
            <p:nvPr/>
          </p:nvSpPr>
          <p:spPr bwMode="auto">
            <a:xfrm>
              <a:off x="5806753" y="858295"/>
              <a:ext cx="479014"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398463">
                <a:defRPr>
                  <a:solidFill>
                    <a:schemeClr val="tx1"/>
                  </a:solidFill>
                  <a:latin typeface="Arial" charset="0"/>
                  <a:ea typeface="宋体" charset="0"/>
                  <a:cs typeface="宋体" charset="0"/>
                </a:defRPr>
              </a:lvl1pPr>
              <a:lvl2pPr marL="103188" indent="306388" algn="l" defTabSz="398463">
                <a:defRPr>
                  <a:solidFill>
                    <a:schemeClr val="tx1"/>
                  </a:solidFill>
                  <a:latin typeface="Arial" charset="0"/>
                  <a:ea typeface="宋体" charset="0"/>
                </a:defRPr>
              </a:lvl2pPr>
              <a:lvl3pPr marL="512763" indent="307975"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zh-CN" altLang="en-US" sz="1400" dirty="0">
                  <a:solidFill>
                    <a:srgbClr val="000000"/>
                  </a:solidFill>
                  <a:latin typeface="+mn-ea"/>
                  <a:ea typeface="+mn-ea"/>
                </a:rPr>
                <a:t>验证阶段</a:t>
              </a:r>
              <a:endParaRPr lang="zh-CN" altLang="en-US" sz="1600" dirty="0">
                <a:solidFill>
                  <a:srgbClr val="000000"/>
                </a:solidFill>
                <a:latin typeface="+mn-ea"/>
                <a:ea typeface="+mn-ea"/>
              </a:endParaRPr>
            </a:p>
          </p:txBody>
        </p:sp>
        <p:sp>
          <p:nvSpPr>
            <p:cNvPr id="20" name="Text Box 21"/>
            <p:cNvSpPr txBox="1">
              <a:spLocks noChangeArrowheads="1"/>
            </p:cNvSpPr>
            <p:nvPr/>
          </p:nvSpPr>
          <p:spPr bwMode="auto">
            <a:xfrm>
              <a:off x="6996123" y="861470"/>
              <a:ext cx="4476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398463">
                <a:defRPr>
                  <a:solidFill>
                    <a:schemeClr val="tx1"/>
                  </a:solidFill>
                  <a:latin typeface="Arial" charset="0"/>
                  <a:ea typeface="宋体" charset="0"/>
                  <a:cs typeface="宋体" charset="0"/>
                </a:defRPr>
              </a:lvl1pPr>
              <a:lvl2pPr marL="103188" indent="306388" algn="l" defTabSz="398463">
                <a:defRPr>
                  <a:solidFill>
                    <a:schemeClr val="tx1"/>
                  </a:solidFill>
                  <a:latin typeface="Arial" charset="0"/>
                  <a:ea typeface="宋体" charset="0"/>
                </a:defRPr>
              </a:lvl2pPr>
              <a:lvl3pPr marL="512763" indent="307975"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zh-CN" altLang="en-US" sz="1400" dirty="0">
                  <a:solidFill>
                    <a:srgbClr val="000000"/>
                  </a:solidFill>
                  <a:latin typeface="+mn-ea"/>
                  <a:ea typeface="+mn-ea"/>
                </a:rPr>
                <a:t>发布阶段</a:t>
              </a:r>
              <a:endParaRPr lang="zh-CN" altLang="en-US" sz="1600" dirty="0">
                <a:solidFill>
                  <a:srgbClr val="000000"/>
                </a:solidFill>
                <a:latin typeface="+mn-ea"/>
                <a:ea typeface="+mn-ea"/>
              </a:endParaRPr>
            </a:p>
          </p:txBody>
        </p:sp>
        <p:sp>
          <p:nvSpPr>
            <p:cNvPr id="21" name="Text Box 22"/>
            <p:cNvSpPr txBox="1">
              <a:spLocks noChangeArrowheads="1"/>
            </p:cNvSpPr>
            <p:nvPr/>
          </p:nvSpPr>
          <p:spPr bwMode="auto">
            <a:xfrm>
              <a:off x="7756144" y="850919"/>
              <a:ext cx="58335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398463">
                <a:defRPr>
                  <a:solidFill>
                    <a:schemeClr val="tx1"/>
                  </a:solidFill>
                  <a:latin typeface="Arial" charset="0"/>
                  <a:ea typeface="宋体" charset="0"/>
                  <a:cs typeface="宋体" charset="0"/>
                </a:defRPr>
              </a:lvl1pPr>
              <a:lvl2pPr marL="103188" indent="306388" algn="l" defTabSz="398463">
                <a:defRPr>
                  <a:solidFill>
                    <a:schemeClr val="tx1"/>
                  </a:solidFill>
                  <a:latin typeface="Arial" charset="0"/>
                  <a:ea typeface="宋体" charset="0"/>
                </a:defRPr>
              </a:lvl2pPr>
              <a:lvl3pPr marL="512763" indent="307975"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fontAlgn="base">
                <a:spcBef>
                  <a:spcPct val="0"/>
                </a:spcBef>
                <a:spcAft>
                  <a:spcPct val="0"/>
                </a:spcAft>
                <a:buClr>
                  <a:srgbClr val="A2A2A2"/>
                </a:buClr>
                <a:buSzPct val="90000"/>
                <a:buFont typeface="Monotype Sorts" charset="0"/>
                <a:buNone/>
              </a:pPr>
              <a:r>
                <a:rPr lang="zh-CN" altLang="en-US" sz="1400" dirty="0">
                  <a:solidFill>
                    <a:srgbClr val="000000"/>
                  </a:solidFill>
                  <a:latin typeface="+mn-ea"/>
                  <a:ea typeface="+mn-ea"/>
                </a:rPr>
                <a:t>生命周期阶段</a:t>
              </a:r>
              <a:endParaRPr lang="zh-CN" altLang="en-US" sz="1600" dirty="0">
                <a:solidFill>
                  <a:srgbClr val="000000"/>
                </a:solidFill>
                <a:latin typeface="+mn-ea"/>
                <a:ea typeface="+mn-ea"/>
              </a:endParaRPr>
            </a:p>
          </p:txBody>
        </p:sp>
        <p:sp>
          <p:nvSpPr>
            <p:cNvPr id="22" name="Line 23"/>
            <p:cNvSpPr>
              <a:spLocks noChangeShapeType="1"/>
            </p:cNvSpPr>
            <p:nvPr/>
          </p:nvSpPr>
          <p:spPr bwMode="auto">
            <a:xfrm>
              <a:off x="735164" y="1706019"/>
              <a:ext cx="7948613" cy="15875"/>
            </a:xfrm>
            <a:prstGeom prst="line">
              <a:avLst/>
            </a:prstGeom>
            <a:noFill/>
            <a:ln w="31446">
              <a:solidFill>
                <a:srgbClr val="C2004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23" name="Line 24"/>
            <p:cNvSpPr>
              <a:spLocks noChangeShapeType="1"/>
            </p:cNvSpPr>
            <p:nvPr/>
          </p:nvSpPr>
          <p:spPr bwMode="auto">
            <a:xfrm>
              <a:off x="854227" y="1469482"/>
              <a:ext cx="7685087" cy="0"/>
            </a:xfrm>
            <a:prstGeom prst="line">
              <a:avLst/>
            </a:prstGeom>
            <a:noFill/>
            <a:ln w="1270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grpSp>
          <p:nvGrpSpPr>
            <p:cNvPr id="24" name="Group 25"/>
            <p:cNvGrpSpPr>
              <a:grpSpLocks/>
            </p:cNvGrpSpPr>
            <p:nvPr/>
          </p:nvGrpSpPr>
          <p:grpSpPr bwMode="auto">
            <a:xfrm>
              <a:off x="7604006" y="1740944"/>
              <a:ext cx="247650" cy="560388"/>
              <a:chOff x="5123" y="1942"/>
              <a:chExt cx="172" cy="401"/>
            </a:xfrm>
          </p:grpSpPr>
          <p:sp>
            <p:nvSpPr>
              <p:cNvPr id="25" name="Freeform 26"/>
              <p:cNvSpPr>
                <a:spLocks/>
              </p:cNvSpPr>
              <p:nvPr/>
            </p:nvSpPr>
            <p:spPr bwMode="auto">
              <a:xfrm>
                <a:off x="5123" y="2090"/>
                <a:ext cx="172" cy="28"/>
              </a:xfrm>
              <a:custGeom>
                <a:avLst/>
                <a:gdLst>
                  <a:gd name="T0" fmla="*/ 171 w 172"/>
                  <a:gd name="T1" fmla="*/ 5 h 28"/>
                  <a:gd name="T2" fmla="*/ 14 w 172"/>
                  <a:gd name="T3" fmla="*/ 0 h 28"/>
                  <a:gd name="T4" fmla="*/ 0 w 172"/>
                  <a:gd name="T5" fmla="*/ 23 h 28"/>
                  <a:gd name="T6" fmla="*/ 158 w 172"/>
                  <a:gd name="T7" fmla="*/ 27 h 28"/>
                  <a:gd name="T8" fmla="*/ 171 w 172"/>
                  <a:gd name="T9" fmla="*/ 5 h 28"/>
                  <a:gd name="T10" fmla="*/ 171 w 172"/>
                  <a:gd name="T11" fmla="*/ 5 h 28"/>
                </a:gdLst>
                <a:ahLst/>
                <a:cxnLst>
                  <a:cxn ang="0">
                    <a:pos x="T0" y="T1"/>
                  </a:cxn>
                  <a:cxn ang="0">
                    <a:pos x="T2" y="T3"/>
                  </a:cxn>
                  <a:cxn ang="0">
                    <a:pos x="T4" y="T5"/>
                  </a:cxn>
                  <a:cxn ang="0">
                    <a:pos x="T6" y="T7"/>
                  </a:cxn>
                  <a:cxn ang="0">
                    <a:pos x="T8" y="T9"/>
                  </a:cxn>
                  <a:cxn ang="0">
                    <a:pos x="T10" y="T11"/>
                  </a:cxn>
                </a:cxnLst>
                <a:rect l="0" t="0" r="r" b="b"/>
                <a:pathLst>
                  <a:path w="172" h="28">
                    <a:moveTo>
                      <a:pt x="171" y="5"/>
                    </a:moveTo>
                    <a:lnTo>
                      <a:pt x="14" y="0"/>
                    </a:lnTo>
                    <a:lnTo>
                      <a:pt x="0" y="23"/>
                    </a:lnTo>
                    <a:lnTo>
                      <a:pt x="158" y="27"/>
                    </a:lnTo>
                    <a:lnTo>
                      <a:pt x="171" y="5"/>
                    </a:lnTo>
                    <a:lnTo>
                      <a:pt x="171" y="5"/>
                    </a:lnTo>
                  </a:path>
                </a:pathLst>
              </a:custGeom>
              <a:gradFill rotWithShape="0">
                <a:gsLst>
                  <a:gs pos="0">
                    <a:srgbClr val="0000FF"/>
                  </a:gs>
                  <a:gs pos="100000">
                    <a:srgbClr val="FFFF35"/>
                  </a:gs>
                </a:gsLst>
                <a:lin ang="5400000" scaled="1"/>
              </a:gradFill>
              <a:ln w="18498"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26" name="Freeform 27"/>
              <p:cNvSpPr>
                <a:spLocks/>
              </p:cNvSpPr>
              <p:nvPr/>
            </p:nvSpPr>
            <p:spPr bwMode="auto">
              <a:xfrm>
                <a:off x="5154" y="2085"/>
                <a:ext cx="21" cy="255"/>
              </a:xfrm>
              <a:custGeom>
                <a:avLst/>
                <a:gdLst>
                  <a:gd name="T0" fmla="*/ 20 w 21"/>
                  <a:gd name="T1" fmla="*/ 0 h 255"/>
                  <a:gd name="T2" fmla="*/ 5 w 21"/>
                  <a:gd name="T3" fmla="*/ 31 h 255"/>
                  <a:gd name="T4" fmla="*/ 0 w 21"/>
                  <a:gd name="T5" fmla="*/ 254 h 255"/>
                  <a:gd name="T6" fmla="*/ 13 w 21"/>
                  <a:gd name="T7" fmla="*/ 233 h 255"/>
                  <a:gd name="T8" fmla="*/ 20 w 21"/>
                  <a:gd name="T9" fmla="*/ 0 h 255"/>
                  <a:gd name="T10" fmla="*/ 20 w 21"/>
                  <a:gd name="T11" fmla="*/ 0 h 255"/>
                </a:gdLst>
                <a:ahLst/>
                <a:cxnLst>
                  <a:cxn ang="0">
                    <a:pos x="T0" y="T1"/>
                  </a:cxn>
                  <a:cxn ang="0">
                    <a:pos x="T2" y="T3"/>
                  </a:cxn>
                  <a:cxn ang="0">
                    <a:pos x="T4" y="T5"/>
                  </a:cxn>
                  <a:cxn ang="0">
                    <a:pos x="T6" y="T7"/>
                  </a:cxn>
                  <a:cxn ang="0">
                    <a:pos x="T8" y="T9"/>
                  </a:cxn>
                  <a:cxn ang="0">
                    <a:pos x="T10" y="T11"/>
                  </a:cxn>
                </a:cxnLst>
                <a:rect l="0" t="0" r="r" b="b"/>
                <a:pathLst>
                  <a:path w="21" h="255">
                    <a:moveTo>
                      <a:pt x="20" y="0"/>
                    </a:moveTo>
                    <a:lnTo>
                      <a:pt x="5" y="31"/>
                    </a:lnTo>
                    <a:lnTo>
                      <a:pt x="0" y="254"/>
                    </a:lnTo>
                    <a:lnTo>
                      <a:pt x="13" y="233"/>
                    </a:lnTo>
                    <a:lnTo>
                      <a:pt x="20" y="0"/>
                    </a:lnTo>
                    <a:lnTo>
                      <a:pt x="20" y="0"/>
                    </a:lnTo>
                  </a:path>
                </a:pathLst>
              </a:custGeom>
              <a:gradFill rotWithShape="0">
                <a:gsLst>
                  <a:gs pos="0">
                    <a:srgbClr val="0000FF"/>
                  </a:gs>
                  <a:gs pos="100000">
                    <a:srgbClr val="FFFF35"/>
                  </a:gs>
                </a:gsLst>
                <a:lin ang="5400000" scaled="1"/>
              </a:gradFill>
              <a:ln w="18498"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27" name="Freeform 28"/>
              <p:cNvSpPr>
                <a:spLocks/>
              </p:cNvSpPr>
              <p:nvPr/>
            </p:nvSpPr>
            <p:spPr bwMode="auto">
              <a:xfrm>
                <a:off x="5154" y="2316"/>
                <a:ext cx="102" cy="27"/>
              </a:xfrm>
              <a:custGeom>
                <a:avLst/>
                <a:gdLst>
                  <a:gd name="T0" fmla="*/ 0 w 102"/>
                  <a:gd name="T1" fmla="*/ 23 h 27"/>
                  <a:gd name="T2" fmla="*/ 87 w 102"/>
                  <a:gd name="T3" fmla="*/ 26 h 27"/>
                  <a:gd name="T4" fmla="*/ 101 w 102"/>
                  <a:gd name="T5" fmla="*/ 2 h 27"/>
                  <a:gd name="T6" fmla="*/ 13 w 102"/>
                  <a:gd name="T7" fmla="*/ 0 h 27"/>
                  <a:gd name="T8" fmla="*/ 0 w 102"/>
                  <a:gd name="T9" fmla="*/ 23 h 27"/>
                  <a:gd name="T10" fmla="*/ 0 w 102"/>
                  <a:gd name="T11" fmla="*/ 23 h 27"/>
                </a:gdLst>
                <a:ahLst/>
                <a:cxnLst>
                  <a:cxn ang="0">
                    <a:pos x="T0" y="T1"/>
                  </a:cxn>
                  <a:cxn ang="0">
                    <a:pos x="T2" y="T3"/>
                  </a:cxn>
                  <a:cxn ang="0">
                    <a:pos x="T4" y="T5"/>
                  </a:cxn>
                  <a:cxn ang="0">
                    <a:pos x="T6" y="T7"/>
                  </a:cxn>
                  <a:cxn ang="0">
                    <a:pos x="T8" y="T9"/>
                  </a:cxn>
                  <a:cxn ang="0">
                    <a:pos x="T10" y="T11"/>
                  </a:cxn>
                </a:cxnLst>
                <a:rect l="0" t="0" r="r" b="b"/>
                <a:pathLst>
                  <a:path w="102" h="27">
                    <a:moveTo>
                      <a:pt x="0" y="23"/>
                    </a:moveTo>
                    <a:lnTo>
                      <a:pt x="87" y="26"/>
                    </a:lnTo>
                    <a:lnTo>
                      <a:pt x="101" y="2"/>
                    </a:lnTo>
                    <a:lnTo>
                      <a:pt x="13" y="0"/>
                    </a:lnTo>
                    <a:lnTo>
                      <a:pt x="0" y="23"/>
                    </a:lnTo>
                    <a:lnTo>
                      <a:pt x="0" y="23"/>
                    </a:lnTo>
                  </a:path>
                </a:pathLst>
              </a:custGeom>
              <a:gradFill rotWithShape="0">
                <a:gsLst>
                  <a:gs pos="0">
                    <a:srgbClr val="0000FF"/>
                  </a:gs>
                  <a:gs pos="100000">
                    <a:srgbClr val="FFFF35"/>
                  </a:gs>
                </a:gsLst>
                <a:lin ang="5400000" scaled="1"/>
              </a:gradFill>
              <a:ln w="18498"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28" name="Freeform 29"/>
              <p:cNvSpPr>
                <a:spLocks/>
              </p:cNvSpPr>
              <p:nvPr/>
            </p:nvSpPr>
            <p:spPr bwMode="auto">
              <a:xfrm>
                <a:off x="5135" y="1942"/>
                <a:ext cx="160" cy="375"/>
              </a:xfrm>
              <a:custGeom>
                <a:avLst/>
                <a:gdLst>
                  <a:gd name="T0" fmla="*/ 0 w 160"/>
                  <a:gd name="T1" fmla="*/ 150 h 375"/>
                  <a:gd name="T2" fmla="*/ 35 w 160"/>
                  <a:gd name="T3" fmla="*/ 150 h 375"/>
                  <a:gd name="T4" fmla="*/ 32 w 160"/>
                  <a:gd name="T5" fmla="*/ 374 h 375"/>
                  <a:gd name="T6" fmla="*/ 120 w 160"/>
                  <a:gd name="T7" fmla="*/ 374 h 375"/>
                  <a:gd name="T8" fmla="*/ 124 w 160"/>
                  <a:gd name="T9" fmla="*/ 152 h 375"/>
                  <a:gd name="T10" fmla="*/ 159 w 160"/>
                  <a:gd name="T11" fmla="*/ 153 h 375"/>
                  <a:gd name="T12" fmla="*/ 81 w 160"/>
                  <a:gd name="T13" fmla="*/ 0 h 375"/>
                  <a:gd name="T14" fmla="*/ 0 w 160"/>
                  <a:gd name="T15" fmla="*/ 150 h 375"/>
                  <a:gd name="T16" fmla="*/ 0 w 160"/>
                  <a:gd name="T17" fmla="*/ 15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375">
                    <a:moveTo>
                      <a:pt x="0" y="150"/>
                    </a:moveTo>
                    <a:lnTo>
                      <a:pt x="35" y="150"/>
                    </a:lnTo>
                    <a:lnTo>
                      <a:pt x="32" y="374"/>
                    </a:lnTo>
                    <a:lnTo>
                      <a:pt x="120" y="374"/>
                    </a:lnTo>
                    <a:lnTo>
                      <a:pt x="124" y="152"/>
                    </a:lnTo>
                    <a:lnTo>
                      <a:pt x="159" y="153"/>
                    </a:lnTo>
                    <a:lnTo>
                      <a:pt x="81" y="0"/>
                    </a:lnTo>
                    <a:lnTo>
                      <a:pt x="0" y="150"/>
                    </a:lnTo>
                    <a:lnTo>
                      <a:pt x="0" y="150"/>
                    </a:lnTo>
                  </a:path>
                </a:pathLst>
              </a:custGeom>
              <a:gradFill rotWithShape="0">
                <a:gsLst>
                  <a:gs pos="0">
                    <a:srgbClr val="0000FF"/>
                  </a:gs>
                  <a:gs pos="100000">
                    <a:srgbClr val="FFFF35"/>
                  </a:gs>
                </a:gsLst>
                <a:lin ang="5400000" scaled="1"/>
              </a:gradFill>
              <a:ln w="18498"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grpSp>
        <p:grpSp>
          <p:nvGrpSpPr>
            <p:cNvPr id="49" name="Group 50"/>
            <p:cNvGrpSpPr>
              <a:grpSpLocks/>
            </p:cNvGrpSpPr>
            <p:nvPr/>
          </p:nvGrpSpPr>
          <p:grpSpPr bwMode="auto">
            <a:xfrm>
              <a:off x="336702" y="2987132"/>
              <a:ext cx="911225" cy="334962"/>
              <a:chOff x="223" y="2833"/>
              <a:chExt cx="632" cy="239"/>
            </a:xfrm>
          </p:grpSpPr>
          <p:sp>
            <p:nvSpPr>
              <p:cNvPr id="50" name="Freeform 51"/>
              <p:cNvSpPr>
                <a:spLocks/>
              </p:cNvSpPr>
              <p:nvPr/>
            </p:nvSpPr>
            <p:spPr bwMode="auto">
              <a:xfrm>
                <a:off x="223" y="2833"/>
                <a:ext cx="632" cy="239"/>
              </a:xfrm>
              <a:custGeom>
                <a:avLst/>
                <a:gdLst>
                  <a:gd name="T0" fmla="*/ 0 w 632"/>
                  <a:gd name="T1" fmla="*/ 118 h 239"/>
                  <a:gd name="T2" fmla="*/ 6 w 632"/>
                  <a:gd name="T3" fmla="*/ 91 h 239"/>
                  <a:gd name="T4" fmla="*/ 26 w 632"/>
                  <a:gd name="T5" fmla="*/ 67 h 239"/>
                  <a:gd name="T6" fmla="*/ 57 w 632"/>
                  <a:gd name="T7" fmla="*/ 47 h 239"/>
                  <a:gd name="T8" fmla="*/ 98 w 632"/>
                  <a:gd name="T9" fmla="*/ 30 h 239"/>
                  <a:gd name="T10" fmla="*/ 145 w 632"/>
                  <a:gd name="T11" fmla="*/ 18 h 239"/>
                  <a:gd name="T12" fmla="*/ 199 w 632"/>
                  <a:gd name="T13" fmla="*/ 9 h 239"/>
                  <a:gd name="T14" fmla="*/ 255 w 632"/>
                  <a:gd name="T15" fmla="*/ 3 h 239"/>
                  <a:gd name="T16" fmla="*/ 315 w 632"/>
                  <a:gd name="T17" fmla="*/ 0 h 239"/>
                  <a:gd name="T18" fmla="*/ 373 w 632"/>
                  <a:gd name="T19" fmla="*/ 3 h 239"/>
                  <a:gd name="T20" fmla="*/ 430 w 632"/>
                  <a:gd name="T21" fmla="*/ 9 h 239"/>
                  <a:gd name="T22" fmla="*/ 483 w 632"/>
                  <a:gd name="T23" fmla="*/ 18 h 239"/>
                  <a:gd name="T24" fmla="*/ 532 w 632"/>
                  <a:gd name="T25" fmla="*/ 30 h 239"/>
                  <a:gd name="T26" fmla="*/ 572 w 632"/>
                  <a:gd name="T27" fmla="*/ 47 h 239"/>
                  <a:gd name="T28" fmla="*/ 603 w 632"/>
                  <a:gd name="T29" fmla="*/ 67 h 239"/>
                  <a:gd name="T30" fmla="*/ 623 w 632"/>
                  <a:gd name="T31" fmla="*/ 91 h 239"/>
                  <a:gd name="T32" fmla="*/ 631 w 632"/>
                  <a:gd name="T33" fmla="*/ 118 h 239"/>
                  <a:gd name="T34" fmla="*/ 623 w 632"/>
                  <a:gd name="T35" fmla="*/ 147 h 239"/>
                  <a:gd name="T36" fmla="*/ 603 w 632"/>
                  <a:gd name="T37" fmla="*/ 171 h 239"/>
                  <a:gd name="T38" fmla="*/ 572 w 632"/>
                  <a:gd name="T39" fmla="*/ 191 h 239"/>
                  <a:gd name="T40" fmla="*/ 532 w 632"/>
                  <a:gd name="T41" fmla="*/ 208 h 239"/>
                  <a:gd name="T42" fmla="*/ 483 w 632"/>
                  <a:gd name="T43" fmla="*/ 221 h 239"/>
                  <a:gd name="T44" fmla="*/ 430 w 632"/>
                  <a:gd name="T45" fmla="*/ 230 h 239"/>
                  <a:gd name="T46" fmla="*/ 373 w 632"/>
                  <a:gd name="T47" fmla="*/ 236 h 239"/>
                  <a:gd name="T48" fmla="*/ 315 w 632"/>
                  <a:gd name="T49" fmla="*/ 238 h 239"/>
                  <a:gd name="T50" fmla="*/ 255 w 632"/>
                  <a:gd name="T51" fmla="*/ 236 h 239"/>
                  <a:gd name="T52" fmla="*/ 199 w 632"/>
                  <a:gd name="T53" fmla="*/ 230 h 239"/>
                  <a:gd name="T54" fmla="*/ 145 w 632"/>
                  <a:gd name="T55" fmla="*/ 221 h 239"/>
                  <a:gd name="T56" fmla="*/ 98 w 632"/>
                  <a:gd name="T57" fmla="*/ 208 h 239"/>
                  <a:gd name="T58" fmla="*/ 57 w 632"/>
                  <a:gd name="T59" fmla="*/ 191 h 239"/>
                  <a:gd name="T60" fmla="*/ 26 w 632"/>
                  <a:gd name="T61" fmla="*/ 171 h 239"/>
                  <a:gd name="T62" fmla="*/ 6 w 632"/>
                  <a:gd name="T63" fmla="*/ 147 h 239"/>
                  <a:gd name="T64" fmla="*/ 0 w 632"/>
                  <a:gd name="T65" fmla="*/ 118 h 239"/>
                  <a:gd name="T66" fmla="*/ 0 w 632"/>
                  <a:gd name="T67" fmla="*/ 11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2" h="239">
                    <a:moveTo>
                      <a:pt x="0" y="118"/>
                    </a:moveTo>
                    <a:lnTo>
                      <a:pt x="6" y="91"/>
                    </a:lnTo>
                    <a:lnTo>
                      <a:pt x="26" y="67"/>
                    </a:lnTo>
                    <a:lnTo>
                      <a:pt x="57" y="47"/>
                    </a:lnTo>
                    <a:lnTo>
                      <a:pt x="98" y="30"/>
                    </a:lnTo>
                    <a:lnTo>
                      <a:pt x="145" y="18"/>
                    </a:lnTo>
                    <a:lnTo>
                      <a:pt x="199" y="9"/>
                    </a:lnTo>
                    <a:lnTo>
                      <a:pt x="255" y="3"/>
                    </a:lnTo>
                    <a:lnTo>
                      <a:pt x="315" y="0"/>
                    </a:lnTo>
                    <a:lnTo>
                      <a:pt x="373" y="3"/>
                    </a:lnTo>
                    <a:lnTo>
                      <a:pt x="430" y="9"/>
                    </a:lnTo>
                    <a:lnTo>
                      <a:pt x="483" y="18"/>
                    </a:lnTo>
                    <a:lnTo>
                      <a:pt x="532" y="30"/>
                    </a:lnTo>
                    <a:lnTo>
                      <a:pt x="572" y="47"/>
                    </a:lnTo>
                    <a:lnTo>
                      <a:pt x="603" y="67"/>
                    </a:lnTo>
                    <a:lnTo>
                      <a:pt x="623" y="91"/>
                    </a:lnTo>
                    <a:lnTo>
                      <a:pt x="631" y="118"/>
                    </a:lnTo>
                    <a:lnTo>
                      <a:pt x="623" y="147"/>
                    </a:lnTo>
                    <a:lnTo>
                      <a:pt x="603" y="171"/>
                    </a:lnTo>
                    <a:lnTo>
                      <a:pt x="572" y="191"/>
                    </a:lnTo>
                    <a:lnTo>
                      <a:pt x="532" y="208"/>
                    </a:lnTo>
                    <a:lnTo>
                      <a:pt x="483" y="221"/>
                    </a:lnTo>
                    <a:lnTo>
                      <a:pt x="430" y="230"/>
                    </a:lnTo>
                    <a:lnTo>
                      <a:pt x="373" y="236"/>
                    </a:lnTo>
                    <a:lnTo>
                      <a:pt x="315" y="238"/>
                    </a:lnTo>
                    <a:lnTo>
                      <a:pt x="255" y="236"/>
                    </a:lnTo>
                    <a:lnTo>
                      <a:pt x="199" y="230"/>
                    </a:lnTo>
                    <a:lnTo>
                      <a:pt x="145" y="221"/>
                    </a:lnTo>
                    <a:lnTo>
                      <a:pt x="98" y="208"/>
                    </a:lnTo>
                    <a:lnTo>
                      <a:pt x="57" y="191"/>
                    </a:lnTo>
                    <a:lnTo>
                      <a:pt x="26" y="171"/>
                    </a:lnTo>
                    <a:lnTo>
                      <a:pt x="6" y="147"/>
                    </a:lnTo>
                    <a:lnTo>
                      <a:pt x="0" y="118"/>
                    </a:lnTo>
                    <a:lnTo>
                      <a:pt x="0" y="118"/>
                    </a:lnTo>
                  </a:path>
                </a:pathLst>
              </a:custGeom>
              <a:solidFill>
                <a:srgbClr val="00C1C2"/>
              </a:solidFill>
              <a:ln w="18498"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51" name="Text Box 52"/>
              <p:cNvSpPr txBox="1">
                <a:spLocks noChangeArrowheads="1"/>
              </p:cNvSpPr>
              <p:nvPr/>
            </p:nvSpPr>
            <p:spPr bwMode="auto">
              <a:xfrm>
                <a:off x="320" y="2861"/>
                <a:ext cx="48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409575" algn="l" defTabSz="398463">
                  <a:defRPr>
                    <a:solidFill>
                      <a:schemeClr val="tx1"/>
                    </a:solidFill>
                    <a:latin typeface="Arial" charset="0"/>
                    <a:ea typeface="宋体" charset="0"/>
                  </a:defRPr>
                </a:lvl2pPr>
                <a:lvl3pPr marL="820738"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en-US" altLang="zh-CN" sz="900" dirty="0">
                    <a:solidFill>
                      <a:srgbClr val="000000"/>
                    </a:solidFill>
                    <a:latin typeface="宋体" charset="0"/>
                  </a:rPr>
                  <a:t>2019.06.10</a:t>
                </a:r>
                <a:endParaRPr lang="zh-CN" altLang="en-US" sz="1600" dirty="0">
                  <a:solidFill>
                    <a:srgbClr val="000000"/>
                  </a:solidFill>
                  <a:latin typeface="+mn-ea"/>
                  <a:ea typeface="+mn-ea"/>
                </a:endParaRPr>
              </a:p>
            </p:txBody>
          </p:sp>
        </p:grpSp>
        <p:sp>
          <p:nvSpPr>
            <p:cNvPr id="52" name="Line 53"/>
            <p:cNvSpPr>
              <a:spLocks noChangeShapeType="1"/>
            </p:cNvSpPr>
            <p:nvPr/>
          </p:nvSpPr>
          <p:spPr bwMode="auto">
            <a:xfrm>
              <a:off x="770089" y="2441032"/>
              <a:ext cx="0" cy="547687"/>
            </a:xfrm>
            <a:prstGeom prst="line">
              <a:avLst/>
            </a:prstGeom>
            <a:noFill/>
            <a:ln w="18498">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grpSp>
          <p:nvGrpSpPr>
            <p:cNvPr id="53" name="Group 54"/>
            <p:cNvGrpSpPr>
              <a:grpSpLocks/>
            </p:cNvGrpSpPr>
            <p:nvPr/>
          </p:nvGrpSpPr>
          <p:grpSpPr bwMode="auto">
            <a:xfrm>
              <a:off x="1469172" y="2987132"/>
              <a:ext cx="911225" cy="334962"/>
              <a:chOff x="872" y="2833"/>
              <a:chExt cx="632" cy="239"/>
            </a:xfrm>
          </p:grpSpPr>
          <p:sp>
            <p:nvSpPr>
              <p:cNvPr id="54" name="Freeform 55"/>
              <p:cNvSpPr>
                <a:spLocks/>
              </p:cNvSpPr>
              <p:nvPr/>
            </p:nvSpPr>
            <p:spPr bwMode="auto">
              <a:xfrm>
                <a:off x="872" y="2833"/>
                <a:ext cx="632" cy="239"/>
              </a:xfrm>
              <a:custGeom>
                <a:avLst/>
                <a:gdLst>
                  <a:gd name="T0" fmla="*/ 0 w 632"/>
                  <a:gd name="T1" fmla="*/ 118 h 239"/>
                  <a:gd name="T2" fmla="*/ 6 w 632"/>
                  <a:gd name="T3" fmla="*/ 91 h 239"/>
                  <a:gd name="T4" fmla="*/ 26 w 632"/>
                  <a:gd name="T5" fmla="*/ 67 h 239"/>
                  <a:gd name="T6" fmla="*/ 56 w 632"/>
                  <a:gd name="T7" fmla="*/ 47 h 239"/>
                  <a:gd name="T8" fmla="*/ 98 w 632"/>
                  <a:gd name="T9" fmla="*/ 30 h 239"/>
                  <a:gd name="T10" fmla="*/ 145 w 632"/>
                  <a:gd name="T11" fmla="*/ 18 h 239"/>
                  <a:gd name="T12" fmla="*/ 199 w 632"/>
                  <a:gd name="T13" fmla="*/ 9 h 239"/>
                  <a:gd name="T14" fmla="*/ 255 w 632"/>
                  <a:gd name="T15" fmla="*/ 3 h 239"/>
                  <a:gd name="T16" fmla="*/ 315 w 632"/>
                  <a:gd name="T17" fmla="*/ 0 h 239"/>
                  <a:gd name="T18" fmla="*/ 373 w 632"/>
                  <a:gd name="T19" fmla="*/ 3 h 239"/>
                  <a:gd name="T20" fmla="*/ 430 w 632"/>
                  <a:gd name="T21" fmla="*/ 9 h 239"/>
                  <a:gd name="T22" fmla="*/ 483 w 632"/>
                  <a:gd name="T23" fmla="*/ 18 h 239"/>
                  <a:gd name="T24" fmla="*/ 531 w 632"/>
                  <a:gd name="T25" fmla="*/ 30 h 239"/>
                  <a:gd name="T26" fmla="*/ 571 w 632"/>
                  <a:gd name="T27" fmla="*/ 47 h 239"/>
                  <a:gd name="T28" fmla="*/ 603 w 632"/>
                  <a:gd name="T29" fmla="*/ 67 h 239"/>
                  <a:gd name="T30" fmla="*/ 623 w 632"/>
                  <a:gd name="T31" fmla="*/ 91 h 239"/>
                  <a:gd name="T32" fmla="*/ 631 w 632"/>
                  <a:gd name="T33" fmla="*/ 118 h 239"/>
                  <a:gd name="T34" fmla="*/ 623 w 632"/>
                  <a:gd name="T35" fmla="*/ 147 h 239"/>
                  <a:gd name="T36" fmla="*/ 603 w 632"/>
                  <a:gd name="T37" fmla="*/ 171 h 239"/>
                  <a:gd name="T38" fmla="*/ 571 w 632"/>
                  <a:gd name="T39" fmla="*/ 191 h 239"/>
                  <a:gd name="T40" fmla="*/ 531 w 632"/>
                  <a:gd name="T41" fmla="*/ 208 h 239"/>
                  <a:gd name="T42" fmla="*/ 483 w 632"/>
                  <a:gd name="T43" fmla="*/ 221 h 239"/>
                  <a:gd name="T44" fmla="*/ 430 w 632"/>
                  <a:gd name="T45" fmla="*/ 230 h 239"/>
                  <a:gd name="T46" fmla="*/ 373 w 632"/>
                  <a:gd name="T47" fmla="*/ 236 h 239"/>
                  <a:gd name="T48" fmla="*/ 315 w 632"/>
                  <a:gd name="T49" fmla="*/ 238 h 239"/>
                  <a:gd name="T50" fmla="*/ 255 w 632"/>
                  <a:gd name="T51" fmla="*/ 236 h 239"/>
                  <a:gd name="T52" fmla="*/ 199 w 632"/>
                  <a:gd name="T53" fmla="*/ 230 h 239"/>
                  <a:gd name="T54" fmla="*/ 145 w 632"/>
                  <a:gd name="T55" fmla="*/ 221 h 239"/>
                  <a:gd name="T56" fmla="*/ 98 w 632"/>
                  <a:gd name="T57" fmla="*/ 208 h 239"/>
                  <a:gd name="T58" fmla="*/ 56 w 632"/>
                  <a:gd name="T59" fmla="*/ 191 h 239"/>
                  <a:gd name="T60" fmla="*/ 26 w 632"/>
                  <a:gd name="T61" fmla="*/ 171 h 239"/>
                  <a:gd name="T62" fmla="*/ 6 w 632"/>
                  <a:gd name="T63" fmla="*/ 147 h 239"/>
                  <a:gd name="T64" fmla="*/ 0 w 632"/>
                  <a:gd name="T65" fmla="*/ 118 h 239"/>
                  <a:gd name="T66" fmla="*/ 0 w 632"/>
                  <a:gd name="T67" fmla="*/ 11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2" h="239">
                    <a:moveTo>
                      <a:pt x="0" y="118"/>
                    </a:moveTo>
                    <a:lnTo>
                      <a:pt x="6" y="91"/>
                    </a:lnTo>
                    <a:lnTo>
                      <a:pt x="26" y="67"/>
                    </a:lnTo>
                    <a:lnTo>
                      <a:pt x="56" y="47"/>
                    </a:lnTo>
                    <a:lnTo>
                      <a:pt x="98" y="30"/>
                    </a:lnTo>
                    <a:lnTo>
                      <a:pt x="145" y="18"/>
                    </a:lnTo>
                    <a:lnTo>
                      <a:pt x="199" y="9"/>
                    </a:lnTo>
                    <a:lnTo>
                      <a:pt x="255" y="3"/>
                    </a:lnTo>
                    <a:lnTo>
                      <a:pt x="315" y="0"/>
                    </a:lnTo>
                    <a:lnTo>
                      <a:pt x="373" y="3"/>
                    </a:lnTo>
                    <a:lnTo>
                      <a:pt x="430" y="9"/>
                    </a:lnTo>
                    <a:lnTo>
                      <a:pt x="483" y="18"/>
                    </a:lnTo>
                    <a:lnTo>
                      <a:pt x="531" y="30"/>
                    </a:lnTo>
                    <a:lnTo>
                      <a:pt x="571" y="47"/>
                    </a:lnTo>
                    <a:lnTo>
                      <a:pt x="603" y="67"/>
                    </a:lnTo>
                    <a:lnTo>
                      <a:pt x="623" y="91"/>
                    </a:lnTo>
                    <a:lnTo>
                      <a:pt x="631" y="118"/>
                    </a:lnTo>
                    <a:lnTo>
                      <a:pt x="623" y="147"/>
                    </a:lnTo>
                    <a:lnTo>
                      <a:pt x="603" y="171"/>
                    </a:lnTo>
                    <a:lnTo>
                      <a:pt x="571" y="191"/>
                    </a:lnTo>
                    <a:lnTo>
                      <a:pt x="531" y="208"/>
                    </a:lnTo>
                    <a:lnTo>
                      <a:pt x="483" y="221"/>
                    </a:lnTo>
                    <a:lnTo>
                      <a:pt x="430" y="230"/>
                    </a:lnTo>
                    <a:lnTo>
                      <a:pt x="373" y="236"/>
                    </a:lnTo>
                    <a:lnTo>
                      <a:pt x="315" y="238"/>
                    </a:lnTo>
                    <a:lnTo>
                      <a:pt x="255" y="236"/>
                    </a:lnTo>
                    <a:lnTo>
                      <a:pt x="199" y="230"/>
                    </a:lnTo>
                    <a:lnTo>
                      <a:pt x="145" y="221"/>
                    </a:lnTo>
                    <a:lnTo>
                      <a:pt x="98" y="208"/>
                    </a:lnTo>
                    <a:lnTo>
                      <a:pt x="56" y="191"/>
                    </a:lnTo>
                    <a:lnTo>
                      <a:pt x="26" y="171"/>
                    </a:lnTo>
                    <a:lnTo>
                      <a:pt x="6" y="147"/>
                    </a:lnTo>
                    <a:lnTo>
                      <a:pt x="0" y="118"/>
                    </a:lnTo>
                    <a:lnTo>
                      <a:pt x="0" y="118"/>
                    </a:lnTo>
                  </a:path>
                </a:pathLst>
              </a:custGeom>
              <a:solidFill>
                <a:srgbClr val="00C1C2"/>
              </a:solidFill>
              <a:ln w="18498"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55" name="Text Box 56"/>
              <p:cNvSpPr txBox="1">
                <a:spLocks noChangeArrowheads="1"/>
              </p:cNvSpPr>
              <p:nvPr/>
            </p:nvSpPr>
            <p:spPr bwMode="auto">
              <a:xfrm>
                <a:off x="1021" y="2870"/>
                <a:ext cx="360"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409575" algn="l" defTabSz="398463">
                  <a:defRPr>
                    <a:solidFill>
                      <a:schemeClr val="tx1"/>
                    </a:solidFill>
                    <a:latin typeface="Arial" charset="0"/>
                    <a:ea typeface="宋体" charset="0"/>
                  </a:defRPr>
                </a:lvl2pPr>
                <a:lvl3pPr marL="820738"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zh-CN" altLang="en-US" sz="900">
                    <a:solidFill>
                      <a:srgbClr val="000000"/>
                    </a:solidFill>
                    <a:latin typeface="+mn-ea"/>
                    <a:ea typeface="+mn-ea"/>
                  </a:rPr>
                  <a:t>年</a:t>
                </a:r>
                <a:r>
                  <a:rPr lang="en-US" altLang="zh-CN" sz="900">
                    <a:solidFill>
                      <a:srgbClr val="000000"/>
                    </a:solidFill>
                    <a:latin typeface="+mn-ea"/>
                    <a:ea typeface="+mn-ea"/>
                  </a:rPr>
                  <a:t>/</a:t>
                </a:r>
                <a:r>
                  <a:rPr lang="zh-CN" altLang="en-US" sz="900">
                    <a:solidFill>
                      <a:srgbClr val="000000"/>
                    </a:solidFill>
                    <a:latin typeface="+mn-ea"/>
                    <a:ea typeface="+mn-ea"/>
                  </a:rPr>
                  <a:t>月</a:t>
                </a:r>
                <a:r>
                  <a:rPr lang="en-US" altLang="zh-CN" sz="900">
                    <a:solidFill>
                      <a:srgbClr val="000000"/>
                    </a:solidFill>
                    <a:latin typeface="+mn-ea"/>
                    <a:ea typeface="+mn-ea"/>
                  </a:rPr>
                  <a:t>/</a:t>
                </a:r>
                <a:r>
                  <a:rPr lang="zh-CN" altLang="en-US" sz="900">
                    <a:solidFill>
                      <a:srgbClr val="000000"/>
                    </a:solidFill>
                    <a:latin typeface="+mn-ea"/>
                    <a:ea typeface="+mn-ea"/>
                  </a:rPr>
                  <a:t>日</a:t>
                </a:r>
                <a:endParaRPr lang="zh-CN" altLang="en-US" sz="1600">
                  <a:solidFill>
                    <a:srgbClr val="000000"/>
                  </a:solidFill>
                  <a:latin typeface="+mn-ea"/>
                  <a:ea typeface="+mn-ea"/>
                </a:endParaRPr>
              </a:p>
            </p:txBody>
          </p:sp>
        </p:grpSp>
        <p:sp>
          <p:nvSpPr>
            <p:cNvPr id="56" name="Line 57"/>
            <p:cNvSpPr>
              <a:spLocks noChangeShapeType="1"/>
            </p:cNvSpPr>
            <p:nvPr/>
          </p:nvSpPr>
          <p:spPr bwMode="auto">
            <a:xfrm>
              <a:off x="1946172" y="2441032"/>
              <a:ext cx="0" cy="547687"/>
            </a:xfrm>
            <a:prstGeom prst="line">
              <a:avLst/>
            </a:prstGeom>
            <a:noFill/>
            <a:ln w="18498">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grpSp>
          <p:nvGrpSpPr>
            <p:cNvPr id="57" name="Group 58"/>
            <p:cNvGrpSpPr>
              <a:grpSpLocks/>
            </p:cNvGrpSpPr>
            <p:nvPr/>
          </p:nvGrpSpPr>
          <p:grpSpPr bwMode="auto">
            <a:xfrm>
              <a:off x="7335718" y="2987132"/>
              <a:ext cx="912813" cy="334962"/>
              <a:chOff x="4937" y="2833"/>
              <a:chExt cx="633" cy="239"/>
            </a:xfrm>
          </p:grpSpPr>
          <p:sp>
            <p:nvSpPr>
              <p:cNvPr id="58" name="Freeform 59"/>
              <p:cNvSpPr>
                <a:spLocks/>
              </p:cNvSpPr>
              <p:nvPr/>
            </p:nvSpPr>
            <p:spPr bwMode="auto">
              <a:xfrm>
                <a:off x="4937" y="2833"/>
                <a:ext cx="633" cy="239"/>
              </a:xfrm>
              <a:custGeom>
                <a:avLst/>
                <a:gdLst>
                  <a:gd name="T0" fmla="*/ 0 w 633"/>
                  <a:gd name="T1" fmla="*/ 118 h 239"/>
                  <a:gd name="T2" fmla="*/ 7 w 633"/>
                  <a:gd name="T3" fmla="*/ 91 h 239"/>
                  <a:gd name="T4" fmla="*/ 27 w 633"/>
                  <a:gd name="T5" fmla="*/ 67 h 239"/>
                  <a:gd name="T6" fmla="*/ 57 w 633"/>
                  <a:gd name="T7" fmla="*/ 47 h 239"/>
                  <a:gd name="T8" fmla="*/ 98 w 633"/>
                  <a:gd name="T9" fmla="*/ 30 h 239"/>
                  <a:gd name="T10" fmla="*/ 146 w 633"/>
                  <a:gd name="T11" fmla="*/ 18 h 239"/>
                  <a:gd name="T12" fmla="*/ 200 w 633"/>
                  <a:gd name="T13" fmla="*/ 9 h 239"/>
                  <a:gd name="T14" fmla="*/ 256 w 633"/>
                  <a:gd name="T15" fmla="*/ 3 h 239"/>
                  <a:gd name="T16" fmla="*/ 315 w 633"/>
                  <a:gd name="T17" fmla="*/ 0 h 239"/>
                  <a:gd name="T18" fmla="*/ 373 w 633"/>
                  <a:gd name="T19" fmla="*/ 3 h 239"/>
                  <a:gd name="T20" fmla="*/ 431 w 633"/>
                  <a:gd name="T21" fmla="*/ 9 h 239"/>
                  <a:gd name="T22" fmla="*/ 484 w 633"/>
                  <a:gd name="T23" fmla="*/ 18 h 239"/>
                  <a:gd name="T24" fmla="*/ 532 w 633"/>
                  <a:gd name="T25" fmla="*/ 30 h 239"/>
                  <a:gd name="T26" fmla="*/ 572 w 633"/>
                  <a:gd name="T27" fmla="*/ 47 h 239"/>
                  <a:gd name="T28" fmla="*/ 604 w 633"/>
                  <a:gd name="T29" fmla="*/ 67 h 239"/>
                  <a:gd name="T30" fmla="*/ 624 w 633"/>
                  <a:gd name="T31" fmla="*/ 91 h 239"/>
                  <a:gd name="T32" fmla="*/ 632 w 633"/>
                  <a:gd name="T33" fmla="*/ 118 h 239"/>
                  <a:gd name="T34" fmla="*/ 624 w 633"/>
                  <a:gd name="T35" fmla="*/ 147 h 239"/>
                  <a:gd name="T36" fmla="*/ 604 w 633"/>
                  <a:gd name="T37" fmla="*/ 171 h 239"/>
                  <a:gd name="T38" fmla="*/ 572 w 633"/>
                  <a:gd name="T39" fmla="*/ 191 h 239"/>
                  <a:gd name="T40" fmla="*/ 532 w 633"/>
                  <a:gd name="T41" fmla="*/ 208 h 239"/>
                  <a:gd name="T42" fmla="*/ 484 w 633"/>
                  <a:gd name="T43" fmla="*/ 221 h 239"/>
                  <a:gd name="T44" fmla="*/ 431 w 633"/>
                  <a:gd name="T45" fmla="*/ 230 h 239"/>
                  <a:gd name="T46" fmla="*/ 373 w 633"/>
                  <a:gd name="T47" fmla="*/ 236 h 239"/>
                  <a:gd name="T48" fmla="*/ 315 w 633"/>
                  <a:gd name="T49" fmla="*/ 238 h 239"/>
                  <a:gd name="T50" fmla="*/ 256 w 633"/>
                  <a:gd name="T51" fmla="*/ 236 h 239"/>
                  <a:gd name="T52" fmla="*/ 200 w 633"/>
                  <a:gd name="T53" fmla="*/ 230 h 239"/>
                  <a:gd name="T54" fmla="*/ 146 w 633"/>
                  <a:gd name="T55" fmla="*/ 221 h 239"/>
                  <a:gd name="T56" fmla="*/ 98 w 633"/>
                  <a:gd name="T57" fmla="*/ 208 h 239"/>
                  <a:gd name="T58" fmla="*/ 57 w 633"/>
                  <a:gd name="T59" fmla="*/ 191 h 239"/>
                  <a:gd name="T60" fmla="*/ 27 w 633"/>
                  <a:gd name="T61" fmla="*/ 171 h 239"/>
                  <a:gd name="T62" fmla="*/ 7 w 633"/>
                  <a:gd name="T63" fmla="*/ 147 h 239"/>
                  <a:gd name="T64" fmla="*/ 0 w 633"/>
                  <a:gd name="T65" fmla="*/ 118 h 239"/>
                  <a:gd name="T66" fmla="*/ 0 w 633"/>
                  <a:gd name="T67" fmla="*/ 11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3" h="239">
                    <a:moveTo>
                      <a:pt x="0" y="118"/>
                    </a:moveTo>
                    <a:lnTo>
                      <a:pt x="7" y="91"/>
                    </a:lnTo>
                    <a:lnTo>
                      <a:pt x="27" y="67"/>
                    </a:lnTo>
                    <a:lnTo>
                      <a:pt x="57" y="47"/>
                    </a:lnTo>
                    <a:lnTo>
                      <a:pt x="98" y="30"/>
                    </a:lnTo>
                    <a:lnTo>
                      <a:pt x="146" y="18"/>
                    </a:lnTo>
                    <a:lnTo>
                      <a:pt x="200" y="9"/>
                    </a:lnTo>
                    <a:lnTo>
                      <a:pt x="256" y="3"/>
                    </a:lnTo>
                    <a:lnTo>
                      <a:pt x="315" y="0"/>
                    </a:lnTo>
                    <a:lnTo>
                      <a:pt x="373" y="3"/>
                    </a:lnTo>
                    <a:lnTo>
                      <a:pt x="431" y="9"/>
                    </a:lnTo>
                    <a:lnTo>
                      <a:pt x="484" y="18"/>
                    </a:lnTo>
                    <a:lnTo>
                      <a:pt x="532" y="30"/>
                    </a:lnTo>
                    <a:lnTo>
                      <a:pt x="572" y="47"/>
                    </a:lnTo>
                    <a:lnTo>
                      <a:pt x="604" y="67"/>
                    </a:lnTo>
                    <a:lnTo>
                      <a:pt x="624" y="91"/>
                    </a:lnTo>
                    <a:lnTo>
                      <a:pt x="632" y="118"/>
                    </a:lnTo>
                    <a:lnTo>
                      <a:pt x="624" y="147"/>
                    </a:lnTo>
                    <a:lnTo>
                      <a:pt x="604" y="171"/>
                    </a:lnTo>
                    <a:lnTo>
                      <a:pt x="572" y="191"/>
                    </a:lnTo>
                    <a:lnTo>
                      <a:pt x="532" y="208"/>
                    </a:lnTo>
                    <a:lnTo>
                      <a:pt x="484" y="221"/>
                    </a:lnTo>
                    <a:lnTo>
                      <a:pt x="431" y="230"/>
                    </a:lnTo>
                    <a:lnTo>
                      <a:pt x="373" y="236"/>
                    </a:lnTo>
                    <a:lnTo>
                      <a:pt x="315" y="238"/>
                    </a:lnTo>
                    <a:lnTo>
                      <a:pt x="256" y="236"/>
                    </a:lnTo>
                    <a:lnTo>
                      <a:pt x="200" y="230"/>
                    </a:lnTo>
                    <a:lnTo>
                      <a:pt x="146" y="221"/>
                    </a:lnTo>
                    <a:lnTo>
                      <a:pt x="98" y="208"/>
                    </a:lnTo>
                    <a:lnTo>
                      <a:pt x="57" y="191"/>
                    </a:lnTo>
                    <a:lnTo>
                      <a:pt x="27" y="171"/>
                    </a:lnTo>
                    <a:lnTo>
                      <a:pt x="7" y="147"/>
                    </a:lnTo>
                    <a:lnTo>
                      <a:pt x="0" y="118"/>
                    </a:lnTo>
                    <a:lnTo>
                      <a:pt x="0" y="118"/>
                    </a:lnTo>
                  </a:path>
                </a:pathLst>
              </a:custGeom>
              <a:solidFill>
                <a:srgbClr val="00C1C2"/>
              </a:solidFill>
              <a:ln w="18498"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59" name="Text Box 60"/>
              <p:cNvSpPr txBox="1">
                <a:spLocks noChangeArrowheads="1"/>
              </p:cNvSpPr>
              <p:nvPr/>
            </p:nvSpPr>
            <p:spPr bwMode="auto">
              <a:xfrm>
                <a:off x="5087" y="2870"/>
                <a:ext cx="359"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409575" algn="l" defTabSz="398463">
                  <a:defRPr>
                    <a:solidFill>
                      <a:schemeClr val="tx1"/>
                    </a:solidFill>
                    <a:latin typeface="Arial" charset="0"/>
                    <a:ea typeface="宋体" charset="0"/>
                  </a:defRPr>
                </a:lvl2pPr>
                <a:lvl3pPr marL="820738"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en-US" altLang="zh-CN" sz="900">
                    <a:solidFill>
                      <a:srgbClr val="000000"/>
                    </a:solidFill>
                    <a:latin typeface="+mn-ea"/>
                    <a:ea typeface="+mn-ea"/>
                  </a:rPr>
                  <a:t>mm/dd/yy</a:t>
                </a:r>
                <a:endParaRPr lang="en-US" altLang="zh-CN" sz="1600">
                  <a:solidFill>
                    <a:srgbClr val="000000"/>
                  </a:solidFill>
                  <a:latin typeface="+mn-ea"/>
                  <a:ea typeface="+mn-ea"/>
                </a:endParaRPr>
              </a:p>
            </p:txBody>
          </p:sp>
        </p:grpSp>
        <p:sp>
          <p:nvSpPr>
            <p:cNvPr id="60" name="Line 61"/>
            <p:cNvSpPr>
              <a:spLocks noChangeShapeType="1"/>
            </p:cNvSpPr>
            <p:nvPr/>
          </p:nvSpPr>
          <p:spPr bwMode="auto">
            <a:xfrm>
              <a:off x="7770693" y="2441032"/>
              <a:ext cx="0" cy="547687"/>
            </a:xfrm>
            <a:prstGeom prst="line">
              <a:avLst/>
            </a:prstGeom>
            <a:noFill/>
            <a:ln w="18498">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grpSp>
          <p:nvGrpSpPr>
            <p:cNvPr id="61" name="Group 62"/>
            <p:cNvGrpSpPr>
              <a:grpSpLocks/>
            </p:cNvGrpSpPr>
            <p:nvPr/>
          </p:nvGrpSpPr>
          <p:grpSpPr bwMode="auto">
            <a:xfrm>
              <a:off x="6365192" y="2987132"/>
              <a:ext cx="911225" cy="334962"/>
              <a:chOff x="4260" y="2833"/>
              <a:chExt cx="632" cy="239"/>
            </a:xfrm>
          </p:grpSpPr>
          <p:sp>
            <p:nvSpPr>
              <p:cNvPr id="62" name="Freeform 63"/>
              <p:cNvSpPr>
                <a:spLocks/>
              </p:cNvSpPr>
              <p:nvPr/>
            </p:nvSpPr>
            <p:spPr bwMode="auto">
              <a:xfrm>
                <a:off x="4260" y="2833"/>
                <a:ext cx="632" cy="239"/>
              </a:xfrm>
              <a:custGeom>
                <a:avLst/>
                <a:gdLst>
                  <a:gd name="T0" fmla="*/ 0 w 632"/>
                  <a:gd name="T1" fmla="*/ 118 h 239"/>
                  <a:gd name="T2" fmla="*/ 6 w 632"/>
                  <a:gd name="T3" fmla="*/ 91 h 239"/>
                  <a:gd name="T4" fmla="*/ 26 w 632"/>
                  <a:gd name="T5" fmla="*/ 67 h 239"/>
                  <a:gd name="T6" fmla="*/ 57 w 632"/>
                  <a:gd name="T7" fmla="*/ 47 h 239"/>
                  <a:gd name="T8" fmla="*/ 98 w 632"/>
                  <a:gd name="T9" fmla="*/ 30 h 239"/>
                  <a:gd name="T10" fmla="*/ 145 w 632"/>
                  <a:gd name="T11" fmla="*/ 18 h 239"/>
                  <a:gd name="T12" fmla="*/ 199 w 632"/>
                  <a:gd name="T13" fmla="*/ 9 h 239"/>
                  <a:gd name="T14" fmla="*/ 256 w 632"/>
                  <a:gd name="T15" fmla="*/ 3 h 239"/>
                  <a:gd name="T16" fmla="*/ 315 w 632"/>
                  <a:gd name="T17" fmla="*/ 0 h 239"/>
                  <a:gd name="T18" fmla="*/ 373 w 632"/>
                  <a:gd name="T19" fmla="*/ 3 h 239"/>
                  <a:gd name="T20" fmla="*/ 430 w 632"/>
                  <a:gd name="T21" fmla="*/ 9 h 239"/>
                  <a:gd name="T22" fmla="*/ 483 w 632"/>
                  <a:gd name="T23" fmla="*/ 18 h 239"/>
                  <a:gd name="T24" fmla="*/ 532 w 632"/>
                  <a:gd name="T25" fmla="*/ 30 h 239"/>
                  <a:gd name="T26" fmla="*/ 572 w 632"/>
                  <a:gd name="T27" fmla="*/ 47 h 239"/>
                  <a:gd name="T28" fmla="*/ 603 w 632"/>
                  <a:gd name="T29" fmla="*/ 67 h 239"/>
                  <a:gd name="T30" fmla="*/ 623 w 632"/>
                  <a:gd name="T31" fmla="*/ 91 h 239"/>
                  <a:gd name="T32" fmla="*/ 631 w 632"/>
                  <a:gd name="T33" fmla="*/ 118 h 239"/>
                  <a:gd name="T34" fmla="*/ 623 w 632"/>
                  <a:gd name="T35" fmla="*/ 147 h 239"/>
                  <a:gd name="T36" fmla="*/ 603 w 632"/>
                  <a:gd name="T37" fmla="*/ 171 h 239"/>
                  <a:gd name="T38" fmla="*/ 572 w 632"/>
                  <a:gd name="T39" fmla="*/ 191 h 239"/>
                  <a:gd name="T40" fmla="*/ 532 w 632"/>
                  <a:gd name="T41" fmla="*/ 208 h 239"/>
                  <a:gd name="T42" fmla="*/ 483 w 632"/>
                  <a:gd name="T43" fmla="*/ 221 h 239"/>
                  <a:gd name="T44" fmla="*/ 430 w 632"/>
                  <a:gd name="T45" fmla="*/ 230 h 239"/>
                  <a:gd name="T46" fmla="*/ 373 w 632"/>
                  <a:gd name="T47" fmla="*/ 236 h 239"/>
                  <a:gd name="T48" fmla="*/ 315 w 632"/>
                  <a:gd name="T49" fmla="*/ 238 h 239"/>
                  <a:gd name="T50" fmla="*/ 256 w 632"/>
                  <a:gd name="T51" fmla="*/ 236 h 239"/>
                  <a:gd name="T52" fmla="*/ 199 w 632"/>
                  <a:gd name="T53" fmla="*/ 230 h 239"/>
                  <a:gd name="T54" fmla="*/ 145 w 632"/>
                  <a:gd name="T55" fmla="*/ 221 h 239"/>
                  <a:gd name="T56" fmla="*/ 98 w 632"/>
                  <a:gd name="T57" fmla="*/ 208 h 239"/>
                  <a:gd name="T58" fmla="*/ 57 w 632"/>
                  <a:gd name="T59" fmla="*/ 191 h 239"/>
                  <a:gd name="T60" fmla="*/ 26 w 632"/>
                  <a:gd name="T61" fmla="*/ 171 h 239"/>
                  <a:gd name="T62" fmla="*/ 6 w 632"/>
                  <a:gd name="T63" fmla="*/ 147 h 239"/>
                  <a:gd name="T64" fmla="*/ 0 w 632"/>
                  <a:gd name="T65" fmla="*/ 118 h 239"/>
                  <a:gd name="T66" fmla="*/ 0 w 632"/>
                  <a:gd name="T67" fmla="*/ 11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2" h="239">
                    <a:moveTo>
                      <a:pt x="0" y="118"/>
                    </a:moveTo>
                    <a:lnTo>
                      <a:pt x="6" y="91"/>
                    </a:lnTo>
                    <a:lnTo>
                      <a:pt x="26" y="67"/>
                    </a:lnTo>
                    <a:lnTo>
                      <a:pt x="57" y="47"/>
                    </a:lnTo>
                    <a:lnTo>
                      <a:pt x="98" y="30"/>
                    </a:lnTo>
                    <a:lnTo>
                      <a:pt x="145" y="18"/>
                    </a:lnTo>
                    <a:lnTo>
                      <a:pt x="199" y="9"/>
                    </a:lnTo>
                    <a:lnTo>
                      <a:pt x="256" y="3"/>
                    </a:lnTo>
                    <a:lnTo>
                      <a:pt x="315" y="0"/>
                    </a:lnTo>
                    <a:lnTo>
                      <a:pt x="373" y="3"/>
                    </a:lnTo>
                    <a:lnTo>
                      <a:pt x="430" y="9"/>
                    </a:lnTo>
                    <a:lnTo>
                      <a:pt x="483" y="18"/>
                    </a:lnTo>
                    <a:lnTo>
                      <a:pt x="532" y="30"/>
                    </a:lnTo>
                    <a:lnTo>
                      <a:pt x="572" y="47"/>
                    </a:lnTo>
                    <a:lnTo>
                      <a:pt x="603" y="67"/>
                    </a:lnTo>
                    <a:lnTo>
                      <a:pt x="623" y="91"/>
                    </a:lnTo>
                    <a:lnTo>
                      <a:pt x="631" y="118"/>
                    </a:lnTo>
                    <a:lnTo>
                      <a:pt x="623" y="147"/>
                    </a:lnTo>
                    <a:lnTo>
                      <a:pt x="603" y="171"/>
                    </a:lnTo>
                    <a:lnTo>
                      <a:pt x="572" y="191"/>
                    </a:lnTo>
                    <a:lnTo>
                      <a:pt x="532" y="208"/>
                    </a:lnTo>
                    <a:lnTo>
                      <a:pt x="483" y="221"/>
                    </a:lnTo>
                    <a:lnTo>
                      <a:pt x="430" y="230"/>
                    </a:lnTo>
                    <a:lnTo>
                      <a:pt x="373" y="236"/>
                    </a:lnTo>
                    <a:lnTo>
                      <a:pt x="315" y="238"/>
                    </a:lnTo>
                    <a:lnTo>
                      <a:pt x="256" y="236"/>
                    </a:lnTo>
                    <a:lnTo>
                      <a:pt x="199" y="230"/>
                    </a:lnTo>
                    <a:lnTo>
                      <a:pt x="145" y="221"/>
                    </a:lnTo>
                    <a:lnTo>
                      <a:pt x="98" y="208"/>
                    </a:lnTo>
                    <a:lnTo>
                      <a:pt x="57" y="191"/>
                    </a:lnTo>
                    <a:lnTo>
                      <a:pt x="26" y="171"/>
                    </a:lnTo>
                    <a:lnTo>
                      <a:pt x="6" y="147"/>
                    </a:lnTo>
                    <a:lnTo>
                      <a:pt x="0" y="118"/>
                    </a:lnTo>
                    <a:lnTo>
                      <a:pt x="0" y="118"/>
                    </a:lnTo>
                  </a:path>
                </a:pathLst>
              </a:custGeom>
              <a:solidFill>
                <a:srgbClr val="00C1C2"/>
              </a:solidFill>
              <a:ln w="18498"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63" name="Text Box 64"/>
              <p:cNvSpPr txBox="1">
                <a:spLocks noChangeArrowheads="1"/>
              </p:cNvSpPr>
              <p:nvPr/>
            </p:nvSpPr>
            <p:spPr bwMode="auto">
              <a:xfrm>
                <a:off x="4371" y="2870"/>
                <a:ext cx="399"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409575" algn="l" defTabSz="398463">
                  <a:defRPr>
                    <a:solidFill>
                      <a:schemeClr val="tx1"/>
                    </a:solidFill>
                    <a:latin typeface="Arial" charset="0"/>
                    <a:ea typeface="宋体" charset="0"/>
                  </a:defRPr>
                </a:lvl2pPr>
                <a:lvl3pPr marL="820738"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en-US" altLang="zh-CN" sz="900" dirty="0" smtClean="0">
                    <a:solidFill>
                      <a:srgbClr val="000000"/>
                    </a:solidFill>
                    <a:latin typeface="宋体" charset="0"/>
                  </a:rPr>
                  <a:t>2019.12.31</a:t>
                </a:r>
                <a:endParaRPr lang="zh-CN" altLang="en-US" sz="1600" dirty="0">
                  <a:solidFill>
                    <a:srgbClr val="000000"/>
                  </a:solidFill>
                  <a:latin typeface="+mn-ea"/>
                  <a:ea typeface="+mn-ea"/>
                </a:endParaRPr>
              </a:p>
            </p:txBody>
          </p:sp>
        </p:grpSp>
        <p:sp>
          <p:nvSpPr>
            <p:cNvPr id="64" name="Line 65"/>
            <p:cNvSpPr>
              <a:spLocks noChangeShapeType="1"/>
            </p:cNvSpPr>
            <p:nvPr/>
          </p:nvSpPr>
          <p:spPr bwMode="auto">
            <a:xfrm>
              <a:off x="6796992" y="2441032"/>
              <a:ext cx="0" cy="547687"/>
            </a:xfrm>
            <a:prstGeom prst="line">
              <a:avLst/>
            </a:prstGeom>
            <a:noFill/>
            <a:ln w="18498">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grpSp>
          <p:nvGrpSpPr>
            <p:cNvPr id="65" name="Group 66"/>
            <p:cNvGrpSpPr>
              <a:grpSpLocks/>
            </p:cNvGrpSpPr>
            <p:nvPr/>
          </p:nvGrpSpPr>
          <p:grpSpPr bwMode="auto">
            <a:xfrm>
              <a:off x="3177774" y="2987132"/>
              <a:ext cx="912813" cy="334962"/>
              <a:chOff x="1835" y="2833"/>
              <a:chExt cx="632" cy="239"/>
            </a:xfrm>
          </p:grpSpPr>
          <p:sp>
            <p:nvSpPr>
              <p:cNvPr id="66" name="Freeform 67"/>
              <p:cNvSpPr>
                <a:spLocks/>
              </p:cNvSpPr>
              <p:nvPr/>
            </p:nvSpPr>
            <p:spPr bwMode="auto">
              <a:xfrm>
                <a:off x="1835" y="2833"/>
                <a:ext cx="632" cy="239"/>
              </a:xfrm>
              <a:custGeom>
                <a:avLst/>
                <a:gdLst>
                  <a:gd name="T0" fmla="*/ 0 w 632"/>
                  <a:gd name="T1" fmla="*/ 118 h 239"/>
                  <a:gd name="T2" fmla="*/ 6 w 632"/>
                  <a:gd name="T3" fmla="*/ 91 h 239"/>
                  <a:gd name="T4" fmla="*/ 27 w 632"/>
                  <a:gd name="T5" fmla="*/ 67 h 239"/>
                  <a:gd name="T6" fmla="*/ 57 w 632"/>
                  <a:gd name="T7" fmla="*/ 47 h 239"/>
                  <a:gd name="T8" fmla="*/ 98 w 632"/>
                  <a:gd name="T9" fmla="*/ 30 h 239"/>
                  <a:gd name="T10" fmla="*/ 145 w 632"/>
                  <a:gd name="T11" fmla="*/ 18 h 239"/>
                  <a:gd name="T12" fmla="*/ 199 w 632"/>
                  <a:gd name="T13" fmla="*/ 9 h 239"/>
                  <a:gd name="T14" fmla="*/ 256 w 632"/>
                  <a:gd name="T15" fmla="*/ 3 h 239"/>
                  <a:gd name="T16" fmla="*/ 315 w 632"/>
                  <a:gd name="T17" fmla="*/ 0 h 239"/>
                  <a:gd name="T18" fmla="*/ 373 w 632"/>
                  <a:gd name="T19" fmla="*/ 3 h 239"/>
                  <a:gd name="T20" fmla="*/ 431 w 632"/>
                  <a:gd name="T21" fmla="*/ 9 h 239"/>
                  <a:gd name="T22" fmla="*/ 483 w 632"/>
                  <a:gd name="T23" fmla="*/ 18 h 239"/>
                  <a:gd name="T24" fmla="*/ 532 w 632"/>
                  <a:gd name="T25" fmla="*/ 30 h 239"/>
                  <a:gd name="T26" fmla="*/ 572 w 632"/>
                  <a:gd name="T27" fmla="*/ 47 h 239"/>
                  <a:gd name="T28" fmla="*/ 603 w 632"/>
                  <a:gd name="T29" fmla="*/ 67 h 239"/>
                  <a:gd name="T30" fmla="*/ 623 w 632"/>
                  <a:gd name="T31" fmla="*/ 91 h 239"/>
                  <a:gd name="T32" fmla="*/ 631 w 632"/>
                  <a:gd name="T33" fmla="*/ 118 h 239"/>
                  <a:gd name="T34" fmla="*/ 623 w 632"/>
                  <a:gd name="T35" fmla="*/ 147 h 239"/>
                  <a:gd name="T36" fmla="*/ 603 w 632"/>
                  <a:gd name="T37" fmla="*/ 171 h 239"/>
                  <a:gd name="T38" fmla="*/ 572 w 632"/>
                  <a:gd name="T39" fmla="*/ 191 h 239"/>
                  <a:gd name="T40" fmla="*/ 532 w 632"/>
                  <a:gd name="T41" fmla="*/ 208 h 239"/>
                  <a:gd name="T42" fmla="*/ 483 w 632"/>
                  <a:gd name="T43" fmla="*/ 221 h 239"/>
                  <a:gd name="T44" fmla="*/ 431 w 632"/>
                  <a:gd name="T45" fmla="*/ 230 h 239"/>
                  <a:gd name="T46" fmla="*/ 373 w 632"/>
                  <a:gd name="T47" fmla="*/ 236 h 239"/>
                  <a:gd name="T48" fmla="*/ 315 w 632"/>
                  <a:gd name="T49" fmla="*/ 238 h 239"/>
                  <a:gd name="T50" fmla="*/ 256 w 632"/>
                  <a:gd name="T51" fmla="*/ 236 h 239"/>
                  <a:gd name="T52" fmla="*/ 199 w 632"/>
                  <a:gd name="T53" fmla="*/ 230 h 239"/>
                  <a:gd name="T54" fmla="*/ 145 w 632"/>
                  <a:gd name="T55" fmla="*/ 221 h 239"/>
                  <a:gd name="T56" fmla="*/ 98 w 632"/>
                  <a:gd name="T57" fmla="*/ 208 h 239"/>
                  <a:gd name="T58" fmla="*/ 57 w 632"/>
                  <a:gd name="T59" fmla="*/ 191 h 239"/>
                  <a:gd name="T60" fmla="*/ 27 w 632"/>
                  <a:gd name="T61" fmla="*/ 171 h 239"/>
                  <a:gd name="T62" fmla="*/ 6 w 632"/>
                  <a:gd name="T63" fmla="*/ 147 h 239"/>
                  <a:gd name="T64" fmla="*/ 0 w 632"/>
                  <a:gd name="T65" fmla="*/ 118 h 239"/>
                  <a:gd name="T66" fmla="*/ 0 w 632"/>
                  <a:gd name="T67" fmla="*/ 11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2" h="239">
                    <a:moveTo>
                      <a:pt x="0" y="118"/>
                    </a:moveTo>
                    <a:lnTo>
                      <a:pt x="6" y="91"/>
                    </a:lnTo>
                    <a:lnTo>
                      <a:pt x="27" y="67"/>
                    </a:lnTo>
                    <a:lnTo>
                      <a:pt x="57" y="47"/>
                    </a:lnTo>
                    <a:lnTo>
                      <a:pt x="98" y="30"/>
                    </a:lnTo>
                    <a:lnTo>
                      <a:pt x="145" y="18"/>
                    </a:lnTo>
                    <a:lnTo>
                      <a:pt x="199" y="9"/>
                    </a:lnTo>
                    <a:lnTo>
                      <a:pt x="256" y="3"/>
                    </a:lnTo>
                    <a:lnTo>
                      <a:pt x="315" y="0"/>
                    </a:lnTo>
                    <a:lnTo>
                      <a:pt x="373" y="3"/>
                    </a:lnTo>
                    <a:lnTo>
                      <a:pt x="431" y="9"/>
                    </a:lnTo>
                    <a:lnTo>
                      <a:pt x="483" y="18"/>
                    </a:lnTo>
                    <a:lnTo>
                      <a:pt x="532" y="30"/>
                    </a:lnTo>
                    <a:lnTo>
                      <a:pt x="572" y="47"/>
                    </a:lnTo>
                    <a:lnTo>
                      <a:pt x="603" y="67"/>
                    </a:lnTo>
                    <a:lnTo>
                      <a:pt x="623" y="91"/>
                    </a:lnTo>
                    <a:lnTo>
                      <a:pt x="631" y="118"/>
                    </a:lnTo>
                    <a:lnTo>
                      <a:pt x="623" y="147"/>
                    </a:lnTo>
                    <a:lnTo>
                      <a:pt x="603" y="171"/>
                    </a:lnTo>
                    <a:lnTo>
                      <a:pt x="572" y="191"/>
                    </a:lnTo>
                    <a:lnTo>
                      <a:pt x="532" y="208"/>
                    </a:lnTo>
                    <a:lnTo>
                      <a:pt x="483" y="221"/>
                    </a:lnTo>
                    <a:lnTo>
                      <a:pt x="431" y="230"/>
                    </a:lnTo>
                    <a:lnTo>
                      <a:pt x="373" y="236"/>
                    </a:lnTo>
                    <a:lnTo>
                      <a:pt x="315" y="238"/>
                    </a:lnTo>
                    <a:lnTo>
                      <a:pt x="256" y="236"/>
                    </a:lnTo>
                    <a:lnTo>
                      <a:pt x="199" y="230"/>
                    </a:lnTo>
                    <a:lnTo>
                      <a:pt x="145" y="221"/>
                    </a:lnTo>
                    <a:lnTo>
                      <a:pt x="98" y="208"/>
                    </a:lnTo>
                    <a:lnTo>
                      <a:pt x="57" y="191"/>
                    </a:lnTo>
                    <a:lnTo>
                      <a:pt x="27" y="171"/>
                    </a:lnTo>
                    <a:lnTo>
                      <a:pt x="6" y="147"/>
                    </a:lnTo>
                    <a:lnTo>
                      <a:pt x="0" y="118"/>
                    </a:lnTo>
                    <a:lnTo>
                      <a:pt x="0" y="118"/>
                    </a:lnTo>
                  </a:path>
                </a:pathLst>
              </a:custGeom>
              <a:solidFill>
                <a:srgbClr val="00C1C2"/>
              </a:solidFill>
              <a:ln w="18498"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67" name="Text Box 68"/>
              <p:cNvSpPr txBox="1">
                <a:spLocks noChangeArrowheads="1"/>
              </p:cNvSpPr>
              <p:nvPr/>
            </p:nvSpPr>
            <p:spPr bwMode="auto">
              <a:xfrm>
                <a:off x="1985" y="2870"/>
                <a:ext cx="359"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409575" algn="l" defTabSz="398463">
                  <a:defRPr>
                    <a:solidFill>
                      <a:schemeClr val="tx1"/>
                    </a:solidFill>
                    <a:latin typeface="Arial" charset="0"/>
                    <a:ea typeface="宋体" charset="0"/>
                  </a:defRPr>
                </a:lvl2pPr>
                <a:lvl3pPr marL="820738"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zh-CN" altLang="en-US" sz="900">
                    <a:solidFill>
                      <a:srgbClr val="000000"/>
                    </a:solidFill>
                    <a:latin typeface="+mn-ea"/>
                    <a:ea typeface="+mn-ea"/>
                  </a:rPr>
                  <a:t>年</a:t>
                </a:r>
                <a:r>
                  <a:rPr lang="en-US" altLang="zh-CN" sz="900">
                    <a:solidFill>
                      <a:srgbClr val="000000"/>
                    </a:solidFill>
                    <a:latin typeface="+mn-ea"/>
                    <a:ea typeface="+mn-ea"/>
                  </a:rPr>
                  <a:t>/</a:t>
                </a:r>
                <a:r>
                  <a:rPr lang="zh-CN" altLang="en-US" sz="900">
                    <a:solidFill>
                      <a:srgbClr val="000000"/>
                    </a:solidFill>
                    <a:latin typeface="+mn-ea"/>
                    <a:ea typeface="+mn-ea"/>
                  </a:rPr>
                  <a:t>月</a:t>
                </a:r>
                <a:r>
                  <a:rPr lang="en-US" altLang="zh-CN" sz="900">
                    <a:solidFill>
                      <a:srgbClr val="000000"/>
                    </a:solidFill>
                    <a:latin typeface="+mn-ea"/>
                    <a:ea typeface="+mn-ea"/>
                  </a:rPr>
                  <a:t>/</a:t>
                </a:r>
                <a:r>
                  <a:rPr lang="zh-CN" altLang="en-US" sz="900">
                    <a:solidFill>
                      <a:srgbClr val="000000"/>
                    </a:solidFill>
                    <a:latin typeface="+mn-ea"/>
                    <a:ea typeface="+mn-ea"/>
                  </a:rPr>
                  <a:t>日</a:t>
                </a:r>
                <a:endParaRPr lang="zh-CN" altLang="en-US" sz="1600">
                  <a:solidFill>
                    <a:srgbClr val="000000"/>
                  </a:solidFill>
                  <a:latin typeface="+mn-ea"/>
                  <a:ea typeface="+mn-ea"/>
                </a:endParaRPr>
              </a:p>
            </p:txBody>
          </p:sp>
        </p:grpSp>
        <p:sp>
          <p:nvSpPr>
            <p:cNvPr id="68" name="Line 69"/>
            <p:cNvSpPr>
              <a:spLocks noChangeShapeType="1"/>
            </p:cNvSpPr>
            <p:nvPr/>
          </p:nvSpPr>
          <p:spPr bwMode="auto">
            <a:xfrm>
              <a:off x="3611162" y="2441032"/>
              <a:ext cx="0" cy="547687"/>
            </a:xfrm>
            <a:prstGeom prst="line">
              <a:avLst/>
            </a:prstGeom>
            <a:noFill/>
            <a:ln w="18498">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69" name="Text Box 85"/>
            <p:cNvSpPr txBox="1">
              <a:spLocks noChangeArrowheads="1"/>
            </p:cNvSpPr>
            <p:nvPr/>
          </p:nvSpPr>
          <p:spPr bwMode="auto">
            <a:xfrm>
              <a:off x="7589718" y="2279107"/>
              <a:ext cx="32067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103188" indent="306388" algn="l" defTabSz="398463">
                <a:defRPr>
                  <a:solidFill>
                    <a:schemeClr val="tx1"/>
                  </a:solidFill>
                  <a:latin typeface="Arial" charset="0"/>
                  <a:ea typeface="宋体" charset="0"/>
                </a:defRPr>
              </a:lvl2pPr>
              <a:lvl3pPr marL="512763" indent="307975"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en-US" altLang="zh-CN" sz="1400" b="1">
                  <a:solidFill>
                    <a:srgbClr val="000000"/>
                  </a:solidFill>
                  <a:latin typeface="+mn-ea"/>
                  <a:ea typeface="+mn-ea"/>
                </a:rPr>
                <a:t>GA</a:t>
              </a:r>
              <a:endParaRPr lang="en-US" altLang="zh-CN" sz="1600" b="1">
                <a:solidFill>
                  <a:srgbClr val="000000"/>
                </a:solidFill>
                <a:latin typeface="+mn-ea"/>
                <a:ea typeface="+mn-ea"/>
              </a:endParaRPr>
            </a:p>
          </p:txBody>
        </p:sp>
        <p:grpSp>
          <p:nvGrpSpPr>
            <p:cNvPr id="75" name="Group 91"/>
            <p:cNvGrpSpPr>
              <a:grpSpLocks/>
            </p:cNvGrpSpPr>
            <p:nvPr/>
          </p:nvGrpSpPr>
          <p:grpSpPr bwMode="auto">
            <a:xfrm>
              <a:off x="7335718" y="2987132"/>
              <a:ext cx="912813" cy="334962"/>
              <a:chOff x="4937" y="2833"/>
              <a:chExt cx="633" cy="239"/>
            </a:xfrm>
          </p:grpSpPr>
          <p:sp>
            <p:nvSpPr>
              <p:cNvPr id="76" name="Freeform 92"/>
              <p:cNvSpPr>
                <a:spLocks/>
              </p:cNvSpPr>
              <p:nvPr/>
            </p:nvSpPr>
            <p:spPr bwMode="auto">
              <a:xfrm>
                <a:off x="4937" y="2833"/>
                <a:ext cx="633" cy="239"/>
              </a:xfrm>
              <a:custGeom>
                <a:avLst/>
                <a:gdLst>
                  <a:gd name="T0" fmla="*/ 0 w 633"/>
                  <a:gd name="T1" fmla="*/ 118 h 239"/>
                  <a:gd name="T2" fmla="*/ 7 w 633"/>
                  <a:gd name="T3" fmla="*/ 91 h 239"/>
                  <a:gd name="T4" fmla="*/ 27 w 633"/>
                  <a:gd name="T5" fmla="*/ 67 h 239"/>
                  <a:gd name="T6" fmla="*/ 57 w 633"/>
                  <a:gd name="T7" fmla="*/ 47 h 239"/>
                  <a:gd name="T8" fmla="*/ 98 w 633"/>
                  <a:gd name="T9" fmla="*/ 30 h 239"/>
                  <a:gd name="T10" fmla="*/ 146 w 633"/>
                  <a:gd name="T11" fmla="*/ 18 h 239"/>
                  <a:gd name="T12" fmla="*/ 200 w 633"/>
                  <a:gd name="T13" fmla="*/ 9 h 239"/>
                  <a:gd name="T14" fmla="*/ 256 w 633"/>
                  <a:gd name="T15" fmla="*/ 3 h 239"/>
                  <a:gd name="T16" fmla="*/ 315 w 633"/>
                  <a:gd name="T17" fmla="*/ 0 h 239"/>
                  <a:gd name="T18" fmla="*/ 373 w 633"/>
                  <a:gd name="T19" fmla="*/ 3 h 239"/>
                  <a:gd name="T20" fmla="*/ 431 w 633"/>
                  <a:gd name="T21" fmla="*/ 9 h 239"/>
                  <a:gd name="T22" fmla="*/ 484 w 633"/>
                  <a:gd name="T23" fmla="*/ 18 h 239"/>
                  <a:gd name="T24" fmla="*/ 532 w 633"/>
                  <a:gd name="T25" fmla="*/ 30 h 239"/>
                  <a:gd name="T26" fmla="*/ 572 w 633"/>
                  <a:gd name="T27" fmla="*/ 47 h 239"/>
                  <a:gd name="T28" fmla="*/ 604 w 633"/>
                  <a:gd name="T29" fmla="*/ 67 h 239"/>
                  <a:gd name="T30" fmla="*/ 624 w 633"/>
                  <a:gd name="T31" fmla="*/ 91 h 239"/>
                  <a:gd name="T32" fmla="*/ 632 w 633"/>
                  <a:gd name="T33" fmla="*/ 118 h 239"/>
                  <a:gd name="T34" fmla="*/ 624 w 633"/>
                  <a:gd name="T35" fmla="*/ 147 h 239"/>
                  <a:gd name="T36" fmla="*/ 604 w 633"/>
                  <a:gd name="T37" fmla="*/ 171 h 239"/>
                  <a:gd name="T38" fmla="*/ 572 w 633"/>
                  <a:gd name="T39" fmla="*/ 191 h 239"/>
                  <a:gd name="T40" fmla="*/ 532 w 633"/>
                  <a:gd name="T41" fmla="*/ 208 h 239"/>
                  <a:gd name="T42" fmla="*/ 484 w 633"/>
                  <a:gd name="T43" fmla="*/ 221 h 239"/>
                  <a:gd name="T44" fmla="*/ 431 w 633"/>
                  <a:gd name="T45" fmla="*/ 230 h 239"/>
                  <a:gd name="T46" fmla="*/ 373 w 633"/>
                  <a:gd name="T47" fmla="*/ 236 h 239"/>
                  <a:gd name="T48" fmla="*/ 315 w 633"/>
                  <a:gd name="T49" fmla="*/ 238 h 239"/>
                  <a:gd name="T50" fmla="*/ 256 w 633"/>
                  <a:gd name="T51" fmla="*/ 236 h 239"/>
                  <a:gd name="T52" fmla="*/ 200 w 633"/>
                  <a:gd name="T53" fmla="*/ 230 h 239"/>
                  <a:gd name="T54" fmla="*/ 146 w 633"/>
                  <a:gd name="T55" fmla="*/ 221 h 239"/>
                  <a:gd name="T56" fmla="*/ 98 w 633"/>
                  <a:gd name="T57" fmla="*/ 208 h 239"/>
                  <a:gd name="T58" fmla="*/ 57 w 633"/>
                  <a:gd name="T59" fmla="*/ 191 h 239"/>
                  <a:gd name="T60" fmla="*/ 27 w 633"/>
                  <a:gd name="T61" fmla="*/ 171 h 239"/>
                  <a:gd name="T62" fmla="*/ 7 w 633"/>
                  <a:gd name="T63" fmla="*/ 147 h 239"/>
                  <a:gd name="T64" fmla="*/ 0 w 633"/>
                  <a:gd name="T65" fmla="*/ 118 h 239"/>
                  <a:gd name="T66" fmla="*/ 0 w 633"/>
                  <a:gd name="T67" fmla="*/ 11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3" h="239">
                    <a:moveTo>
                      <a:pt x="0" y="118"/>
                    </a:moveTo>
                    <a:lnTo>
                      <a:pt x="7" y="91"/>
                    </a:lnTo>
                    <a:lnTo>
                      <a:pt x="27" y="67"/>
                    </a:lnTo>
                    <a:lnTo>
                      <a:pt x="57" y="47"/>
                    </a:lnTo>
                    <a:lnTo>
                      <a:pt x="98" y="30"/>
                    </a:lnTo>
                    <a:lnTo>
                      <a:pt x="146" y="18"/>
                    </a:lnTo>
                    <a:lnTo>
                      <a:pt x="200" y="9"/>
                    </a:lnTo>
                    <a:lnTo>
                      <a:pt x="256" y="3"/>
                    </a:lnTo>
                    <a:lnTo>
                      <a:pt x="315" y="0"/>
                    </a:lnTo>
                    <a:lnTo>
                      <a:pt x="373" y="3"/>
                    </a:lnTo>
                    <a:lnTo>
                      <a:pt x="431" y="9"/>
                    </a:lnTo>
                    <a:lnTo>
                      <a:pt x="484" y="18"/>
                    </a:lnTo>
                    <a:lnTo>
                      <a:pt x="532" y="30"/>
                    </a:lnTo>
                    <a:lnTo>
                      <a:pt x="572" y="47"/>
                    </a:lnTo>
                    <a:lnTo>
                      <a:pt x="604" y="67"/>
                    </a:lnTo>
                    <a:lnTo>
                      <a:pt x="624" y="91"/>
                    </a:lnTo>
                    <a:lnTo>
                      <a:pt x="632" y="118"/>
                    </a:lnTo>
                    <a:lnTo>
                      <a:pt x="624" y="147"/>
                    </a:lnTo>
                    <a:lnTo>
                      <a:pt x="604" y="171"/>
                    </a:lnTo>
                    <a:lnTo>
                      <a:pt x="572" y="191"/>
                    </a:lnTo>
                    <a:lnTo>
                      <a:pt x="532" y="208"/>
                    </a:lnTo>
                    <a:lnTo>
                      <a:pt x="484" y="221"/>
                    </a:lnTo>
                    <a:lnTo>
                      <a:pt x="431" y="230"/>
                    </a:lnTo>
                    <a:lnTo>
                      <a:pt x="373" y="236"/>
                    </a:lnTo>
                    <a:lnTo>
                      <a:pt x="315" y="238"/>
                    </a:lnTo>
                    <a:lnTo>
                      <a:pt x="256" y="236"/>
                    </a:lnTo>
                    <a:lnTo>
                      <a:pt x="200" y="230"/>
                    </a:lnTo>
                    <a:lnTo>
                      <a:pt x="146" y="221"/>
                    </a:lnTo>
                    <a:lnTo>
                      <a:pt x="98" y="208"/>
                    </a:lnTo>
                    <a:lnTo>
                      <a:pt x="57" y="191"/>
                    </a:lnTo>
                    <a:lnTo>
                      <a:pt x="27" y="171"/>
                    </a:lnTo>
                    <a:lnTo>
                      <a:pt x="7" y="147"/>
                    </a:lnTo>
                    <a:lnTo>
                      <a:pt x="0" y="118"/>
                    </a:lnTo>
                    <a:lnTo>
                      <a:pt x="0" y="118"/>
                    </a:lnTo>
                  </a:path>
                </a:pathLst>
              </a:custGeom>
              <a:solidFill>
                <a:srgbClr val="00C1C2"/>
              </a:solidFill>
              <a:ln w="18498"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77" name="Text Box 93"/>
              <p:cNvSpPr txBox="1">
                <a:spLocks noChangeArrowheads="1"/>
              </p:cNvSpPr>
              <p:nvPr/>
            </p:nvSpPr>
            <p:spPr bwMode="auto">
              <a:xfrm>
                <a:off x="5087" y="2870"/>
                <a:ext cx="359"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409575" algn="l" defTabSz="398463">
                  <a:defRPr>
                    <a:solidFill>
                      <a:schemeClr val="tx1"/>
                    </a:solidFill>
                    <a:latin typeface="Arial" charset="0"/>
                    <a:ea typeface="宋体" charset="0"/>
                  </a:defRPr>
                </a:lvl2pPr>
                <a:lvl3pPr marL="820738"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zh-CN" altLang="en-US" sz="900" dirty="0">
                    <a:solidFill>
                      <a:srgbClr val="000000"/>
                    </a:solidFill>
                    <a:latin typeface="+mn-ea"/>
                    <a:ea typeface="+mn-ea"/>
                  </a:rPr>
                  <a:t>年</a:t>
                </a:r>
                <a:r>
                  <a:rPr lang="en-US" altLang="zh-CN" sz="900" dirty="0">
                    <a:solidFill>
                      <a:srgbClr val="000000"/>
                    </a:solidFill>
                    <a:latin typeface="+mn-ea"/>
                    <a:ea typeface="+mn-ea"/>
                  </a:rPr>
                  <a:t>/</a:t>
                </a:r>
                <a:r>
                  <a:rPr lang="zh-CN" altLang="en-US" sz="900" dirty="0">
                    <a:solidFill>
                      <a:srgbClr val="000000"/>
                    </a:solidFill>
                    <a:latin typeface="+mn-ea"/>
                    <a:ea typeface="+mn-ea"/>
                  </a:rPr>
                  <a:t>月</a:t>
                </a:r>
                <a:r>
                  <a:rPr lang="en-US" altLang="zh-CN" sz="900" dirty="0">
                    <a:solidFill>
                      <a:srgbClr val="000000"/>
                    </a:solidFill>
                    <a:latin typeface="+mn-ea"/>
                    <a:ea typeface="+mn-ea"/>
                  </a:rPr>
                  <a:t>/</a:t>
                </a:r>
                <a:r>
                  <a:rPr lang="zh-CN" altLang="en-US" sz="900" dirty="0">
                    <a:solidFill>
                      <a:srgbClr val="000000"/>
                    </a:solidFill>
                    <a:latin typeface="+mn-ea"/>
                    <a:ea typeface="+mn-ea"/>
                  </a:rPr>
                  <a:t>日</a:t>
                </a:r>
                <a:endParaRPr lang="zh-CN" altLang="en-US" sz="1600" dirty="0">
                  <a:solidFill>
                    <a:srgbClr val="000000"/>
                  </a:solidFill>
                  <a:latin typeface="+mn-ea"/>
                  <a:ea typeface="+mn-ea"/>
                </a:endParaRPr>
              </a:p>
            </p:txBody>
          </p:sp>
        </p:grpSp>
        <p:sp>
          <p:nvSpPr>
            <p:cNvPr id="78" name="Line 94"/>
            <p:cNvSpPr>
              <a:spLocks noChangeShapeType="1"/>
            </p:cNvSpPr>
            <p:nvPr/>
          </p:nvSpPr>
          <p:spPr bwMode="auto">
            <a:xfrm>
              <a:off x="7770693" y="2441032"/>
              <a:ext cx="0" cy="547687"/>
            </a:xfrm>
            <a:prstGeom prst="line">
              <a:avLst/>
            </a:prstGeom>
            <a:noFill/>
            <a:ln w="18498">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79" name="Text Box 96"/>
            <p:cNvSpPr txBox="1">
              <a:spLocks noChangeArrowheads="1"/>
            </p:cNvSpPr>
            <p:nvPr/>
          </p:nvSpPr>
          <p:spPr bwMode="auto">
            <a:xfrm>
              <a:off x="1219070" y="1726657"/>
              <a:ext cx="576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pPr>
              <a:r>
                <a:rPr lang="en-US" altLang="zh-CN" sz="1400" dirty="0">
                  <a:solidFill>
                    <a:srgbClr val="000000"/>
                  </a:solidFill>
                  <a:latin typeface="+mn-ea"/>
                </a:rPr>
                <a:t>TR1</a:t>
              </a:r>
            </a:p>
          </p:txBody>
        </p:sp>
        <p:sp>
          <p:nvSpPr>
            <p:cNvPr id="80" name="Line 97"/>
            <p:cNvSpPr>
              <a:spLocks noChangeShapeType="1"/>
            </p:cNvSpPr>
            <p:nvPr/>
          </p:nvSpPr>
          <p:spPr bwMode="auto">
            <a:xfrm>
              <a:off x="1440597" y="1942557"/>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81" name="Text Box 101"/>
            <p:cNvSpPr txBox="1">
              <a:spLocks noChangeArrowheads="1"/>
            </p:cNvSpPr>
            <p:nvPr/>
          </p:nvSpPr>
          <p:spPr bwMode="auto">
            <a:xfrm>
              <a:off x="2257670" y="1726657"/>
              <a:ext cx="576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pPr>
              <a:r>
                <a:rPr lang="en-US" altLang="zh-CN" sz="1400">
                  <a:solidFill>
                    <a:srgbClr val="000000"/>
                  </a:solidFill>
                  <a:latin typeface="+mn-ea"/>
                </a:rPr>
                <a:t>TR2</a:t>
              </a:r>
            </a:p>
          </p:txBody>
        </p:sp>
        <p:sp>
          <p:nvSpPr>
            <p:cNvPr id="82" name="Text Box 102"/>
            <p:cNvSpPr txBox="1">
              <a:spLocks noChangeArrowheads="1"/>
            </p:cNvSpPr>
            <p:nvPr/>
          </p:nvSpPr>
          <p:spPr bwMode="auto">
            <a:xfrm>
              <a:off x="2760907" y="1726657"/>
              <a:ext cx="576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pPr>
              <a:r>
                <a:rPr lang="en-US" altLang="zh-CN" sz="1400">
                  <a:solidFill>
                    <a:srgbClr val="000000"/>
                  </a:solidFill>
                  <a:latin typeface="+mn-ea"/>
                </a:rPr>
                <a:t>TR3</a:t>
              </a:r>
            </a:p>
          </p:txBody>
        </p:sp>
        <p:sp>
          <p:nvSpPr>
            <p:cNvPr id="83" name="Line 103"/>
            <p:cNvSpPr>
              <a:spLocks noChangeShapeType="1"/>
            </p:cNvSpPr>
            <p:nvPr/>
          </p:nvSpPr>
          <p:spPr bwMode="auto">
            <a:xfrm>
              <a:off x="2546595" y="1942557"/>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84" name="Line 104"/>
            <p:cNvSpPr>
              <a:spLocks noChangeShapeType="1"/>
            </p:cNvSpPr>
            <p:nvPr/>
          </p:nvSpPr>
          <p:spPr bwMode="auto">
            <a:xfrm>
              <a:off x="3049038" y="1936207"/>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85" name="Text Box 111"/>
            <p:cNvSpPr txBox="1">
              <a:spLocks noChangeArrowheads="1"/>
            </p:cNvSpPr>
            <p:nvPr/>
          </p:nvSpPr>
          <p:spPr bwMode="auto">
            <a:xfrm>
              <a:off x="4054385" y="1726657"/>
              <a:ext cx="576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pPr>
              <a:r>
                <a:rPr lang="en-US" altLang="zh-CN" sz="1400" dirty="0">
                  <a:solidFill>
                    <a:srgbClr val="000000"/>
                  </a:solidFill>
                  <a:latin typeface="+mn-ea"/>
                </a:rPr>
                <a:t>TR4</a:t>
              </a:r>
            </a:p>
          </p:txBody>
        </p:sp>
        <p:sp>
          <p:nvSpPr>
            <p:cNvPr id="86" name="Text Box 112"/>
            <p:cNvSpPr txBox="1">
              <a:spLocks noChangeArrowheads="1"/>
            </p:cNvSpPr>
            <p:nvPr/>
          </p:nvSpPr>
          <p:spPr bwMode="auto">
            <a:xfrm>
              <a:off x="4909480" y="1726657"/>
              <a:ext cx="576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pPr>
              <a:r>
                <a:rPr lang="en-US" altLang="zh-CN" sz="1400">
                  <a:solidFill>
                    <a:srgbClr val="000000"/>
                  </a:solidFill>
                  <a:latin typeface="+mn-ea"/>
                </a:rPr>
                <a:t>TR5</a:t>
              </a:r>
            </a:p>
          </p:txBody>
        </p:sp>
        <p:sp>
          <p:nvSpPr>
            <p:cNvPr id="87" name="Text Box 114"/>
            <p:cNvSpPr txBox="1">
              <a:spLocks noChangeArrowheads="1"/>
            </p:cNvSpPr>
            <p:nvPr/>
          </p:nvSpPr>
          <p:spPr bwMode="auto">
            <a:xfrm>
              <a:off x="5708802" y="1726657"/>
              <a:ext cx="576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pPr>
              <a:r>
                <a:rPr lang="en-US" altLang="zh-CN" sz="1400" dirty="0">
                  <a:solidFill>
                    <a:srgbClr val="000000"/>
                  </a:solidFill>
                  <a:latin typeface="+mn-ea"/>
                </a:rPr>
                <a:t>TR6</a:t>
              </a:r>
            </a:p>
          </p:txBody>
        </p:sp>
        <p:sp>
          <p:nvSpPr>
            <p:cNvPr id="88" name="Line 115"/>
            <p:cNvSpPr>
              <a:spLocks noChangeShapeType="1"/>
            </p:cNvSpPr>
            <p:nvPr/>
          </p:nvSpPr>
          <p:spPr bwMode="auto">
            <a:xfrm>
              <a:off x="4341722" y="1942557"/>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89" name="Line 117"/>
            <p:cNvSpPr>
              <a:spLocks noChangeShapeType="1"/>
            </p:cNvSpPr>
            <p:nvPr/>
          </p:nvSpPr>
          <p:spPr bwMode="auto">
            <a:xfrm>
              <a:off x="5196817" y="1942557"/>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90" name="Line 118"/>
            <p:cNvSpPr>
              <a:spLocks noChangeShapeType="1"/>
            </p:cNvSpPr>
            <p:nvPr/>
          </p:nvSpPr>
          <p:spPr bwMode="auto">
            <a:xfrm>
              <a:off x="5997727" y="1942557"/>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grpSp>
          <p:nvGrpSpPr>
            <p:cNvPr id="91" name="Group 133"/>
            <p:cNvGrpSpPr>
              <a:grpSpLocks/>
            </p:cNvGrpSpPr>
            <p:nvPr/>
          </p:nvGrpSpPr>
          <p:grpSpPr bwMode="auto">
            <a:xfrm>
              <a:off x="997102" y="2491832"/>
              <a:ext cx="608012" cy="317500"/>
              <a:chOff x="627" y="2480"/>
              <a:chExt cx="421" cy="226"/>
            </a:xfrm>
          </p:grpSpPr>
          <p:sp>
            <p:nvSpPr>
              <p:cNvPr id="92" name="Freeform 134"/>
              <p:cNvSpPr>
                <a:spLocks/>
              </p:cNvSpPr>
              <p:nvPr/>
            </p:nvSpPr>
            <p:spPr bwMode="auto">
              <a:xfrm>
                <a:off x="627" y="2480"/>
                <a:ext cx="421" cy="226"/>
              </a:xfrm>
              <a:custGeom>
                <a:avLst/>
                <a:gdLst>
                  <a:gd name="T0" fmla="*/ 0 w 421"/>
                  <a:gd name="T1" fmla="*/ 225 h 226"/>
                  <a:gd name="T2" fmla="*/ 420 w 421"/>
                  <a:gd name="T3" fmla="*/ 225 h 226"/>
                  <a:gd name="T4" fmla="*/ 420 w 421"/>
                  <a:gd name="T5" fmla="*/ 0 h 226"/>
                  <a:gd name="T6" fmla="*/ 0 w 421"/>
                  <a:gd name="T7" fmla="*/ 0 h 226"/>
                  <a:gd name="T8" fmla="*/ 0 w 421"/>
                  <a:gd name="T9" fmla="*/ 225 h 226"/>
                  <a:gd name="T10" fmla="*/ 0 w 421"/>
                  <a:gd name="T11" fmla="*/ 225 h 226"/>
                </a:gdLst>
                <a:ahLst/>
                <a:cxnLst>
                  <a:cxn ang="0">
                    <a:pos x="T0" y="T1"/>
                  </a:cxn>
                  <a:cxn ang="0">
                    <a:pos x="T2" y="T3"/>
                  </a:cxn>
                  <a:cxn ang="0">
                    <a:pos x="T4" y="T5"/>
                  </a:cxn>
                  <a:cxn ang="0">
                    <a:pos x="T6" y="T7"/>
                  </a:cxn>
                  <a:cxn ang="0">
                    <a:pos x="T8" y="T9"/>
                  </a:cxn>
                  <a:cxn ang="0">
                    <a:pos x="T10" y="T11"/>
                  </a:cxn>
                </a:cxnLst>
                <a:rect l="0" t="0" r="r" b="b"/>
                <a:pathLst>
                  <a:path w="421" h="226">
                    <a:moveTo>
                      <a:pt x="0" y="225"/>
                    </a:moveTo>
                    <a:lnTo>
                      <a:pt x="420" y="225"/>
                    </a:lnTo>
                    <a:lnTo>
                      <a:pt x="420" y="0"/>
                    </a:lnTo>
                    <a:lnTo>
                      <a:pt x="0" y="0"/>
                    </a:lnTo>
                    <a:lnTo>
                      <a:pt x="0" y="225"/>
                    </a:lnTo>
                    <a:lnTo>
                      <a:pt x="0" y="225"/>
                    </a:lnTo>
                  </a:path>
                </a:pathLst>
              </a:custGeom>
              <a:solidFill>
                <a:srgbClr val="00C1C2"/>
              </a:solidFill>
              <a:ln w="18498"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93" name="Text Box 135"/>
              <p:cNvSpPr txBox="1">
                <a:spLocks noChangeArrowheads="1"/>
              </p:cNvSpPr>
              <p:nvPr/>
            </p:nvSpPr>
            <p:spPr bwMode="auto">
              <a:xfrm>
                <a:off x="665" y="2513"/>
                <a:ext cx="36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409575" algn="l" defTabSz="398463">
                  <a:defRPr>
                    <a:solidFill>
                      <a:schemeClr val="tx1"/>
                    </a:solidFill>
                    <a:latin typeface="Arial" charset="0"/>
                    <a:ea typeface="宋体" charset="0"/>
                  </a:defRPr>
                </a:lvl2pPr>
                <a:lvl3pPr marL="820738"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zh-CN" altLang="en-US" sz="900">
                    <a:solidFill>
                      <a:srgbClr val="000000"/>
                    </a:solidFill>
                    <a:latin typeface="+mn-ea"/>
                    <a:ea typeface="+mn-ea"/>
                  </a:rPr>
                  <a:t>年</a:t>
                </a:r>
                <a:r>
                  <a:rPr lang="en-US" altLang="zh-CN" sz="900">
                    <a:solidFill>
                      <a:srgbClr val="000000"/>
                    </a:solidFill>
                    <a:latin typeface="+mn-ea"/>
                    <a:ea typeface="+mn-ea"/>
                  </a:rPr>
                  <a:t>/</a:t>
                </a:r>
                <a:r>
                  <a:rPr lang="zh-CN" altLang="en-US" sz="900">
                    <a:solidFill>
                      <a:srgbClr val="000000"/>
                    </a:solidFill>
                    <a:latin typeface="+mn-ea"/>
                    <a:ea typeface="+mn-ea"/>
                  </a:rPr>
                  <a:t>月</a:t>
                </a:r>
                <a:r>
                  <a:rPr lang="en-US" altLang="zh-CN" sz="900">
                    <a:solidFill>
                      <a:srgbClr val="000000"/>
                    </a:solidFill>
                    <a:latin typeface="+mn-ea"/>
                    <a:ea typeface="+mn-ea"/>
                  </a:rPr>
                  <a:t>/</a:t>
                </a:r>
                <a:r>
                  <a:rPr lang="zh-CN" altLang="en-US" sz="900">
                    <a:solidFill>
                      <a:srgbClr val="000000"/>
                    </a:solidFill>
                    <a:latin typeface="+mn-ea"/>
                    <a:ea typeface="+mn-ea"/>
                  </a:rPr>
                  <a:t>日</a:t>
                </a:r>
                <a:endParaRPr lang="zh-CN" altLang="en-US" sz="1600">
                  <a:solidFill>
                    <a:srgbClr val="000000"/>
                  </a:solidFill>
                  <a:latin typeface="+mn-ea"/>
                  <a:ea typeface="+mn-ea"/>
                </a:endParaRPr>
              </a:p>
            </p:txBody>
          </p:sp>
        </p:grpSp>
        <p:grpSp>
          <p:nvGrpSpPr>
            <p:cNvPr id="94" name="Group 136"/>
            <p:cNvGrpSpPr>
              <a:grpSpLocks/>
            </p:cNvGrpSpPr>
            <p:nvPr/>
          </p:nvGrpSpPr>
          <p:grpSpPr bwMode="auto">
            <a:xfrm>
              <a:off x="2113207" y="2491832"/>
              <a:ext cx="608013" cy="317500"/>
              <a:chOff x="627" y="2480"/>
              <a:chExt cx="421" cy="226"/>
            </a:xfrm>
          </p:grpSpPr>
          <p:sp>
            <p:nvSpPr>
              <p:cNvPr id="95" name="Freeform 137"/>
              <p:cNvSpPr>
                <a:spLocks/>
              </p:cNvSpPr>
              <p:nvPr/>
            </p:nvSpPr>
            <p:spPr bwMode="auto">
              <a:xfrm>
                <a:off x="627" y="2480"/>
                <a:ext cx="421" cy="226"/>
              </a:xfrm>
              <a:custGeom>
                <a:avLst/>
                <a:gdLst>
                  <a:gd name="T0" fmla="*/ 0 w 421"/>
                  <a:gd name="T1" fmla="*/ 225 h 226"/>
                  <a:gd name="T2" fmla="*/ 420 w 421"/>
                  <a:gd name="T3" fmla="*/ 225 h 226"/>
                  <a:gd name="T4" fmla="*/ 420 w 421"/>
                  <a:gd name="T5" fmla="*/ 0 h 226"/>
                  <a:gd name="T6" fmla="*/ 0 w 421"/>
                  <a:gd name="T7" fmla="*/ 0 h 226"/>
                  <a:gd name="T8" fmla="*/ 0 w 421"/>
                  <a:gd name="T9" fmla="*/ 225 h 226"/>
                  <a:gd name="T10" fmla="*/ 0 w 421"/>
                  <a:gd name="T11" fmla="*/ 225 h 226"/>
                </a:gdLst>
                <a:ahLst/>
                <a:cxnLst>
                  <a:cxn ang="0">
                    <a:pos x="T0" y="T1"/>
                  </a:cxn>
                  <a:cxn ang="0">
                    <a:pos x="T2" y="T3"/>
                  </a:cxn>
                  <a:cxn ang="0">
                    <a:pos x="T4" y="T5"/>
                  </a:cxn>
                  <a:cxn ang="0">
                    <a:pos x="T6" y="T7"/>
                  </a:cxn>
                  <a:cxn ang="0">
                    <a:pos x="T8" y="T9"/>
                  </a:cxn>
                  <a:cxn ang="0">
                    <a:pos x="T10" y="T11"/>
                  </a:cxn>
                </a:cxnLst>
                <a:rect l="0" t="0" r="r" b="b"/>
                <a:pathLst>
                  <a:path w="421" h="226">
                    <a:moveTo>
                      <a:pt x="0" y="225"/>
                    </a:moveTo>
                    <a:lnTo>
                      <a:pt x="420" y="225"/>
                    </a:lnTo>
                    <a:lnTo>
                      <a:pt x="420" y="0"/>
                    </a:lnTo>
                    <a:lnTo>
                      <a:pt x="0" y="0"/>
                    </a:lnTo>
                    <a:lnTo>
                      <a:pt x="0" y="225"/>
                    </a:lnTo>
                    <a:lnTo>
                      <a:pt x="0" y="225"/>
                    </a:lnTo>
                  </a:path>
                </a:pathLst>
              </a:custGeom>
              <a:solidFill>
                <a:srgbClr val="00C1C2"/>
              </a:solidFill>
              <a:ln w="18498"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96" name="Text Box 138"/>
              <p:cNvSpPr txBox="1">
                <a:spLocks noChangeArrowheads="1"/>
              </p:cNvSpPr>
              <p:nvPr/>
            </p:nvSpPr>
            <p:spPr bwMode="auto">
              <a:xfrm>
                <a:off x="665" y="2513"/>
                <a:ext cx="36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409575" algn="l" defTabSz="398463">
                  <a:defRPr>
                    <a:solidFill>
                      <a:schemeClr val="tx1"/>
                    </a:solidFill>
                    <a:latin typeface="Arial" charset="0"/>
                    <a:ea typeface="宋体" charset="0"/>
                  </a:defRPr>
                </a:lvl2pPr>
                <a:lvl3pPr marL="820738"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zh-CN" altLang="en-US" sz="900">
                    <a:solidFill>
                      <a:srgbClr val="000000"/>
                    </a:solidFill>
                    <a:latin typeface="+mn-ea"/>
                    <a:ea typeface="+mn-ea"/>
                  </a:rPr>
                  <a:t>年</a:t>
                </a:r>
                <a:r>
                  <a:rPr lang="en-US" altLang="zh-CN" sz="900">
                    <a:solidFill>
                      <a:srgbClr val="000000"/>
                    </a:solidFill>
                    <a:latin typeface="+mn-ea"/>
                    <a:ea typeface="+mn-ea"/>
                  </a:rPr>
                  <a:t>/</a:t>
                </a:r>
                <a:r>
                  <a:rPr lang="zh-CN" altLang="en-US" sz="900">
                    <a:solidFill>
                      <a:srgbClr val="000000"/>
                    </a:solidFill>
                    <a:latin typeface="+mn-ea"/>
                    <a:ea typeface="+mn-ea"/>
                  </a:rPr>
                  <a:t>月</a:t>
                </a:r>
                <a:r>
                  <a:rPr lang="en-US" altLang="zh-CN" sz="900">
                    <a:solidFill>
                      <a:srgbClr val="000000"/>
                    </a:solidFill>
                    <a:latin typeface="+mn-ea"/>
                    <a:ea typeface="+mn-ea"/>
                  </a:rPr>
                  <a:t>/</a:t>
                </a:r>
                <a:r>
                  <a:rPr lang="zh-CN" altLang="en-US" sz="900">
                    <a:solidFill>
                      <a:srgbClr val="000000"/>
                    </a:solidFill>
                    <a:latin typeface="+mn-ea"/>
                    <a:ea typeface="+mn-ea"/>
                  </a:rPr>
                  <a:t>日</a:t>
                </a:r>
                <a:endParaRPr lang="zh-CN" altLang="en-US" sz="1600">
                  <a:solidFill>
                    <a:srgbClr val="000000"/>
                  </a:solidFill>
                  <a:latin typeface="+mn-ea"/>
                  <a:ea typeface="+mn-ea"/>
                </a:endParaRPr>
              </a:p>
            </p:txBody>
          </p:sp>
        </p:grpSp>
        <p:grpSp>
          <p:nvGrpSpPr>
            <p:cNvPr id="97" name="Group 139"/>
            <p:cNvGrpSpPr>
              <a:grpSpLocks/>
            </p:cNvGrpSpPr>
            <p:nvPr/>
          </p:nvGrpSpPr>
          <p:grpSpPr bwMode="auto">
            <a:xfrm>
              <a:off x="2762495" y="2491832"/>
              <a:ext cx="608012" cy="317500"/>
              <a:chOff x="627" y="2480"/>
              <a:chExt cx="421" cy="226"/>
            </a:xfrm>
          </p:grpSpPr>
          <p:sp>
            <p:nvSpPr>
              <p:cNvPr id="98" name="Freeform 140"/>
              <p:cNvSpPr>
                <a:spLocks/>
              </p:cNvSpPr>
              <p:nvPr/>
            </p:nvSpPr>
            <p:spPr bwMode="auto">
              <a:xfrm>
                <a:off x="627" y="2480"/>
                <a:ext cx="421" cy="226"/>
              </a:xfrm>
              <a:custGeom>
                <a:avLst/>
                <a:gdLst>
                  <a:gd name="T0" fmla="*/ 0 w 421"/>
                  <a:gd name="T1" fmla="*/ 225 h 226"/>
                  <a:gd name="T2" fmla="*/ 420 w 421"/>
                  <a:gd name="T3" fmla="*/ 225 h 226"/>
                  <a:gd name="T4" fmla="*/ 420 w 421"/>
                  <a:gd name="T5" fmla="*/ 0 h 226"/>
                  <a:gd name="T6" fmla="*/ 0 w 421"/>
                  <a:gd name="T7" fmla="*/ 0 h 226"/>
                  <a:gd name="T8" fmla="*/ 0 w 421"/>
                  <a:gd name="T9" fmla="*/ 225 h 226"/>
                  <a:gd name="T10" fmla="*/ 0 w 421"/>
                  <a:gd name="T11" fmla="*/ 225 h 226"/>
                </a:gdLst>
                <a:ahLst/>
                <a:cxnLst>
                  <a:cxn ang="0">
                    <a:pos x="T0" y="T1"/>
                  </a:cxn>
                  <a:cxn ang="0">
                    <a:pos x="T2" y="T3"/>
                  </a:cxn>
                  <a:cxn ang="0">
                    <a:pos x="T4" y="T5"/>
                  </a:cxn>
                  <a:cxn ang="0">
                    <a:pos x="T6" y="T7"/>
                  </a:cxn>
                  <a:cxn ang="0">
                    <a:pos x="T8" y="T9"/>
                  </a:cxn>
                  <a:cxn ang="0">
                    <a:pos x="T10" y="T11"/>
                  </a:cxn>
                </a:cxnLst>
                <a:rect l="0" t="0" r="r" b="b"/>
                <a:pathLst>
                  <a:path w="421" h="226">
                    <a:moveTo>
                      <a:pt x="0" y="225"/>
                    </a:moveTo>
                    <a:lnTo>
                      <a:pt x="420" y="225"/>
                    </a:lnTo>
                    <a:lnTo>
                      <a:pt x="420" y="0"/>
                    </a:lnTo>
                    <a:lnTo>
                      <a:pt x="0" y="0"/>
                    </a:lnTo>
                    <a:lnTo>
                      <a:pt x="0" y="225"/>
                    </a:lnTo>
                    <a:lnTo>
                      <a:pt x="0" y="225"/>
                    </a:lnTo>
                  </a:path>
                </a:pathLst>
              </a:custGeom>
              <a:solidFill>
                <a:srgbClr val="00C1C2"/>
              </a:solidFill>
              <a:ln w="18498"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99" name="Text Box 141"/>
              <p:cNvSpPr txBox="1">
                <a:spLocks noChangeArrowheads="1"/>
              </p:cNvSpPr>
              <p:nvPr/>
            </p:nvSpPr>
            <p:spPr bwMode="auto">
              <a:xfrm>
                <a:off x="665" y="2513"/>
                <a:ext cx="36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409575" algn="l" defTabSz="398463">
                  <a:defRPr>
                    <a:solidFill>
                      <a:schemeClr val="tx1"/>
                    </a:solidFill>
                    <a:latin typeface="Arial" charset="0"/>
                    <a:ea typeface="宋体" charset="0"/>
                  </a:defRPr>
                </a:lvl2pPr>
                <a:lvl3pPr marL="820738"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zh-CN" altLang="en-US" sz="900">
                    <a:solidFill>
                      <a:srgbClr val="000000"/>
                    </a:solidFill>
                    <a:latin typeface="+mn-ea"/>
                    <a:ea typeface="+mn-ea"/>
                  </a:rPr>
                  <a:t>年</a:t>
                </a:r>
                <a:r>
                  <a:rPr lang="en-US" altLang="zh-CN" sz="900">
                    <a:solidFill>
                      <a:srgbClr val="000000"/>
                    </a:solidFill>
                    <a:latin typeface="+mn-ea"/>
                    <a:ea typeface="+mn-ea"/>
                  </a:rPr>
                  <a:t>/</a:t>
                </a:r>
                <a:r>
                  <a:rPr lang="zh-CN" altLang="en-US" sz="900">
                    <a:solidFill>
                      <a:srgbClr val="000000"/>
                    </a:solidFill>
                    <a:latin typeface="+mn-ea"/>
                    <a:ea typeface="+mn-ea"/>
                  </a:rPr>
                  <a:t>月</a:t>
                </a:r>
                <a:r>
                  <a:rPr lang="en-US" altLang="zh-CN" sz="900">
                    <a:solidFill>
                      <a:srgbClr val="000000"/>
                    </a:solidFill>
                    <a:latin typeface="+mn-ea"/>
                    <a:ea typeface="+mn-ea"/>
                  </a:rPr>
                  <a:t>/</a:t>
                </a:r>
                <a:r>
                  <a:rPr lang="zh-CN" altLang="en-US" sz="900">
                    <a:solidFill>
                      <a:srgbClr val="000000"/>
                    </a:solidFill>
                    <a:latin typeface="+mn-ea"/>
                    <a:ea typeface="+mn-ea"/>
                  </a:rPr>
                  <a:t>日</a:t>
                </a:r>
                <a:endParaRPr lang="zh-CN" altLang="en-US" sz="1600">
                  <a:solidFill>
                    <a:srgbClr val="000000"/>
                  </a:solidFill>
                  <a:latin typeface="+mn-ea"/>
                  <a:ea typeface="+mn-ea"/>
                </a:endParaRPr>
              </a:p>
            </p:txBody>
          </p:sp>
        </p:grpSp>
        <p:grpSp>
          <p:nvGrpSpPr>
            <p:cNvPr id="100" name="Group 142"/>
            <p:cNvGrpSpPr>
              <a:grpSpLocks/>
            </p:cNvGrpSpPr>
            <p:nvPr/>
          </p:nvGrpSpPr>
          <p:grpSpPr bwMode="auto">
            <a:xfrm>
              <a:off x="4022635" y="2491832"/>
              <a:ext cx="608012" cy="317500"/>
              <a:chOff x="627" y="2480"/>
              <a:chExt cx="421" cy="226"/>
            </a:xfrm>
          </p:grpSpPr>
          <p:sp>
            <p:nvSpPr>
              <p:cNvPr id="101" name="Freeform 143"/>
              <p:cNvSpPr>
                <a:spLocks/>
              </p:cNvSpPr>
              <p:nvPr/>
            </p:nvSpPr>
            <p:spPr bwMode="auto">
              <a:xfrm>
                <a:off x="627" y="2480"/>
                <a:ext cx="421" cy="226"/>
              </a:xfrm>
              <a:custGeom>
                <a:avLst/>
                <a:gdLst>
                  <a:gd name="T0" fmla="*/ 0 w 421"/>
                  <a:gd name="T1" fmla="*/ 225 h 226"/>
                  <a:gd name="T2" fmla="*/ 420 w 421"/>
                  <a:gd name="T3" fmla="*/ 225 h 226"/>
                  <a:gd name="T4" fmla="*/ 420 w 421"/>
                  <a:gd name="T5" fmla="*/ 0 h 226"/>
                  <a:gd name="T6" fmla="*/ 0 w 421"/>
                  <a:gd name="T7" fmla="*/ 0 h 226"/>
                  <a:gd name="T8" fmla="*/ 0 w 421"/>
                  <a:gd name="T9" fmla="*/ 225 h 226"/>
                  <a:gd name="T10" fmla="*/ 0 w 421"/>
                  <a:gd name="T11" fmla="*/ 225 h 226"/>
                </a:gdLst>
                <a:ahLst/>
                <a:cxnLst>
                  <a:cxn ang="0">
                    <a:pos x="T0" y="T1"/>
                  </a:cxn>
                  <a:cxn ang="0">
                    <a:pos x="T2" y="T3"/>
                  </a:cxn>
                  <a:cxn ang="0">
                    <a:pos x="T4" y="T5"/>
                  </a:cxn>
                  <a:cxn ang="0">
                    <a:pos x="T6" y="T7"/>
                  </a:cxn>
                  <a:cxn ang="0">
                    <a:pos x="T8" y="T9"/>
                  </a:cxn>
                  <a:cxn ang="0">
                    <a:pos x="T10" y="T11"/>
                  </a:cxn>
                </a:cxnLst>
                <a:rect l="0" t="0" r="r" b="b"/>
                <a:pathLst>
                  <a:path w="421" h="226">
                    <a:moveTo>
                      <a:pt x="0" y="225"/>
                    </a:moveTo>
                    <a:lnTo>
                      <a:pt x="420" y="225"/>
                    </a:lnTo>
                    <a:lnTo>
                      <a:pt x="420" y="0"/>
                    </a:lnTo>
                    <a:lnTo>
                      <a:pt x="0" y="0"/>
                    </a:lnTo>
                    <a:lnTo>
                      <a:pt x="0" y="225"/>
                    </a:lnTo>
                    <a:lnTo>
                      <a:pt x="0" y="225"/>
                    </a:lnTo>
                  </a:path>
                </a:pathLst>
              </a:custGeom>
              <a:solidFill>
                <a:srgbClr val="00C1C2"/>
              </a:solidFill>
              <a:ln w="18498"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102" name="Text Box 144"/>
              <p:cNvSpPr txBox="1">
                <a:spLocks noChangeArrowheads="1"/>
              </p:cNvSpPr>
              <p:nvPr/>
            </p:nvSpPr>
            <p:spPr bwMode="auto">
              <a:xfrm>
                <a:off x="665" y="2513"/>
                <a:ext cx="36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409575" algn="l" defTabSz="398463">
                  <a:defRPr>
                    <a:solidFill>
                      <a:schemeClr val="tx1"/>
                    </a:solidFill>
                    <a:latin typeface="Arial" charset="0"/>
                    <a:ea typeface="宋体" charset="0"/>
                  </a:defRPr>
                </a:lvl2pPr>
                <a:lvl3pPr marL="820738"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zh-CN" altLang="en-US" sz="900">
                    <a:solidFill>
                      <a:srgbClr val="000000"/>
                    </a:solidFill>
                    <a:latin typeface="+mn-ea"/>
                    <a:ea typeface="+mn-ea"/>
                  </a:rPr>
                  <a:t>年</a:t>
                </a:r>
                <a:r>
                  <a:rPr lang="en-US" altLang="zh-CN" sz="900">
                    <a:solidFill>
                      <a:srgbClr val="000000"/>
                    </a:solidFill>
                    <a:latin typeface="+mn-ea"/>
                    <a:ea typeface="+mn-ea"/>
                  </a:rPr>
                  <a:t>/</a:t>
                </a:r>
                <a:r>
                  <a:rPr lang="zh-CN" altLang="en-US" sz="900">
                    <a:solidFill>
                      <a:srgbClr val="000000"/>
                    </a:solidFill>
                    <a:latin typeface="+mn-ea"/>
                    <a:ea typeface="+mn-ea"/>
                  </a:rPr>
                  <a:t>月</a:t>
                </a:r>
                <a:r>
                  <a:rPr lang="en-US" altLang="zh-CN" sz="900">
                    <a:solidFill>
                      <a:srgbClr val="000000"/>
                    </a:solidFill>
                    <a:latin typeface="+mn-ea"/>
                    <a:ea typeface="+mn-ea"/>
                  </a:rPr>
                  <a:t>/</a:t>
                </a:r>
                <a:r>
                  <a:rPr lang="zh-CN" altLang="en-US" sz="900">
                    <a:solidFill>
                      <a:srgbClr val="000000"/>
                    </a:solidFill>
                    <a:latin typeface="+mn-ea"/>
                    <a:ea typeface="+mn-ea"/>
                  </a:rPr>
                  <a:t>日</a:t>
                </a:r>
                <a:endParaRPr lang="zh-CN" altLang="en-US" sz="1600">
                  <a:solidFill>
                    <a:srgbClr val="000000"/>
                  </a:solidFill>
                  <a:latin typeface="+mn-ea"/>
                  <a:ea typeface="+mn-ea"/>
                </a:endParaRPr>
              </a:p>
            </p:txBody>
          </p:sp>
        </p:grpSp>
        <p:grpSp>
          <p:nvGrpSpPr>
            <p:cNvPr id="103" name="Group 148"/>
            <p:cNvGrpSpPr>
              <a:grpSpLocks/>
            </p:cNvGrpSpPr>
            <p:nvPr/>
          </p:nvGrpSpPr>
          <p:grpSpPr bwMode="auto">
            <a:xfrm>
              <a:off x="4877730" y="2491832"/>
              <a:ext cx="608012" cy="317500"/>
              <a:chOff x="627" y="2480"/>
              <a:chExt cx="421" cy="226"/>
            </a:xfrm>
          </p:grpSpPr>
          <p:sp>
            <p:nvSpPr>
              <p:cNvPr id="104" name="Freeform 149"/>
              <p:cNvSpPr>
                <a:spLocks/>
              </p:cNvSpPr>
              <p:nvPr/>
            </p:nvSpPr>
            <p:spPr bwMode="auto">
              <a:xfrm>
                <a:off x="627" y="2480"/>
                <a:ext cx="421" cy="226"/>
              </a:xfrm>
              <a:custGeom>
                <a:avLst/>
                <a:gdLst>
                  <a:gd name="T0" fmla="*/ 0 w 421"/>
                  <a:gd name="T1" fmla="*/ 225 h 226"/>
                  <a:gd name="T2" fmla="*/ 420 w 421"/>
                  <a:gd name="T3" fmla="*/ 225 h 226"/>
                  <a:gd name="T4" fmla="*/ 420 w 421"/>
                  <a:gd name="T5" fmla="*/ 0 h 226"/>
                  <a:gd name="T6" fmla="*/ 0 w 421"/>
                  <a:gd name="T7" fmla="*/ 0 h 226"/>
                  <a:gd name="T8" fmla="*/ 0 w 421"/>
                  <a:gd name="T9" fmla="*/ 225 h 226"/>
                  <a:gd name="T10" fmla="*/ 0 w 421"/>
                  <a:gd name="T11" fmla="*/ 225 h 226"/>
                </a:gdLst>
                <a:ahLst/>
                <a:cxnLst>
                  <a:cxn ang="0">
                    <a:pos x="T0" y="T1"/>
                  </a:cxn>
                  <a:cxn ang="0">
                    <a:pos x="T2" y="T3"/>
                  </a:cxn>
                  <a:cxn ang="0">
                    <a:pos x="T4" y="T5"/>
                  </a:cxn>
                  <a:cxn ang="0">
                    <a:pos x="T6" y="T7"/>
                  </a:cxn>
                  <a:cxn ang="0">
                    <a:pos x="T8" y="T9"/>
                  </a:cxn>
                  <a:cxn ang="0">
                    <a:pos x="T10" y="T11"/>
                  </a:cxn>
                </a:cxnLst>
                <a:rect l="0" t="0" r="r" b="b"/>
                <a:pathLst>
                  <a:path w="421" h="226">
                    <a:moveTo>
                      <a:pt x="0" y="225"/>
                    </a:moveTo>
                    <a:lnTo>
                      <a:pt x="420" y="225"/>
                    </a:lnTo>
                    <a:lnTo>
                      <a:pt x="420" y="0"/>
                    </a:lnTo>
                    <a:lnTo>
                      <a:pt x="0" y="0"/>
                    </a:lnTo>
                    <a:lnTo>
                      <a:pt x="0" y="225"/>
                    </a:lnTo>
                    <a:lnTo>
                      <a:pt x="0" y="225"/>
                    </a:lnTo>
                  </a:path>
                </a:pathLst>
              </a:custGeom>
              <a:solidFill>
                <a:srgbClr val="00C1C2"/>
              </a:solidFill>
              <a:ln w="18498"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105" name="Text Box 150"/>
              <p:cNvSpPr txBox="1">
                <a:spLocks noChangeArrowheads="1"/>
              </p:cNvSpPr>
              <p:nvPr/>
            </p:nvSpPr>
            <p:spPr bwMode="auto">
              <a:xfrm>
                <a:off x="665" y="2513"/>
                <a:ext cx="36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409575" algn="l" defTabSz="398463">
                  <a:defRPr>
                    <a:solidFill>
                      <a:schemeClr val="tx1"/>
                    </a:solidFill>
                    <a:latin typeface="Arial" charset="0"/>
                    <a:ea typeface="宋体" charset="0"/>
                  </a:defRPr>
                </a:lvl2pPr>
                <a:lvl3pPr marL="820738"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zh-CN" altLang="en-US" sz="900">
                    <a:solidFill>
                      <a:srgbClr val="000000"/>
                    </a:solidFill>
                    <a:latin typeface="+mn-ea"/>
                    <a:ea typeface="+mn-ea"/>
                  </a:rPr>
                  <a:t>年</a:t>
                </a:r>
                <a:r>
                  <a:rPr lang="en-US" altLang="zh-CN" sz="900">
                    <a:solidFill>
                      <a:srgbClr val="000000"/>
                    </a:solidFill>
                    <a:latin typeface="+mn-ea"/>
                    <a:ea typeface="+mn-ea"/>
                  </a:rPr>
                  <a:t>/</a:t>
                </a:r>
                <a:r>
                  <a:rPr lang="zh-CN" altLang="en-US" sz="900">
                    <a:solidFill>
                      <a:srgbClr val="000000"/>
                    </a:solidFill>
                    <a:latin typeface="+mn-ea"/>
                    <a:ea typeface="+mn-ea"/>
                  </a:rPr>
                  <a:t>月</a:t>
                </a:r>
                <a:r>
                  <a:rPr lang="en-US" altLang="zh-CN" sz="900">
                    <a:solidFill>
                      <a:srgbClr val="000000"/>
                    </a:solidFill>
                    <a:latin typeface="+mn-ea"/>
                    <a:ea typeface="+mn-ea"/>
                  </a:rPr>
                  <a:t>/</a:t>
                </a:r>
                <a:r>
                  <a:rPr lang="zh-CN" altLang="en-US" sz="900">
                    <a:solidFill>
                      <a:srgbClr val="000000"/>
                    </a:solidFill>
                    <a:latin typeface="+mn-ea"/>
                    <a:ea typeface="+mn-ea"/>
                  </a:rPr>
                  <a:t>日</a:t>
                </a:r>
                <a:endParaRPr lang="zh-CN" altLang="en-US" sz="1600">
                  <a:solidFill>
                    <a:srgbClr val="000000"/>
                  </a:solidFill>
                  <a:latin typeface="+mn-ea"/>
                  <a:ea typeface="+mn-ea"/>
                </a:endParaRPr>
              </a:p>
            </p:txBody>
          </p:sp>
        </p:grpSp>
        <p:grpSp>
          <p:nvGrpSpPr>
            <p:cNvPr id="106" name="Group 151"/>
            <p:cNvGrpSpPr>
              <a:grpSpLocks/>
            </p:cNvGrpSpPr>
            <p:nvPr/>
          </p:nvGrpSpPr>
          <p:grpSpPr bwMode="auto">
            <a:xfrm>
              <a:off x="5677052" y="2491832"/>
              <a:ext cx="608012" cy="317500"/>
              <a:chOff x="627" y="2480"/>
              <a:chExt cx="421" cy="226"/>
            </a:xfrm>
          </p:grpSpPr>
          <p:sp>
            <p:nvSpPr>
              <p:cNvPr id="107" name="Freeform 152"/>
              <p:cNvSpPr>
                <a:spLocks/>
              </p:cNvSpPr>
              <p:nvPr/>
            </p:nvSpPr>
            <p:spPr bwMode="auto">
              <a:xfrm>
                <a:off x="627" y="2480"/>
                <a:ext cx="421" cy="226"/>
              </a:xfrm>
              <a:custGeom>
                <a:avLst/>
                <a:gdLst>
                  <a:gd name="T0" fmla="*/ 0 w 421"/>
                  <a:gd name="T1" fmla="*/ 225 h 226"/>
                  <a:gd name="T2" fmla="*/ 420 w 421"/>
                  <a:gd name="T3" fmla="*/ 225 h 226"/>
                  <a:gd name="T4" fmla="*/ 420 w 421"/>
                  <a:gd name="T5" fmla="*/ 0 h 226"/>
                  <a:gd name="T6" fmla="*/ 0 w 421"/>
                  <a:gd name="T7" fmla="*/ 0 h 226"/>
                  <a:gd name="T8" fmla="*/ 0 w 421"/>
                  <a:gd name="T9" fmla="*/ 225 h 226"/>
                  <a:gd name="T10" fmla="*/ 0 w 421"/>
                  <a:gd name="T11" fmla="*/ 225 h 226"/>
                </a:gdLst>
                <a:ahLst/>
                <a:cxnLst>
                  <a:cxn ang="0">
                    <a:pos x="T0" y="T1"/>
                  </a:cxn>
                  <a:cxn ang="0">
                    <a:pos x="T2" y="T3"/>
                  </a:cxn>
                  <a:cxn ang="0">
                    <a:pos x="T4" y="T5"/>
                  </a:cxn>
                  <a:cxn ang="0">
                    <a:pos x="T6" y="T7"/>
                  </a:cxn>
                  <a:cxn ang="0">
                    <a:pos x="T8" y="T9"/>
                  </a:cxn>
                  <a:cxn ang="0">
                    <a:pos x="T10" y="T11"/>
                  </a:cxn>
                </a:cxnLst>
                <a:rect l="0" t="0" r="r" b="b"/>
                <a:pathLst>
                  <a:path w="421" h="226">
                    <a:moveTo>
                      <a:pt x="0" y="225"/>
                    </a:moveTo>
                    <a:lnTo>
                      <a:pt x="420" y="225"/>
                    </a:lnTo>
                    <a:lnTo>
                      <a:pt x="420" y="0"/>
                    </a:lnTo>
                    <a:lnTo>
                      <a:pt x="0" y="0"/>
                    </a:lnTo>
                    <a:lnTo>
                      <a:pt x="0" y="225"/>
                    </a:lnTo>
                    <a:lnTo>
                      <a:pt x="0" y="225"/>
                    </a:lnTo>
                  </a:path>
                </a:pathLst>
              </a:custGeom>
              <a:solidFill>
                <a:srgbClr val="00C1C2"/>
              </a:solidFill>
              <a:ln w="18498"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zh-CN" altLang="en-US">
                  <a:solidFill>
                    <a:srgbClr val="000000"/>
                  </a:solidFill>
                  <a:latin typeface="+mn-ea"/>
                </a:endParaRPr>
              </a:p>
            </p:txBody>
          </p:sp>
          <p:sp>
            <p:nvSpPr>
              <p:cNvPr id="108" name="Text Box 153"/>
              <p:cNvSpPr txBox="1">
                <a:spLocks noChangeArrowheads="1"/>
              </p:cNvSpPr>
              <p:nvPr/>
            </p:nvSpPr>
            <p:spPr bwMode="auto">
              <a:xfrm>
                <a:off x="665" y="2513"/>
                <a:ext cx="36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lgn="l" defTabSz="398463">
                  <a:defRPr>
                    <a:solidFill>
                      <a:schemeClr val="tx1"/>
                    </a:solidFill>
                    <a:latin typeface="Arial" charset="0"/>
                    <a:ea typeface="宋体" charset="0"/>
                    <a:cs typeface="宋体" charset="0"/>
                  </a:defRPr>
                </a:lvl1pPr>
                <a:lvl2pPr marL="409575" algn="l" defTabSz="398463">
                  <a:defRPr>
                    <a:solidFill>
                      <a:schemeClr val="tx1"/>
                    </a:solidFill>
                    <a:latin typeface="Arial" charset="0"/>
                    <a:ea typeface="宋体" charset="0"/>
                  </a:defRPr>
                </a:lvl2pPr>
                <a:lvl3pPr marL="820738" algn="l" defTabSz="398463">
                  <a:defRPr>
                    <a:solidFill>
                      <a:schemeClr val="tx1"/>
                    </a:solidFill>
                    <a:latin typeface="Arial" charset="0"/>
                    <a:ea typeface="宋体" charset="0"/>
                  </a:defRPr>
                </a:lvl3pPr>
                <a:lvl4pPr marL="1230313" algn="l" defTabSz="398463">
                  <a:defRPr>
                    <a:solidFill>
                      <a:schemeClr val="tx1"/>
                    </a:solidFill>
                    <a:latin typeface="Arial" charset="0"/>
                    <a:ea typeface="宋体" charset="0"/>
                  </a:defRPr>
                </a:lvl4pPr>
                <a:lvl5pPr marL="1641475" algn="l" defTabSz="398463">
                  <a:defRPr>
                    <a:solidFill>
                      <a:schemeClr val="tx1"/>
                    </a:solidFill>
                    <a:latin typeface="Arial" charset="0"/>
                    <a:ea typeface="宋体" charset="0"/>
                  </a:defRPr>
                </a:lvl5pPr>
                <a:lvl6pPr marL="2098675" defTabSz="398463" fontAlgn="base">
                  <a:spcBef>
                    <a:spcPct val="0"/>
                  </a:spcBef>
                  <a:spcAft>
                    <a:spcPct val="0"/>
                  </a:spcAft>
                  <a:defRPr>
                    <a:solidFill>
                      <a:schemeClr val="tx1"/>
                    </a:solidFill>
                    <a:latin typeface="Arial" charset="0"/>
                    <a:ea typeface="宋体" charset="0"/>
                  </a:defRPr>
                </a:lvl6pPr>
                <a:lvl7pPr marL="2555875" defTabSz="398463" fontAlgn="base">
                  <a:spcBef>
                    <a:spcPct val="0"/>
                  </a:spcBef>
                  <a:spcAft>
                    <a:spcPct val="0"/>
                  </a:spcAft>
                  <a:defRPr>
                    <a:solidFill>
                      <a:schemeClr val="tx1"/>
                    </a:solidFill>
                    <a:latin typeface="Arial" charset="0"/>
                    <a:ea typeface="宋体" charset="0"/>
                  </a:defRPr>
                </a:lvl7pPr>
                <a:lvl8pPr marL="3013075" defTabSz="398463" fontAlgn="base">
                  <a:spcBef>
                    <a:spcPct val="0"/>
                  </a:spcBef>
                  <a:spcAft>
                    <a:spcPct val="0"/>
                  </a:spcAft>
                  <a:defRPr>
                    <a:solidFill>
                      <a:schemeClr val="tx1"/>
                    </a:solidFill>
                    <a:latin typeface="Arial" charset="0"/>
                    <a:ea typeface="宋体" charset="0"/>
                  </a:defRPr>
                </a:lvl8pPr>
                <a:lvl9pPr marL="3470275" defTabSz="398463" fontAlgn="base">
                  <a:spcBef>
                    <a:spcPct val="0"/>
                  </a:spcBef>
                  <a:spcAft>
                    <a:spcPct val="0"/>
                  </a:spcAft>
                  <a:defRPr>
                    <a:solidFill>
                      <a:schemeClr val="tx1"/>
                    </a:solidFill>
                    <a:latin typeface="Arial" charset="0"/>
                    <a:ea typeface="宋体" charset="0"/>
                  </a:defRPr>
                </a:lvl9pPr>
              </a:lstStyle>
              <a:p>
                <a:pPr algn="ctr" fontAlgn="base">
                  <a:spcBef>
                    <a:spcPct val="0"/>
                  </a:spcBef>
                  <a:spcAft>
                    <a:spcPct val="0"/>
                  </a:spcAft>
                  <a:buClr>
                    <a:srgbClr val="A2A2A2"/>
                  </a:buClr>
                  <a:buSzPct val="90000"/>
                  <a:buFont typeface="Monotype Sorts" charset="0"/>
                  <a:buNone/>
                </a:pPr>
                <a:r>
                  <a:rPr lang="zh-CN" altLang="en-US" sz="900">
                    <a:solidFill>
                      <a:srgbClr val="000000"/>
                    </a:solidFill>
                    <a:latin typeface="+mn-ea"/>
                    <a:ea typeface="+mn-ea"/>
                  </a:rPr>
                  <a:t>年</a:t>
                </a:r>
                <a:r>
                  <a:rPr lang="en-US" altLang="zh-CN" sz="900">
                    <a:solidFill>
                      <a:srgbClr val="000000"/>
                    </a:solidFill>
                    <a:latin typeface="+mn-ea"/>
                    <a:ea typeface="+mn-ea"/>
                  </a:rPr>
                  <a:t>/</a:t>
                </a:r>
                <a:r>
                  <a:rPr lang="zh-CN" altLang="en-US" sz="900">
                    <a:solidFill>
                      <a:srgbClr val="000000"/>
                    </a:solidFill>
                    <a:latin typeface="+mn-ea"/>
                    <a:ea typeface="+mn-ea"/>
                  </a:rPr>
                  <a:t>月</a:t>
                </a:r>
                <a:r>
                  <a:rPr lang="en-US" altLang="zh-CN" sz="900">
                    <a:solidFill>
                      <a:srgbClr val="000000"/>
                    </a:solidFill>
                    <a:latin typeface="+mn-ea"/>
                    <a:ea typeface="+mn-ea"/>
                  </a:rPr>
                  <a:t>/</a:t>
                </a:r>
                <a:r>
                  <a:rPr lang="zh-CN" altLang="en-US" sz="900">
                    <a:solidFill>
                      <a:srgbClr val="000000"/>
                    </a:solidFill>
                    <a:latin typeface="+mn-ea"/>
                    <a:ea typeface="+mn-ea"/>
                  </a:rPr>
                  <a:t>日</a:t>
                </a:r>
                <a:endParaRPr lang="zh-CN" altLang="en-US" sz="1600">
                  <a:solidFill>
                    <a:srgbClr val="000000"/>
                  </a:solidFill>
                  <a:latin typeface="+mn-ea"/>
                  <a:ea typeface="+mn-ea"/>
                </a:endParaRPr>
              </a:p>
            </p:txBody>
          </p:sp>
        </p:grpSp>
        <p:sp>
          <p:nvSpPr>
            <p:cNvPr id="109" name="Text Box 131"/>
            <p:cNvSpPr txBox="1">
              <a:spLocks noChangeArrowheads="1"/>
            </p:cNvSpPr>
            <p:nvPr/>
          </p:nvSpPr>
          <p:spPr bwMode="auto">
            <a:xfrm>
              <a:off x="283149" y="2177414"/>
              <a:ext cx="1148508"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fontAlgn="base">
                <a:spcBef>
                  <a:spcPct val="50000"/>
                </a:spcBef>
                <a:spcAft>
                  <a:spcPct val="0"/>
                </a:spcAft>
              </a:pPr>
              <a:r>
                <a:rPr lang="en-US" altLang="zh-CN" sz="1600" b="1" dirty="0" smtClean="0">
                  <a:latin typeface="+mn-ea"/>
                  <a:cs typeface="华文细黑"/>
                </a:rPr>
                <a:t>Charter</a:t>
              </a:r>
              <a:endParaRPr lang="zh-CN" altLang="en-US" sz="1600" b="1" dirty="0">
                <a:latin typeface="+mn-ea"/>
                <a:cs typeface="华文细黑"/>
              </a:endParaRPr>
            </a:p>
          </p:txBody>
        </p:sp>
        <p:sp>
          <p:nvSpPr>
            <p:cNvPr id="111" name="上箭头 110"/>
            <p:cNvSpPr/>
            <p:nvPr/>
          </p:nvSpPr>
          <p:spPr>
            <a:xfrm>
              <a:off x="699182" y="1767283"/>
              <a:ext cx="209034" cy="425775"/>
            </a:xfrm>
            <a:prstGeom prst="upArrow">
              <a:avLst>
                <a:gd name="adj1" fmla="val 22397"/>
                <a:gd name="adj2" fmla="val 50000"/>
              </a:avLst>
            </a:prstGeom>
            <a:solidFill>
              <a:srgbClr val="3795AF"/>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112" name="上箭头 111"/>
            <p:cNvSpPr/>
            <p:nvPr/>
          </p:nvSpPr>
          <p:spPr>
            <a:xfrm>
              <a:off x="1824362" y="1772335"/>
              <a:ext cx="209034" cy="425775"/>
            </a:xfrm>
            <a:prstGeom prst="upArrow">
              <a:avLst>
                <a:gd name="adj1" fmla="val 22397"/>
                <a:gd name="adj2" fmla="val 50000"/>
              </a:avLst>
            </a:prstGeom>
            <a:solidFill>
              <a:srgbClr val="3795AF"/>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113" name="上箭头 112"/>
            <p:cNvSpPr/>
            <p:nvPr/>
          </p:nvSpPr>
          <p:spPr>
            <a:xfrm>
              <a:off x="3469210" y="1785069"/>
              <a:ext cx="209034" cy="425775"/>
            </a:xfrm>
            <a:prstGeom prst="upArrow">
              <a:avLst>
                <a:gd name="adj1" fmla="val 22397"/>
                <a:gd name="adj2" fmla="val 50000"/>
              </a:avLst>
            </a:prstGeom>
            <a:solidFill>
              <a:srgbClr val="3795AF"/>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114" name="上箭头 113"/>
            <p:cNvSpPr/>
            <p:nvPr/>
          </p:nvSpPr>
          <p:spPr>
            <a:xfrm>
              <a:off x="6701438" y="1794205"/>
              <a:ext cx="209034" cy="425775"/>
            </a:xfrm>
            <a:prstGeom prst="upArrow">
              <a:avLst>
                <a:gd name="adj1" fmla="val 22397"/>
                <a:gd name="adj2" fmla="val 50000"/>
              </a:avLst>
            </a:prstGeom>
            <a:solidFill>
              <a:srgbClr val="3795AF"/>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grpSp>
      <p:sp>
        <p:nvSpPr>
          <p:cNvPr id="115" name="文本框 114"/>
          <p:cNvSpPr txBox="1"/>
          <p:nvPr/>
        </p:nvSpPr>
        <p:spPr>
          <a:xfrm>
            <a:off x="525545" y="5203825"/>
            <a:ext cx="8342450" cy="1600438"/>
          </a:xfrm>
          <a:prstGeom prst="rect">
            <a:avLst/>
          </a:prstGeom>
          <a:noFill/>
        </p:spPr>
        <p:txBody>
          <a:bodyPr wrap="square" rtlCol="0">
            <a:spAutoFit/>
          </a:bodyPr>
          <a:lstStyle/>
          <a:p>
            <a:r>
              <a:rPr lang="zh-CN" altLang="en-US" dirty="0" smtClean="0"/>
              <a:t>迭代</a:t>
            </a:r>
            <a:r>
              <a:rPr lang="en-US" altLang="zh-CN" dirty="0"/>
              <a:t>4</a:t>
            </a:r>
            <a:r>
              <a:rPr lang="zh-CN" altLang="en-US" dirty="0" smtClean="0"/>
              <a:t>：</a:t>
            </a:r>
            <a:r>
              <a:rPr lang="en-US" altLang="zh-CN" dirty="0" smtClean="0"/>
              <a:t>2019.6.15~2019.7.16</a:t>
            </a:r>
          </a:p>
          <a:p>
            <a:r>
              <a:rPr lang="zh-CN" altLang="en-US" dirty="0" smtClean="0"/>
              <a:t>迭代</a:t>
            </a:r>
            <a:r>
              <a:rPr lang="en-US" altLang="zh-CN" dirty="0"/>
              <a:t>5</a:t>
            </a:r>
            <a:r>
              <a:rPr lang="zh-CN" altLang="en-US" dirty="0" smtClean="0"/>
              <a:t>：</a:t>
            </a:r>
            <a:r>
              <a:rPr lang="en-US" altLang="zh-CN" dirty="0" smtClean="0"/>
              <a:t>2019.7.22~2019.8.26</a:t>
            </a:r>
          </a:p>
          <a:p>
            <a:r>
              <a:rPr lang="zh-CN" altLang="en-US" dirty="0" smtClean="0"/>
              <a:t>迭代</a:t>
            </a:r>
            <a:r>
              <a:rPr lang="en-US" altLang="zh-CN" dirty="0" smtClean="0"/>
              <a:t>6</a:t>
            </a:r>
            <a:r>
              <a:rPr lang="zh-CN" altLang="en-US" dirty="0" smtClean="0"/>
              <a:t>：</a:t>
            </a:r>
            <a:r>
              <a:rPr lang="en-US" altLang="zh-CN" dirty="0" smtClean="0"/>
              <a:t>2019.9.5~2019.10.15</a:t>
            </a:r>
            <a:endParaRPr lang="en-US" altLang="zh-CN" dirty="0"/>
          </a:p>
          <a:p>
            <a:r>
              <a:rPr lang="en-US" altLang="zh-CN" dirty="0" smtClean="0"/>
              <a:t>……</a:t>
            </a:r>
          </a:p>
          <a:p>
            <a:endParaRPr lang="zh-CN" altLang="en-US" sz="1400" dirty="0"/>
          </a:p>
        </p:txBody>
      </p:sp>
      <p:sp>
        <p:nvSpPr>
          <p:cNvPr id="118" name="标题 1"/>
          <p:cNvSpPr>
            <a:spLocks noGrp="1"/>
          </p:cNvSpPr>
          <p:nvPr>
            <p:ph type="title"/>
          </p:nvPr>
        </p:nvSpPr>
        <p:spPr>
          <a:xfrm>
            <a:off x="325346" y="369454"/>
            <a:ext cx="4247449" cy="435526"/>
          </a:xfrm>
        </p:spPr>
        <p:txBody>
          <a:bodyPr/>
          <a:lstStyle/>
          <a:p>
            <a:r>
              <a:rPr lang="zh-CN" altLang="en-US" dirty="0" smtClean="0"/>
              <a:t>项目进度计划</a:t>
            </a:r>
          </a:p>
        </p:txBody>
      </p:sp>
    </p:spTree>
    <p:extLst>
      <p:ext uri="{BB962C8B-B14F-4D97-AF65-F5344CB8AC3E}">
        <p14:creationId xmlns:p14="http://schemas.microsoft.com/office/powerpoint/2010/main" val="311754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项目质量</a:t>
            </a:r>
            <a:r>
              <a:rPr lang="zh-CN" altLang="en-US" dirty="0" smtClean="0"/>
              <a:t>目标</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20528973"/>
              </p:ext>
            </p:extLst>
          </p:nvPr>
        </p:nvGraphicFramePr>
        <p:xfrm>
          <a:off x="325346" y="999524"/>
          <a:ext cx="8252894" cy="4955598"/>
        </p:xfrm>
        <a:graphic>
          <a:graphicData uri="http://schemas.openxmlformats.org/drawingml/2006/table">
            <a:tbl>
              <a:tblPr/>
              <a:tblGrid>
                <a:gridCol w="647048">
                  <a:extLst>
                    <a:ext uri="{9D8B030D-6E8A-4147-A177-3AD203B41FA5}">
                      <a16:colId xmlns:a16="http://schemas.microsoft.com/office/drawing/2014/main" xmlns="" val="3603538619"/>
                    </a:ext>
                  </a:extLst>
                </a:gridCol>
                <a:gridCol w="2070230">
                  <a:extLst>
                    <a:ext uri="{9D8B030D-6E8A-4147-A177-3AD203B41FA5}">
                      <a16:colId xmlns:a16="http://schemas.microsoft.com/office/drawing/2014/main" xmlns="" val="3105397587"/>
                    </a:ext>
                  </a:extLst>
                </a:gridCol>
                <a:gridCol w="4448880">
                  <a:extLst>
                    <a:ext uri="{9D8B030D-6E8A-4147-A177-3AD203B41FA5}">
                      <a16:colId xmlns:a16="http://schemas.microsoft.com/office/drawing/2014/main" xmlns="" val="1058607350"/>
                    </a:ext>
                  </a:extLst>
                </a:gridCol>
                <a:gridCol w="1086736">
                  <a:extLst>
                    <a:ext uri="{9D8B030D-6E8A-4147-A177-3AD203B41FA5}">
                      <a16:colId xmlns:a16="http://schemas.microsoft.com/office/drawing/2014/main" xmlns="" val="3077547776"/>
                    </a:ext>
                  </a:extLst>
                </a:gridCol>
              </a:tblGrid>
              <a:tr h="189596">
                <a:tc>
                  <a:txBody>
                    <a:bodyPr/>
                    <a:lstStyle/>
                    <a:p>
                      <a:pPr algn="ctr" rtl="0" font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维度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zh-CN" altLang="en-US" sz="1400" b="1" i="0" u="none" strike="noStrike">
                          <a:solidFill>
                            <a:srgbClr val="000000"/>
                          </a:solidFill>
                          <a:effectLst/>
                          <a:latin typeface="微软雅黑" panose="020B0503020204020204" pitchFamily="34" charset="-122"/>
                          <a:ea typeface="微软雅黑" panose="020B0503020204020204" pitchFamily="34" charset="-122"/>
                        </a:rPr>
                        <a:t>指标名称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zh-CN" altLang="en-US" sz="1400" b="1" i="0" u="none" strike="noStrike">
                          <a:solidFill>
                            <a:srgbClr val="000000"/>
                          </a:solidFill>
                          <a:effectLst/>
                          <a:latin typeface="微软雅黑" panose="020B0503020204020204" pitchFamily="34" charset="-122"/>
                          <a:ea typeface="微软雅黑" panose="020B0503020204020204" pitchFamily="34" charset="-122"/>
                        </a:rPr>
                        <a:t>计算方式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zh-CN" altLang="en-US" sz="1400" b="1" i="0" u="none" strike="noStrike">
                          <a:solidFill>
                            <a:srgbClr val="000000"/>
                          </a:solidFill>
                          <a:effectLst/>
                          <a:latin typeface="微软雅黑" panose="020B0503020204020204" pitchFamily="34" charset="-122"/>
                          <a:ea typeface="微软雅黑" panose="020B0503020204020204" pitchFamily="34" charset="-122"/>
                        </a:rPr>
                        <a:t>项目目标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714022321"/>
                  </a:ext>
                </a:extLst>
              </a:tr>
              <a:tr h="310247">
                <a:tc rowSpan="2">
                  <a:txBody>
                    <a:bodyPr/>
                    <a:lstStyle/>
                    <a:p>
                      <a:pPr algn="ctr" rtl="0" font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进度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发布偏差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（实际发布日期</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规划发布日期</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规划工期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1400" b="0" i="0" dirty="0" smtClean="0">
                          <a:solidFill>
                            <a:schemeClr val="tx1"/>
                          </a:solidFill>
                        </a:rPr>
                        <a:t>≤</a:t>
                      </a:r>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10%</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858132273"/>
                  </a:ext>
                </a:extLst>
              </a:tr>
              <a:tr h="568787">
                <a:tc vMerge="1">
                  <a:txBody>
                    <a:bodyPr/>
                    <a:lstStyle/>
                    <a:p>
                      <a:endParaRPr lang="zh-CN" altLang="en-US"/>
                    </a:p>
                  </a:txBody>
                  <a:tcPr/>
                </a:tc>
                <a:tc>
                  <a:txBody>
                    <a:bodyPr/>
                    <a:lstStyle/>
                    <a:p>
                      <a:pPr algn="l"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结项偏差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公式</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（项目实际结束日期</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项目计划结束日期）</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（项目计划结束日期</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项目计划开始日期</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1400" b="0" i="0" dirty="0" smtClean="0">
                          <a:solidFill>
                            <a:schemeClr val="tx1"/>
                          </a:solidFill>
                        </a:rPr>
                        <a:t>≤</a:t>
                      </a:r>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10%</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868418203"/>
                  </a:ext>
                </a:extLst>
              </a:tr>
              <a:tr h="775618">
                <a:tc>
                  <a:txBody>
                    <a:bodyPr/>
                    <a:lstStyle/>
                    <a:p>
                      <a:pPr algn="ctr" rtl="0" fontAlgn="ctr"/>
                      <a:r>
                        <a:rPr lang="zh-CN" altLang="en-US" sz="1400" b="1" i="0" u="none" strike="noStrike">
                          <a:solidFill>
                            <a:srgbClr val="000000"/>
                          </a:solidFill>
                          <a:effectLst/>
                          <a:latin typeface="微软雅黑" panose="020B0503020204020204" pitchFamily="34" charset="-122"/>
                          <a:ea typeface="微软雅黑" panose="020B0503020204020204" pitchFamily="34" charset="-122"/>
                        </a:rPr>
                        <a:t>项目管理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过程符合度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红线项：</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、需求文档没有，直接搞设计；</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、设计没有，直接编码；</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3</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、结项时遗留缺陷转产品缺陷比例低于</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80%</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的；过程符合度直接降到</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50%</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，三者满足一条即降分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113465367"/>
                  </a:ext>
                </a:extLst>
              </a:tr>
              <a:tr h="379191">
                <a:tc>
                  <a:txBody>
                    <a:bodyPr/>
                    <a:lstStyle/>
                    <a:p>
                      <a:pPr algn="ctr" rtl="0" fontAlgn="ctr"/>
                      <a:r>
                        <a:rPr lang="zh-CN" altLang="en-US" sz="1400" b="1" i="0" u="none" strike="noStrike">
                          <a:solidFill>
                            <a:srgbClr val="000000"/>
                          </a:solidFill>
                          <a:effectLst/>
                          <a:latin typeface="微软雅黑" panose="020B0503020204020204" pitchFamily="34" charset="-122"/>
                          <a:ea typeface="微软雅黑" panose="020B0503020204020204" pitchFamily="34" charset="-122"/>
                        </a:rPr>
                        <a:t>需求质量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dirty="0" smtClean="0">
                          <a:solidFill>
                            <a:srgbClr val="000000"/>
                          </a:solidFill>
                          <a:effectLst/>
                          <a:latin typeface="微软雅黑" panose="020B0503020204020204" pitchFamily="34" charset="-122"/>
                          <a:ea typeface="微软雅黑" panose="020B0503020204020204" pitchFamily="34" charset="-122"/>
                        </a:rPr>
                        <a:t>临时版本占比</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dirty="0" smtClean="0">
                          <a:solidFill>
                            <a:srgbClr val="000000"/>
                          </a:solidFill>
                          <a:effectLst/>
                          <a:latin typeface="微软雅黑" panose="020B0503020204020204" pitchFamily="34" charset="-122"/>
                          <a:ea typeface="微软雅黑" panose="020B0503020204020204" pitchFamily="34" charset="-122"/>
                        </a:rPr>
                        <a:t>临时版本数</a:t>
                      </a:r>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a:t>
                      </a:r>
                      <a:r>
                        <a:rPr lang="zh-CN" altLang="en-US" sz="1400" b="0" i="0" u="none" strike="noStrike" dirty="0" smtClean="0">
                          <a:solidFill>
                            <a:srgbClr val="000000"/>
                          </a:solidFill>
                          <a:effectLst/>
                          <a:latin typeface="微软雅黑" panose="020B0503020204020204" pitchFamily="34" charset="-122"/>
                          <a:ea typeface="微软雅黑" panose="020B0503020204020204" pitchFamily="34" charset="-122"/>
                        </a:rPr>
                        <a:t>上线总版本数*</a:t>
                      </a:r>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100%</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1400" b="0" i="0" dirty="0" smtClean="0">
                          <a:solidFill>
                            <a:schemeClr val="tx1"/>
                          </a:solidFill>
                        </a:rPr>
                        <a:t>≤</a:t>
                      </a:r>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40%</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949112518"/>
                  </a:ext>
                </a:extLst>
              </a:tr>
              <a:tr h="379191">
                <a:tc rowSpan="3">
                  <a:txBody>
                    <a:bodyPr/>
                    <a:lstStyle/>
                    <a:p>
                      <a:pPr algn="ctr" rtl="0" fontAlgn="ctr"/>
                      <a:r>
                        <a:rPr lang="zh-CN" altLang="en-US" sz="1400" b="1" i="0" u="none" strike="noStrike">
                          <a:solidFill>
                            <a:srgbClr val="000000"/>
                          </a:solidFill>
                          <a:effectLst/>
                          <a:latin typeface="微软雅黑" panose="020B0503020204020204" pitchFamily="34" charset="-122"/>
                          <a:ea typeface="微软雅黑" panose="020B0503020204020204" pitchFamily="34" charset="-122"/>
                        </a:rPr>
                        <a:t>开发质量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dirty="0" err="1">
                          <a:solidFill>
                            <a:srgbClr val="000000"/>
                          </a:solidFill>
                          <a:effectLst/>
                          <a:latin typeface="微软雅黑" panose="020B0503020204020204" pitchFamily="34" charset="-122"/>
                          <a:ea typeface="微软雅黑" panose="020B0503020204020204" pitchFamily="34" charset="-122"/>
                        </a:rPr>
                        <a:t>coverity</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缺陷消除率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统一交付平台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100%</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090228475"/>
                  </a:ext>
                </a:extLst>
              </a:tr>
              <a:tr h="379191">
                <a:tc vMerge="1">
                  <a:txBody>
                    <a:bodyPr/>
                    <a:lstStyle/>
                    <a:p>
                      <a:endParaRPr lang="zh-CN" altLang="en-US"/>
                    </a:p>
                  </a:txBody>
                  <a:tcPr/>
                </a:tc>
                <a:tc>
                  <a:txBody>
                    <a:bodyPr/>
                    <a:lstStyle/>
                    <a:p>
                      <a:pPr algn="l" rtl="0"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首轮系统用例执行率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首轮系统测试用例执行数</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系统测试用例总数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1400" dirty="0" smtClean="0">
                          <a:effectLst/>
                        </a:rPr>
                        <a:t>≥</a:t>
                      </a:r>
                      <a:r>
                        <a:rPr lang="en-US" altLang="zh-CN" sz="1400" dirty="0" smtClean="0">
                          <a:effectLst/>
                        </a:rPr>
                        <a:t>30%</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943275228"/>
                  </a:ext>
                </a:extLst>
              </a:tr>
              <a:tr h="465371">
                <a:tc vMerge="1">
                  <a:txBody>
                    <a:bodyPr/>
                    <a:lstStyle/>
                    <a:p>
                      <a:endParaRPr lang="zh-CN" altLang="en-US"/>
                    </a:p>
                  </a:txBody>
                  <a:tcPr/>
                </a:tc>
                <a:tc>
                  <a:txBody>
                    <a:bodyPr/>
                    <a:lstStyle/>
                    <a:p>
                      <a:pPr algn="l" rtl="0"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验证阶段前检出缺陷占比</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（除去文档评审以外的）转测前检出缺陷占比</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60%</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以上项目数）</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发布项目数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1400" dirty="0" smtClean="0">
                          <a:effectLst/>
                        </a:rPr>
                        <a:t>≥</a:t>
                      </a:r>
                      <a:r>
                        <a:rPr lang="en-US" altLang="zh-CN" sz="1400" dirty="0" smtClean="0">
                          <a:effectLst/>
                        </a:rPr>
                        <a:t>70%</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346511215"/>
                  </a:ext>
                </a:extLst>
              </a:tr>
              <a:tr h="189596">
                <a:tc rowSpan="4">
                  <a:txBody>
                    <a:bodyPr/>
                    <a:lstStyle/>
                    <a:p>
                      <a:pPr algn="ctr" rtl="0" fontAlgn="ctr"/>
                      <a:r>
                        <a:rPr lang="zh-CN" altLang="en-US" sz="1400" b="1" i="0" u="none" strike="noStrike">
                          <a:solidFill>
                            <a:srgbClr val="000000"/>
                          </a:solidFill>
                          <a:effectLst/>
                          <a:latin typeface="微软雅黑" panose="020B0503020204020204" pitchFamily="34" charset="-122"/>
                          <a:ea typeface="微软雅黑" panose="020B0503020204020204" pitchFamily="34" charset="-122"/>
                        </a:rPr>
                        <a:t>发布质量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缺陷遗留率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公式 </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 </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遗留缺陷数</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缺陷总数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dirty="0" smtClean="0">
                          <a:solidFill>
                            <a:schemeClr val="tx1"/>
                          </a:solidFill>
                        </a:rPr>
                        <a:t>≤</a:t>
                      </a:r>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3%</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786481706"/>
                  </a:ext>
                </a:extLst>
              </a:tr>
              <a:tr h="379191">
                <a:tc vMerge="1">
                  <a:txBody>
                    <a:bodyPr/>
                    <a:lstStyle/>
                    <a:p>
                      <a:endParaRPr lang="zh-CN" altLang="en-US"/>
                    </a:p>
                  </a:txBody>
                  <a:tcPr/>
                </a:tc>
                <a:tc>
                  <a:txBody>
                    <a:bodyPr/>
                    <a:lstStyle/>
                    <a:p>
                      <a:pPr marL="0" algn="just" defTabSz="1088776" rtl="0" eaLnBrk="1" fontAlgn="ctr" latinLnBrk="0" hangingPunct="1"/>
                      <a:r>
                        <a:rPr lang="en-US" sz="1400" b="0" i="0" u="none" strike="noStrike" kern="1200" dirty="0">
                          <a:solidFill>
                            <a:srgbClr val="000000"/>
                          </a:solidFill>
                          <a:effectLst/>
                          <a:latin typeface="微软雅黑" panose="020B0503020204020204" pitchFamily="34" charset="-122"/>
                          <a:ea typeface="微软雅黑" panose="020B0503020204020204" pitchFamily="34" charset="-122"/>
                          <a:cs typeface="+mn-cs"/>
                        </a:rPr>
                        <a:t>DI</a:t>
                      </a:r>
                      <a:r>
                        <a:rPr lang="zh-CN" altLang="en-US" sz="14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高级：</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10</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分；中级</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3</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分；低级</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1400" b="0" i="0" dirty="0" smtClean="0">
                          <a:solidFill>
                            <a:schemeClr val="tx1"/>
                          </a:solidFill>
                        </a:rPr>
                        <a:t>≤</a:t>
                      </a:r>
                      <a:r>
                        <a:rPr lang="en-US" altLang="zh-CN" sz="1400" b="0" i="0" dirty="0" smtClean="0">
                          <a:solidFill>
                            <a:schemeClr val="tx1"/>
                          </a:solidFill>
                        </a:rPr>
                        <a:t>1</a:t>
                      </a:r>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5</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915264087"/>
                  </a:ext>
                </a:extLst>
              </a:tr>
              <a:tr h="379191">
                <a:tc vMerge="1">
                  <a:txBody>
                    <a:bodyPr/>
                    <a:lstStyle/>
                    <a:p>
                      <a:endParaRPr lang="zh-CN" altLang="en-US"/>
                    </a:p>
                  </a:txBody>
                  <a:tcPr/>
                </a:tc>
                <a:tc>
                  <a:txBody>
                    <a:bodyPr/>
                    <a:lstStyle/>
                    <a:p>
                      <a:pPr marL="0" marR="0" algn="just" defTabSz="1088776" rtl="0" eaLnBrk="1" fontAlgn="ctr" latinLnBrk="0" hangingPunct="1">
                        <a:spcBef>
                          <a:spcPts val="0"/>
                        </a:spcBef>
                        <a:spcAft>
                          <a:spcPts val="0"/>
                        </a:spcAft>
                      </a:pPr>
                      <a:r>
                        <a:rPr lang="zh-CN" altLang="en-US" sz="14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接口自动化覆盖率</a:t>
                      </a:r>
                      <a:endParaRPr lang="zh-CN" altLang="zh-CN" sz="14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1400" dirty="0" smtClean="0">
                          <a:effectLst/>
                        </a:rPr>
                        <a:t>执行自动化测试接口数</a:t>
                      </a:r>
                      <a:r>
                        <a:rPr lang="en-US" altLang="zh-CN" sz="1400" dirty="0" smtClean="0">
                          <a:effectLst/>
                        </a:rPr>
                        <a:t>/</a:t>
                      </a:r>
                      <a:r>
                        <a:rPr lang="zh-CN" altLang="en-US" sz="1400" dirty="0" smtClean="0">
                          <a:effectLst/>
                        </a:rPr>
                        <a:t>总接口数*</a:t>
                      </a:r>
                      <a:r>
                        <a:rPr lang="en-US" altLang="zh-CN" sz="1400" dirty="0" smtClean="0">
                          <a:effectLst/>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dirty="0" smtClean="0">
                          <a:effectLst/>
                        </a:rPr>
                        <a:t>≥</a:t>
                      </a:r>
                      <a:r>
                        <a:rPr lang="en-US" altLang="zh-CN" sz="1400" dirty="0" smtClean="0">
                          <a:effectLst/>
                        </a:rPr>
                        <a:t>70%</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957240963"/>
                  </a:ext>
                </a:extLst>
              </a:tr>
              <a:tr h="465371">
                <a:tc vMerge="1">
                  <a:txBody>
                    <a:bodyPr/>
                    <a:lstStyle/>
                    <a:p>
                      <a:endParaRPr lang="zh-CN" altLang="en-US"/>
                    </a:p>
                  </a:txBody>
                  <a:tcPr/>
                </a:tc>
                <a:tc>
                  <a:txBody>
                    <a:bodyPr/>
                    <a:lstStyle/>
                    <a:p>
                      <a:pPr marL="0" marR="0" fontAlgn="t">
                        <a:spcBef>
                          <a:spcPts val="0"/>
                        </a:spcBef>
                        <a:spcAft>
                          <a:spcPts val="0"/>
                        </a:spcAft>
                      </a:pPr>
                      <a:r>
                        <a:rPr lang="zh-CN" altLang="en-US" sz="1400" kern="1200" dirty="0" smtClean="0">
                          <a:solidFill>
                            <a:schemeClr val="tx1"/>
                          </a:solidFill>
                          <a:effectLst/>
                          <a:latin typeface="+mn-lt"/>
                          <a:ea typeface="+mn-ea"/>
                          <a:cs typeface="+mn-cs"/>
                        </a:rPr>
                        <a:t>自动化用例执行率</a:t>
                      </a:r>
                      <a:endParaRPr lang="zh-CN" altLang="zh-CN" sz="1400" kern="1200" dirty="0">
                        <a:solidFill>
                          <a:schemeClr val="tx1"/>
                        </a:solidFill>
                        <a:effectLst/>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1400" dirty="0" smtClean="0">
                          <a:effectLst/>
                        </a:rPr>
                        <a:t>自动化执行用例数</a:t>
                      </a:r>
                      <a:r>
                        <a:rPr lang="en-US" altLang="zh-CN" sz="1400" dirty="0" smtClean="0">
                          <a:effectLst/>
                        </a:rPr>
                        <a:t>/</a:t>
                      </a:r>
                      <a:r>
                        <a:rPr lang="zh-CN" altLang="en-US" sz="1400" dirty="0" smtClean="0">
                          <a:effectLst/>
                        </a:rPr>
                        <a:t>全部用例数</a:t>
                      </a:r>
                      <a:endParaRPr lang="en-US" altLang="zh-CN" sz="1400" dirty="0" smtClean="0">
                        <a:effectLs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1400" dirty="0" smtClean="0">
                          <a:effectLst/>
                        </a:rPr>
                        <a:t>≥</a:t>
                      </a:r>
                      <a:r>
                        <a:rPr lang="en-US" altLang="zh-CN" sz="1400" dirty="0" smtClean="0">
                          <a:effectLst/>
                        </a:rPr>
                        <a:t>50%</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033625975"/>
                  </a:ext>
                </a:extLst>
              </a:tr>
            </a:tbl>
          </a:graphicData>
        </a:graphic>
      </p:graphicFrame>
      <p:sp>
        <p:nvSpPr>
          <p:cNvPr id="3" name="文本框 2"/>
          <p:cNvSpPr txBox="1"/>
          <p:nvPr/>
        </p:nvSpPr>
        <p:spPr>
          <a:xfrm>
            <a:off x="207309" y="6163910"/>
            <a:ext cx="5220580" cy="415498"/>
          </a:xfrm>
          <a:prstGeom prst="rect">
            <a:avLst/>
          </a:prstGeom>
          <a:noFill/>
        </p:spPr>
        <p:txBody>
          <a:bodyPr wrap="square" rtlCol="0">
            <a:spAutoFit/>
          </a:bodyPr>
          <a:lstStyle/>
          <a:p>
            <a:r>
              <a:rPr lang="zh-CN" altLang="en-US" sz="2000" i="1" dirty="0">
                <a:solidFill>
                  <a:srgbClr val="0000CC"/>
                </a:solidFill>
                <a:latin typeface="+mn-ea"/>
              </a:rPr>
              <a:t>目标依据项目情况自定义，此处仅是参考</a:t>
            </a:r>
          </a:p>
        </p:txBody>
      </p:sp>
    </p:spTree>
    <p:extLst>
      <p:ext uri="{BB962C8B-B14F-4D97-AF65-F5344CB8AC3E}">
        <p14:creationId xmlns:p14="http://schemas.microsoft.com/office/powerpoint/2010/main" val="476090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系统划分</a:t>
            </a:r>
            <a:endParaRPr lang="zh-CN" altLang="en-US" dirty="0"/>
          </a:p>
        </p:txBody>
      </p:sp>
      <p:pic>
        <p:nvPicPr>
          <p:cNvPr id="7" name="图片 6"/>
          <p:cNvPicPr>
            <a:picLocks noChangeAspect="1"/>
          </p:cNvPicPr>
          <p:nvPr/>
        </p:nvPicPr>
        <p:blipFill>
          <a:blip r:embed="rId2"/>
          <a:stretch>
            <a:fillRect/>
          </a:stretch>
        </p:blipFill>
        <p:spPr>
          <a:xfrm>
            <a:off x="325346" y="808636"/>
            <a:ext cx="8210464" cy="5455197"/>
          </a:xfrm>
          <a:prstGeom prst="rect">
            <a:avLst/>
          </a:prstGeom>
        </p:spPr>
      </p:pic>
      <p:sp>
        <p:nvSpPr>
          <p:cNvPr id="4" name="矩形 3"/>
          <p:cNvSpPr/>
          <p:nvPr/>
        </p:nvSpPr>
        <p:spPr>
          <a:xfrm>
            <a:off x="-27619" y="5282009"/>
            <a:ext cx="9145588" cy="15696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zh-CN" altLang="en-US" sz="1600" dirty="0" smtClean="0">
                <a:latin typeface="+mn-ea"/>
              </a:rPr>
              <a:t>关注点：</a:t>
            </a:r>
            <a:endParaRPr lang="en-US" altLang="zh-CN" sz="1600" dirty="0" smtClean="0">
              <a:latin typeface="+mn-ea"/>
            </a:endParaRPr>
          </a:p>
          <a:p>
            <a:r>
              <a:rPr lang="en-US" altLang="zh-CN" sz="1600" dirty="0" smtClean="0">
                <a:latin typeface="+mn-ea"/>
              </a:rPr>
              <a:t>1</a:t>
            </a:r>
            <a:r>
              <a:rPr lang="zh-CN" altLang="en-US" sz="1600" dirty="0" smtClean="0">
                <a:latin typeface="+mn-ea"/>
              </a:rPr>
              <a:t>、组件的划分要和后期统一交付平台的部署一致；</a:t>
            </a:r>
            <a:endParaRPr lang="en-US" altLang="zh-CN" sz="1600" dirty="0" smtClean="0">
              <a:latin typeface="+mn-ea"/>
            </a:endParaRPr>
          </a:p>
          <a:p>
            <a:r>
              <a:rPr lang="en-US" altLang="zh-CN" sz="1600" dirty="0" smtClean="0">
                <a:latin typeface="+mn-ea"/>
              </a:rPr>
              <a:t>2</a:t>
            </a:r>
            <a:r>
              <a:rPr lang="zh-CN" altLang="en-US" sz="1600" dirty="0" smtClean="0">
                <a:latin typeface="+mn-ea"/>
              </a:rPr>
              <a:t>、根据组件重要性和风险，制定是否概要设计、是否详细设计、是否执行自动化、是否代码审核，成为后期项目经理管理监控和</a:t>
            </a:r>
            <a:r>
              <a:rPr lang="en-US" altLang="zh-CN" sz="1600" dirty="0" smtClean="0">
                <a:latin typeface="+mn-ea"/>
              </a:rPr>
              <a:t>QA</a:t>
            </a:r>
            <a:r>
              <a:rPr lang="zh-CN" altLang="en-US" sz="1600" dirty="0" smtClean="0">
                <a:latin typeface="+mn-ea"/>
              </a:rPr>
              <a:t>检查的依据。</a:t>
            </a:r>
            <a:endParaRPr lang="en-US" altLang="zh-CN" sz="1600" dirty="0" smtClean="0">
              <a:latin typeface="+mn-ea"/>
            </a:endParaRPr>
          </a:p>
          <a:p>
            <a:r>
              <a:rPr lang="en-US" altLang="zh-CN" sz="1600" dirty="0" smtClean="0">
                <a:latin typeface="+mn-ea"/>
              </a:rPr>
              <a:t>3</a:t>
            </a:r>
            <a:r>
              <a:rPr lang="zh-CN" altLang="en-US" sz="1600" dirty="0" smtClean="0">
                <a:latin typeface="+mn-ea"/>
              </a:rPr>
              <a:t>、模板</a:t>
            </a:r>
            <a:r>
              <a:rPr lang="en-US" altLang="zh-CN" sz="1600" dirty="0">
                <a:latin typeface="+mn-ea"/>
              </a:rPr>
              <a:t>——https://192.0.0.77/Sys-Share/</a:t>
            </a:r>
            <a:r>
              <a:rPr lang="zh-CN" altLang="en-US" sz="1600" dirty="0">
                <a:latin typeface="+mn-ea"/>
              </a:rPr>
              <a:t>行业共享</a:t>
            </a:r>
            <a:r>
              <a:rPr lang="en-US" altLang="zh-CN" sz="1600" dirty="0">
                <a:latin typeface="+mn-ea"/>
              </a:rPr>
              <a:t>/PBG</a:t>
            </a:r>
            <a:r>
              <a:rPr lang="zh-CN" altLang="en-US" sz="1600" dirty="0">
                <a:latin typeface="+mn-ea"/>
              </a:rPr>
              <a:t>产品开发部</a:t>
            </a:r>
            <a:r>
              <a:rPr lang="en-US" altLang="zh-CN" sz="1600" dirty="0">
                <a:latin typeface="+mn-ea"/>
              </a:rPr>
              <a:t>/</a:t>
            </a:r>
            <a:r>
              <a:rPr lang="zh-CN" altLang="en-US" sz="1600" dirty="0">
                <a:latin typeface="+mn-ea"/>
              </a:rPr>
              <a:t>产品开发项目过程模板</a:t>
            </a:r>
            <a:r>
              <a:rPr lang="en-US" altLang="zh-CN" sz="1600" dirty="0">
                <a:latin typeface="+mn-ea"/>
              </a:rPr>
              <a:t>/1</a:t>
            </a:r>
            <a:r>
              <a:rPr lang="zh-CN" altLang="en-US" sz="1600" dirty="0">
                <a:latin typeface="+mn-ea"/>
              </a:rPr>
              <a:t>、启动策划</a:t>
            </a:r>
            <a:r>
              <a:rPr lang="en-US" altLang="zh-CN" sz="1600" dirty="0">
                <a:latin typeface="+mn-ea"/>
              </a:rPr>
              <a:t>/</a:t>
            </a:r>
            <a:r>
              <a:rPr lang="zh-CN" altLang="en-US" sz="1600" dirty="0">
                <a:latin typeface="+mn-ea"/>
              </a:rPr>
              <a:t>项目量化目标及监控模板</a:t>
            </a:r>
            <a:r>
              <a:rPr lang="en-US" altLang="zh-CN" sz="1600" dirty="0">
                <a:latin typeface="+mn-ea"/>
              </a:rPr>
              <a:t>20181031.xlsm</a:t>
            </a:r>
          </a:p>
        </p:txBody>
      </p:sp>
    </p:spTree>
    <p:extLst>
      <p:ext uri="{BB962C8B-B14F-4D97-AF65-F5344CB8AC3E}">
        <p14:creationId xmlns:p14="http://schemas.microsoft.com/office/powerpoint/2010/main" val="2015464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关键过程目标及监控计划</a:t>
            </a:r>
            <a:endParaRPr lang="zh-CN" altLang="en-US" dirty="0"/>
          </a:p>
        </p:txBody>
      </p:sp>
      <p:pic>
        <p:nvPicPr>
          <p:cNvPr id="6" name="图片 5"/>
          <p:cNvPicPr>
            <a:picLocks noChangeAspect="1"/>
          </p:cNvPicPr>
          <p:nvPr/>
        </p:nvPicPr>
        <p:blipFill rotWithShape="1">
          <a:blip r:embed="rId2"/>
          <a:srcRect t="8857"/>
          <a:stretch/>
        </p:blipFill>
        <p:spPr>
          <a:xfrm>
            <a:off x="325346" y="804980"/>
            <a:ext cx="8134284" cy="58365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1878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0" hangingPunct="0"/>
            <a:r>
              <a:rPr lang="zh-CN" altLang="en-US" dirty="0" smtClean="0"/>
              <a:t>会议流程</a:t>
            </a:r>
          </a:p>
        </p:txBody>
      </p:sp>
      <p:graphicFrame>
        <p:nvGraphicFramePr>
          <p:cNvPr id="5" name="图示 4"/>
          <p:cNvGraphicFramePr/>
          <p:nvPr>
            <p:extLst>
              <p:ext uri="{D42A27DB-BD31-4B8C-83A1-F6EECF244321}">
                <p14:modId xmlns:p14="http://schemas.microsoft.com/office/powerpoint/2010/main" val="750817663"/>
              </p:ext>
            </p:extLst>
          </p:nvPr>
        </p:nvGraphicFramePr>
        <p:xfrm>
          <a:off x="-152730" y="804980"/>
          <a:ext cx="9451050" cy="5950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9039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a:xfrm>
            <a:off x="539647" y="182073"/>
            <a:ext cx="5832891" cy="750869"/>
          </a:xfrm>
        </p:spPr>
        <p:txBody>
          <a:bodyPr/>
          <a:lstStyle/>
          <a:p>
            <a:r>
              <a:rPr lang="zh-CN" altLang="en-US" dirty="0" smtClean="0"/>
              <a:t>项目风险管理计划</a:t>
            </a:r>
            <a:endParaRPr lang="zh-CN" altLang="en-US" dirty="0"/>
          </a:p>
        </p:txBody>
      </p:sp>
      <p:sp>
        <p:nvSpPr>
          <p:cNvPr id="9" name="内容占位符 2"/>
          <p:cNvSpPr>
            <a:spLocks noGrp="1"/>
          </p:cNvSpPr>
          <p:nvPr>
            <p:ph idx="1"/>
          </p:nvPr>
        </p:nvSpPr>
        <p:spPr>
          <a:xfrm>
            <a:off x="163999" y="2993145"/>
            <a:ext cx="7964190" cy="436649"/>
          </a:xfrm>
        </p:spPr>
        <p:txBody>
          <a:bodyPr/>
          <a:lstStyle/>
          <a:p>
            <a:pPr marL="0" indent="0">
              <a:buNone/>
            </a:pPr>
            <a:r>
              <a:rPr lang="zh-CN" altLang="en-US" sz="1400" b="1" dirty="0" smtClean="0">
                <a:latin typeface="+mn-ea"/>
              </a:rPr>
              <a:t>二、已</a:t>
            </a:r>
            <a:r>
              <a:rPr lang="zh-CN" altLang="en-US" sz="1400" b="1" dirty="0">
                <a:latin typeface="+mn-ea"/>
              </a:rPr>
              <a:t>识别的</a:t>
            </a:r>
            <a:r>
              <a:rPr lang="zh-CN" altLang="en-US" sz="1400" b="1" dirty="0" smtClean="0">
                <a:latin typeface="+mn-ea"/>
              </a:rPr>
              <a:t>风险说明：</a:t>
            </a:r>
            <a:endParaRPr lang="en-US" altLang="zh-CN" sz="1400" b="1" dirty="0" smtClean="0">
              <a:latin typeface="+mn-ea"/>
            </a:endParaRPr>
          </a:p>
        </p:txBody>
      </p:sp>
      <p:sp>
        <p:nvSpPr>
          <p:cNvPr id="2" name="矩形 1"/>
          <p:cNvSpPr/>
          <p:nvPr/>
        </p:nvSpPr>
        <p:spPr>
          <a:xfrm>
            <a:off x="163999" y="856444"/>
            <a:ext cx="8684270" cy="1877437"/>
          </a:xfrm>
          <a:prstGeom prst="rect">
            <a:avLst/>
          </a:prstGeom>
        </p:spPr>
        <p:txBody>
          <a:bodyPr wrap="square">
            <a:spAutoFit/>
          </a:bodyPr>
          <a:lstStyle/>
          <a:p>
            <a:r>
              <a:rPr lang="zh-CN" altLang="en-US" sz="1800" b="1" dirty="0" smtClean="0">
                <a:latin typeface="+mn-ea"/>
              </a:rPr>
              <a:t>一、整体要求。</a:t>
            </a:r>
            <a:endParaRPr lang="zh-CN" altLang="en-US" sz="1800" b="1" dirty="0">
              <a:latin typeface="+mn-ea"/>
            </a:endParaRPr>
          </a:p>
          <a:p>
            <a:r>
              <a:rPr lang="en-US" altLang="zh-CN" sz="1400" dirty="0" smtClean="0">
                <a:latin typeface="+mn-ea"/>
              </a:rPr>
              <a:t>1</a:t>
            </a:r>
            <a:r>
              <a:rPr lang="zh-CN" altLang="en-US" sz="1400" dirty="0" smtClean="0">
                <a:latin typeface="+mn-ea"/>
              </a:rPr>
              <a:t>、项目内所有成员都有义务及时识别风险，并主动录入项目线上流程。</a:t>
            </a:r>
            <a:endParaRPr lang="en-US" altLang="zh-CN" sz="1400" dirty="0" smtClean="0">
              <a:latin typeface="+mn-ea"/>
            </a:endParaRPr>
          </a:p>
          <a:p>
            <a:r>
              <a:rPr lang="en-US" altLang="zh-CN" sz="1400" dirty="0" smtClean="0">
                <a:latin typeface="+mn-ea"/>
              </a:rPr>
              <a:t>2</a:t>
            </a:r>
            <a:r>
              <a:rPr lang="zh-CN" altLang="en-US" sz="1400" dirty="0" smtClean="0">
                <a:latin typeface="+mn-ea"/>
              </a:rPr>
              <a:t>、项目过程中出现的问题，分析认为有责任识别风险的角色未及时识别导致问题的发生的，根据问题给项目带来的影响，关联红黑牌或不符合项。</a:t>
            </a:r>
            <a:endParaRPr lang="en-US" altLang="zh-CN" sz="1400" dirty="0" smtClean="0">
              <a:latin typeface="+mn-ea"/>
            </a:endParaRPr>
          </a:p>
          <a:p>
            <a:r>
              <a:rPr lang="en-US" altLang="zh-CN" sz="1400" dirty="0" smtClean="0">
                <a:latin typeface="+mn-ea"/>
              </a:rPr>
              <a:t>3</a:t>
            </a:r>
            <a:r>
              <a:rPr lang="zh-CN" altLang="en-US" sz="1400" dirty="0" smtClean="0">
                <a:latin typeface="+mn-ea"/>
              </a:rPr>
              <a:t>、提交流程的风险，每个节点负责人最迟一周内进行处理，及时关闭。</a:t>
            </a:r>
            <a:endParaRPr lang="en-US" altLang="zh-CN" sz="1400" dirty="0" smtClean="0">
              <a:latin typeface="+mn-ea"/>
            </a:endParaRPr>
          </a:p>
          <a:p>
            <a:r>
              <a:rPr lang="en-US" altLang="zh-CN" sz="1400" dirty="0" smtClean="0">
                <a:latin typeface="+mn-ea"/>
              </a:rPr>
              <a:t>4</a:t>
            </a:r>
            <a:r>
              <a:rPr lang="zh-CN" altLang="en-US" sz="1400" dirty="0" smtClean="0">
                <a:latin typeface="+mn-ea"/>
              </a:rPr>
              <a:t>、风险计划要明确</a:t>
            </a:r>
            <a:r>
              <a:rPr lang="zh-CN" altLang="en-US" sz="1400" dirty="0">
                <a:latin typeface="+mn-ea"/>
              </a:rPr>
              <a:t>计划开始实施时间和结束时间、责任人以及计划具体内容</a:t>
            </a:r>
            <a:r>
              <a:rPr lang="zh-CN" altLang="en-US" sz="1400" dirty="0" smtClean="0">
                <a:latin typeface="+mn-ea"/>
              </a:rPr>
              <a:t>；</a:t>
            </a:r>
            <a:endParaRPr lang="en-US" altLang="zh-CN" sz="1400" dirty="0" smtClean="0">
              <a:latin typeface="+mn-ea"/>
            </a:endParaRPr>
          </a:p>
          <a:p>
            <a:r>
              <a:rPr lang="en-US" altLang="zh-CN" sz="1400" dirty="0" smtClean="0">
                <a:latin typeface="+mn-ea"/>
              </a:rPr>
              <a:t>5</a:t>
            </a:r>
            <a:r>
              <a:rPr lang="zh-CN" altLang="en-US" sz="1400" dirty="0" smtClean="0">
                <a:latin typeface="+mn-ea"/>
              </a:rPr>
              <a:t>、项目会议上要求责任人汇报风险进展，项目周报体现风险跟踪情况；</a:t>
            </a:r>
            <a:endParaRPr lang="en-US" altLang="zh-CN" sz="1400" dirty="0" smtClean="0">
              <a:latin typeface="+mn-ea"/>
            </a:endParaRPr>
          </a:p>
          <a:p>
            <a:r>
              <a:rPr lang="en-US" altLang="zh-CN" sz="1400" dirty="0" smtClean="0">
                <a:latin typeface="+mn-ea"/>
              </a:rPr>
              <a:t>6</a:t>
            </a:r>
            <a:r>
              <a:rPr lang="zh-CN" altLang="en-US" sz="1400" dirty="0" smtClean="0">
                <a:latin typeface="+mn-ea"/>
              </a:rPr>
              <a:t>、项目结束整理风险为</a:t>
            </a:r>
            <a:endParaRPr lang="en-US" altLang="zh-CN" sz="1400" dirty="0" smtClean="0">
              <a:latin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948722587"/>
              </p:ext>
            </p:extLst>
          </p:nvPr>
        </p:nvGraphicFramePr>
        <p:xfrm>
          <a:off x="422409" y="3467911"/>
          <a:ext cx="8290844" cy="2976512"/>
        </p:xfrm>
        <a:graphic>
          <a:graphicData uri="http://schemas.openxmlformats.org/drawingml/2006/table">
            <a:tbl>
              <a:tblPr firstRow="1" bandRow="1">
                <a:tableStyleId>{5C22544A-7EE6-4342-B048-85BDC9FD1C3A}</a:tableStyleId>
              </a:tblPr>
              <a:tblGrid>
                <a:gridCol w="741204">
                  <a:extLst>
                    <a:ext uri="{9D8B030D-6E8A-4147-A177-3AD203B41FA5}">
                      <a16:colId xmlns:a16="http://schemas.microsoft.com/office/drawing/2014/main" xmlns="" val="290389877"/>
                    </a:ext>
                  </a:extLst>
                </a:gridCol>
                <a:gridCol w="486978">
                  <a:extLst>
                    <a:ext uri="{9D8B030D-6E8A-4147-A177-3AD203B41FA5}">
                      <a16:colId xmlns:a16="http://schemas.microsoft.com/office/drawing/2014/main" xmlns="" val="847236886"/>
                    </a:ext>
                  </a:extLst>
                </a:gridCol>
                <a:gridCol w="584374">
                  <a:extLst>
                    <a:ext uri="{9D8B030D-6E8A-4147-A177-3AD203B41FA5}">
                      <a16:colId xmlns:a16="http://schemas.microsoft.com/office/drawing/2014/main" xmlns="" val="537301844"/>
                    </a:ext>
                  </a:extLst>
                </a:gridCol>
                <a:gridCol w="2066660">
                  <a:extLst>
                    <a:ext uri="{9D8B030D-6E8A-4147-A177-3AD203B41FA5}">
                      <a16:colId xmlns:a16="http://schemas.microsoft.com/office/drawing/2014/main" xmlns="" val="3203747911"/>
                    </a:ext>
                  </a:extLst>
                </a:gridCol>
                <a:gridCol w="946244">
                  <a:extLst>
                    <a:ext uri="{9D8B030D-6E8A-4147-A177-3AD203B41FA5}">
                      <a16:colId xmlns:a16="http://schemas.microsoft.com/office/drawing/2014/main" xmlns="" val="3434550777"/>
                    </a:ext>
                  </a:extLst>
                </a:gridCol>
                <a:gridCol w="2738576">
                  <a:extLst>
                    <a:ext uri="{9D8B030D-6E8A-4147-A177-3AD203B41FA5}">
                      <a16:colId xmlns:a16="http://schemas.microsoft.com/office/drawing/2014/main" xmlns="" val="1851815073"/>
                    </a:ext>
                  </a:extLst>
                </a:gridCol>
                <a:gridCol w="726808">
                  <a:extLst>
                    <a:ext uri="{9D8B030D-6E8A-4147-A177-3AD203B41FA5}">
                      <a16:colId xmlns:a16="http://schemas.microsoft.com/office/drawing/2014/main" xmlns="" val="865573931"/>
                    </a:ext>
                  </a:extLst>
                </a:gridCol>
              </a:tblGrid>
              <a:tr h="400998">
                <a:tc>
                  <a:txBody>
                    <a:bodyPr/>
                    <a:lstStyle/>
                    <a:p>
                      <a:pPr algn="ctr"/>
                      <a:r>
                        <a:rPr lang="zh-CN" altLang="en-US" sz="1400" dirty="0" smtClean="0">
                          <a:latin typeface="+mn-ea"/>
                          <a:ea typeface="+mn-ea"/>
                        </a:rPr>
                        <a:t>风险分类</a:t>
                      </a:r>
                      <a:endParaRPr lang="zh-CN" altLang="en-US" sz="1400" dirty="0">
                        <a:latin typeface="+mn-ea"/>
                        <a:ea typeface="+mn-ea"/>
                      </a:endParaRPr>
                    </a:p>
                  </a:txBody>
                  <a:tcPr anchor="ctr"/>
                </a:tc>
                <a:tc>
                  <a:txBody>
                    <a:bodyPr/>
                    <a:lstStyle/>
                    <a:p>
                      <a:pPr algn="ctr"/>
                      <a:r>
                        <a:rPr lang="zh-CN" altLang="en-US" sz="1400" dirty="0" smtClean="0">
                          <a:latin typeface="+mn-ea"/>
                          <a:ea typeface="+mn-ea"/>
                        </a:rPr>
                        <a:t>概率</a:t>
                      </a:r>
                      <a:endParaRPr lang="zh-CN" altLang="en-US" sz="1400" dirty="0">
                        <a:latin typeface="+mn-ea"/>
                        <a:ea typeface="+mn-ea"/>
                      </a:endParaRPr>
                    </a:p>
                  </a:txBody>
                  <a:tcPr anchor="ctr"/>
                </a:tc>
                <a:tc>
                  <a:txBody>
                    <a:bodyPr/>
                    <a:lstStyle/>
                    <a:p>
                      <a:pPr algn="ctr"/>
                      <a:r>
                        <a:rPr lang="zh-CN" altLang="en-US" sz="1400" dirty="0" smtClean="0">
                          <a:latin typeface="+mn-ea"/>
                          <a:ea typeface="+mn-ea"/>
                        </a:rPr>
                        <a:t>影响程度</a:t>
                      </a:r>
                      <a:endParaRPr lang="zh-CN" altLang="en-US" sz="1400" dirty="0">
                        <a:latin typeface="+mn-ea"/>
                        <a:ea typeface="+mn-ea"/>
                      </a:endParaRPr>
                    </a:p>
                  </a:txBody>
                  <a:tcPr anchor="ctr"/>
                </a:tc>
                <a:tc>
                  <a:txBody>
                    <a:bodyPr/>
                    <a:lstStyle/>
                    <a:p>
                      <a:pPr algn="ctr"/>
                      <a:r>
                        <a:rPr lang="zh-CN" altLang="en-US" sz="1400" dirty="0" smtClean="0">
                          <a:latin typeface="+mn-ea"/>
                          <a:ea typeface="+mn-ea"/>
                        </a:rPr>
                        <a:t>风险描述</a:t>
                      </a:r>
                      <a:endParaRPr lang="zh-CN" altLang="en-US" sz="1400" dirty="0">
                        <a:latin typeface="+mn-ea"/>
                        <a:ea typeface="+mn-ea"/>
                      </a:endParaRPr>
                    </a:p>
                  </a:txBody>
                  <a:tcPr anchor="ctr"/>
                </a:tc>
                <a:tc>
                  <a:txBody>
                    <a:bodyPr/>
                    <a:lstStyle/>
                    <a:p>
                      <a:pPr algn="ctr"/>
                      <a:r>
                        <a:rPr lang="zh-CN" altLang="en-US" sz="1400" dirty="0" smtClean="0">
                          <a:latin typeface="+mn-ea"/>
                          <a:ea typeface="+mn-ea"/>
                        </a:rPr>
                        <a:t>发生阶段</a:t>
                      </a:r>
                      <a:endParaRPr lang="zh-CN" altLang="en-US" sz="1400" dirty="0">
                        <a:latin typeface="+mn-ea"/>
                        <a:ea typeface="+mn-ea"/>
                      </a:endParaRPr>
                    </a:p>
                  </a:txBody>
                  <a:tcPr anchor="ctr"/>
                </a:tc>
                <a:tc>
                  <a:txBody>
                    <a:bodyPr/>
                    <a:lstStyle/>
                    <a:p>
                      <a:pPr algn="ctr"/>
                      <a:r>
                        <a:rPr lang="zh-CN" altLang="en-US" sz="1400" dirty="0" smtClean="0">
                          <a:latin typeface="+mn-ea"/>
                          <a:ea typeface="+mn-ea"/>
                        </a:rPr>
                        <a:t>应对措施</a:t>
                      </a:r>
                      <a:endParaRPr lang="zh-CN" altLang="en-US" sz="1400" dirty="0">
                        <a:latin typeface="+mn-ea"/>
                        <a:ea typeface="+mn-ea"/>
                      </a:endParaRPr>
                    </a:p>
                  </a:txBody>
                  <a:tcPr anchor="ctr"/>
                </a:tc>
                <a:tc>
                  <a:txBody>
                    <a:bodyPr/>
                    <a:lstStyle/>
                    <a:p>
                      <a:pPr algn="ctr"/>
                      <a:r>
                        <a:rPr lang="zh-CN" altLang="en-US" sz="1400" dirty="0" smtClean="0">
                          <a:latin typeface="+mn-ea"/>
                          <a:ea typeface="+mn-ea"/>
                        </a:rPr>
                        <a:t>责任人</a:t>
                      </a:r>
                      <a:endParaRPr lang="zh-CN" altLang="en-US" sz="1400" dirty="0">
                        <a:latin typeface="+mn-ea"/>
                        <a:ea typeface="+mn-ea"/>
                      </a:endParaRPr>
                    </a:p>
                  </a:txBody>
                  <a:tcPr anchor="ctr"/>
                </a:tc>
                <a:extLst>
                  <a:ext uri="{0D108BD9-81ED-4DB2-BD59-A6C34878D82A}">
                    <a16:rowId xmlns:a16="http://schemas.microsoft.com/office/drawing/2014/main" xmlns="" val="1152672446"/>
                  </a:ext>
                </a:extLst>
              </a:tr>
              <a:tr h="550996">
                <a:tc>
                  <a:txBody>
                    <a:bodyPr/>
                    <a:lstStyle/>
                    <a:p>
                      <a:r>
                        <a:rPr lang="zh-CN" altLang="en-US" sz="1400" dirty="0" smtClean="0">
                          <a:latin typeface="+mn-ea"/>
                          <a:ea typeface="+mn-ea"/>
                        </a:rPr>
                        <a:t>工程</a:t>
                      </a:r>
                      <a:endParaRPr lang="zh-CN" altLang="en-US" sz="1400" dirty="0">
                        <a:latin typeface="+mn-ea"/>
                        <a:ea typeface="+mn-ea"/>
                      </a:endParaRPr>
                    </a:p>
                  </a:txBody>
                  <a:tcPr anchor="ctr"/>
                </a:tc>
                <a:tc>
                  <a:txBody>
                    <a:bodyPr/>
                    <a:lstStyle/>
                    <a:p>
                      <a:r>
                        <a:rPr lang="zh-CN" altLang="en-US" sz="1400" dirty="0" smtClean="0">
                          <a:latin typeface="+mn-ea"/>
                          <a:ea typeface="+mn-ea"/>
                        </a:rPr>
                        <a:t>中</a:t>
                      </a:r>
                      <a:endParaRPr lang="zh-CN" altLang="en-US" sz="1400" dirty="0">
                        <a:latin typeface="+mn-ea"/>
                        <a:ea typeface="+mn-ea"/>
                      </a:endParaRPr>
                    </a:p>
                  </a:txBody>
                  <a:tcPr anchor="ctr"/>
                </a:tc>
                <a:tc>
                  <a:txBody>
                    <a:bodyPr/>
                    <a:lstStyle/>
                    <a:p>
                      <a:r>
                        <a:rPr lang="zh-CN" altLang="en-US" sz="1400" dirty="0" smtClean="0">
                          <a:latin typeface="+mn-ea"/>
                          <a:ea typeface="+mn-ea"/>
                        </a:rPr>
                        <a:t>中</a:t>
                      </a:r>
                      <a:endParaRPr lang="zh-CN" altLang="en-US" sz="1400" dirty="0">
                        <a:latin typeface="+mn-ea"/>
                        <a:ea typeface="+mn-ea"/>
                      </a:endParaRPr>
                    </a:p>
                  </a:txBody>
                  <a:tcPr anchor="ctr"/>
                </a:tc>
                <a:tc>
                  <a:txBody>
                    <a:bodyPr/>
                    <a:lstStyle/>
                    <a:p>
                      <a:r>
                        <a:rPr lang="zh-CN" altLang="en-US" sz="1400" dirty="0" smtClean="0">
                          <a:latin typeface="+mn-ea"/>
                          <a:ea typeface="+mn-ea"/>
                        </a:rPr>
                        <a:t>缺少云平台运维经验和运维工具</a:t>
                      </a:r>
                      <a:endParaRPr lang="zh-CN" altLang="en-US" sz="1400" dirty="0">
                        <a:latin typeface="+mn-ea"/>
                        <a:ea typeface="+mn-ea"/>
                      </a:endParaRPr>
                    </a:p>
                  </a:txBody>
                  <a:tcPr anchor="ctr"/>
                </a:tc>
                <a:tc>
                  <a:txBody>
                    <a:bodyPr/>
                    <a:lstStyle/>
                    <a:p>
                      <a:r>
                        <a:rPr lang="zh-CN" altLang="en-US" sz="1400" dirty="0" smtClean="0">
                          <a:latin typeface="+mn-ea"/>
                          <a:ea typeface="+mn-ea"/>
                        </a:rPr>
                        <a:t>交付阶段</a:t>
                      </a:r>
                      <a:endParaRPr lang="zh-CN" altLang="en-US" sz="1400" dirty="0">
                        <a:latin typeface="+mn-ea"/>
                        <a:ea typeface="+mn-ea"/>
                      </a:endParaRPr>
                    </a:p>
                  </a:txBody>
                  <a:tcPr anchor="ctr"/>
                </a:tc>
                <a:tc>
                  <a:txBody>
                    <a:bodyPr/>
                    <a:lstStyle/>
                    <a:p>
                      <a:r>
                        <a:rPr lang="zh-CN" altLang="en-US" sz="1400" dirty="0" smtClean="0">
                          <a:latin typeface="+mn-ea"/>
                          <a:ea typeface="+mn-ea"/>
                        </a:rPr>
                        <a:t>预研公司的</a:t>
                      </a:r>
                      <a:r>
                        <a:rPr lang="en-US" altLang="zh-CN" sz="1400" dirty="0" smtClean="0">
                          <a:latin typeface="+mn-ea"/>
                          <a:ea typeface="+mn-ea"/>
                        </a:rPr>
                        <a:t>C360</a:t>
                      </a:r>
                      <a:r>
                        <a:rPr lang="zh-CN" altLang="en-US" sz="1400" dirty="0" smtClean="0">
                          <a:latin typeface="+mn-ea"/>
                          <a:ea typeface="+mn-ea"/>
                        </a:rPr>
                        <a:t>容器云平台，进行海康天目的运维管理</a:t>
                      </a:r>
                      <a:endParaRPr lang="zh-CN" altLang="en-US" sz="1400" dirty="0">
                        <a:latin typeface="+mn-ea"/>
                        <a:ea typeface="+mn-ea"/>
                      </a:endParaRPr>
                    </a:p>
                  </a:txBody>
                  <a:tcPr anchor="ctr"/>
                </a:tc>
                <a:tc>
                  <a:txBody>
                    <a:bodyPr/>
                    <a:lstStyle/>
                    <a:p>
                      <a:r>
                        <a:rPr lang="zh-CN" altLang="en-US" sz="1400" dirty="0" smtClean="0">
                          <a:latin typeface="+mn-ea"/>
                          <a:ea typeface="+mn-ea"/>
                        </a:rPr>
                        <a:t>王奎霖</a:t>
                      </a:r>
                      <a:endParaRPr lang="zh-CN" altLang="en-US" sz="1400" dirty="0">
                        <a:latin typeface="+mn-ea"/>
                        <a:ea typeface="+mn-ea"/>
                      </a:endParaRPr>
                    </a:p>
                  </a:txBody>
                  <a:tcPr anchor="ctr"/>
                </a:tc>
                <a:extLst>
                  <a:ext uri="{0D108BD9-81ED-4DB2-BD59-A6C34878D82A}">
                    <a16:rowId xmlns:a16="http://schemas.microsoft.com/office/drawing/2014/main" xmlns="" val="3833843510"/>
                  </a:ext>
                </a:extLst>
              </a:tr>
              <a:tr h="550996">
                <a:tc>
                  <a:txBody>
                    <a:bodyPr/>
                    <a:lstStyle/>
                    <a:p>
                      <a:r>
                        <a:rPr lang="zh-CN" altLang="en-US" sz="1400" dirty="0" smtClean="0">
                          <a:latin typeface="+mn-ea"/>
                          <a:ea typeface="+mn-ea"/>
                        </a:rPr>
                        <a:t>约束</a:t>
                      </a:r>
                      <a:endParaRPr lang="zh-CN" altLang="en-US" sz="1400" dirty="0">
                        <a:latin typeface="+mn-ea"/>
                        <a:ea typeface="+mn-ea"/>
                      </a:endParaRPr>
                    </a:p>
                  </a:txBody>
                  <a:tcPr anchor="ctr"/>
                </a:tc>
                <a:tc>
                  <a:txBody>
                    <a:bodyPr/>
                    <a:lstStyle/>
                    <a:p>
                      <a:r>
                        <a:rPr lang="zh-CN" altLang="en-US" sz="1400" dirty="0" smtClean="0">
                          <a:latin typeface="+mn-ea"/>
                          <a:ea typeface="+mn-ea"/>
                        </a:rPr>
                        <a:t>高</a:t>
                      </a:r>
                      <a:endParaRPr lang="zh-CN" altLang="en-US" sz="1400" dirty="0">
                        <a:latin typeface="+mn-ea"/>
                        <a:ea typeface="+mn-ea"/>
                      </a:endParaRPr>
                    </a:p>
                  </a:txBody>
                  <a:tcPr anchor="ctr"/>
                </a:tc>
                <a:tc>
                  <a:txBody>
                    <a:bodyPr/>
                    <a:lstStyle/>
                    <a:p>
                      <a:r>
                        <a:rPr lang="zh-CN" altLang="en-US" sz="1400" dirty="0" smtClean="0">
                          <a:latin typeface="+mn-ea"/>
                          <a:ea typeface="+mn-ea"/>
                        </a:rPr>
                        <a:t>中</a:t>
                      </a:r>
                      <a:endParaRPr lang="zh-CN" altLang="en-US" sz="1400" dirty="0">
                        <a:latin typeface="+mn-ea"/>
                        <a:ea typeface="+mn-ea"/>
                      </a:endParaRPr>
                    </a:p>
                  </a:txBody>
                  <a:tcPr anchor="ctr"/>
                </a:tc>
                <a:tc>
                  <a:txBody>
                    <a:bodyPr/>
                    <a:lstStyle/>
                    <a:p>
                      <a:r>
                        <a:rPr lang="en-US" altLang="zh-CN" sz="1400" dirty="0" smtClean="0">
                          <a:latin typeface="+mn-ea"/>
                          <a:ea typeface="+mn-ea"/>
                        </a:rPr>
                        <a:t>java</a:t>
                      </a:r>
                      <a:r>
                        <a:rPr lang="zh-CN" altLang="en-US" sz="1400" dirty="0" smtClean="0">
                          <a:latin typeface="+mn-ea"/>
                          <a:ea typeface="+mn-ea"/>
                        </a:rPr>
                        <a:t>开发资源紧缺，且开发工作量相对比较大</a:t>
                      </a:r>
                      <a:endParaRPr lang="zh-CN" altLang="en-US" sz="1400" dirty="0">
                        <a:latin typeface="+mn-ea"/>
                        <a:ea typeface="+mn-ea"/>
                      </a:endParaRPr>
                    </a:p>
                  </a:txBody>
                  <a:tcPr anchor="ctr"/>
                </a:tc>
                <a:tc>
                  <a:txBody>
                    <a:bodyPr/>
                    <a:lstStyle/>
                    <a:p>
                      <a:r>
                        <a:rPr lang="zh-CN" altLang="en-US" sz="1400" dirty="0" smtClean="0">
                          <a:latin typeface="+mn-ea"/>
                          <a:ea typeface="+mn-ea"/>
                        </a:rPr>
                        <a:t>实现阶段</a:t>
                      </a:r>
                      <a:endParaRPr lang="zh-CN" altLang="en-US" sz="1400" dirty="0">
                        <a:latin typeface="+mn-ea"/>
                        <a:ea typeface="+mn-ea"/>
                      </a:endParaRPr>
                    </a:p>
                  </a:txBody>
                  <a:tcPr anchor="ctr"/>
                </a:tc>
                <a:tc>
                  <a:txBody>
                    <a:bodyPr/>
                    <a:lstStyle/>
                    <a:p>
                      <a:r>
                        <a:rPr lang="zh-CN" altLang="en-US" sz="1400" dirty="0" smtClean="0">
                          <a:latin typeface="+mn-ea"/>
                          <a:ea typeface="+mn-ea"/>
                        </a:rPr>
                        <a:t>招聘实习生协助开发，明确需求优先级，制定合理的开发计划</a:t>
                      </a:r>
                      <a:endParaRPr lang="zh-CN" altLang="en-US" sz="1400" dirty="0">
                        <a:latin typeface="+mn-ea"/>
                        <a:ea typeface="+mn-ea"/>
                      </a:endParaRPr>
                    </a:p>
                  </a:txBody>
                  <a:tcPr anchor="ctr"/>
                </a:tc>
                <a:tc>
                  <a:txBody>
                    <a:bodyPr/>
                    <a:lstStyle/>
                    <a:p>
                      <a:r>
                        <a:rPr lang="zh-CN" altLang="en-US" sz="1400" dirty="0" smtClean="0">
                          <a:latin typeface="+mn-ea"/>
                          <a:ea typeface="+mn-ea"/>
                        </a:rPr>
                        <a:t>丁万里</a:t>
                      </a:r>
                      <a:endParaRPr lang="zh-CN" altLang="en-US" sz="1400" dirty="0">
                        <a:latin typeface="+mn-ea"/>
                        <a:ea typeface="+mn-ea"/>
                      </a:endParaRPr>
                    </a:p>
                  </a:txBody>
                  <a:tcPr anchor="ctr"/>
                </a:tc>
                <a:extLst>
                  <a:ext uri="{0D108BD9-81ED-4DB2-BD59-A6C34878D82A}">
                    <a16:rowId xmlns:a16="http://schemas.microsoft.com/office/drawing/2014/main" xmlns="" val="3917997647"/>
                  </a:ext>
                </a:extLst>
              </a:tr>
              <a:tr h="550996">
                <a:tc>
                  <a:txBody>
                    <a:bodyPr/>
                    <a:lstStyle/>
                    <a:p>
                      <a:r>
                        <a:rPr lang="zh-CN" altLang="en-US" sz="1400" dirty="0" smtClean="0">
                          <a:latin typeface="+mn-ea"/>
                          <a:ea typeface="+mn-ea"/>
                        </a:rPr>
                        <a:t>环境</a:t>
                      </a:r>
                      <a:endParaRPr lang="zh-CN" altLang="en-US" sz="1400" dirty="0">
                        <a:latin typeface="+mn-ea"/>
                        <a:ea typeface="+mn-ea"/>
                      </a:endParaRPr>
                    </a:p>
                  </a:txBody>
                  <a:tcPr anchor="ctr"/>
                </a:tc>
                <a:tc>
                  <a:txBody>
                    <a:bodyPr/>
                    <a:lstStyle/>
                    <a:p>
                      <a:r>
                        <a:rPr lang="zh-CN" altLang="en-US" sz="1400" dirty="0" smtClean="0">
                          <a:latin typeface="+mn-ea"/>
                          <a:ea typeface="+mn-ea"/>
                        </a:rPr>
                        <a:t>高</a:t>
                      </a:r>
                      <a:endParaRPr lang="zh-CN" altLang="en-US" sz="1400" dirty="0">
                        <a:latin typeface="+mn-ea"/>
                        <a:ea typeface="+mn-ea"/>
                      </a:endParaRPr>
                    </a:p>
                  </a:txBody>
                  <a:tcPr anchor="ctr"/>
                </a:tc>
                <a:tc>
                  <a:txBody>
                    <a:bodyPr/>
                    <a:lstStyle/>
                    <a:p>
                      <a:r>
                        <a:rPr lang="zh-CN" altLang="en-US" sz="1400" dirty="0" smtClean="0">
                          <a:latin typeface="+mn-ea"/>
                          <a:ea typeface="+mn-ea"/>
                        </a:rPr>
                        <a:t>中</a:t>
                      </a:r>
                      <a:endParaRPr lang="zh-CN" altLang="en-US" sz="1400" dirty="0">
                        <a:latin typeface="+mn-ea"/>
                        <a:ea typeface="+mn-ea"/>
                      </a:endParaRP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zh-CN" sz="1400" dirty="0" smtClean="0"/>
                        <a:t>WEB</a:t>
                      </a:r>
                      <a:r>
                        <a:rPr lang="zh-CN" altLang="en-US" sz="1400" dirty="0" smtClean="0"/>
                        <a:t>前端</a:t>
                      </a:r>
                      <a:r>
                        <a:rPr lang="en-US" altLang="zh-CN" sz="1400" dirty="0" smtClean="0"/>
                        <a:t>HUI2.0</a:t>
                      </a:r>
                      <a:r>
                        <a:rPr lang="zh-CN" altLang="en-US" sz="1400" dirty="0" smtClean="0"/>
                        <a:t>规范强制升级</a:t>
                      </a:r>
                      <a:endParaRPr lang="en-US" altLang="zh-CN" sz="1400" dirty="0" smtClean="0"/>
                    </a:p>
                  </a:txBody>
                  <a:tcPr anchor="ctr"/>
                </a:tc>
                <a:tc>
                  <a:txBody>
                    <a:bodyPr/>
                    <a:lstStyle/>
                    <a:p>
                      <a:r>
                        <a:rPr lang="zh-CN" altLang="en-US" sz="1400" dirty="0" smtClean="0">
                          <a:latin typeface="+mn-ea"/>
                          <a:ea typeface="+mn-ea"/>
                        </a:rPr>
                        <a:t>实现阶段</a:t>
                      </a:r>
                      <a:endParaRPr lang="zh-CN" altLang="en-US" sz="1400" dirty="0">
                        <a:latin typeface="+mn-ea"/>
                        <a:ea typeface="+mn-ea"/>
                      </a:endParaRPr>
                    </a:p>
                  </a:txBody>
                  <a:tcPr anchor="ctr"/>
                </a:tc>
                <a:tc>
                  <a:txBody>
                    <a:bodyPr/>
                    <a:lstStyle/>
                    <a:p>
                      <a:pPr marL="0" indent="0">
                        <a:lnSpc>
                          <a:spcPct val="125000"/>
                        </a:lnSpc>
                        <a:buNone/>
                      </a:pPr>
                      <a:r>
                        <a:rPr lang="zh-CN" altLang="en-US" sz="1400" dirty="0" smtClean="0">
                          <a:latin typeface="+mn-ea"/>
                          <a:ea typeface="+mn-ea"/>
                        </a:rPr>
                        <a:t>拉版本分支进行预研，待开发和测试完成一个阶段后再进行升级</a:t>
                      </a:r>
                      <a:endParaRPr lang="zh-CN" altLang="en-US" sz="1400" dirty="0">
                        <a:latin typeface="+mn-ea"/>
                        <a:ea typeface="+mn-ea"/>
                      </a:endParaRPr>
                    </a:p>
                  </a:txBody>
                  <a:tcPr anchor="ctr"/>
                </a:tc>
                <a:tc>
                  <a:txBody>
                    <a:bodyPr/>
                    <a:lstStyle/>
                    <a:p>
                      <a:r>
                        <a:rPr lang="zh-CN" altLang="en-US" sz="1400" dirty="0" smtClean="0">
                          <a:latin typeface="+mn-ea"/>
                          <a:ea typeface="+mn-ea"/>
                        </a:rPr>
                        <a:t>雷鹏飞</a:t>
                      </a:r>
                      <a:endParaRPr lang="en-US" altLang="zh-CN" sz="1400" dirty="0" smtClean="0">
                        <a:latin typeface="+mn-ea"/>
                        <a:ea typeface="+mn-ea"/>
                      </a:endParaRPr>
                    </a:p>
                  </a:txBody>
                  <a:tcPr anchor="ctr"/>
                </a:tc>
                <a:extLst>
                  <a:ext uri="{0D108BD9-81ED-4DB2-BD59-A6C34878D82A}">
                    <a16:rowId xmlns:a16="http://schemas.microsoft.com/office/drawing/2014/main" xmlns="" val="2536017378"/>
                  </a:ext>
                </a:extLst>
              </a:tr>
              <a:tr h="550996">
                <a:tc>
                  <a:txBody>
                    <a:bodyPr/>
                    <a:lstStyle/>
                    <a:p>
                      <a:r>
                        <a:rPr lang="zh-CN" altLang="en-US" sz="1400" dirty="0" smtClean="0">
                          <a:latin typeface="+mn-ea"/>
                          <a:ea typeface="+mn-ea"/>
                        </a:rPr>
                        <a:t>工程</a:t>
                      </a:r>
                      <a:endParaRPr lang="zh-CN" altLang="en-US" sz="1400" dirty="0">
                        <a:latin typeface="+mn-ea"/>
                        <a:ea typeface="+mn-ea"/>
                      </a:endParaRPr>
                    </a:p>
                  </a:txBody>
                  <a:tcPr anchor="ctr"/>
                </a:tc>
                <a:tc>
                  <a:txBody>
                    <a:bodyPr/>
                    <a:lstStyle/>
                    <a:p>
                      <a:r>
                        <a:rPr lang="zh-CN" altLang="en-US" sz="1400" dirty="0" smtClean="0">
                          <a:latin typeface="+mn-ea"/>
                          <a:ea typeface="+mn-ea"/>
                        </a:rPr>
                        <a:t>高</a:t>
                      </a:r>
                      <a:endParaRPr lang="zh-CN" altLang="en-US" sz="1400" dirty="0">
                        <a:latin typeface="+mn-ea"/>
                        <a:ea typeface="+mn-ea"/>
                      </a:endParaRPr>
                    </a:p>
                  </a:txBody>
                  <a:tcPr anchor="ctr"/>
                </a:tc>
                <a:tc>
                  <a:txBody>
                    <a:bodyPr/>
                    <a:lstStyle/>
                    <a:p>
                      <a:r>
                        <a:rPr lang="zh-CN" altLang="en-US" sz="1400" dirty="0" smtClean="0">
                          <a:latin typeface="+mn-ea"/>
                          <a:ea typeface="+mn-ea"/>
                        </a:rPr>
                        <a:t>低</a:t>
                      </a:r>
                      <a:endParaRPr lang="zh-CN" altLang="en-US" sz="1400" dirty="0">
                        <a:latin typeface="+mn-ea"/>
                        <a:ea typeface="+mn-ea"/>
                      </a:endParaRP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dirty="0" smtClean="0"/>
                        <a:t>平台还需要引入很多技术</a:t>
                      </a:r>
                      <a:r>
                        <a:rPr lang="en-US" altLang="zh-CN" sz="1400" dirty="0" smtClean="0"/>
                        <a:t>/</a:t>
                      </a:r>
                      <a:r>
                        <a:rPr lang="zh-CN" altLang="en-US" sz="1400" dirty="0" smtClean="0"/>
                        <a:t>框架，如分布式事务、</a:t>
                      </a:r>
                      <a:r>
                        <a:rPr lang="en-US" altLang="zh-CN" sz="1400" dirty="0" smtClean="0"/>
                        <a:t>K8S</a:t>
                      </a:r>
                      <a:r>
                        <a:rPr lang="zh-CN" altLang="en-US" sz="1400" dirty="0" smtClean="0"/>
                        <a:t>部暑等。</a:t>
                      </a:r>
                      <a:endParaRPr lang="en-US" altLang="zh-CN" sz="1400" dirty="0" smtClean="0"/>
                    </a:p>
                  </a:txBody>
                  <a:tcPr anchor="ctr"/>
                </a:tc>
                <a:tc>
                  <a:txBody>
                    <a:bodyPr/>
                    <a:lstStyle/>
                    <a:p>
                      <a:r>
                        <a:rPr lang="zh-CN" altLang="en-US" sz="1400" dirty="0" smtClean="0">
                          <a:latin typeface="+mn-ea"/>
                          <a:ea typeface="+mn-ea"/>
                        </a:rPr>
                        <a:t>实现阶段</a:t>
                      </a:r>
                      <a:endParaRPr lang="zh-CN" altLang="en-US" sz="1400" dirty="0">
                        <a:latin typeface="+mn-ea"/>
                        <a:ea typeface="+mn-ea"/>
                      </a:endParaRPr>
                    </a:p>
                  </a:txBody>
                  <a:tcPr anchor="ctr"/>
                </a:tc>
                <a:tc>
                  <a:txBody>
                    <a:bodyPr/>
                    <a:lstStyle/>
                    <a:p>
                      <a:pPr marL="0" indent="0">
                        <a:lnSpc>
                          <a:spcPct val="125000"/>
                        </a:lnSpc>
                        <a:buNone/>
                      </a:pPr>
                      <a:r>
                        <a:rPr lang="zh-CN" altLang="en-US" sz="1400" dirty="0" smtClean="0"/>
                        <a:t>定义阶段做好技术架构的可行性分析；对使用技术充分做好预研</a:t>
                      </a:r>
                      <a:endParaRPr lang="zh-CN" altLang="en-US" sz="1400" dirty="0">
                        <a:latin typeface="+mn-ea"/>
                        <a:ea typeface="+mn-ea"/>
                      </a:endParaRPr>
                    </a:p>
                  </a:txBody>
                  <a:tcPr anchor="ctr"/>
                </a:tc>
                <a:tc>
                  <a:txBody>
                    <a:bodyPr/>
                    <a:lstStyle/>
                    <a:p>
                      <a:r>
                        <a:rPr lang="zh-CN" altLang="en-US" sz="1400" dirty="0" smtClean="0">
                          <a:latin typeface="+mn-ea"/>
                          <a:ea typeface="+mn-ea"/>
                        </a:rPr>
                        <a:t>何骞</a:t>
                      </a:r>
                      <a:endParaRPr lang="en-US" altLang="zh-CN" sz="1400" dirty="0" smtClean="0">
                        <a:latin typeface="+mn-ea"/>
                        <a:ea typeface="+mn-ea"/>
                      </a:endParaRPr>
                    </a:p>
                  </a:txBody>
                  <a:tcPr anchor="ctr"/>
                </a:tc>
                <a:extLst>
                  <a:ext uri="{0D108BD9-81ED-4DB2-BD59-A6C34878D82A}">
                    <a16:rowId xmlns:a16="http://schemas.microsoft.com/office/drawing/2014/main" xmlns="" val="4209414814"/>
                  </a:ext>
                </a:extLst>
              </a:tr>
            </a:tbl>
          </a:graphicData>
        </a:graphic>
      </p:graphicFrame>
    </p:spTree>
    <p:extLst>
      <p:ext uri="{BB962C8B-B14F-4D97-AF65-F5344CB8AC3E}">
        <p14:creationId xmlns:p14="http://schemas.microsoft.com/office/powerpoint/2010/main" val="1208364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387329" y="324449"/>
            <a:ext cx="6553096" cy="504144"/>
          </a:xfrm>
        </p:spPr>
        <p:txBody>
          <a:bodyPr/>
          <a:lstStyle/>
          <a:p>
            <a:r>
              <a:rPr lang="zh-CN" altLang="en-US" dirty="0" smtClean="0"/>
              <a:t>变更管理制度</a:t>
            </a:r>
          </a:p>
        </p:txBody>
      </p:sp>
      <p:sp>
        <p:nvSpPr>
          <p:cNvPr id="14339" name="内容占位符 2"/>
          <p:cNvSpPr>
            <a:spLocks noGrp="1"/>
          </p:cNvSpPr>
          <p:nvPr>
            <p:ph idx="1"/>
          </p:nvPr>
        </p:nvSpPr>
        <p:spPr>
          <a:xfrm>
            <a:off x="252314" y="954519"/>
            <a:ext cx="8685965" cy="4095455"/>
          </a:xfrm>
        </p:spPr>
        <p:txBody>
          <a:bodyPr/>
          <a:lstStyle/>
          <a:p>
            <a:pPr>
              <a:lnSpc>
                <a:spcPct val="100000"/>
              </a:lnSpc>
              <a:spcBef>
                <a:spcPts val="0"/>
              </a:spcBef>
              <a:buNone/>
            </a:pPr>
            <a:r>
              <a:rPr lang="en-US" altLang="zh-CN" sz="1600" dirty="0" smtClean="0">
                <a:latin typeface="+mn-ea"/>
              </a:rPr>
              <a:t>1</a:t>
            </a:r>
            <a:r>
              <a:rPr lang="zh-CN" altLang="en-US" sz="1600" dirty="0" smtClean="0">
                <a:latin typeface="+mn-ea"/>
              </a:rPr>
              <a:t>、计划变更：变更</a:t>
            </a:r>
            <a:r>
              <a:rPr lang="zh-CN" altLang="en-US" sz="1600" dirty="0">
                <a:latin typeface="+mn-ea"/>
              </a:rPr>
              <a:t>不涉及</a:t>
            </a:r>
            <a:r>
              <a:rPr lang="en-US" altLang="zh-CN" sz="1600" dirty="0">
                <a:latin typeface="+mn-ea"/>
              </a:rPr>
              <a:t>TR</a:t>
            </a:r>
            <a:r>
              <a:rPr lang="zh-CN" altLang="en-US" sz="1600" dirty="0">
                <a:latin typeface="+mn-ea"/>
              </a:rPr>
              <a:t>点的，项目经理</a:t>
            </a:r>
            <a:r>
              <a:rPr lang="en-US" altLang="zh-CN" sz="1600" dirty="0">
                <a:latin typeface="+mn-ea"/>
              </a:rPr>
              <a:t>/</a:t>
            </a:r>
            <a:r>
              <a:rPr lang="zh-CN" altLang="en-US" sz="1600" dirty="0">
                <a:latin typeface="+mn-ea"/>
              </a:rPr>
              <a:t>工作组长，直接调整进度计划，涉及</a:t>
            </a:r>
            <a:r>
              <a:rPr lang="en-US" altLang="zh-CN" sz="1600" dirty="0">
                <a:latin typeface="+mn-ea"/>
              </a:rPr>
              <a:t>TR</a:t>
            </a:r>
            <a:r>
              <a:rPr lang="zh-CN" altLang="en-US" sz="1600" dirty="0">
                <a:latin typeface="+mn-ea"/>
              </a:rPr>
              <a:t>里程碑的，只有项目经理可以变更，必须走线上变更流程。</a:t>
            </a:r>
            <a:endParaRPr lang="en-US" altLang="zh-CN" sz="1600" dirty="0">
              <a:latin typeface="+mn-ea"/>
            </a:endParaRPr>
          </a:p>
          <a:p>
            <a:pPr>
              <a:lnSpc>
                <a:spcPct val="100000"/>
              </a:lnSpc>
              <a:spcBef>
                <a:spcPts val="0"/>
              </a:spcBef>
              <a:buNone/>
            </a:pPr>
            <a:r>
              <a:rPr lang="en-US" altLang="zh-CN" sz="1600" dirty="0" smtClean="0">
                <a:latin typeface="+mn-ea"/>
              </a:rPr>
              <a:t>2</a:t>
            </a:r>
            <a:r>
              <a:rPr lang="zh-CN" altLang="en-US" sz="1600" dirty="0" smtClean="0">
                <a:latin typeface="+mn-ea"/>
              </a:rPr>
              <a:t>、计划变更：任务单有延期风险，及时联系工作组长或项目经理</a:t>
            </a:r>
            <a:r>
              <a:rPr lang="zh-CN" altLang="en-US" sz="1600" dirty="0" smtClean="0">
                <a:solidFill>
                  <a:srgbClr val="FF0000"/>
                </a:solidFill>
                <a:latin typeface="+mn-ea"/>
              </a:rPr>
              <a:t>调整任务单</a:t>
            </a:r>
            <a:r>
              <a:rPr lang="zh-CN" altLang="en-US" sz="1600" dirty="0" smtClean="0">
                <a:latin typeface="+mn-ea"/>
              </a:rPr>
              <a:t>；任务单按时完成不仅对项目整体进队造成影响，也涉及个人质量档案。</a:t>
            </a:r>
            <a:endParaRPr lang="en-US" altLang="zh-CN" sz="1600" dirty="0" smtClean="0">
              <a:latin typeface="+mn-ea"/>
            </a:endParaRPr>
          </a:p>
          <a:p>
            <a:pPr>
              <a:lnSpc>
                <a:spcPct val="100000"/>
              </a:lnSpc>
              <a:spcBef>
                <a:spcPts val="0"/>
              </a:spcBef>
              <a:buNone/>
            </a:pPr>
            <a:r>
              <a:rPr lang="en-US" altLang="zh-CN" sz="1600" dirty="0" smtClean="0">
                <a:latin typeface="+mn-ea"/>
              </a:rPr>
              <a:t>3</a:t>
            </a:r>
            <a:r>
              <a:rPr lang="zh-CN" altLang="en-US" sz="1600" dirty="0" smtClean="0">
                <a:latin typeface="+mn-ea"/>
              </a:rPr>
              <a:t>、需求</a:t>
            </a:r>
            <a:r>
              <a:rPr lang="zh-CN" altLang="en-US" sz="1600" dirty="0">
                <a:latin typeface="+mn-ea"/>
              </a:rPr>
              <a:t>变更：一般需求变更统一归口到产品经理，由产品经理牵头经过初步评估后走线上变更流程</a:t>
            </a:r>
            <a:r>
              <a:rPr lang="zh-CN" altLang="en-US" sz="1600" dirty="0" smtClean="0">
                <a:latin typeface="+mn-ea"/>
              </a:rPr>
              <a:t>。</a:t>
            </a:r>
            <a:endParaRPr lang="en-US" altLang="zh-CN" sz="1600" dirty="0" smtClean="0">
              <a:latin typeface="+mn-ea"/>
            </a:endParaRPr>
          </a:p>
          <a:p>
            <a:pPr>
              <a:lnSpc>
                <a:spcPct val="100000"/>
              </a:lnSpc>
              <a:spcBef>
                <a:spcPts val="0"/>
              </a:spcBef>
              <a:buNone/>
            </a:pPr>
            <a:r>
              <a:rPr lang="en-US" altLang="zh-CN" sz="1600" dirty="0" smtClean="0">
                <a:latin typeface="+mn-ea"/>
              </a:rPr>
              <a:t>4</a:t>
            </a:r>
            <a:r>
              <a:rPr lang="zh-CN" altLang="en-US" sz="1600" dirty="0" smtClean="0">
                <a:latin typeface="+mn-ea"/>
              </a:rPr>
              <a:t>、</a:t>
            </a:r>
            <a:r>
              <a:rPr lang="zh-CN" altLang="en-US" sz="1600" dirty="0">
                <a:latin typeface="+mn-ea"/>
              </a:rPr>
              <a:t>当前文档没有评审通过前，不需要走流程变更</a:t>
            </a:r>
            <a:r>
              <a:rPr lang="zh-CN" altLang="en-US" sz="1600" dirty="0" smtClean="0">
                <a:latin typeface="+mn-ea"/>
              </a:rPr>
              <a:t>；</a:t>
            </a:r>
            <a:endParaRPr lang="en-US" altLang="zh-CN" sz="1600" dirty="0" smtClean="0">
              <a:latin typeface="+mn-ea"/>
            </a:endParaRPr>
          </a:p>
          <a:p>
            <a:pPr>
              <a:lnSpc>
                <a:spcPct val="100000"/>
              </a:lnSpc>
              <a:spcBef>
                <a:spcPts val="0"/>
              </a:spcBef>
              <a:buNone/>
            </a:pPr>
            <a:r>
              <a:rPr lang="en-US" altLang="zh-CN" sz="1600" dirty="0">
                <a:solidFill>
                  <a:prstClr val="black"/>
                </a:solidFill>
              </a:rPr>
              <a:t>4</a:t>
            </a:r>
            <a:r>
              <a:rPr lang="zh-CN" altLang="en-US" sz="1600" dirty="0">
                <a:solidFill>
                  <a:prstClr val="black"/>
                </a:solidFill>
              </a:rPr>
              <a:t>、当变更对项目进度产生影响时：</a:t>
            </a:r>
            <a:r>
              <a:rPr lang="en-US" altLang="zh-CN" sz="1600" dirty="0">
                <a:solidFill>
                  <a:prstClr val="black"/>
                </a:solidFill>
              </a:rPr>
              <a:t>1</a:t>
            </a:r>
            <a:r>
              <a:rPr lang="zh-CN" altLang="en-US" sz="1600" dirty="0">
                <a:solidFill>
                  <a:prstClr val="black"/>
                </a:solidFill>
              </a:rPr>
              <a:t>）里程碑小于一周的，项目经理直接调整进度计划。</a:t>
            </a:r>
            <a:r>
              <a:rPr lang="en-US" altLang="zh-CN" sz="1600" dirty="0">
                <a:solidFill>
                  <a:prstClr val="black"/>
                </a:solidFill>
              </a:rPr>
              <a:t>2</a:t>
            </a:r>
            <a:r>
              <a:rPr lang="zh-CN" altLang="en-US" sz="1600" dirty="0">
                <a:solidFill>
                  <a:prstClr val="black"/>
                </a:solidFill>
              </a:rPr>
              <a:t>）里程碑日期偏差超过一周至一个月提交项目主控审批；</a:t>
            </a:r>
            <a:r>
              <a:rPr lang="en-US" altLang="zh-CN" sz="1600" dirty="0">
                <a:solidFill>
                  <a:prstClr val="black"/>
                </a:solidFill>
              </a:rPr>
              <a:t>3</a:t>
            </a:r>
            <a:r>
              <a:rPr lang="zh-CN" altLang="en-US" sz="1600" dirty="0">
                <a:solidFill>
                  <a:prstClr val="black"/>
                </a:solidFill>
              </a:rPr>
              <a:t>）大于</a:t>
            </a:r>
            <a:r>
              <a:rPr lang="en-US" altLang="zh-CN" sz="1600" dirty="0">
                <a:solidFill>
                  <a:prstClr val="black"/>
                </a:solidFill>
              </a:rPr>
              <a:t>1</a:t>
            </a:r>
            <a:r>
              <a:rPr lang="zh-CN" altLang="en-US" sz="1600" dirty="0">
                <a:solidFill>
                  <a:prstClr val="black"/>
                </a:solidFill>
              </a:rPr>
              <a:t>个月，总监审批。</a:t>
            </a:r>
            <a:r>
              <a:rPr lang="en-US" altLang="zh-CN" sz="1600" dirty="0">
                <a:solidFill>
                  <a:srgbClr val="FF0000"/>
                </a:solidFill>
              </a:rPr>
              <a:t>4</a:t>
            </a:r>
            <a:r>
              <a:rPr lang="zh-CN" altLang="en-US" sz="1600" dirty="0">
                <a:solidFill>
                  <a:srgbClr val="FF0000"/>
                </a:solidFill>
              </a:rPr>
              <a:t>）影响发布偏差超过</a:t>
            </a:r>
            <a:r>
              <a:rPr lang="en-US" altLang="zh-CN" sz="1600" dirty="0">
                <a:solidFill>
                  <a:srgbClr val="FF0000"/>
                </a:solidFill>
              </a:rPr>
              <a:t>10%</a:t>
            </a:r>
            <a:r>
              <a:rPr lang="zh-CN" altLang="en-US" sz="1600" dirty="0">
                <a:solidFill>
                  <a:srgbClr val="FF0000"/>
                </a:solidFill>
              </a:rPr>
              <a:t>的，总监审批</a:t>
            </a:r>
            <a:r>
              <a:rPr lang="zh-CN" altLang="en-US" sz="1600" dirty="0" smtClean="0">
                <a:solidFill>
                  <a:srgbClr val="FF0000"/>
                </a:solidFill>
              </a:rPr>
              <a:t>。</a:t>
            </a:r>
            <a:endParaRPr lang="en-US" altLang="zh-CN" sz="1600" dirty="0">
              <a:latin typeface="+mn-ea"/>
            </a:endParaRPr>
          </a:p>
          <a:p>
            <a:pPr>
              <a:lnSpc>
                <a:spcPct val="100000"/>
              </a:lnSpc>
              <a:spcBef>
                <a:spcPts val="0"/>
              </a:spcBef>
              <a:buNone/>
            </a:pPr>
            <a:r>
              <a:rPr lang="en-US" altLang="zh-CN" sz="1600" dirty="0" smtClean="0">
                <a:solidFill>
                  <a:prstClr val="black"/>
                </a:solidFill>
              </a:rPr>
              <a:t>5</a:t>
            </a:r>
            <a:r>
              <a:rPr lang="zh-CN" altLang="en-US" sz="1600" dirty="0" smtClean="0">
                <a:solidFill>
                  <a:prstClr val="black"/>
                </a:solidFill>
              </a:rPr>
              <a:t>、变更分析：变更</a:t>
            </a:r>
            <a:r>
              <a:rPr lang="zh-CN" altLang="en-US" sz="1600" dirty="0">
                <a:solidFill>
                  <a:prstClr val="black"/>
                </a:solidFill>
              </a:rPr>
              <a:t>影响分析时，应在进度、资源投入、技术、质量几个方面进行综合分析</a:t>
            </a:r>
            <a:r>
              <a:rPr lang="zh-CN" altLang="en-US" sz="1600" dirty="0" smtClean="0">
                <a:solidFill>
                  <a:prstClr val="black"/>
                </a:solidFill>
              </a:rPr>
              <a:t>；</a:t>
            </a:r>
            <a:endParaRPr lang="en-US" altLang="zh-CN" sz="1600" dirty="0">
              <a:latin typeface="+mn-ea"/>
            </a:endParaRPr>
          </a:p>
          <a:p>
            <a:pPr>
              <a:lnSpc>
                <a:spcPct val="100000"/>
              </a:lnSpc>
              <a:spcBef>
                <a:spcPts val="0"/>
              </a:spcBef>
              <a:buNone/>
            </a:pPr>
            <a:r>
              <a:rPr lang="en-US" altLang="zh-CN" sz="1600" dirty="0" smtClean="0">
                <a:latin typeface="+mn-ea"/>
              </a:rPr>
              <a:t>6</a:t>
            </a:r>
            <a:r>
              <a:rPr lang="zh-CN" altLang="en-US" sz="1600" dirty="0" smtClean="0">
                <a:latin typeface="+mn-ea"/>
              </a:rPr>
              <a:t>、变更执行：注意不要</a:t>
            </a:r>
            <a:r>
              <a:rPr lang="zh-CN" altLang="en-US" sz="1600" dirty="0">
                <a:latin typeface="+mn-ea"/>
              </a:rPr>
              <a:t>遗漏</a:t>
            </a:r>
            <a:r>
              <a:rPr lang="zh-CN" altLang="en-US" sz="1600" dirty="0" smtClean="0">
                <a:latin typeface="+mn-ea"/>
              </a:rPr>
              <a:t>变更对应的相关文档内容，比如</a:t>
            </a:r>
            <a:r>
              <a:rPr lang="zh-CN" altLang="en-US" sz="1600" dirty="0">
                <a:latin typeface="+mn-ea"/>
              </a:rPr>
              <a:t>开发阶段需求变更</a:t>
            </a:r>
            <a:r>
              <a:rPr lang="zh-CN" altLang="en-US" sz="1600" dirty="0" smtClean="0">
                <a:latin typeface="+mn-ea"/>
              </a:rPr>
              <a:t>，要变更的需求包括产品需求、需求跟踪矩阵、总体设计、概要设计、详细设计、测试方案、测试用例。</a:t>
            </a:r>
            <a:endParaRPr lang="en-US" altLang="zh-CN" sz="1600" dirty="0" smtClean="0">
              <a:latin typeface="+mn-ea"/>
            </a:endParaRPr>
          </a:p>
          <a:p>
            <a:pPr>
              <a:lnSpc>
                <a:spcPct val="100000"/>
              </a:lnSpc>
              <a:spcBef>
                <a:spcPts val="0"/>
              </a:spcBef>
              <a:buNone/>
            </a:pPr>
            <a:r>
              <a:rPr lang="en-US" altLang="zh-CN" sz="1600" dirty="0" smtClean="0">
                <a:latin typeface="+mn-ea"/>
              </a:rPr>
              <a:t>7</a:t>
            </a:r>
            <a:r>
              <a:rPr lang="zh-CN" altLang="en-US" sz="1600" dirty="0" smtClean="0">
                <a:latin typeface="+mn-ea"/>
              </a:rPr>
              <a:t>、变更验证：严格落实变更修改的验证，杜绝形式化验证。如发现弄虚作假，直接黑牌处理。</a:t>
            </a:r>
            <a:endParaRPr lang="en-US" altLang="zh-CN" sz="1600" dirty="0" smtClean="0">
              <a:latin typeface="+mn-ea"/>
            </a:endParaRPr>
          </a:p>
          <a:p>
            <a:pPr>
              <a:lnSpc>
                <a:spcPct val="100000"/>
              </a:lnSpc>
              <a:spcBef>
                <a:spcPts val="0"/>
              </a:spcBef>
              <a:buNone/>
            </a:pPr>
            <a:r>
              <a:rPr lang="en-US" altLang="zh-CN" sz="1600" dirty="0" smtClean="0">
                <a:latin typeface="+mn-ea"/>
              </a:rPr>
              <a:t>8</a:t>
            </a:r>
            <a:r>
              <a:rPr lang="zh-CN" altLang="en-US" sz="1600" dirty="0" smtClean="0">
                <a:latin typeface="+mn-ea"/>
              </a:rPr>
              <a:t>、变更</a:t>
            </a:r>
            <a:r>
              <a:rPr lang="zh-CN" altLang="en-US" sz="1600" dirty="0">
                <a:latin typeface="+mn-ea"/>
              </a:rPr>
              <a:t>必须</a:t>
            </a:r>
            <a:r>
              <a:rPr lang="zh-CN" altLang="en-US" sz="1600" dirty="0" smtClean="0">
                <a:latin typeface="+mn-ea"/>
              </a:rPr>
              <a:t>走流程，未发起变更流程，私下传递变更消息的，消息接收方有权限拒绝执行，按照私下消息进行执行的，变更责任人承担黑牌、执行者承担连带责任。</a:t>
            </a:r>
            <a:endParaRPr lang="en-US" altLang="zh-CN" sz="1600" dirty="0" smtClean="0">
              <a:latin typeface="+mn-ea"/>
            </a:endParaRPr>
          </a:p>
          <a:p>
            <a:pPr>
              <a:lnSpc>
                <a:spcPct val="100000"/>
              </a:lnSpc>
              <a:spcBef>
                <a:spcPts val="0"/>
              </a:spcBef>
              <a:buNone/>
            </a:pPr>
            <a:endParaRPr lang="zh-CN" altLang="en-US" sz="1600" dirty="0">
              <a:solidFill>
                <a:srgbClr val="FF0000"/>
              </a:solidFill>
            </a:endParaRPr>
          </a:p>
        </p:txBody>
      </p:sp>
      <p:sp>
        <p:nvSpPr>
          <p:cNvPr id="6" name="内容占位符 2"/>
          <p:cNvSpPr txBox="1">
            <a:spLocks/>
          </p:cNvSpPr>
          <p:nvPr/>
        </p:nvSpPr>
        <p:spPr>
          <a:xfrm>
            <a:off x="233748" y="4959964"/>
            <a:ext cx="8640508" cy="1819231"/>
          </a:xfrm>
          <a:prstGeom prst="rect">
            <a:avLst/>
          </a:prstGeom>
        </p:spPr>
        <p:txBody>
          <a:bodyPr/>
          <a:lstStyle>
            <a:lvl1pPr marL="408291" indent="-408291" algn="l" defTabSz="1088776" rtl="0" eaLnBrk="1" latinLnBrk="0" hangingPunct="1">
              <a:lnSpc>
                <a:spcPct val="150000"/>
              </a:lnSpc>
              <a:spcBef>
                <a:spcPct val="20000"/>
              </a:spcBef>
              <a:buClr>
                <a:srgbClr val="C00000"/>
              </a:buClr>
              <a:buFont typeface="Wingdings" panose="05000000000000000000" pitchFamily="2" charset="2"/>
              <a:buChar char="n"/>
              <a:defRPr sz="1800" kern="1200">
                <a:solidFill>
                  <a:schemeClr val="tx1"/>
                </a:solidFill>
                <a:latin typeface="+mn-lt"/>
                <a:ea typeface="+mn-ea"/>
                <a:cs typeface="+mn-cs"/>
              </a:defRPr>
            </a:lvl1pPr>
            <a:lvl2pPr marL="884631" indent="-340243" algn="l" defTabSz="1088776"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360970" indent="-272194" algn="l" defTabSz="1088776"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905358" indent="-272194" algn="l" defTabSz="1088776"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449746" indent="-272194" algn="l" defTabSz="1088776"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None/>
            </a:pPr>
            <a:r>
              <a:rPr lang="zh-CN" altLang="en-US" sz="1600" b="1" dirty="0" smtClean="0">
                <a:latin typeface="+mn-ea"/>
              </a:rPr>
              <a:t>注意事项： </a:t>
            </a:r>
            <a:endParaRPr lang="en-US" altLang="zh-CN" sz="1600" b="1" dirty="0" smtClean="0">
              <a:latin typeface="+mn-ea"/>
            </a:endParaRPr>
          </a:p>
          <a:p>
            <a:pPr>
              <a:lnSpc>
                <a:spcPct val="100000"/>
              </a:lnSpc>
              <a:spcBef>
                <a:spcPts val="0"/>
              </a:spcBef>
              <a:buFont typeface="Wingdings" panose="05000000000000000000" pitchFamily="2" charset="2"/>
              <a:buNone/>
            </a:pPr>
            <a:r>
              <a:rPr lang="en-US" altLang="zh-CN" sz="1600" dirty="0" smtClean="0">
                <a:latin typeface="+mn-ea"/>
              </a:rPr>
              <a:t>1</a:t>
            </a:r>
            <a:r>
              <a:rPr lang="zh-CN" altLang="en-US" sz="1600" dirty="0" smtClean="0">
                <a:latin typeface="+mn-ea"/>
              </a:rPr>
              <a:t>）产品经理变更需求若未走流程的，项目经理</a:t>
            </a:r>
            <a:r>
              <a:rPr lang="en-US" altLang="zh-CN" sz="1600" dirty="0" smtClean="0">
                <a:latin typeface="+mn-ea"/>
              </a:rPr>
              <a:t>/</a:t>
            </a:r>
            <a:r>
              <a:rPr lang="zh-CN" altLang="en-US" sz="1600" dirty="0" smtClean="0">
                <a:latin typeface="+mn-ea"/>
              </a:rPr>
              <a:t>研发可拒绝实现</a:t>
            </a:r>
            <a:r>
              <a:rPr lang="en-US" altLang="zh-CN" sz="1600" dirty="0" smtClean="0">
                <a:latin typeface="+mn-ea"/>
              </a:rPr>
              <a:t>,</a:t>
            </a:r>
            <a:r>
              <a:rPr lang="zh-CN" altLang="en-US" sz="1600" dirty="0" smtClean="0">
                <a:latin typeface="+mn-ea"/>
              </a:rPr>
              <a:t>并告知</a:t>
            </a:r>
            <a:r>
              <a:rPr lang="en-US" altLang="zh-CN" sz="1600" dirty="0" smtClean="0">
                <a:latin typeface="+mn-ea"/>
              </a:rPr>
              <a:t>QA</a:t>
            </a:r>
            <a:r>
              <a:rPr lang="zh-CN" altLang="en-US" sz="1600" dirty="0" smtClean="0">
                <a:latin typeface="+mn-ea"/>
              </a:rPr>
              <a:t>。</a:t>
            </a:r>
            <a:endParaRPr lang="en-US" altLang="zh-CN" sz="1600" dirty="0" smtClean="0">
              <a:latin typeface="+mn-ea"/>
            </a:endParaRPr>
          </a:p>
          <a:p>
            <a:pPr>
              <a:lnSpc>
                <a:spcPct val="100000"/>
              </a:lnSpc>
              <a:spcBef>
                <a:spcPts val="0"/>
              </a:spcBef>
              <a:buFont typeface="Wingdings" panose="05000000000000000000" pitchFamily="2" charset="2"/>
              <a:buNone/>
            </a:pPr>
            <a:r>
              <a:rPr lang="en-US" altLang="zh-CN" sz="1600" dirty="0" smtClean="0">
                <a:latin typeface="+mn-ea"/>
              </a:rPr>
              <a:t>2</a:t>
            </a:r>
            <a:r>
              <a:rPr lang="zh-CN" altLang="en-US" sz="1600" dirty="0" smtClean="0">
                <a:latin typeface="+mn-ea"/>
              </a:rPr>
              <a:t>）研发变更实现的需求时未走流程的，测试可提缺陷单，抄送</a:t>
            </a:r>
            <a:r>
              <a:rPr lang="en-US" altLang="zh-CN" sz="1600" dirty="0" smtClean="0">
                <a:latin typeface="+mn-ea"/>
              </a:rPr>
              <a:t>QA</a:t>
            </a:r>
            <a:r>
              <a:rPr lang="zh-CN" altLang="en-US" sz="1600" dirty="0" smtClean="0">
                <a:latin typeface="+mn-ea"/>
              </a:rPr>
              <a:t>。</a:t>
            </a:r>
            <a:endParaRPr lang="en-US" altLang="zh-CN" sz="1600" dirty="0" smtClean="0">
              <a:latin typeface="+mn-ea"/>
            </a:endParaRPr>
          </a:p>
          <a:p>
            <a:pPr>
              <a:lnSpc>
                <a:spcPct val="100000"/>
              </a:lnSpc>
              <a:spcBef>
                <a:spcPts val="0"/>
              </a:spcBef>
              <a:buFont typeface="Wingdings" panose="05000000000000000000" pitchFamily="2" charset="2"/>
              <a:buNone/>
            </a:pPr>
            <a:r>
              <a:rPr lang="en-US" altLang="zh-CN" sz="1600" dirty="0" smtClean="0">
                <a:latin typeface="+mn-ea"/>
              </a:rPr>
              <a:t>3</a:t>
            </a:r>
            <a:r>
              <a:rPr lang="zh-CN" altLang="en-US" sz="1600" dirty="0" smtClean="0">
                <a:latin typeface="+mn-ea"/>
              </a:rPr>
              <a:t>）对实现和需求不一致的测试</a:t>
            </a:r>
            <a:r>
              <a:rPr lang="en-US" altLang="zh-CN" sz="1600" dirty="0" smtClean="0">
                <a:latin typeface="+mn-ea"/>
              </a:rPr>
              <a:t>bug</a:t>
            </a:r>
            <a:r>
              <a:rPr lang="zh-CN" altLang="en-US" sz="1600" dirty="0" smtClean="0">
                <a:latin typeface="+mn-ea"/>
              </a:rPr>
              <a:t>，测试需验证需求文档和实现符合度及是否提交需求变更单</a:t>
            </a:r>
            <a:endParaRPr lang="en-US" altLang="zh-CN" sz="1600" dirty="0" smtClean="0">
              <a:latin typeface="+mn-ea"/>
            </a:endParaRPr>
          </a:p>
          <a:p>
            <a:pPr>
              <a:lnSpc>
                <a:spcPct val="100000"/>
              </a:lnSpc>
              <a:spcBef>
                <a:spcPts val="0"/>
              </a:spcBef>
              <a:buFont typeface="Wingdings" panose="05000000000000000000" pitchFamily="2" charset="2"/>
              <a:buNone/>
            </a:pPr>
            <a:r>
              <a:rPr lang="en-US" altLang="zh-CN" sz="1600" dirty="0" smtClean="0">
                <a:latin typeface="+mn-ea"/>
              </a:rPr>
              <a:t>4</a:t>
            </a:r>
            <a:r>
              <a:rPr lang="zh-CN" altLang="en-US" sz="1600" dirty="0" smtClean="0">
                <a:latin typeface="+mn-ea"/>
              </a:rPr>
              <a:t>）提交系统测试后正常不接受变更（主要指增加测试工作量的变更）。一旦系统测试阶段加了需求，系统测试有权利拒绝测试，由研发自己保证质量。系统测试自己同意的情况下，也可以增加测试时间和轮次来换质量。产品经理和项目经理自己把控是否执行变更。</a:t>
            </a:r>
            <a:endParaRPr lang="en-US" altLang="zh-CN" sz="1600" dirty="0"/>
          </a:p>
        </p:txBody>
      </p:sp>
    </p:spTree>
    <p:extLst>
      <p:ext uri="{BB962C8B-B14F-4D97-AF65-F5344CB8AC3E}">
        <p14:creationId xmlns:p14="http://schemas.microsoft.com/office/powerpoint/2010/main" val="336051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342324" y="324449"/>
            <a:ext cx="7057240" cy="504144"/>
          </a:xfrm>
        </p:spPr>
        <p:txBody>
          <a:bodyPr/>
          <a:lstStyle/>
          <a:p>
            <a:r>
              <a:rPr lang="zh-CN" altLang="en-US" dirty="0"/>
              <a:t>历史</a:t>
            </a:r>
            <a:r>
              <a:rPr lang="zh-CN" altLang="en-US" dirty="0" smtClean="0"/>
              <a:t>经验继承</a:t>
            </a:r>
          </a:p>
        </p:txBody>
      </p:sp>
      <p:sp>
        <p:nvSpPr>
          <p:cNvPr id="8" name="内容占位符 2"/>
          <p:cNvSpPr>
            <a:spLocks noGrp="1"/>
          </p:cNvSpPr>
          <p:nvPr>
            <p:ph idx="1"/>
          </p:nvPr>
        </p:nvSpPr>
        <p:spPr>
          <a:xfrm>
            <a:off x="252314" y="999524"/>
            <a:ext cx="8595955" cy="630070"/>
          </a:xfrm>
        </p:spPr>
        <p:txBody>
          <a:bodyPr/>
          <a:lstStyle/>
          <a:p>
            <a:pPr marL="0" indent="0">
              <a:lnSpc>
                <a:spcPct val="100000"/>
              </a:lnSpc>
              <a:buNone/>
            </a:pPr>
            <a:r>
              <a:rPr lang="zh-CN" altLang="en-US" sz="1600" i="1" dirty="0" smtClean="0">
                <a:solidFill>
                  <a:srgbClr val="0000CC"/>
                </a:solidFill>
                <a:latin typeface="+mn-ea"/>
              </a:rPr>
              <a:t>导</a:t>
            </a:r>
            <a:r>
              <a:rPr lang="zh-CN" altLang="en-US" sz="1600" i="1" dirty="0">
                <a:solidFill>
                  <a:srgbClr val="0000CC"/>
                </a:solidFill>
                <a:latin typeface="+mn-ea"/>
              </a:rPr>
              <a:t>入上版本总结识别的历史经验教训，明确改进措施及责任人；通过共享经验库识别跨产品线优秀实践以及经验教训，继承改进。</a:t>
            </a:r>
            <a:endParaRPr lang="en-US" altLang="zh-CN" sz="1600" i="1" dirty="0">
              <a:solidFill>
                <a:srgbClr val="0000CC"/>
              </a:solidFill>
              <a:latin typeface="+mn-ea"/>
            </a:endParaRPr>
          </a:p>
          <a:p>
            <a:pPr>
              <a:lnSpc>
                <a:spcPct val="100000"/>
              </a:lnSpc>
              <a:buFont typeface="Wingdings" panose="05000000000000000000" pitchFamily="2" charset="2"/>
              <a:buChar char="p"/>
            </a:pPr>
            <a:endParaRPr lang="zh-CN" altLang="en-US" sz="1600" dirty="0" smtClean="0">
              <a:latin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2812060479"/>
              </p:ext>
            </p:extLst>
          </p:nvPr>
        </p:nvGraphicFramePr>
        <p:xfrm>
          <a:off x="342324" y="1626088"/>
          <a:ext cx="8325924" cy="5179386"/>
        </p:xfrm>
        <a:graphic>
          <a:graphicData uri="http://schemas.openxmlformats.org/drawingml/2006/table">
            <a:tbl>
              <a:tblPr firstRow="1" bandRow="1">
                <a:tableStyleId>{5C22544A-7EE6-4342-B048-85BDC9FD1C3A}</a:tableStyleId>
              </a:tblPr>
              <a:tblGrid>
                <a:gridCol w="540060">
                  <a:extLst>
                    <a:ext uri="{9D8B030D-6E8A-4147-A177-3AD203B41FA5}">
                      <a16:colId xmlns:a16="http://schemas.microsoft.com/office/drawing/2014/main" xmlns="" val="514383305"/>
                    </a:ext>
                  </a:extLst>
                </a:gridCol>
                <a:gridCol w="2340260">
                  <a:extLst>
                    <a:ext uri="{9D8B030D-6E8A-4147-A177-3AD203B41FA5}">
                      <a16:colId xmlns:a16="http://schemas.microsoft.com/office/drawing/2014/main" xmlns="" val="3783341954"/>
                    </a:ext>
                  </a:extLst>
                </a:gridCol>
                <a:gridCol w="2610290">
                  <a:extLst>
                    <a:ext uri="{9D8B030D-6E8A-4147-A177-3AD203B41FA5}">
                      <a16:colId xmlns:a16="http://schemas.microsoft.com/office/drawing/2014/main" xmlns="" val="3939086158"/>
                    </a:ext>
                  </a:extLst>
                </a:gridCol>
                <a:gridCol w="765085">
                  <a:extLst>
                    <a:ext uri="{9D8B030D-6E8A-4147-A177-3AD203B41FA5}">
                      <a16:colId xmlns:a16="http://schemas.microsoft.com/office/drawing/2014/main" xmlns="" val="1199275324"/>
                    </a:ext>
                  </a:extLst>
                </a:gridCol>
                <a:gridCol w="990110">
                  <a:extLst>
                    <a:ext uri="{9D8B030D-6E8A-4147-A177-3AD203B41FA5}">
                      <a16:colId xmlns:a16="http://schemas.microsoft.com/office/drawing/2014/main" xmlns="" val="1298906809"/>
                    </a:ext>
                  </a:extLst>
                </a:gridCol>
                <a:gridCol w="1080119">
                  <a:extLst>
                    <a:ext uri="{9D8B030D-6E8A-4147-A177-3AD203B41FA5}">
                      <a16:colId xmlns:a16="http://schemas.microsoft.com/office/drawing/2014/main" xmlns="" val="1616699525"/>
                    </a:ext>
                  </a:extLst>
                </a:gridCol>
              </a:tblGrid>
              <a:tr h="363546">
                <a:tc>
                  <a:txBody>
                    <a:bodyPr/>
                    <a:lstStyle/>
                    <a:p>
                      <a:pPr algn="ctr"/>
                      <a:r>
                        <a:rPr lang="zh-CN" altLang="en-US" sz="1400" dirty="0" smtClean="0">
                          <a:latin typeface="+mn-ea"/>
                          <a:ea typeface="+mn-ea"/>
                        </a:rPr>
                        <a:t>序号</a:t>
                      </a:r>
                      <a:endParaRPr lang="zh-CN" altLang="en-US" sz="1400" dirty="0">
                        <a:latin typeface="+mn-ea"/>
                        <a:ea typeface="+mn-ea"/>
                      </a:endParaRPr>
                    </a:p>
                  </a:txBody>
                  <a:tcPr anchor="ctr"/>
                </a:tc>
                <a:tc>
                  <a:txBody>
                    <a:bodyPr/>
                    <a:lstStyle/>
                    <a:p>
                      <a:pPr algn="ctr"/>
                      <a:r>
                        <a:rPr lang="zh-CN" altLang="en-US" sz="1400" dirty="0" smtClean="0">
                          <a:latin typeface="+mn-ea"/>
                          <a:ea typeface="+mn-ea"/>
                        </a:rPr>
                        <a:t>解决的问题</a:t>
                      </a:r>
                      <a:endParaRPr lang="zh-CN" altLang="en-US" sz="1400" dirty="0">
                        <a:latin typeface="+mn-ea"/>
                        <a:ea typeface="+mn-ea"/>
                      </a:endParaRPr>
                    </a:p>
                  </a:txBody>
                  <a:tcPr anchor="ctr"/>
                </a:tc>
                <a:tc>
                  <a:txBody>
                    <a:bodyPr/>
                    <a:lstStyle/>
                    <a:p>
                      <a:pPr algn="ctr"/>
                      <a:r>
                        <a:rPr lang="zh-CN" altLang="en-US" sz="1400" dirty="0" smtClean="0">
                          <a:latin typeface="+mn-ea"/>
                          <a:ea typeface="+mn-ea"/>
                        </a:rPr>
                        <a:t>措施</a:t>
                      </a:r>
                      <a:endParaRPr lang="zh-CN" altLang="en-US" sz="1400" dirty="0">
                        <a:latin typeface="+mn-ea"/>
                        <a:ea typeface="+mn-ea"/>
                      </a:endParaRPr>
                    </a:p>
                  </a:txBody>
                  <a:tcPr anchor="ctr"/>
                </a:tc>
                <a:tc>
                  <a:txBody>
                    <a:bodyPr/>
                    <a:lstStyle/>
                    <a:p>
                      <a:pPr algn="ctr"/>
                      <a:r>
                        <a:rPr lang="zh-CN" altLang="en-US" sz="1400" dirty="0" smtClean="0">
                          <a:latin typeface="+mn-ea"/>
                          <a:ea typeface="+mn-ea"/>
                        </a:rPr>
                        <a:t>责任人</a:t>
                      </a:r>
                      <a:endParaRPr lang="zh-CN" altLang="en-US" sz="1400" dirty="0">
                        <a:latin typeface="+mn-ea"/>
                        <a:ea typeface="+mn-ea"/>
                      </a:endParaRPr>
                    </a:p>
                  </a:txBody>
                  <a:tcPr anchor="ctr"/>
                </a:tc>
                <a:tc>
                  <a:txBody>
                    <a:bodyPr/>
                    <a:lstStyle/>
                    <a:p>
                      <a:pPr algn="ctr"/>
                      <a:r>
                        <a:rPr lang="zh-CN" altLang="en-US" sz="1400" dirty="0" smtClean="0">
                          <a:latin typeface="+mn-ea"/>
                          <a:ea typeface="+mn-ea"/>
                        </a:rPr>
                        <a:t>完成时间</a:t>
                      </a:r>
                      <a:endParaRPr lang="zh-CN" altLang="en-US" sz="1400" dirty="0">
                        <a:latin typeface="+mn-ea"/>
                        <a:ea typeface="+mn-ea"/>
                      </a:endParaRPr>
                    </a:p>
                  </a:txBody>
                  <a:tcPr anchor="ctr"/>
                </a:tc>
                <a:tc>
                  <a:txBody>
                    <a:bodyPr/>
                    <a:lstStyle/>
                    <a:p>
                      <a:pPr algn="ctr"/>
                      <a:r>
                        <a:rPr lang="zh-CN" altLang="en-US" sz="1400" dirty="0" smtClean="0">
                          <a:latin typeface="+mn-ea"/>
                          <a:ea typeface="+mn-ea"/>
                        </a:rPr>
                        <a:t>成果物</a:t>
                      </a:r>
                      <a:endParaRPr lang="zh-CN" altLang="en-US" sz="1400" dirty="0">
                        <a:latin typeface="+mn-ea"/>
                        <a:ea typeface="+mn-ea"/>
                      </a:endParaRPr>
                    </a:p>
                  </a:txBody>
                  <a:tcPr anchor="ctr"/>
                </a:tc>
                <a:extLst>
                  <a:ext uri="{0D108BD9-81ED-4DB2-BD59-A6C34878D82A}">
                    <a16:rowId xmlns:a16="http://schemas.microsoft.com/office/drawing/2014/main" xmlns="" val="688891687"/>
                  </a:ext>
                </a:extLst>
              </a:tr>
              <a:tr h="364456">
                <a:tc>
                  <a:txBody>
                    <a:bodyPr/>
                    <a:lstStyle/>
                    <a:p>
                      <a:r>
                        <a:rPr lang="en-US" altLang="zh-CN" sz="1400" dirty="0" smtClean="0">
                          <a:latin typeface="+mn-ea"/>
                          <a:ea typeface="+mn-ea"/>
                        </a:rPr>
                        <a:t>1</a:t>
                      </a:r>
                      <a:endParaRPr lang="zh-CN" altLang="en-US" sz="1400" dirty="0">
                        <a:latin typeface="+mn-ea"/>
                        <a:ea typeface="+mn-ea"/>
                      </a:endParaRP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需求设计文档编写滞后，测试同事对需求理解不到位</a:t>
                      </a:r>
                      <a:endParaRPr kumimoji="0" lang="en-US" altLang="zh-CN" sz="1400" b="0" i="0" u="none" strike="noStrike" kern="1200" cap="none" spc="0" normalizeH="0" baseline="0" noProof="0" dirty="0" smtClean="0">
                        <a:ln>
                          <a:noFill/>
                        </a:ln>
                        <a:solidFill>
                          <a:schemeClr val="tx1"/>
                        </a:solidFill>
                        <a:effectLst/>
                        <a:uLnTx/>
                        <a:uFillTx/>
                        <a:latin typeface="+mn-ea"/>
                        <a:ea typeface="+mn-ea"/>
                        <a:cs typeface="+mn-cs"/>
                      </a:endParaRP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i="0" dirty="0" smtClean="0">
                          <a:solidFill>
                            <a:schemeClr val="tx1"/>
                          </a:solidFill>
                          <a:latin typeface="+mn-ea"/>
                          <a:ea typeface="+mn-ea"/>
                        </a:rPr>
                        <a:t>编码前完成需求设计和概要设计文档的编写，并提交</a:t>
                      </a:r>
                      <a:r>
                        <a:rPr lang="en-US" altLang="zh-CN" sz="1400" i="0" dirty="0" smtClean="0">
                          <a:solidFill>
                            <a:schemeClr val="tx1"/>
                          </a:solidFill>
                          <a:latin typeface="+mn-ea"/>
                          <a:ea typeface="+mn-ea"/>
                        </a:rPr>
                        <a:t>OA</a:t>
                      </a:r>
                      <a:r>
                        <a:rPr lang="zh-CN" altLang="en-US" sz="1400" i="0" dirty="0" smtClean="0">
                          <a:solidFill>
                            <a:schemeClr val="tx1"/>
                          </a:solidFill>
                          <a:latin typeface="+mn-ea"/>
                          <a:ea typeface="+mn-ea"/>
                        </a:rPr>
                        <a:t>评审</a:t>
                      </a:r>
                    </a:p>
                  </a:txBody>
                  <a:tcPr anchor="ctr"/>
                </a:tc>
                <a:tc>
                  <a:txBody>
                    <a:bodyPr/>
                    <a:lstStyle/>
                    <a:p>
                      <a:r>
                        <a:rPr lang="zh-CN" altLang="en-US" sz="1400" dirty="0" smtClean="0">
                          <a:latin typeface="+mn-ea"/>
                          <a:ea typeface="+mn-ea"/>
                        </a:rPr>
                        <a:t>丁万里</a:t>
                      </a:r>
                      <a:endParaRPr lang="zh-CN" altLang="en-US" sz="1400" dirty="0">
                        <a:latin typeface="+mn-ea"/>
                        <a:ea typeface="+mn-ea"/>
                      </a:endParaRPr>
                    </a:p>
                  </a:txBody>
                  <a:tcPr anchor="ctr"/>
                </a:tc>
                <a:tc>
                  <a:txBody>
                    <a:bodyPr/>
                    <a:lstStyle/>
                    <a:p>
                      <a:r>
                        <a:rPr lang="zh-CN" altLang="en-US" sz="1400" dirty="0" smtClean="0">
                          <a:latin typeface="+mn-ea"/>
                          <a:ea typeface="+mn-ea"/>
                        </a:rPr>
                        <a:t>跌代前期</a:t>
                      </a:r>
                      <a:endParaRPr lang="zh-CN" altLang="en-US" sz="1400" dirty="0">
                        <a:latin typeface="+mn-ea"/>
                        <a:ea typeface="+mn-ea"/>
                      </a:endParaRPr>
                    </a:p>
                  </a:txBody>
                  <a:tcPr anchor="ctr"/>
                </a:tc>
                <a:tc>
                  <a:txBody>
                    <a:bodyPr/>
                    <a:lstStyle/>
                    <a:p>
                      <a:r>
                        <a:rPr lang="zh-CN" altLang="en-US" sz="1400" dirty="0" smtClean="0">
                          <a:latin typeface="+mn-ea"/>
                          <a:ea typeface="+mn-ea"/>
                        </a:rPr>
                        <a:t>需求文档</a:t>
                      </a:r>
                      <a:endParaRPr lang="zh-CN" altLang="en-US" sz="1400" dirty="0">
                        <a:latin typeface="+mn-ea"/>
                        <a:ea typeface="+mn-ea"/>
                      </a:endParaRPr>
                    </a:p>
                  </a:txBody>
                  <a:tcPr anchor="ctr"/>
                </a:tc>
                <a:extLst>
                  <a:ext uri="{0D108BD9-81ED-4DB2-BD59-A6C34878D82A}">
                    <a16:rowId xmlns:a16="http://schemas.microsoft.com/office/drawing/2014/main" xmlns="" val="311584482"/>
                  </a:ext>
                </a:extLst>
              </a:tr>
              <a:tr h="364456">
                <a:tc>
                  <a:txBody>
                    <a:bodyPr/>
                    <a:lstStyle/>
                    <a:p>
                      <a:r>
                        <a:rPr lang="en-US" altLang="zh-CN" sz="1400" dirty="0" smtClean="0">
                          <a:latin typeface="+mn-ea"/>
                          <a:ea typeface="+mn-ea"/>
                        </a:rPr>
                        <a:t>2</a:t>
                      </a:r>
                      <a:endParaRPr lang="zh-CN" altLang="en-US" sz="1400" dirty="0">
                        <a:latin typeface="+mn-ea"/>
                        <a:ea typeface="+mn-ea"/>
                      </a:endParaRP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dirty="0" smtClean="0">
                          <a:solidFill>
                            <a:srgbClr val="000000"/>
                          </a:solidFill>
                          <a:ea typeface="微软雅黑" panose="020B0503020204020204" pitchFamily="34" charset="-122"/>
                          <a:cs typeface="宋体" panose="02010600030101010101" pitchFamily="2" charset="-122"/>
                        </a:rPr>
                        <a:t>功能有改动的模块，建议梳理清晰模块关联功能，避免测试时才发现，修复成本高</a:t>
                      </a:r>
                      <a:endParaRPr lang="zh-CN" altLang="en-US" sz="1400" i="0" dirty="0" smtClean="0">
                        <a:solidFill>
                          <a:schemeClr val="tx1"/>
                        </a:solidFill>
                        <a:latin typeface="+mn-ea"/>
                        <a:ea typeface="+mn-ea"/>
                      </a:endParaRP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i="0" dirty="0" smtClean="0">
                          <a:solidFill>
                            <a:schemeClr val="tx1"/>
                          </a:solidFill>
                          <a:latin typeface="+mn-ea"/>
                          <a:ea typeface="+mn-ea"/>
                        </a:rPr>
                        <a:t>研发在开发中，发现关联的模块，及时同步给测试同事，同时更新到需求设计文档中</a:t>
                      </a:r>
                    </a:p>
                  </a:txBody>
                  <a:tcPr anchor="ctr"/>
                </a:tc>
                <a:tc>
                  <a:txBody>
                    <a:bodyPr/>
                    <a:lstStyle/>
                    <a:p>
                      <a:r>
                        <a:rPr lang="zh-CN" altLang="en-US" sz="1400" dirty="0" smtClean="0">
                          <a:latin typeface="+mn-ea"/>
                          <a:ea typeface="+mn-ea"/>
                        </a:rPr>
                        <a:t>丁万里</a:t>
                      </a:r>
                      <a:endParaRPr lang="zh-CN" altLang="en-US" sz="1400" dirty="0">
                        <a:latin typeface="+mn-ea"/>
                        <a:ea typeface="+mn-ea"/>
                      </a:endParaRPr>
                    </a:p>
                  </a:txBody>
                  <a:tcPr anchor="ctr"/>
                </a:tc>
                <a:tc>
                  <a:txBody>
                    <a:bodyPr/>
                    <a:lstStyle/>
                    <a:p>
                      <a:r>
                        <a:rPr lang="zh-CN" altLang="en-US" sz="1400" dirty="0" smtClean="0">
                          <a:latin typeface="+mn-ea"/>
                          <a:ea typeface="+mn-ea"/>
                        </a:rPr>
                        <a:t>迭代中期</a:t>
                      </a:r>
                      <a:endParaRPr lang="zh-CN" altLang="en-US" sz="1400" dirty="0">
                        <a:latin typeface="+mn-ea"/>
                        <a:ea typeface="+mn-ea"/>
                      </a:endParaRPr>
                    </a:p>
                  </a:txBody>
                  <a:tcPr anchor="ctr"/>
                </a:tc>
                <a:tc>
                  <a:txBody>
                    <a:bodyPr/>
                    <a:lstStyle/>
                    <a:p>
                      <a:r>
                        <a:rPr lang="en-US" altLang="zh-CN" sz="1400" dirty="0" smtClean="0">
                          <a:latin typeface="+mn-ea"/>
                          <a:ea typeface="+mn-ea"/>
                        </a:rPr>
                        <a:t>Wiki</a:t>
                      </a:r>
                      <a:r>
                        <a:rPr lang="zh-CN" altLang="en-US" sz="1400" dirty="0" smtClean="0">
                          <a:latin typeface="+mn-ea"/>
                          <a:ea typeface="+mn-ea"/>
                        </a:rPr>
                        <a:t>记录</a:t>
                      </a:r>
                      <a:endParaRPr lang="zh-CN" altLang="en-US" sz="1400" dirty="0">
                        <a:latin typeface="+mn-ea"/>
                        <a:ea typeface="+mn-ea"/>
                      </a:endParaRPr>
                    </a:p>
                  </a:txBody>
                  <a:tcPr anchor="ctr"/>
                </a:tc>
                <a:extLst>
                  <a:ext uri="{0D108BD9-81ED-4DB2-BD59-A6C34878D82A}">
                    <a16:rowId xmlns:a16="http://schemas.microsoft.com/office/drawing/2014/main" xmlns="" val="885515851"/>
                  </a:ext>
                </a:extLst>
              </a:tr>
              <a:tr h="364456">
                <a:tc>
                  <a:txBody>
                    <a:bodyPr/>
                    <a:lstStyle/>
                    <a:p>
                      <a:r>
                        <a:rPr lang="en-US" altLang="zh-CN" sz="1400" dirty="0" smtClean="0">
                          <a:latin typeface="+mn-ea"/>
                          <a:ea typeface="+mn-ea"/>
                        </a:rPr>
                        <a:t>3</a:t>
                      </a:r>
                      <a:endParaRPr lang="zh-CN" altLang="en-US" sz="1400" dirty="0">
                        <a:latin typeface="+mn-ea"/>
                        <a:ea typeface="+mn-ea"/>
                      </a:endParaRP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dirty="0" smtClean="0">
                          <a:solidFill>
                            <a:srgbClr val="000000"/>
                          </a:solidFill>
                          <a:ea typeface="微软雅黑" panose="020B0503020204020204" pitchFamily="34" charset="-122"/>
                          <a:cs typeface="宋体" panose="02010600030101010101" pitchFamily="2" charset="-122"/>
                        </a:rPr>
                        <a:t>不提测的功能不建议部署到测试环境，提测前完成所有提测需求代码部署</a:t>
                      </a:r>
                      <a:endParaRPr lang="zh-CN" altLang="en-US" sz="1400" i="0" dirty="0" smtClean="0">
                        <a:solidFill>
                          <a:schemeClr val="tx1"/>
                        </a:solidFill>
                        <a:latin typeface="+mn-ea"/>
                        <a:ea typeface="+mn-ea"/>
                      </a:endParaRP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i="0" dirty="0" smtClean="0">
                          <a:solidFill>
                            <a:schemeClr val="tx1"/>
                          </a:solidFill>
                          <a:latin typeface="+mn-ea"/>
                          <a:ea typeface="+mn-ea"/>
                        </a:rPr>
                        <a:t>不提测的功能进行分支开发，不影响本迭代测试功能的开发</a:t>
                      </a:r>
                    </a:p>
                  </a:txBody>
                  <a:tcPr anchor="ctr"/>
                </a:tc>
                <a:tc>
                  <a:txBody>
                    <a:bodyPr/>
                    <a:lstStyle/>
                    <a:p>
                      <a:r>
                        <a:rPr lang="zh-CN" altLang="en-US" sz="1400" dirty="0" smtClean="0">
                          <a:latin typeface="+mn-ea"/>
                          <a:ea typeface="+mn-ea"/>
                        </a:rPr>
                        <a:t>研发</a:t>
                      </a:r>
                      <a:endParaRPr lang="zh-CN" altLang="en-US" sz="1400" dirty="0">
                        <a:latin typeface="+mn-ea"/>
                        <a:ea typeface="+mn-ea"/>
                      </a:endParaRP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dirty="0" smtClean="0">
                          <a:latin typeface="+mn-ea"/>
                          <a:ea typeface="+mn-ea"/>
                        </a:rPr>
                        <a:t>跌代后期</a:t>
                      </a:r>
                    </a:p>
                    <a:p>
                      <a:endParaRPr lang="zh-CN" altLang="en-US" sz="1400" dirty="0">
                        <a:latin typeface="+mn-ea"/>
                        <a:ea typeface="+mn-ea"/>
                      </a:endParaRPr>
                    </a:p>
                  </a:txBody>
                  <a:tcPr anchor="ctr"/>
                </a:tc>
                <a:tc>
                  <a:txBody>
                    <a:bodyPr/>
                    <a:lstStyle/>
                    <a:p>
                      <a:r>
                        <a:rPr lang="zh-CN" altLang="en-US" sz="1400" dirty="0" smtClean="0">
                          <a:latin typeface="+mn-ea"/>
                          <a:ea typeface="+mn-ea"/>
                        </a:rPr>
                        <a:t>代码分支管理</a:t>
                      </a:r>
                      <a:endParaRPr lang="zh-CN" altLang="en-US" sz="1400" dirty="0">
                        <a:latin typeface="+mn-ea"/>
                        <a:ea typeface="+mn-ea"/>
                      </a:endParaRPr>
                    </a:p>
                  </a:txBody>
                  <a:tcPr anchor="ctr"/>
                </a:tc>
                <a:extLst>
                  <a:ext uri="{0D108BD9-81ED-4DB2-BD59-A6C34878D82A}">
                    <a16:rowId xmlns:a16="http://schemas.microsoft.com/office/drawing/2014/main" xmlns="" val="2653915047"/>
                  </a:ext>
                </a:extLst>
              </a:tr>
              <a:tr h="364456">
                <a:tc>
                  <a:txBody>
                    <a:bodyPr/>
                    <a:lstStyle/>
                    <a:p>
                      <a:r>
                        <a:rPr lang="en-US" altLang="zh-CN" sz="1400" dirty="0" smtClean="0">
                          <a:latin typeface="+mn-ea"/>
                          <a:ea typeface="+mn-ea"/>
                        </a:rPr>
                        <a:t>4</a:t>
                      </a:r>
                      <a:endParaRPr lang="zh-CN" altLang="en-US" sz="1400" dirty="0">
                        <a:latin typeface="+mn-ea"/>
                        <a:ea typeface="+mn-ea"/>
                      </a:endParaRPr>
                    </a:p>
                  </a:txBody>
                  <a:tcPr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需求工作量评估不准确</a:t>
                      </a:r>
                      <a:endParaRPr kumimoji="0" lang="en-US" altLang="zh-CN" sz="1400" b="0" i="0" u="none" strike="noStrike" kern="1200" cap="none" spc="0" normalizeH="0" baseline="0" noProof="0" dirty="0" smtClean="0">
                        <a:ln>
                          <a:noFill/>
                        </a:ln>
                        <a:solidFill>
                          <a:schemeClr val="tx1"/>
                        </a:solidFill>
                        <a:effectLst/>
                        <a:uLnTx/>
                        <a:uFillTx/>
                        <a:latin typeface="+mn-ea"/>
                        <a:ea typeface="+mn-ea"/>
                        <a:cs typeface="+mn-cs"/>
                      </a:endParaRP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i="0" dirty="0" smtClean="0">
                          <a:solidFill>
                            <a:schemeClr val="tx1"/>
                          </a:solidFill>
                          <a:latin typeface="+mn-ea"/>
                          <a:ea typeface="+mn-ea"/>
                        </a:rPr>
                        <a:t>需求拆分细化，详细澄清具体需求，确保相关开发理解每一条需求，评估工作量时乐观和悲观工作量加权计算</a:t>
                      </a:r>
                    </a:p>
                  </a:txBody>
                  <a:tcPr anchor="ctr"/>
                </a:tc>
                <a:tc>
                  <a:txBody>
                    <a:bodyPr/>
                    <a:lstStyle/>
                    <a:p>
                      <a:r>
                        <a:rPr lang="zh-CN" altLang="en-US" sz="1400" dirty="0" smtClean="0">
                          <a:latin typeface="+mn-ea"/>
                          <a:ea typeface="+mn-ea"/>
                        </a:rPr>
                        <a:t>研发</a:t>
                      </a:r>
                      <a:endParaRPr lang="zh-CN" altLang="en-US" sz="1400" dirty="0">
                        <a:latin typeface="+mn-ea"/>
                        <a:ea typeface="+mn-ea"/>
                      </a:endParaRP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dirty="0" smtClean="0">
                          <a:latin typeface="+mn-ea"/>
                          <a:ea typeface="+mn-ea"/>
                        </a:rPr>
                        <a:t>跌代前期</a:t>
                      </a: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i="0" dirty="0" smtClean="0">
                          <a:solidFill>
                            <a:schemeClr val="tx1"/>
                          </a:solidFill>
                          <a:latin typeface="+mn-ea"/>
                          <a:ea typeface="+mn-ea"/>
                        </a:rPr>
                        <a:t>需求跟踪列表</a:t>
                      </a:r>
                    </a:p>
                  </a:txBody>
                  <a:tcPr anchor="ctr"/>
                </a:tc>
                <a:extLst>
                  <a:ext uri="{0D108BD9-81ED-4DB2-BD59-A6C34878D82A}">
                    <a16:rowId xmlns:a16="http://schemas.microsoft.com/office/drawing/2014/main" xmlns="" val="2666788722"/>
                  </a:ext>
                </a:extLst>
              </a:tr>
              <a:tr h="364456">
                <a:tc>
                  <a:txBody>
                    <a:bodyPr/>
                    <a:lstStyle/>
                    <a:p>
                      <a:r>
                        <a:rPr lang="en-US" altLang="zh-CN" sz="1400" dirty="0" smtClean="0">
                          <a:latin typeface="+mn-ea"/>
                          <a:ea typeface="+mn-ea"/>
                        </a:rPr>
                        <a:t>5</a:t>
                      </a:r>
                      <a:endParaRPr lang="zh-CN" altLang="en-US" sz="1400" dirty="0">
                        <a:latin typeface="+mn-ea"/>
                        <a:ea typeface="+mn-ea"/>
                      </a:endParaRP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dirty="0" smtClean="0">
                          <a:solidFill>
                            <a:srgbClr val="000000"/>
                          </a:solidFill>
                          <a:ea typeface="微软雅黑" panose="020B0503020204020204" pitchFamily="34" charset="-122"/>
                          <a:cs typeface="宋体" panose="02010600030101010101" pitchFamily="2" charset="-122"/>
                        </a:rPr>
                        <a:t>研发自测不够充分</a:t>
                      </a:r>
                      <a:endParaRPr lang="zh-CN" altLang="en-US" sz="1400" i="0" dirty="0" smtClean="0">
                        <a:solidFill>
                          <a:schemeClr val="tx1"/>
                        </a:solidFill>
                        <a:latin typeface="+mn-ea"/>
                        <a:ea typeface="+mn-ea"/>
                      </a:endParaRPr>
                    </a:p>
                    <a:p>
                      <a:endParaRPr lang="zh-CN" altLang="en-US" sz="1400" dirty="0">
                        <a:latin typeface="+mn-ea"/>
                        <a:ea typeface="+mn-ea"/>
                      </a:endParaRP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i="0" dirty="0" smtClean="0">
                          <a:solidFill>
                            <a:schemeClr val="tx1"/>
                          </a:solidFill>
                          <a:latin typeface="+mn-ea"/>
                          <a:ea typeface="+mn-ea"/>
                        </a:rPr>
                        <a:t>提测前研发根据测试用例进行自测，启用交叉测试的方式，一个模板确保有两个研发进行自测验证</a:t>
                      </a:r>
                    </a:p>
                  </a:txBody>
                  <a:tcPr anchor="ctr"/>
                </a:tc>
                <a:tc>
                  <a:txBody>
                    <a:bodyPr/>
                    <a:lstStyle/>
                    <a:p>
                      <a:r>
                        <a:rPr lang="zh-CN" altLang="en-US" sz="1400" dirty="0" smtClean="0">
                          <a:latin typeface="+mn-ea"/>
                          <a:ea typeface="+mn-ea"/>
                        </a:rPr>
                        <a:t>研发</a:t>
                      </a:r>
                      <a:endParaRPr lang="zh-CN" altLang="en-US" sz="1400" dirty="0">
                        <a:latin typeface="+mn-ea"/>
                        <a:ea typeface="+mn-ea"/>
                      </a:endParaRP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dirty="0" smtClean="0">
                          <a:latin typeface="+mn-ea"/>
                          <a:ea typeface="+mn-ea"/>
                        </a:rPr>
                        <a:t>迭代中期</a:t>
                      </a: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i="0" dirty="0" smtClean="0">
                          <a:solidFill>
                            <a:schemeClr val="tx1"/>
                          </a:solidFill>
                          <a:latin typeface="+mn-ea"/>
                          <a:ea typeface="+mn-ea"/>
                        </a:rPr>
                        <a:t>自测情况反馈表</a:t>
                      </a:r>
                    </a:p>
                  </a:txBody>
                  <a:tcPr anchor="ctr"/>
                </a:tc>
                <a:extLst>
                  <a:ext uri="{0D108BD9-81ED-4DB2-BD59-A6C34878D82A}">
                    <a16:rowId xmlns:a16="http://schemas.microsoft.com/office/drawing/2014/main" xmlns="" val="164960089"/>
                  </a:ext>
                </a:extLst>
              </a:tr>
              <a:tr h="364456">
                <a:tc>
                  <a:txBody>
                    <a:bodyPr/>
                    <a:lstStyle/>
                    <a:p>
                      <a:r>
                        <a:rPr lang="en-US" altLang="zh-CN" sz="1400" dirty="0" smtClean="0">
                          <a:latin typeface="+mn-ea"/>
                          <a:ea typeface="+mn-ea"/>
                        </a:rPr>
                        <a:t>6</a:t>
                      </a:r>
                      <a:endParaRPr lang="zh-CN" altLang="en-US" sz="1400" dirty="0">
                        <a:latin typeface="+mn-ea"/>
                        <a:ea typeface="+mn-ea"/>
                      </a:endParaRPr>
                    </a:p>
                  </a:txBody>
                  <a:tcPr anchor="ctr"/>
                </a:tc>
                <a:tc>
                  <a:txBody>
                    <a:bodyPr/>
                    <a:lstStyle/>
                    <a:p>
                      <a:r>
                        <a:rPr lang="zh-CN" altLang="en-US" sz="1400" i="0" dirty="0" smtClean="0">
                          <a:solidFill>
                            <a:srgbClr val="000000"/>
                          </a:solidFill>
                          <a:latin typeface="+mn-lt"/>
                          <a:ea typeface="微软雅黑" panose="020B0503020204020204" pitchFamily="34" charset="-122"/>
                        </a:rPr>
                        <a:t>测试轮次之前预留修复缺陷过少</a:t>
                      </a:r>
                      <a:endParaRPr lang="zh-CN" altLang="en-US" sz="1400" i="0" dirty="0">
                        <a:solidFill>
                          <a:schemeClr val="tx1"/>
                        </a:solidFill>
                        <a:latin typeface="+mn-ea"/>
                        <a:ea typeface="+mn-ea"/>
                      </a:endParaRP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i="0" dirty="0" smtClean="0">
                          <a:solidFill>
                            <a:schemeClr val="tx1"/>
                          </a:solidFill>
                          <a:latin typeface="+mn-ea"/>
                          <a:ea typeface="+mn-ea"/>
                        </a:rPr>
                        <a:t>合理制定项目计划，每个小版本测试完成预留至少预留</a:t>
                      </a:r>
                      <a:r>
                        <a:rPr lang="en-US" altLang="zh-CN" sz="1400" i="0" dirty="0" smtClean="0">
                          <a:solidFill>
                            <a:schemeClr val="tx1"/>
                          </a:solidFill>
                          <a:latin typeface="+mn-ea"/>
                          <a:ea typeface="+mn-ea"/>
                        </a:rPr>
                        <a:t>1~2</a:t>
                      </a:r>
                      <a:r>
                        <a:rPr lang="zh-CN" altLang="en-US" sz="1400" i="0" dirty="0" smtClean="0">
                          <a:solidFill>
                            <a:schemeClr val="tx1"/>
                          </a:solidFill>
                          <a:latin typeface="+mn-ea"/>
                          <a:ea typeface="+mn-ea"/>
                        </a:rPr>
                        <a:t>天进行缺陷修复和验证</a:t>
                      </a:r>
                    </a:p>
                    <a:p>
                      <a:pPr marL="0" marR="0" lvl="0" indent="0" algn="l" defTabSz="1088776" rtl="0" eaLnBrk="1" fontAlgn="auto" latinLnBrk="0" hangingPunct="1">
                        <a:lnSpc>
                          <a:spcPct val="100000"/>
                        </a:lnSpc>
                        <a:spcBef>
                          <a:spcPts val="0"/>
                        </a:spcBef>
                        <a:spcAft>
                          <a:spcPts val="0"/>
                        </a:spcAft>
                        <a:buClrTx/>
                        <a:buSzTx/>
                        <a:buFontTx/>
                        <a:buNone/>
                        <a:tabLst/>
                        <a:defRPr/>
                      </a:pPr>
                      <a:endParaRPr lang="zh-CN" altLang="en-US" sz="1400" i="0" dirty="0" smtClean="0">
                        <a:solidFill>
                          <a:schemeClr val="tx1"/>
                        </a:solidFill>
                        <a:latin typeface="+mn-ea"/>
                        <a:ea typeface="+mn-ea"/>
                      </a:endParaRPr>
                    </a:p>
                  </a:txBody>
                  <a:tcPr anchor="ctr"/>
                </a:tc>
                <a:tc>
                  <a:txBody>
                    <a:bodyPr/>
                    <a:lstStyle/>
                    <a:p>
                      <a:r>
                        <a:rPr lang="zh-CN" altLang="en-US" sz="1400" dirty="0" smtClean="0">
                          <a:latin typeface="+mn-ea"/>
                          <a:ea typeface="+mn-ea"/>
                        </a:rPr>
                        <a:t>丁万里</a:t>
                      </a:r>
                      <a:endParaRPr lang="zh-CN" altLang="en-US" sz="1400" dirty="0">
                        <a:latin typeface="+mn-ea"/>
                        <a:ea typeface="+mn-ea"/>
                      </a:endParaRP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dirty="0" smtClean="0">
                          <a:latin typeface="+mn-ea"/>
                          <a:ea typeface="+mn-ea"/>
                        </a:rPr>
                        <a:t>跌代前期</a:t>
                      </a:r>
                    </a:p>
                  </a:txBody>
                  <a:tcPr anchor="ct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i="0" dirty="0" smtClean="0">
                          <a:solidFill>
                            <a:schemeClr val="tx1"/>
                          </a:solidFill>
                          <a:latin typeface="+mn-ea"/>
                          <a:ea typeface="+mn-ea"/>
                        </a:rPr>
                        <a:t>项目开发进度计划</a:t>
                      </a:r>
                    </a:p>
                  </a:txBody>
                  <a:tcPr anchor="ctr"/>
                </a:tc>
                <a:extLst>
                  <a:ext uri="{0D108BD9-81ED-4DB2-BD59-A6C34878D82A}">
                    <a16:rowId xmlns:a16="http://schemas.microsoft.com/office/drawing/2014/main" xmlns="" val="1367235695"/>
                  </a:ext>
                </a:extLst>
              </a:tr>
            </a:tbl>
          </a:graphicData>
        </a:graphic>
      </p:graphicFrame>
    </p:spTree>
    <p:extLst>
      <p:ext uri="{BB962C8B-B14F-4D97-AF65-F5344CB8AC3E}">
        <p14:creationId xmlns:p14="http://schemas.microsoft.com/office/powerpoint/2010/main" val="4096964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评审</a:t>
            </a:r>
            <a:r>
              <a:rPr lang="en-US" altLang="zh-CN" dirty="0"/>
              <a:t>/</a:t>
            </a:r>
            <a:r>
              <a:rPr lang="zh-CN" altLang="en-US" dirty="0" smtClean="0"/>
              <a:t>会议</a:t>
            </a:r>
            <a:r>
              <a:rPr lang="zh-CN" altLang="en-US" dirty="0"/>
              <a:t>要求</a:t>
            </a:r>
          </a:p>
        </p:txBody>
      </p:sp>
      <p:pic>
        <p:nvPicPr>
          <p:cNvPr id="8" name="图片 7"/>
          <p:cNvPicPr>
            <a:picLocks noChangeAspect="1"/>
          </p:cNvPicPr>
          <p:nvPr/>
        </p:nvPicPr>
        <p:blipFill>
          <a:blip r:embed="rId2"/>
          <a:stretch>
            <a:fillRect/>
          </a:stretch>
        </p:blipFill>
        <p:spPr>
          <a:xfrm>
            <a:off x="326130" y="909514"/>
            <a:ext cx="6676934" cy="5887550"/>
          </a:xfrm>
          <a:prstGeom prst="rect">
            <a:avLst/>
          </a:prstGeom>
        </p:spPr>
      </p:pic>
    </p:spTree>
    <p:extLst>
      <p:ext uri="{BB962C8B-B14F-4D97-AF65-F5344CB8AC3E}">
        <p14:creationId xmlns:p14="http://schemas.microsoft.com/office/powerpoint/2010/main" val="872375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325346" y="369454"/>
            <a:ext cx="5912633" cy="435526"/>
          </a:xfrm>
        </p:spPr>
        <p:txBody>
          <a:bodyPr/>
          <a:lstStyle/>
          <a:p>
            <a:r>
              <a:rPr lang="zh-CN" altLang="en-US" dirty="0" smtClean="0"/>
              <a:t>缺陷管理要求</a:t>
            </a:r>
          </a:p>
        </p:txBody>
      </p:sp>
      <p:pic>
        <p:nvPicPr>
          <p:cNvPr id="6" name="图片 5"/>
          <p:cNvPicPr>
            <a:picLocks noChangeAspect="1"/>
          </p:cNvPicPr>
          <p:nvPr/>
        </p:nvPicPr>
        <p:blipFill rotWithShape="1">
          <a:blip r:embed="rId3"/>
          <a:srcRect r="5673"/>
          <a:stretch/>
        </p:blipFill>
        <p:spPr>
          <a:xfrm>
            <a:off x="1692474" y="744822"/>
            <a:ext cx="7380820" cy="6071199"/>
          </a:xfrm>
          <a:prstGeom prst="rect">
            <a:avLst/>
          </a:prstGeom>
        </p:spPr>
      </p:pic>
      <p:sp>
        <p:nvSpPr>
          <p:cNvPr id="5" name="矩形 4"/>
          <p:cNvSpPr/>
          <p:nvPr/>
        </p:nvSpPr>
        <p:spPr>
          <a:xfrm>
            <a:off x="40443" y="954519"/>
            <a:ext cx="1640467" cy="51090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defPPr>
              <a:defRPr lang="zh-CN"/>
            </a:defPPr>
            <a:lvl1pPr marL="0" algn="l" defTabSz="1088776" rtl="0" eaLnBrk="1" latinLnBrk="0" hangingPunct="1">
              <a:defRPr sz="2100" kern="1200">
                <a:solidFill>
                  <a:schemeClr val="lt1"/>
                </a:solidFill>
                <a:latin typeface="+mn-lt"/>
                <a:ea typeface="+mn-ea"/>
                <a:cs typeface="+mn-cs"/>
              </a:defRPr>
            </a:lvl1pPr>
            <a:lvl2pPr marL="544388" algn="l" defTabSz="1088776" rtl="0" eaLnBrk="1" latinLnBrk="0" hangingPunct="1">
              <a:defRPr sz="2100" kern="1200">
                <a:solidFill>
                  <a:schemeClr val="lt1"/>
                </a:solidFill>
                <a:latin typeface="+mn-lt"/>
                <a:ea typeface="+mn-ea"/>
                <a:cs typeface="+mn-cs"/>
              </a:defRPr>
            </a:lvl2pPr>
            <a:lvl3pPr marL="1088776" algn="l" defTabSz="1088776" rtl="0" eaLnBrk="1" latinLnBrk="0" hangingPunct="1">
              <a:defRPr sz="2100" kern="1200">
                <a:solidFill>
                  <a:schemeClr val="lt1"/>
                </a:solidFill>
                <a:latin typeface="+mn-lt"/>
                <a:ea typeface="+mn-ea"/>
                <a:cs typeface="+mn-cs"/>
              </a:defRPr>
            </a:lvl3pPr>
            <a:lvl4pPr marL="1633164" algn="l" defTabSz="1088776" rtl="0" eaLnBrk="1" latinLnBrk="0" hangingPunct="1">
              <a:defRPr sz="2100" kern="1200">
                <a:solidFill>
                  <a:schemeClr val="lt1"/>
                </a:solidFill>
                <a:latin typeface="+mn-lt"/>
                <a:ea typeface="+mn-ea"/>
                <a:cs typeface="+mn-cs"/>
              </a:defRPr>
            </a:lvl4pPr>
            <a:lvl5pPr marL="2177552" algn="l" defTabSz="1088776" rtl="0" eaLnBrk="1" latinLnBrk="0" hangingPunct="1">
              <a:defRPr sz="21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r>
              <a:rPr lang="zh-CN" altLang="en-US" sz="1800" b="1" dirty="0" smtClean="0">
                <a:solidFill>
                  <a:schemeClr val="lt1"/>
                </a:solidFill>
              </a:rPr>
              <a:t>附件说明注意：</a:t>
            </a:r>
            <a:endParaRPr lang="en-US" altLang="zh-CN" sz="1800" b="1" dirty="0" smtClean="0">
              <a:solidFill>
                <a:schemeClr val="lt1"/>
              </a:solidFill>
            </a:endParaRPr>
          </a:p>
          <a:p>
            <a:r>
              <a:rPr lang="en-US" altLang="zh-CN" sz="1400" dirty="0" smtClean="0">
                <a:solidFill>
                  <a:schemeClr val="lt1"/>
                </a:solidFill>
              </a:rPr>
              <a:t>1</a:t>
            </a:r>
            <a:r>
              <a:rPr lang="zh-CN" altLang="en-US" sz="1400" dirty="0">
                <a:solidFill>
                  <a:schemeClr val="lt1"/>
                </a:solidFill>
              </a:rPr>
              <a:t>、</a:t>
            </a:r>
            <a:r>
              <a:rPr lang="zh-CN" altLang="zh-CN" sz="1400" dirty="0">
                <a:solidFill>
                  <a:schemeClr val="lt1"/>
                </a:solidFill>
              </a:rPr>
              <a:t>安全工具检出缺陷，对应一个工具，为减少测试人员提交跟踪工作量，允许提交一条</a:t>
            </a:r>
            <a:r>
              <a:rPr lang="zh-CN" altLang="zh-CN" sz="1400" dirty="0" smtClean="0">
                <a:solidFill>
                  <a:schemeClr val="lt1"/>
                </a:solidFill>
              </a:rPr>
              <a:t>，</a:t>
            </a:r>
            <a:r>
              <a:rPr lang="zh-CN" altLang="en-US" sz="1400" dirty="0" smtClean="0">
                <a:solidFill>
                  <a:srgbClr val="FF0000"/>
                </a:solidFill>
              </a:rPr>
              <a:t>项目过程中有</a:t>
            </a:r>
            <a:r>
              <a:rPr lang="en-US" altLang="zh-CN" sz="1400" dirty="0" smtClean="0">
                <a:solidFill>
                  <a:srgbClr val="FF0000"/>
                </a:solidFill>
              </a:rPr>
              <a:t>defer</a:t>
            </a:r>
            <a:r>
              <a:rPr lang="zh-CN" altLang="en-US" sz="1400" dirty="0" smtClean="0">
                <a:solidFill>
                  <a:srgbClr val="FF0000"/>
                </a:solidFill>
              </a:rPr>
              <a:t>、</a:t>
            </a:r>
            <a:r>
              <a:rPr lang="en-US" altLang="zh-CN" sz="1400" dirty="0" smtClean="0">
                <a:solidFill>
                  <a:srgbClr val="FF0000"/>
                </a:solidFill>
              </a:rPr>
              <a:t>delay</a:t>
            </a:r>
            <a:r>
              <a:rPr lang="zh-CN" altLang="en-US" sz="1400" dirty="0" smtClean="0">
                <a:solidFill>
                  <a:srgbClr val="FF0000"/>
                </a:solidFill>
              </a:rPr>
              <a:t>的缺陷及时抄送安全接口人，提前</a:t>
            </a:r>
            <a:r>
              <a:rPr lang="zh-CN" altLang="en-US" sz="1400" dirty="0">
                <a:solidFill>
                  <a:srgbClr val="FF0000"/>
                </a:solidFill>
              </a:rPr>
              <a:t>介入，避免发布评审不通过。</a:t>
            </a:r>
            <a:r>
              <a:rPr lang="zh-CN" altLang="en-US" sz="1400" dirty="0" smtClean="0">
                <a:solidFill>
                  <a:schemeClr val="lt1"/>
                </a:solidFill>
              </a:rPr>
              <a:t>。</a:t>
            </a:r>
            <a:r>
              <a:rPr lang="en-US" altLang="zh-CN" sz="1400" dirty="0" smtClean="0"/>
              <a:t>2</a:t>
            </a:r>
            <a:r>
              <a:rPr lang="zh-CN" altLang="en-US" sz="1400" dirty="0"/>
              <a:t>、集成测试禁止将缺陷提给</a:t>
            </a:r>
            <a:r>
              <a:rPr lang="en-US" altLang="zh-CN" sz="1400" dirty="0"/>
              <a:t>UI</a:t>
            </a:r>
            <a:r>
              <a:rPr lang="zh-CN" altLang="en-US" sz="1400" dirty="0"/>
              <a:t>设计人员，开发人员也不得将缺陷转给</a:t>
            </a:r>
            <a:r>
              <a:rPr lang="en-US" altLang="zh-CN" sz="1400" dirty="0"/>
              <a:t>UI</a:t>
            </a:r>
            <a:r>
              <a:rPr lang="zh-CN" altLang="en-US" sz="1400" dirty="0"/>
              <a:t>设计人员，否则集成测试可以不关闭缺陷</a:t>
            </a:r>
            <a:r>
              <a:rPr lang="zh-CN" altLang="en-US" sz="1400" dirty="0" smtClean="0"/>
              <a:t>。</a:t>
            </a:r>
            <a:endParaRPr lang="en-US" altLang="zh-CN" sz="1400" dirty="0" smtClean="0"/>
          </a:p>
          <a:p>
            <a:r>
              <a:rPr lang="en-US" altLang="zh-CN" sz="1400" dirty="0" smtClean="0">
                <a:solidFill>
                  <a:schemeClr val="lt1"/>
                </a:solidFill>
              </a:rPr>
              <a:t>3</a:t>
            </a:r>
            <a:r>
              <a:rPr lang="zh-CN" altLang="en-US" sz="1400" dirty="0"/>
              <a:t>、</a:t>
            </a:r>
            <a:r>
              <a:rPr lang="zh-CN" altLang="en-US" sz="1400" dirty="0">
                <a:solidFill>
                  <a:srgbClr val="FF0000"/>
                </a:solidFill>
              </a:rPr>
              <a:t>中高级缺陷或影响面较大缺陷，缺陷单上需详细注明解决方案和问题原因，影响</a:t>
            </a:r>
            <a:r>
              <a:rPr lang="zh-CN" altLang="en-US" sz="1400" dirty="0" smtClean="0">
                <a:solidFill>
                  <a:srgbClr val="FF0000"/>
                </a:solidFill>
              </a:rPr>
              <a:t>模块。</a:t>
            </a:r>
            <a:endParaRPr lang="zh-CN" altLang="en-US" sz="1400" dirty="0">
              <a:solidFill>
                <a:srgbClr val="FF0000"/>
              </a:solidFill>
            </a:endParaRPr>
          </a:p>
        </p:txBody>
      </p:sp>
    </p:spTree>
    <p:extLst>
      <p:ext uri="{BB962C8B-B14F-4D97-AF65-F5344CB8AC3E}">
        <p14:creationId xmlns:p14="http://schemas.microsoft.com/office/powerpoint/2010/main" val="202145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0" hangingPunct="0"/>
            <a:r>
              <a:rPr lang="zh-CN" altLang="en-US" dirty="0" smtClean="0"/>
              <a:t>会议流程</a:t>
            </a:r>
          </a:p>
        </p:txBody>
      </p:sp>
      <p:graphicFrame>
        <p:nvGraphicFramePr>
          <p:cNvPr id="5" name="图示 4"/>
          <p:cNvGraphicFramePr/>
          <p:nvPr>
            <p:extLst>
              <p:ext uri="{D42A27DB-BD31-4B8C-83A1-F6EECF244321}">
                <p14:modId xmlns:p14="http://schemas.microsoft.com/office/powerpoint/2010/main" val="4136685029"/>
              </p:ext>
            </p:extLst>
          </p:nvPr>
        </p:nvGraphicFramePr>
        <p:xfrm>
          <a:off x="-152730" y="764648"/>
          <a:ext cx="9451050" cy="5950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4092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0" dirty="0"/>
              <a:t/>
            </a:r>
            <a:br>
              <a:rPr lang="zh-CN" altLang="en-US" b="0" dirty="0"/>
            </a:br>
            <a:r>
              <a:rPr lang="zh-CN" altLang="en-US" b="0" dirty="0" smtClean="0"/>
              <a:t>持续</a:t>
            </a:r>
            <a:r>
              <a:rPr lang="zh-CN" altLang="en-US" b="0" dirty="0"/>
              <a:t>集成规范</a:t>
            </a:r>
            <a:br>
              <a:rPr lang="zh-CN" altLang="en-US" b="0" dirty="0"/>
            </a:br>
            <a:endParaRPr lang="zh-CN" altLang="en-US" dirty="0"/>
          </a:p>
        </p:txBody>
      </p:sp>
      <p:sp>
        <p:nvSpPr>
          <p:cNvPr id="4" name="矩形 3"/>
          <p:cNvSpPr/>
          <p:nvPr/>
        </p:nvSpPr>
        <p:spPr>
          <a:xfrm>
            <a:off x="612354" y="864509"/>
            <a:ext cx="7470830" cy="3970318"/>
          </a:xfrm>
          <a:prstGeom prst="rect">
            <a:avLst/>
          </a:prstGeom>
        </p:spPr>
        <p:txBody>
          <a:bodyPr wrap="square">
            <a:spAutoFit/>
          </a:bodyPr>
          <a:lstStyle/>
          <a:p>
            <a:endParaRPr lang="zh-CN" altLang="en-US" sz="3600" dirty="0">
              <a:solidFill>
                <a:srgbClr val="000000"/>
              </a:solidFill>
              <a:latin typeface="宋体" panose="02010600030101010101" pitchFamily="2" charset="-122"/>
              <a:ea typeface="宋体" panose="02010600030101010101" pitchFamily="2" charset="-122"/>
            </a:endParaRPr>
          </a:p>
          <a:p>
            <a:pPr marL="342900" indent="-342900">
              <a:buClr>
                <a:srgbClr val="FF0000"/>
              </a:buClr>
              <a:buFont typeface="Wingdings" panose="05000000000000000000" pitchFamily="2" charset="2"/>
              <a:buChar char="ü"/>
            </a:pPr>
            <a:r>
              <a:rPr lang="zh-CN" altLang="en-US" sz="2400" dirty="0" smtClean="0">
                <a:solidFill>
                  <a:srgbClr val="000000"/>
                </a:solidFill>
                <a:latin typeface="宋体" panose="02010600030101010101" pitchFamily="2" charset="-122"/>
                <a:ea typeface="宋体" panose="02010600030101010101" pitchFamily="2" charset="-122"/>
              </a:rPr>
              <a:t>使用统一交付平台进行持续集成，研发自测环境每日凌晨自动构建。</a:t>
            </a:r>
            <a:endParaRPr lang="en-US" altLang="zh-CN" sz="2400" dirty="0" smtClean="0">
              <a:solidFill>
                <a:srgbClr val="000000"/>
              </a:solidFill>
              <a:latin typeface="宋体" panose="02010600030101010101" pitchFamily="2" charset="-122"/>
              <a:ea typeface="宋体" panose="02010600030101010101" pitchFamily="2" charset="-122"/>
            </a:endParaRPr>
          </a:p>
          <a:p>
            <a:pPr marL="342900" indent="-342900">
              <a:buClr>
                <a:srgbClr val="FF0000"/>
              </a:buClr>
              <a:buFont typeface="Wingdings" panose="05000000000000000000" pitchFamily="2" charset="2"/>
              <a:buChar char="ü"/>
            </a:pPr>
            <a:endParaRPr lang="en-US" altLang="zh-CN" sz="2400" dirty="0" smtClean="0">
              <a:solidFill>
                <a:srgbClr val="000000"/>
              </a:solidFill>
              <a:latin typeface="宋体" panose="02010600030101010101" pitchFamily="2" charset="-122"/>
              <a:ea typeface="宋体" panose="02010600030101010101" pitchFamily="2" charset="-122"/>
            </a:endParaRPr>
          </a:p>
          <a:p>
            <a:pPr marL="342900" indent="-342900">
              <a:buClr>
                <a:srgbClr val="FF0000"/>
              </a:buClr>
              <a:buFont typeface="Wingdings" panose="05000000000000000000" pitchFamily="2" charset="2"/>
              <a:buChar char="ü"/>
            </a:pPr>
            <a:r>
              <a:rPr lang="zh-CN" altLang="en-US" sz="2400" dirty="0" smtClean="0">
                <a:solidFill>
                  <a:srgbClr val="000000"/>
                </a:solidFill>
                <a:latin typeface="宋体" panose="02010600030101010101" pitchFamily="2" charset="-122"/>
                <a:ea typeface="宋体" panose="02010600030101010101" pitchFamily="2" charset="-122"/>
              </a:rPr>
              <a:t>要求研发每日提交代码可运行。</a:t>
            </a:r>
            <a:endParaRPr lang="en-US" altLang="zh-CN" sz="2400" dirty="0" smtClean="0">
              <a:solidFill>
                <a:srgbClr val="000000"/>
              </a:solidFill>
              <a:latin typeface="宋体" panose="02010600030101010101" pitchFamily="2" charset="-122"/>
              <a:ea typeface="宋体" panose="02010600030101010101" pitchFamily="2" charset="-122"/>
            </a:endParaRPr>
          </a:p>
          <a:p>
            <a:pPr marL="342900" indent="-342900">
              <a:buClr>
                <a:srgbClr val="FF0000"/>
              </a:buClr>
              <a:buFont typeface="Wingdings" panose="05000000000000000000" pitchFamily="2" charset="2"/>
              <a:buChar char="ü"/>
            </a:pPr>
            <a:endParaRPr lang="en-US" altLang="zh-CN" sz="2400" dirty="0" smtClean="0">
              <a:solidFill>
                <a:srgbClr val="000000"/>
              </a:solidFill>
              <a:latin typeface="宋体" panose="02010600030101010101" pitchFamily="2" charset="-122"/>
              <a:ea typeface="宋体" panose="02010600030101010101" pitchFamily="2" charset="-122"/>
            </a:endParaRPr>
          </a:p>
          <a:p>
            <a:pPr marL="342900" indent="-342900">
              <a:buClr>
                <a:srgbClr val="FF0000"/>
              </a:buClr>
              <a:buFont typeface="Wingdings" panose="05000000000000000000" pitchFamily="2" charset="2"/>
              <a:buChar char="ü"/>
            </a:pPr>
            <a:r>
              <a:rPr lang="zh-CN" altLang="en-US" sz="2400" dirty="0" smtClean="0">
                <a:solidFill>
                  <a:srgbClr val="000000"/>
                </a:solidFill>
                <a:latin typeface="宋体" panose="02010600030101010101" pitchFamily="2" charset="-122"/>
                <a:ea typeface="宋体" panose="02010600030101010101" pitchFamily="2" charset="-122"/>
              </a:rPr>
              <a:t>测试环境需要由统一交付平台进行构建，避免手动替换</a:t>
            </a:r>
            <a:endParaRPr lang="en-US" altLang="zh-CN" sz="2400" dirty="0" smtClean="0">
              <a:solidFill>
                <a:srgbClr val="000000"/>
              </a:solidFill>
              <a:latin typeface="宋体" panose="02010600030101010101" pitchFamily="2" charset="-122"/>
              <a:ea typeface="宋体" panose="02010600030101010101" pitchFamily="2" charset="-122"/>
            </a:endParaRPr>
          </a:p>
          <a:p>
            <a:pPr marL="342900" indent="-342900">
              <a:buClr>
                <a:srgbClr val="FF0000"/>
              </a:buClr>
              <a:buFont typeface="Wingdings" panose="05000000000000000000" pitchFamily="2" charset="2"/>
              <a:buChar char="p"/>
            </a:pPr>
            <a:endParaRPr lang="en-US" altLang="zh-CN" sz="2400" dirty="0">
              <a:latin typeface="宋体" panose="02010600030101010101" pitchFamily="2" charset="-122"/>
              <a:ea typeface="宋体" panose="02010600030101010101" pitchFamily="2" charset="-122"/>
            </a:endParaRPr>
          </a:p>
          <a:p>
            <a:pPr marL="342900" indent="-342900">
              <a:buClr>
                <a:srgbClr val="FF0000"/>
              </a:buClr>
              <a:buFont typeface="Wingdings" panose="05000000000000000000" pitchFamily="2" charset="2"/>
              <a:buChar char="p"/>
            </a:pPr>
            <a:endParaRPr lang="en-US" altLang="zh-CN" sz="2400" dirty="0" smtClean="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06089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0" dirty="0" smtClean="0"/>
              <a:t>提</a:t>
            </a:r>
            <a:r>
              <a:rPr lang="zh-CN" altLang="en-US" b="0" dirty="0"/>
              <a:t>测收包规范</a:t>
            </a:r>
          </a:p>
        </p:txBody>
      </p:sp>
      <p:sp>
        <p:nvSpPr>
          <p:cNvPr id="5" name="矩形 4"/>
          <p:cNvSpPr/>
          <p:nvPr/>
        </p:nvSpPr>
        <p:spPr>
          <a:xfrm>
            <a:off x="612354" y="864509"/>
            <a:ext cx="7470830" cy="3600986"/>
          </a:xfrm>
          <a:prstGeom prst="rect">
            <a:avLst/>
          </a:prstGeom>
        </p:spPr>
        <p:txBody>
          <a:bodyPr wrap="square">
            <a:spAutoFit/>
          </a:bodyPr>
          <a:lstStyle/>
          <a:p>
            <a:endParaRPr lang="zh-CN" altLang="en-US" sz="3600" dirty="0">
              <a:solidFill>
                <a:srgbClr val="000000"/>
              </a:solidFill>
              <a:latin typeface="宋体" panose="02010600030101010101" pitchFamily="2" charset="-122"/>
              <a:ea typeface="宋体" panose="02010600030101010101" pitchFamily="2" charset="-122"/>
            </a:endParaRPr>
          </a:p>
          <a:p>
            <a:pPr marL="342900" indent="-342900">
              <a:buClr>
                <a:srgbClr val="FF0000"/>
              </a:buClr>
              <a:buFont typeface="Wingdings" panose="05000000000000000000" pitchFamily="2" charset="2"/>
              <a:buChar char="ü"/>
            </a:pPr>
            <a:r>
              <a:rPr lang="zh-CN" altLang="en-US" sz="2400" dirty="0" smtClean="0">
                <a:solidFill>
                  <a:srgbClr val="000000"/>
                </a:solidFill>
                <a:latin typeface="宋体" panose="02010600030101010101" pitchFamily="2" charset="-122"/>
                <a:ea typeface="宋体" panose="02010600030101010101" pitchFamily="2" charset="-122"/>
              </a:rPr>
              <a:t>提前一天完成测试环境的部署。</a:t>
            </a:r>
            <a:endParaRPr lang="en-US" altLang="zh-CN" sz="2400" dirty="0" smtClean="0">
              <a:solidFill>
                <a:srgbClr val="000000"/>
              </a:solidFill>
              <a:latin typeface="宋体" panose="02010600030101010101" pitchFamily="2" charset="-122"/>
              <a:ea typeface="宋体" panose="02010600030101010101" pitchFamily="2" charset="-122"/>
            </a:endParaRPr>
          </a:p>
          <a:p>
            <a:pPr marL="342900" indent="-342900">
              <a:buClr>
                <a:srgbClr val="FF0000"/>
              </a:buClr>
              <a:buFont typeface="Wingdings" panose="05000000000000000000" pitchFamily="2" charset="2"/>
              <a:buChar char="ü"/>
            </a:pPr>
            <a:endParaRPr lang="en-US" altLang="zh-CN" sz="2400" dirty="0" smtClean="0">
              <a:solidFill>
                <a:srgbClr val="000000"/>
              </a:solidFill>
              <a:latin typeface="宋体" panose="02010600030101010101" pitchFamily="2" charset="-122"/>
              <a:ea typeface="宋体" panose="02010600030101010101" pitchFamily="2" charset="-122"/>
            </a:endParaRPr>
          </a:p>
          <a:p>
            <a:pPr marL="342900" indent="-342900">
              <a:buClr>
                <a:srgbClr val="FF0000"/>
              </a:buClr>
              <a:buFont typeface="Wingdings" panose="05000000000000000000" pitchFamily="2" charset="2"/>
              <a:buChar char="ü"/>
            </a:pPr>
            <a:r>
              <a:rPr lang="zh-CN" altLang="en-US" sz="2400" dirty="0" smtClean="0">
                <a:solidFill>
                  <a:srgbClr val="000000"/>
                </a:solidFill>
                <a:latin typeface="宋体" panose="02010600030101010101" pitchFamily="2" charset="-122"/>
                <a:ea typeface="宋体" panose="02010600030101010101" pitchFamily="2" charset="-122"/>
              </a:rPr>
              <a:t>预留一天时间进行冒烟自测。</a:t>
            </a:r>
            <a:endParaRPr lang="en-US" altLang="zh-CN" sz="2400" dirty="0" smtClean="0">
              <a:solidFill>
                <a:srgbClr val="000000"/>
              </a:solidFill>
              <a:latin typeface="宋体" panose="02010600030101010101" pitchFamily="2" charset="-122"/>
              <a:ea typeface="宋体" panose="02010600030101010101" pitchFamily="2" charset="-122"/>
            </a:endParaRPr>
          </a:p>
          <a:p>
            <a:pPr marL="342900" indent="-342900">
              <a:buClr>
                <a:srgbClr val="FF0000"/>
              </a:buClr>
              <a:buFont typeface="Wingdings" panose="05000000000000000000" pitchFamily="2" charset="2"/>
              <a:buChar char="ü"/>
            </a:pPr>
            <a:endParaRPr lang="en-US" altLang="zh-CN" sz="2400" dirty="0" smtClean="0">
              <a:solidFill>
                <a:srgbClr val="000000"/>
              </a:solidFill>
              <a:latin typeface="宋体" panose="02010600030101010101" pitchFamily="2" charset="-122"/>
              <a:ea typeface="宋体" panose="02010600030101010101" pitchFamily="2" charset="-122"/>
            </a:endParaRPr>
          </a:p>
          <a:p>
            <a:pPr marL="342900" indent="-342900">
              <a:buClr>
                <a:srgbClr val="FF0000"/>
              </a:buClr>
              <a:buFont typeface="Wingdings" panose="05000000000000000000" pitchFamily="2" charset="2"/>
              <a:buChar char="ü"/>
            </a:pPr>
            <a:r>
              <a:rPr lang="zh-CN" altLang="en-US" sz="2400" dirty="0" smtClean="0">
                <a:solidFill>
                  <a:srgbClr val="000000"/>
                </a:solidFill>
                <a:latin typeface="宋体" panose="02010600030101010101" pitchFamily="2" charset="-122"/>
                <a:ea typeface="宋体" panose="02010600030101010101" pitchFamily="2" charset="-122"/>
              </a:rPr>
              <a:t>研发采用交叉测试，保证每个功能模块有</a:t>
            </a:r>
            <a:r>
              <a:rPr lang="en-US" altLang="zh-CN" sz="2400" dirty="0" smtClean="0">
                <a:solidFill>
                  <a:srgbClr val="000000"/>
                </a:solidFill>
                <a:latin typeface="宋体" panose="02010600030101010101" pitchFamily="2" charset="-122"/>
                <a:ea typeface="宋体" panose="02010600030101010101" pitchFamily="2" charset="-122"/>
              </a:rPr>
              <a:t>2</a:t>
            </a:r>
            <a:r>
              <a:rPr lang="zh-CN" altLang="en-US" sz="2400" dirty="0" smtClean="0">
                <a:solidFill>
                  <a:srgbClr val="000000"/>
                </a:solidFill>
                <a:latin typeface="宋体" panose="02010600030101010101" pitchFamily="2" charset="-122"/>
                <a:ea typeface="宋体" panose="02010600030101010101" pitchFamily="2" charset="-122"/>
              </a:rPr>
              <a:t>人验证。</a:t>
            </a:r>
            <a:endParaRPr lang="en-US" altLang="zh-CN" sz="2400" dirty="0" smtClean="0">
              <a:solidFill>
                <a:srgbClr val="000000"/>
              </a:solidFill>
              <a:latin typeface="宋体" panose="02010600030101010101" pitchFamily="2" charset="-122"/>
              <a:ea typeface="宋体" panose="02010600030101010101" pitchFamily="2" charset="-122"/>
            </a:endParaRPr>
          </a:p>
          <a:p>
            <a:pPr marL="342900" indent="-342900">
              <a:buClr>
                <a:srgbClr val="FF0000"/>
              </a:buClr>
              <a:buFont typeface="Wingdings" panose="05000000000000000000" pitchFamily="2" charset="2"/>
              <a:buChar char="ü"/>
            </a:pPr>
            <a:endParaRPr lang="en-US" altLang="zh-CN" sz="2400" dirty="0">
              <a:solidFill>
                <a:srgbClr val="000000"/>
              </a:solidFill>
              <a:latin typeface="宋体" panose="02010600030101010101" pitchFamily="2" charset="-122"/>
              <a:ea typeface="宋体" panose="02010600030101010101" pitchFamily="2" charset="-122"/>
            </a:endParaRPr>
          </a:p>
          <a:p>
            <a:pPr marL="342900" indent="-342900">
              <a:buClr>
                <a:srgbClr val="FF0000"/>
              </a:buClr>
              <a:buFont typeface="Wingdings" panose="05000000000000000000" pitchFamily="2" charset="2"/>
              <a:buChar char="ü"/>
            </a:pPr>
            <a:r>
              <a:rPr lang="zh-CN" altLang="en-US" sz="2400" dirty="0" smtClean="0">
                <a:solidFill>
                  <a:srgbClr val="000000"/>
                </a:solidFill>
                <a:latin typeface="宋体" panose="02010600030101010101" pitchFamily="2" charset="-122"/>
                <a:ea typeface="宋体" panose="02010600030101010101" pitchFamily="2" charset="-122"/>
              </a:rPr>
              <a:t>建议根据测试用例进行自测验证。</a:t>
            </a:r>
            <a:endParaRPr lang="en-US" altLang="zh-CN" sz="2400" dirty="0">
              <a:latin typeface="宋体" panose="02010600030101010101" pitchFamily="2" charset="-122"/>
              <a:ea typeface="宋体" panose="02010600030101010101" pitchFamily="2" charset="-122"/>
            </a:endParaRPr>
          </a:p>
          <a:p>
            <a:pPr marL="342900" indent="-342900">
              <a:buClr>
                <a:srgbClr val="FF0000"/>
              </a:buClr>
              <a:buFont typeface="Wingdings" panose="05000000000000000000" pitchFamily="2" charset="2"/>
              <a:buChar char="p"/>
            </a:pPr>
            <a:endParaRPr lang="en-US" altLang="zh-CN" sz="2400" dirty="0" smtClean="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78827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文档和代码管理制度</a:t>
            </a:r>
            <a:r>
              <a:rPr lang="en-US" altLang="zh-CN" dirty="0" smtClean="0"/>
              <a:t>—</a:t>
            </a:r>
            <a:r>
              <a:rPr lang="zh-CN" altLang="en-US" dirty="0" smtClean="0"/>
              <a:t>文档</a:t>
            </a:r>
          </a:p>
        </p:txBody>
      </p:sp>
      <p:sp>
        <p:nvSpPr>
          <p:cNvPr id="13315" name="内容占位符 2"/>
          <p:cNvSpPr>
            <a:spLocks noGrp="1"/>
          </p:cNvSpPr>
          <p:nvPr>
            <p:ph idx="1"/>
          </p:nvPr>
        </p:nvSpPr>
        <p:spPr>
          <a:xfrm>
            <a:off x="155256" y="3927946"/>
            <a:ext cx="8672285" cy="1395155"/>
          </a:xfrm>
        </p:spPr>
        <p:txBody>
          <a:bodyPr/>
          <a:lstStyle/>
          <a:p>
            <a:pPr marL="0" indent="0">
              <a:buNone/>
              <a:defRPr/>
            </a:pPr>
            <a:r>
              <a:rPr lang="en-US" altLang="zh-CN" sz="2400" dirty="0" smtClean="0">
                <a:latin typeface="+mn-ea"/>
              </a:rPr>
              <a:t>3</a:t>
            </a:r>
            <a:r>
              <a:rPr lang="zh-CN" altLang="en-US" sz="2400" dirty="0">
                <a:latin typeface="+mn-ea"/>
              </a:rPr>
              <a:t>、</a:t>
            </a:r>
            <a:r>
              <a:rPr lang="zh-CN" altLang="en-US" sz="2400" dirty="0" smtClean="0">
                <a:latin typeface="+mn-ea"/>
              </a:rPr>
              <a:t>配置管理计划：</a:t>
            </a:r>
            <a:endParaRPr lang="en-US" altLang="zh-CN" sz="2400" dirty="0" smtClean="0">
              <a:latin typeface="+mn-ea"/>
            </a:endParaRPr>
          </a:p>
          <a:p>
            <a:pPr marL="0" indent="0">
              <a:buNone/>
              <a:defRPr/>
            </a:pPr>
            <a:r>
              <a:rPr lang="zh-CN" altLang="en-US" sz="1600" dirty="0" smtClean="0">
                <a:latin typeface="+mn-ea"/>
              </a:rPr>
              <a:t>明确各阶段产出文档、存放路径、责任人、</a:t>
            </a:r>
            <a:r>
              <a:rPr lang="en-US" altLang="zh-CN" sz="1600" dirty="0" err="1" smtClean="0">
                <a:latin typeface="+mn-ea"/>
              </a:rPr>
              <a:t>svn</a:t>
            </a:r>
            <a:r>
              <a:rPr lang="zh-CN" altLang="en-US" sz="1600" dirty="0" smtClean="0">
                <a:latin typeface="+mn-ea"/>
              </a:rPr>
              <a:t>路径权限。</a:t>
            </a:r>
            <a:r>
              <a:rPr lang="en-US" altLang="zh-CN" sz="1600" dirty="0" smtClean="0">
                <a:latin typeface="+mn-ea"/>
              </a:rPr>
              <a:t>——</a:t>
            </a:r>
            <a:r>
              <a:rPr lang="zh-CN" altLang="en-US" sz="1600" dirty="0" smtClean="0">
                <a:latin typeface="+mn-ea"/>
              </a:rPr>
              <a:t>项目经理启动会议前和</a:t>
            </a:r>
            <a:r>
              <a:rPr lang="en-US" altLang="zh-CN" sz="1600" dirty="0" smtClean="0">
                <a:latin typeface="+mn-ea"/>
              </a:rPr>
              <a:t>QA</a:t>
            </a:r>
            <a:r>
              <a:rPr lang="zh-CN" altLang="en-US" sz="1600" dirty="0" smtClean="0">
                <a:latin typeface="+mn-ea"/>
              </a:rPr>
              <a:t>一起确定，并在此附件，和团队成员进行澄清确认。</a:t>
            </a:r>
            <a:endParaRPr lang="zh-CN" altLang="en-US" sz="1600" dirty="0">
              <a:latin typeface="+mn-ea"/>
            </a:endParaRPr>
          </a:p>
        </p:txBody>
      </p:sp>
      <p:sp>
        <p:nvSpPr>
          <p:cNvPr id="7" name="矩形 6"/>
          <p:cNvSpPr/>
          <p:nvPr/>
        </p:nvSpPr>
        <p:spPr>
          <a:xfrm>
            <a:off x="155256" y="877139"/>
            <a:ext cx="8783023" cy="1434239"/>
          </a:xfrm>
          <a:prstGeom prst="rect">
            <a:avLst/>
          </a:prstGeom>
        </p:spPr>
        <p:txBody>
          <a:bodyPr wrap="square">
            <a:spAutoFit/>
          </a:bodyPr>
          <a:lstStyle/>
          <a:p>
            <a:pPr marL="457291" lvl="0" indent="-457291">
              <a:lnSpc>
                <a:spcPct val="150000"/>
              </a:lnSpc>
              <a:spcBef>
                <a:spcPct val="20000"/>
              </a:spcBef>
              <a:buClr>
                <a:srgbClr val="C00000"/>
              </a:buClr>
              <a:defRPr/>
            </a:pPr>
            <a:r>
              <a:rPr lang="en-US" altLang="zh-CN" sz="2400" dirty="0">
                <a:solidFill>
                  <a:prstClr val="black"/>
                </a:solidFill>
                <a:latin typeface="+mn-ea"/>
              </a:rPr>
              <a:t>1</a:t>
            </a:r>
            <a:r>
              <a:rPr lang="zh-CN" altLang="en-US" sz="2400" dirty="0">
                <a:solidFill>
                  <a:prstClr val="black"/>
                </a:solidFill>
                <a:latin typeface="+mn-ea"/>
              </a:rPr>
              <a:t>、</a:t>
            </a:r>
            <a:r>
              <a:rPr lang="en-US" altLang="zh-CN" sz="2400" dirty="0">
                <a:solidFill>
                  <a:prstClr val="black"/>
                </a:solidFill>
                <a:latin typeface="+mn-ea"/>
              </a:rPr>
              <a:t>Svn</a:t>
            </a:r>
            <a:r>
              <a:rPr lang="zh-CN" altLang="en-US" sz="2400" dirty="0">
                <a:solidFill>
                  <a:prstClr val="black"/>
                </a:solidFill>
                <a:latin typeface="+mn-ea"/>
              </a:rPr>
              <a:t>项目管理目录：</a:t>
            </a:r>
            <a:endParaRPr lang="en-US" altLang="zh-CN" sz="2400" dirty="0">
              <a:solidFill>
                <a:prstClr val="black"/>
              </a:solidFill>
              <a:latin typeface="+mn-ea"/>
            </a:endParaRPr>
          </a:p>
          <a:p>
            <a:pPr lvl="0">
              <a:lnSpc>
                <a:spcPct val="150000"/>
              </a:lnSpc>
              <a:spcBef>
                <a:spcPct val="20000"/>
              </a:spcBef>
              <a:buClr>
                <a:srgbClr val="C00000"/>
              </a:buClr>
              <a:defRPr/>
            </a:pPr>
            <a:r>
              <a:rPr lang="zh-CN" altLang="en-US" sz="1600" dirty="0">
                <a:solidFill>
                  <a:prstClr val="black"/>
                </a:solidFill>
                <a:latin typeface="+mn-ea"/>
              </a:rPr>
              <a:t>所有文件要求及时准确提交</a:t>
            </a:r>
            <a:r>
              <a:rPr lang="en-US" altLang="zh-CN" sz="1600" dirty="0" err="1">
                <a:solidFill>
                  <a:prstClr val="black"/>
                </a:solidFill>
                <a:latin typeface="+mn-ea"/>
              </a:rPr>
              <a:t>svn</a:t>
            </a:r>
            <a:r>
              <a:rPr lang="zh-CN" altLang="en-US" sz="1600" dirty="0">
                <a:solidFill>
                  <a:prstClr val="black"/>
                </a:solidFill>
                <a:latin typeface="+mn-ea"/>
              </a:rPr>
              <a:t>目录，取用通过</a:t>
            </a:r>
            <a:r>
              <a:rPr lang="en-US" altLang="zh-CN" sz="1600" dirty="0" err="1">
                <a:solidFill>
                  <a:prstClr val="black"/>
                </a:solidFill>
                <a:latin typeface="+mn-ea"/>
              </a:rPr>
              <a:t>svn</a:t>
            </a:r>
            <a:r>
              <a:rPr lang="zh-CN" altLang="en-US" sz="1600" dirty="0">
                <a:solidFill>
                  <a:prstClr val="black"/>
                </a:solidFill>
                <a:latin typeface="+mn-ea"/>
              </a:rPr>
              <a:t>进行。特别是交接工作内容，必须以</a:t>
            </a:r>
            <a:r>
              <a:rPr lang="en-US" altLang="zh-CN" sz="1600" dirty="0" err="1">
                <a:solidFill>
                  <a:prstClr val="black"/>
                </a:solidFill>
                <a:latin typeface="+mn-ea"/>
              </a:rPr>
              <a:t>svn</a:t>
            </a:r>
            <a:r>
              <a:rPr lang="zh-CN" altLang="en-US" sz="1600" dirty="0">
                <a:solidFill>
                  <a:prstClr val="black"/>
                </a:solidFill>
                <a:latin typeface="+mn-ea"/>
              </a:rPr>
              <a:t>成果物为准</a:t>
            </a:r>
            <a:r>
              <a:rPr lang="zh-CN" altLang="en-US" sz="1600" dirty="0" smtClean="0">
                <a:solidFill>
                  <a:prstClr val="black"/>
                </a:solidFill>
                <a:latin typeface="+mn-ea"/>
              </a:rPr>
              <a:t>。</a:t>
            </a:r>
            <a:r>
              <a:rPr lang="zh-CN" altLang="en-US" sz="1600" dirty="0" smtClean="0">
                <a:latin typeface="+mn-ea"/>
              </a:rPr>
              <a:t>未</a:t>
            </a:r>
            <a:r>
              <a:rPr lang="zh-CN" altLang="en-US" sz="1600" dirty="0">
                <a:latin typeface="+mn-ea"/>
              </a:rPr>
              <a:t>规范</a:t>
            </a:r>
            <a:r>
              <a:rPr lang="zh-CN" altLang="en-US" sz="1600" dirty="0" smtClean="0">
                <a:latin typeface="+mn-ea"/>
              </a:rPr>
              <a:t>操作，开具不符合项。</a:t>
            </a:r>
            <a:endParaRPr lang="en-US" altLang="zh-CN" sz="1600" dirty="0">
              <a:latin typeface="+mn-ea"/>
            </a:endParaRPr>
          </a:p>
        </p:txBody>
      </p:sp>
      <p:sp>
        <p:nvSpPr>
          <p:cNvPr id="8" name="矩形 7"/>
          <p:cNvSpPr/>
          <p:nvPr/>
        </p:nvSpPr>
        <p:spPr>
          <a:xfrm>
            <a:off x="155256" y="2376466"/>
            <a:ext cx="8911653" cy="1483483"/>
          </a:xfrm>
          <a:prstGeom prst="rect">
            <a:avLst/>
          </a:prstGeom>
        </p:spPr>
        <p:txBody>
          <a:bodyPr wrap="square">
            <a:spAutoFit/>
          </a:bodyPr>
          <a:lstStyle/>
          <a:p>
            <a:pPr marL="457291" lvl="0" indent="-457291">
              <a:lnSpc>
                <a:spcPct val="150000"/>
              </a:lnSpc>
              <a:spcBef>
                <a:spcPct val="20000"/>
              </a:spcBef>
              <a:buClr>
                <a:srgbClr val="C00000"/>
              </a:buClr>
              <a:defRPr/>
            </a:pPr>
            <a:r>
              <a:rPr lang="en-US" altLang="zh-CN" sz="2400" dirty="0">
                <a:solidFill>
                  <a:prstClr val="black"/>
                </a:solidFill>
                <a:latin typeface="+mn-ea"/>
              </a:rPr>
              <a:t>2</a:t>
            </a:r>
            <a:r>
              <a:rPr lang="zh-CN" altLang="en-US" sz="2400" dirty="0">
                <a:solidFill>
                  <a:prstClr val="black"/>
                </a:solidFill>
                <a:latin typeface="+mn-ea"/>
              </a:rPr>
              <a:t>、文档</a:t>
            </a:r>
            <a:r>
              <a:rPr lang="zh-CN" altLang="en-US" sz="2400" dirty="0" smtClean="0">
                <a:solidFill>
                  <a:prstClr val="black"/>
                </a:solidFill>
                <a:latin typeface="+mn-ea"/>
              </a:rPr>
              <a:t>模板</a:t>
            </a:r>
            <a:r>
              <a:rPr lang="en-US" altLang="zh-CN" sz="2400" dirty="0" err="1" smtClean="0">
                <a:solidFill>
                  <a:prstClr val="black"/>
                </a:solidFill>
                <a:latin typeface="+mn-ea"/>
              </a:rPr>
              <a:t>svn</a:t>
            </a:r>
            <a:r>
              <a:rPr lang="zh-CN" altLang="en-US" sz="2400" dirty="0" smtClean="0">
                <a:solidFill>
                  <a:prstClr val="black"/>
                </a:solidFill>
                <a:latin typeface="+mn-ea"/>
              </a:rPr>
              <a:t>路径：</a:t>
            </a:r>
            <a:endParaRPr lang="en-US" altLang="zh-CN" sz="2400" dirty="0">
              <a:solidFill>
                <a:prstClr val="black"/>
              </a:solidFill>
              <a:latin typeface="+mn-ea"/>
            </a:endParaRPr>
          </a:p>
          <a:p>
            <a:pPr marL="274638" lvl="1">
              <a:spcBef>
                <a:spcPct val="20000"/>
              </a:spcBef>
              <a:defRPr/>
            </a:pPr>
            <a:r>
              <a:rPr lang="en-US" altLang="zh-CN" sz="1600" dirty="0">
                <a:solidFill>
                  <a:prstClr val="black"/>
                </a:solidFill>
                <a:latin typeface="+mn-ea"/>
              </a:rPr>
              <a:t>https://192.0.0.77/Sys-Share/</a:t>
            </a:r>
            <a:r>
              <a:rPr lang="zh-CN" altLang="en-US" sz="1600" dirty="0">
                <a:solidFill>
                  <a:prstClr val="black"/>
                </a:solidFill>
                <a:latin typeface="+mn-ea"/>
              </a:rPr>
              <a:t>行业共享</a:t>
            </a:r>
            <a:r>
              <a:rPr lang="en-US" altLang="zh-CN" sz="1600" dirty="0">
                <a:solidFill>
                  <a:prstClr val="black"/>
                </a:solidFill>
                <a:latin typeface="+mn-ea"/>
              </a:rPr>
              <a:t>/PBG</a:t>
            </a:r>
            <a:r>
              <a:rPr lang="zh-CN" altLang="en-US" sz="1600" dirty="0">
                <a:solidFill>
                  <a:prstClr val="black"/>
                </a:solidFill>
                <a:latin typeface="+mn-ea"/>
              </a:rPr>
              <a:t>产品开发部</a:t>
            </a:r>
            <a:r>
              <a:rPr lang="en-US" altLang="zh-CN" sz="1600" dirty="0">
                <a:solidFill>
                  <a:prstClr val="black"/>
                </a:solidFill>
                <a:latin typeface="+mn-ea"/>
              </a:rPr>
              <a:t>/</a:t>
            </a:r>
            <a:r>
              <a:rPr lang="zh-CN" altLang="en-US" sz="1600" dirty="0">
                <a:solidFill>
                  <a:prstClr val="black"/>
                </a:solidFill>
                <a:latin typeface="+mn-ea"/>
              </a:rPr>
              <a:t>产品开发项目过程模板 ；</a:t>
            </a:r>
            <a:r>
              <a:rPr lang="zh-CN" altLang="en-US" sz="1600" dirty="0" smtClean="0">
                <a:solidFill>
                  <a:prstClr val="black"/>
                </a:solidFill>
                <a:latin typeface="+mn-ea"/>
              </a:rPr>
              <a:t>   </a:t>
            </a:r>
            <a:endParaRPr lang="en-US" altLang="zh-CN" sz="1600" dirty="0">
              <a:solidFill>
                <a:prstClr val="black"/>
              </a:solidFill>
              <a:latin typeface="+mn-ea"/>
            </a:endParaRPr>
          </a:p>
          <a:p>
            <a:pPr marL="274638" lvl="1">
              <a:spcBef>
                <a:spcPct val="20000"/>
              </a:spcBef>
              <a:defRPr/>
            </a:pPr>
            <a:r>
              <a:rPr lang="zh-CN" altLang="en-US" sz="1600" dirty="0">
                <a:solidFill>
                  <a:prstClr val="black"/>
                </a:solidFill>
                <a:latin typeface="+mn-ea"/>
              </a:rPr>
              <a:t>没有权限的研发，走</a:t>
            </a:r>
            <a:r>
              <a:rPr lang="en-US" altLang="zh-CN" sz="1600" dirty="0" err="1">
                <a:solidFill>
                  <a:prstClr val="black"/>
                </a:solidFill>
                <a:latin typeface="+mn-ea"/>
              </a:rPr>
              <a:t>svn</a:t>
            </a:r>
            <a:r>
              <a:rPr lang="zh-CN" altLang="en-US" sz="1600" dirty="0">
                <a:solidFill>
                  <a:prstClr val="black"/>
                </a:solidFill>
                <a:latin typeface="+mn-ea"/>
              </a:rPr>
              <a:t>权限申请，</a:t>
            </a:r>
            <a:r>
              <a:rPr lang="zh-CN" altLang="en-US" sz="1600" dirty="0" smtClean="0">
                <a:solidFill>
                  <a:prstClr val="black"/>
                </a:solidFill>
                <a:latin typeface="+mn-ea"/>
              </a:rPr>
              <a:t>申请路径：</a:t>
            </a:r>
            <a:r>
              <a:rPr lang="en-US" altLang="zh-CN" sz="1600" dirty="0" smtClean="0">
                <a:solidFill>
                  <a:prstClr val="black"/>
                </a:solidFill>
                <a:latin typeface="+mn-ea"/>
              </a:rPr>
              <a:t>https</a:t>
            </a:r>
            <a:r>
              <a:rPr lang="en-US" altLang="zh-CN" sz="1600" dirty="0">
                <a:solidFill>
                  <a:prstClr val="black"/>
                </a:solidFill>
                <a:latin typeface="+mn-ea"/>
              </a:rPr>
              <a:t>://192.0.0.77/Sys-Share/</a:t>
            </a:r>
            <a:r>
              <a:rPr lang="zh-CN" altLang="en-US" sz="1600" dirty="0">
                <a:solidFill>
                  <a:prstClr val="black"/>
                </a:solidFill>
                <a:latin typeface="+mn-ea"/>
              </a:rPr>
              <a:t>行业共享</a:t>
            </a:r>
            <a:r>
              <a:rPr lang="en-US" altLang="zh-CN" sz="1600" dirty="0">
                <a:solidFill>
                  <a:prstClr val="black"/>
                </a:solidFill>
                <a:latin typeface="+mn-ea"/>
              </a:rPr>
              <a:t>/PBG</a:t>
            </a:r>
            <a:r>
              <a:rPr lang="zh-CN" altLang="en-US" sz="1600" dirty="0">
                <a:solidFill>
                  <a:prstClr val="black"/>
                </a:solidFill>
                <a:latin typeface="+mn-ea"/>
              </a:rPr>
              <a:t>产品开发部”</a:t>
            </a:r>
            <a:endParaRPr lang="en-US" altLang="zh-CN" sz="1600" dirty="0">
              <a:solidFill>
                <a:prstClr val="black"/>
              </a:solidFill>
              <a:latin typeface="+mn-ea"/>
            </a:endParaRPr>
          </a:p>
        </p:txBody>
      </p:sp>
    </p:spTree>
    <p:extLst>
      <p:ext uri="{BB962C8B-B14F-4D97-AF65-F5344CB8AC3E}">
        <p14:creationId xmlns:p14="http://schemas.microsoft.com/office/powerpoint/2010/main" val="2629259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跟踪监控</a:t>
            </a:r>
          </a:p>
        </p:txBody>
      </p:sp>
      <p:sp>
        <p:nvSpPr>
          <p:cNvPr id="13315" name="内容占位符 2"/>
          <p:cNvSpPr>
            <a:spLocks noGrp="1"/>
          </p:cNvSpPr>
          <p:nvPr>
            <p:ph idx="1"/>
          </p:nvPr>
        </p:nvSpPr>
        <p:spPr>
          <a:xfrm>
            <a:off x="468395" y="765036"/>
            <a:ext cx="8440615" cy="5473558"/>
          </a:xfrm>
        </p:spPr>
        <p:txBody>
          <a:bodyPr/>
          <a:lstStyle/>
          <a:p>
            <a:pPr marL="0" indent="0">
              <a:buNone/>
              <a:defRPr/>
            </a:pPr>
            <a:r>
              <a:rPr lang="zh-CN" altLang="en-US" sz="2000" b="1" dirty="0">
                <a:solidFill>
                  <a:srgbClr val="CC3300"/>
                </a:solidFill>
              </a:rPr>
              <a:t>项目例会</a:t>
            </a:r>
            <a:endParaRPr lang="en-US" altLang="zh-CN" sz="2000" b="1" dirty="0">
              <a:solidFill>
                <a:srgbClr val="CC3300"/>
              </a:solidFill>
            </a:endParaRPr>
          </a:p>
          <a:p>
            <a:pPr marL="342969" lvl="1" indent="-342969" eaLnBrk="0" hangingPunct="0">
              <a:lnSpc>
                <a:spcPct val="150000"/>
              </a:lnSpc>
              <a:buClr>
                <a:srgbClr val="C00000"/>
              </a:buClr>
              <a:buFont typeface="Wingdings" panose="05000000000000000000" pitchFamily="2" charset="2"/>
              <a:buChar char="Ø"/>
              <a:defRPr/>
            </a:pPr>
            <a:r>
              <a:rPr lang="zh-CN" altLang="en-US" sz="2000" dirty="0">
                <a:latin typeface="+mn-ea"/>
              </a:rPr>
              <a:t>时间：</a:t>
            </a:r>
            <a:r>
              <a:rPr lang="zh-CN" altLang="en-US" sz="2000" i="1" dirty="0">
                <a:solidFill>
                  <a:srgbClr val="0000CC"/>
                </a:solidFill>
                <a:latin typeface="+mn-ea"/>
              </a:rPr>
              <a:t>每</a:t>
            </a:r>
            <a:r>
              <a:rPr lang="zh-CN" altLang="en-US" sz="2000" i="1" dirty="0" smtClean="0">
                <a:solidFill>
                  <a:srgbClr val="0000CC"/>
                </a:solidFill>
                <a:latin typeface="+mn-ea"/>
              </a:rPr>
              <a:t>周一</a:t>
            </a:r>
            <a:r>
              <a:rPr lang="zh-CN" altLang="en-US" sz="2000" i="1" dirty="0">
                <a:solidFill>
                  <a:srgbClr val="0000CC"/>
                </a:solidFill>
                <a:latin typeface="+mn-ea"/>
              </a:rPr>
              <a:t>上</a:t>
            </a:r>
            <a:r>
              <a:rPr lang="zh-CN" altLang="en-US" sz="2000" i="1" dirty="0" smtClean="0">
                <a:solidFill>
                  <a:srgbClr val="0000CC"/>
                </a:solidFill>
                <a:latin typeface="+mn-ea"/>
              </a:rPr>
              <a:t>午</a:t>
            </a:r>
            <a:endParaRPr lang="en-US" altLang="zh-CN" sz="2000" i="1" dirty="0">
              <a:solidFill>
                <a:srgbClr val="0000CC"/>
              </a:solidFill>
              <a:latin typeface="+mn-ea"/>
            </a:endParaRPr>
          </a:p>
          <a:p>
            <a:pPr marL="342969" lvl="1" indent="-342969" eaLnBrk="0" hangingPunct="0">
              <a:lnSpc>
                <a:spcPct val="150000"/>
              </a:lnSpc>
              <a:buClr>
                <a:srgbClr val="C00000"/>
              </a:buClr>
              <a:buFont typeface="Wingdings" panose="05000000000000000000" pitchFamily="2" charset="2"/>
              <a:buChar char="Ø"/>
              <a:defRPr/>
            </a:pPr>
            <a:r>
              <a:rPr lang="zh-CN" altLang="en-US" sz="2000" dirty="0">
                <a:latin typeface="+mn-ea"/>
              </a:rPr>
              <a:t>内容：</a:t>
            </a:r>
            <a:endParaRPr lang="en-US" altLang="zh-CN" sz="2000" dirty="0">
              <a:latin typeface="+mn-ea"/>
            </a:endParaRPr>
          </a:p>
          <a:p>
            <a:pPr marL="743099" lvl="2" indent="-342969" eaLnBrk="0" hangingPunct="0">
              <a:lnSpc>
                <a:spcPct val="150000"/>
              </a:lnSpc>
              <a:buClr>
                <a:srgbClr val="C00000"/>
              </a:buClr>
              <a:buFont typeface="Wingdings" panose="05000000000000000000" pitchFamily="2" charset="2"/>
              <a:buChar char="Ø"/>
              <a:defRPr/>
            </a:pPr>
            <a:r>
              <a:rPr lang="zh-CN" altLang="en-US" sz="1600" dirty="0">
                <a:latin typeface="+mn-ea"/>
              </a:rPr>
              <a:t>工作组长汇报进展；</a:t>
            </a:r>
          </a:p>
          <a:p>
            <a:pPr marL="743099" lvl="2" indent="-342969" eaLnBrk="0" hangingPunct="0">
              <a:lnSpc>
                <a:spcPct val="150000"/>
              </a:lnSpc>
              <a:buClr>
                <a:srgbClr val="C00000"/>
              </a:buClr>
              <a:buFont typeface="Wingdings" panose="05000000000000000000" pitchFamily="2" charset="2"/>
              <a:buChar char="Ø"/>
              <a:defRPr/>
            </a:pPr>
            <a:r>
              <a:rPr lang="zh-CN" altLang="en-US" sz="1600" dirty="0">
                <a:latin typeface="+mn-ea"/>
              </a:rPr>
              <a:t>质量检查、进度确认、风险识别跟踪、</a:t>
            </a:r>
            <a:r>
              <a:rPr lang="en-US" altLang="zh-CN" sz="1600" dirty="0" err="1">
                <a:latin typeface="+mn-ea"/>
              </a:rPr>
              <a:t>coverity</a:t>
            </a:r>
            <a:r>
              <a:rPr lang="zh-CN" altLang="en-US" sz="1600" dirty="0">
                <a:latin typeface="+mn-ea"/>
              </a:rPr>
              <a:t>忽略缺陷报备等；</a:t>
            </a:r>
          </a:p>
          <a:p>
            <a:pPr marL="743099" lvl="2" indent="-342969" eaLnBrk="0" hangingPunct="0">
              <a:lnSpc>
                <a:spcPct val="150000"/>
              </a:lnSpc>
              <a:buClr>
                <a:srgbClr val="C00000"/>
              </a:buClr>
              <a:buFont typeface="Wingdings" panose="05000000000000000000" pitchFamily="2" charset="2"/>
              <a:buChar char="Ø"/>
              <a:defRPr/>
            </a:pPr>
            <a:r>
              <a:rPr lang="zh-CN" altLang="en-US" sz="1600" dirty="0">
                <a:latin typeface="+mn-ea"/>
              </a:rPr>
              <a:t>下周的工作与安排；</a:t>
            </a:r>
          </a:p>
          <a:p>
            <a:pPr marL="0" indent="0">
              <a:buNone/>
              <a:defRPr/>
            </a:pPr>
            <a:endParaRPr lang="en-US" altLang="zh-CN" sz="2000" dirty="0">
              <a:latin typeface="+mn-ea"/>
            </a:endParaRPr>
          </a:p>
          <a:p>
            <a:pPr marL="0" indent="0">
              <a:buNone/>
              <a:defRPr/>
            </a:pPr>
            <a:r>
              <a:rPr lang="zh-CN" altLang="en-US" sz="2000" b="1" dirty="0">
                <a:solidFill>
                  <a:srgbClr val="CC3300"/>
                </a:solidFill>
              </a:rPr>
              <a:t>项目周报</a:t>
            </a:r>
            <a:endParaRPr lang="en-US" altLang="zh-CN" sz="2000" b="1" dirty="0">
              <a:solidFill>
                <a:srgbClr val="CC3300"/>
              </a:solidFill>
            </a:endParaRPr>
          </a:p>
          <a:p>
            <a:pPr marL="342969" lvl="1" indent="-342969" eaLnBrk="0" hangingPunct="0">
              <a:lnSpc>
                <a:spcPct val="150000"/>
              </a:lnSpc>
              <a:buClr>
                <a:srgbClr val="C00000"/>
              </a:buClr>
              <a:buFont typeface="Wingdings" panose="05000000000000000000" pitchFamily="2" charset="2"/>
              <a:buChar char="Ø"/>
              <a:defRPr/>
            </a:pPr>
            <a:r>
              <a:rPr lang="zh-CN" altLang="en-US" sz="2000" dirty="0">
                <a:latin typeface="+mn-ea"/>
              </a:rPr>
              <a:t>时间：</a:t>
            </a:r>
            <a:r>
              <a:rPr lang="zh-CN" altLang="en-US" sz="2000" i="1" dirty="0">
                <a:solidFill>
                  <a:srgbClr val="0000CC"/>
                </a:solidFill>
                <a:latin typeface="+mn-ea"/>
              </a:rPr>
              <a:t>每</a:t>
            </a:r>
            <a:r>
              <a:rPr lang="zh-CN" altLang="en-US" sz="2000" i="1" dirty="0" smtClean="0">
                <a:solidFill>
                  <a:srgbClr val="0000CC"/>
                </a:solidFill>
                <a:latin typeface="+mn-ea"/>
              </a:rPr>
              <a:t>周</a:t>
            </a:r>
            <a:r>
              <a:rPr lang="zh-CN" altLang="en-US" sz="2000" i="1" dirty="0">
                <a:solidFill>
                  <a:srgbClr val="0000CC"/>
                </a:solidFill>
                <a:latin typeface="+mn-ea"/>
              </a:rPr>
              <a:t>一</a:t>
            </a:r>
            <a:endParaRPr lang="en-US" altLang="zh-CN" sz="2000" i="1" dirty="0">
              <a:solidFill>
                <a:srgbClr val="0000CC"/>
              </a:solidFill>
              <a:latin typeface="+mn-ea"/>
            </a:endParaRPr>
          </a:p>
          <a:p>
            <a:pPr marL="342969" lvl="1" indent="-342969" eaLnBrk="0" hangingPunct="0">
              <a:lnSpc>
                <a:spcPct val="150000"/>
              </a:lnSpc>
              <a:buClr>
                <a:srgbClr val="C00000"/>
              </a:buClr>
              <a:buFont typeface="Wingdings" panose="05000000000000000000" pitchFamily="2" charset="2"/>
              <a:buChar char="Ø"/>
              <a:defRPr/>
            </a:pPr>
            <a:r>
              <a:rPr lang="zh-CN" altLang="en-US" sz="2000" dirty="0">
                <a:latin typeface="+mn-ea"/>
              </a:rPr>
              <a:t>责任人：项目经理</a:t>
            </a:r>
            <a:endParaRPr lang="en-US" altLang="zh-CN" sz="2000" dirty="0">
              <a:latin typeface="+mn-ea"/>
            </a:endParaRPr>
          </a:p>
          <a:p>
            <a:pPr marL="0" lvl="1" indent="0" eaLnBrk="0" hangingPunct="0">
              <a:lnSpc>
                <a:spcPct val="150000"/>
              </a:lnSpc>
              <a:buClr>
                <a:srgbClr val="C00000"/>
              </a:buClr>
              <a:buNone/>
              <a:defRPr/>
            </a:pPr>
            <a:r>
              <a:rPr lang="zh-CN" altLang="en-US" sz="2000" dirty="0">
                <a:solidFill>
                  <a:srgbClr val="FF0000"/>
                </a:solidFill>
                <a:latin typeface="+mn-ea"/>
              </a:rPr>
              <a:t>说明：项目进展汇报如果采用线下执行，请上传项目周报至项目监控目录，线下项目周报要求送达</a:t>
            </a:r>
            <a:r>
              <a:rPr lang="en-US" altLang="zh-CN" sz="2000" dirty="0">
                <a:solidFill>
                  <a:srgbClr val="FF0000"/>
                </a:solidFill>
                <a:latin typeface="+mn-ea"/>
              </a:rPr>
              <a:t>LPDT</a:t>
            </a:r>
            <a:r>
              <a:rPr lang="zh-CN" altLang="en-US" sz="2000" dirty="0">
                <a:solidFill>
                  <a:srgbClr val="FF0000"/>
                </a:solidFill>
                <a:latin typeface="+mn-ea"/>
              </a:rPr>
              <a:t>、所有工作组组长、</a:t>
            </a:r>
            <a:r>
              <a:rPr lang="en-US" altLang="zh-CN" sz="2000" dirty="0">
                <a:solidFill>
                  <a:srgbClr val="FF0000"/>
                </a:solidFill>
                <a:latin typeface="+mn-ea"/>
              </a:rPr>
              <a:t>QA</a:t>
            </a:r>
            <a:r>
              <a:rPr lang="zh-CN" altLang="en-US" sz="2000" dirty="0">
                <a:solidFill>
                  <a:srgbClr val="FF0000"/>
                </a:solidFill>
                <a:latin typeface="+mn-ea"/>
              </a:rPr>
              <a:t>以及相关干系人</a:t>
            </a:r>
            <a:endParaRPr lang="en-US" altLang="zh-CN" sz="2000" dirty="0">
              <a:solidFill>
                <a:srgbClr val="FF0000"/>
              </a:solidFill>
              <a:latin typeface="+mn-ea"/>
            </a:endParaRPr>
          </a:p>
          <a:p>
            <a:pPr marL="342969" lvl="1" indent="-342969" eaLnBrk="0" hangingPunct="0">
              <a:lnSpc>
                <a:spcPct val="150000"/>
              </a:lnSpc>
              <a:buClr>
                <a:srgbClr val="C00000"/>
              </a:buClr>
              <a:buFont typeface="Wingdings" panose="05000000000000000000" pitchFamily="2" charset="2"/>
              <a:buChar char="Ø"/>
              <a:defRPr/>
            </a:pPr>
            <a:endParaRPr lang="en-US" altLang="zh-CN" sz="2000" dirty="0"/>
          </a:p>
          <a:p>
            <a:pPr marL="457291" indent="-457291">
              <a:buNone/>
              <a:defRPr/>
            </a:pPr>
            <a:r>
              <a:rPr lang="en-US" altLang="zh-CN" sz="2400" dirty="0"/>
              <a:t>	</a:t>
            </a:r>
          </a:p>
        </p:txBody>
      </p:sp>
    </p:spTree>
    <p:extLst>
      <p:ext uri="{BB962C8B-B14F-4D97-AF65-F5344CB8AC3E}">
        <p14:creationId xmlns:p14="http://schemas.microsoft.com/office/powerpoint/2010/main" val="852623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325346" y="369454"/>
            <a:ext cx="6722723" cy="435526"/>
          </a:xfrm>
        </p:spPr>
        <p:txBody>
          <a:bodyPr/>
          <a:lstStyle/>
          <a:p>
            <a:r>
              <a:rPr lang="zh-CN" altLang="en-US" dirty="0" smtClean="0"/>
              <a:t>沟通报告</a:t>
            </a:r>
            <a:r>
              <a:rPr lang="zh-CN" altLang="en-US" dirty="0"/>
              <a:t>机制</a:t>
            </a:r>
            <a:endParaRPr lang="zh-CN" altLang="en-US" dirty="0" smtClean="0">
              <a:solidFill>
                <a:srgbClr val="FF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4020565461"/>
              </p:ext>
            </p:extLst>
          </p:nvPr>
        </p:nvGraphicFramePr>
        <p:xfrm>
          <a:off x="81153" y="818390"/>
          <a:ext cx="8983284" cy="4706879"/>
        </p:xfrm>
        <a:graphic>
          <a:graphicData uri="http://schemas.openxmlformats.org/drawingml/2006/table">
            <a:tbl>
              <a:tblPr firstRow="1" bandRow="1">
                <a:tableStyleId>{5C22544A-7EE6-4342-B048-85BDC9FD1C3A}</a:tableStyleId>
              </a:tblPr>
              <a:tblGrid>
                <a:gridCol w="936246">
                  <a:extLst>
                    <a:ext uri="{9D8B030D-6E8A-4147-A177-3AD203B41FA5}">
                      <a16:colId xmlns:a16="http://schemas.microsoft.com/office/drawing/2014/main" xmlns="" val="733355335"/>
                    </a:ext>
                  </a:extLst>
                </a:gridCol>
                <a:gridCol w="855095">
                  <a:extLst>
                    <a:ext uri="{9D8B030D-6E8A-4147-A177-3AD203B41FA5}">
                      <a16:colId xmlns:a16="http://schemas.microsoft.com/office/drawing/2014/main" xmlns="" val="2068458735"/>
                    </a:ext>
                  </a:extLst>
                </a:gridCol>
                <a:gridCol w="2115235">
                  <a:extLst>
                    <a:ext uri="{9D8B030D-6E8A-4147-A177-3AD203B41FA5}">
                      <a16:colId xmlns:a16="http://schemas.microsoft.com/office/drawing/2014/main" xmlns="" val="2420610753"/>
                    </a:ext>
                  </a:extLst>
                </a:gridCol>
                <a:gridCol w="1935215">
                  <a:extLst>
                    <a:ext uri="{9D8B030D-6E8A-4147-A177-3AD203B41FA5}">
                      <a16:colId xmlns:a16="http://schemas.microsoft.com/office/drawing/2014/main" xmlns="" val="643413796"/>
                    </a:ext>
                  </a:extLst>
                </a:gridCol>
                <a:gridCol w="1305145">
                  <a:extLst>
                    <a:ext uri="{9D8B030D-6E8A-4147-A177-3AD203B41FA5}">
                      <a16:colId xmlns:a16="http://schemas.microsoft.com/office/drawing/2014/main" xmlns="" val="2618734402"/>
                    </a:ext>
                  </a:extLst>
                </a:gridCol>
                <a:gridCol w="1836348">
                  <a:extLst>
                    <a:ext uri="{9D8B030D-6E8A-4147-A177-3AD203B41FA5}">
                      <a16:colId xmlns:a16="http://schemas.microsoft.com/office/drawing/2014/main" xmlns="" val="1329041984"/>
                    </a:ext>
                  </a:extLst>
                </a:gridCol>
              </a:tblGrid>
              <a:tr h="271144">
                <a:tc>
                  <a:txBody>
                    <a:bodyPr/>
                    <a:lstStyle/>
                    <a:p>
                      <a:pPr algn="ctr"/>
                      <a:r>
                        <a:rPr lang="zh-CN" altLang="en-US" sz="1400" dirty="0" smtClean="0">
                          <a:latin typeface="+mn-ea"/>
                          <a:ea typeface="+mn-ea"/>
                        </a:rPr>
                        <a:t>沟通形式</a:t>
                      </a:r>
                      <a:endParaRPr lang="zh-CN" altLang="en-US" sz="1400" dirty="0">
                        <a:latin typeface="+mn-ea"/>
                        <a:ea typeface="+mn-ea"/>
                      </a:endParaRPr>
                    </a:p>
                  </a:txBody>
                  <a:tcPr anchor="ctr"/>
                </a:tc>
                <a:tc>
                  <a:txBody>
                    <a:bodyPr/>
                    <a:lstStyle/>
                    <a:p>
                      <a:pPr algn="ctr"/>
                      <a:r>
                        <a:rPr lang="zh-CN" altLang="en-US" sz="1400" dirty="0" smtClean="0">
                          <a:latin typeface="+mn-ea"/>
                          <a:ea typeface="+mn-ea"/>
                        </a:rPr>
                        <a:t>责任人</a:t>
                      </a:r>
                      <a:endParaRPr lang="zh-CN" altLang="en-US" sz="1400" dirty="0">
                        <a:latin typeface="+mn-ea"/>
                        <a:ea typeface="+mn-ea"/>
                      </a:endParaRPr>
                    </a:p>
                  </a:txBody>
                  <a:tcPr anchor="ctr"/>
                </a:tc>
                <a:tc>
                  <a:txBody>
                    <a:bodyPr/>
                    <a:lstStyle/>
                    <a:p>
                      <a:pPr algn="ctr"/>
                      <a:r>
                        <a:rPr lang="zh-CN" altLang="en-US" sz="1400" dirty="0" smtClean="0">
                          <a:latin typeface="+mn-ea"/>
                          <a:ea typeface="+mn-ea"/>
                        </a:rPr>
                        <a:t>汇报对象</a:t>
                      </a:r>
                      <a:endParaRPr lang="zh-CN" altLang="en-US" sz="1200" dirty="0" smtClean="0">
                        <a:latin typeface="+mn-ea"/>
                        <a:ea typeface="+mn-ea"/>
                      </a:endParaRPr>
                    </a:p>
                  </a:txBody>
                  <a:tcPr anchor="ctr"/>
                </a:tc>
                <a:tc>
                  <a:txBody>
                    <a:bodyPr/>
                    <a:lstStyle/>
                    <a:p>
                      <a:pPr algn="ctr"/>
                      <a:r>
                        <a:rPr lang="zh-CN" altLang="en-US" sz="1400" dirty="0" smtClean="0">
                          <a:latin typeface="+mn-ea"/>
                          <a:ea typeface="+mn-ea"/>
                        </a:rPr>
                        <a:t>参与人</a:t>
                      </a:r>
                      <a:endParaRPr lang="en-US" altLang="zh-CN" sz="1400" dirty="0" smtClean="0">
                        <a:latin typeface="+mn-ea"/>
                        <a:ea typeface="+mn-ea"/>
                      </a:endParaRPr>
                    </a:p>
                  </a:txBody>
                  <a:tcPr anchor="ctr"/>
                </a:tc>
                <a:tc>
                  <a:txBody>
                    <a:bodyPr/>
                    <a:lstStyle/>
                    <a:p>
                      <a:pPr algn="ctr"/>
                      <a:r>
                        <a:rPr lang="zh-CN" altLang="en-US" sz="1400" dirty="0" smtClean="0">
                          <a:latin typeface="+mn-ea"/>
                          <a:ea typeface="+mn-ea"/>
                        </a:rPr>
                        <a:t>频率</a:t>
                      </a:r>
                      <a:endParaRPr lang="zh-CN" altLang="en-US" sz="1400" dirty="0">
                        <a:latin typeface="+mn-ea"/>
                        <a:ea typeface="+mn-ea"/>
                      </a:endParaRPr>
                    </a:p>
                  </a:txBody>
                  <a:tcPr anchor="ctr"/>
                </a:tc>
                <a:tc>
                  <a:txBody>
                    <a:bodyPr/>
                    <a:lstStyle/>
                    <a:p>
                      <a:pPr algn="ctr"/>
                      <a:r>
                        <a:rPr lang="zh-CN" altLang="en-US" sz="1400" dirty="0" smtClean="0">
                          <a:latin typeface="+mn-ea"/>
                          <a:ea typeface="+mn-ea"/>
                        </a:rPr>
                        <a:t>内容</a:t>
                      </a:r>
                      <a:endParaRPr lang="zh-CN" altLang="en-US" sz="1400" dirty="0">
                        <a:latin typeface="+mn-ea"/>
                        <a:ea typeface="+mn-ea"/>
                      </a:endParaRPr>
                    </a:p>
                  </a:txBody>
                  <a:tcPr anchor="ctr"/>
                </a:tc>
                <a:extLst>
                  <a:ext uri="{0D108BD9-81ED-4DB2-BD59-A6C34878D82A}">
                    <a16:rowId xmlns:a16="http://schemas.microsoft.com/office/drawing/2014/main" xmlns="" val="3452001233"/>
                  </a:ext>
                </a:extLst>
              </a:tr>
              <a:tr h="378719">
                <a:tc>
                  <a:txBody>
                    <a:bodyPr/>
                    <a:lstStyle/>
                    <a:p>
                      <a:pPr algn="ctr"/>
                      <a:r>
                        <a:rPr lang="zh-CN" altLang="en-US" sz="1300" dirty="0" smtClean="0">
                          <a:latin typeface="+mn-ea"/>
                          <a:ea typeface="+mn-ea"/>
                        </a:rPr>
                        <a:t>项目晨会</a:t>
                      </a:r>
                      <a:endParaRPr lang="zh-CN" altLang="en-US" sz="1300" dirty="0">
                        <a:latin typeface="+mn-ea"/>
                        <a:ea typeface="+mn-ea"/>
                      </a:endParaRPr>
                    </a:p>
                  </a:txBody>
                  <a:tcPr anchor="ctr"/>
                </a:tc>
                <a:tc>
                  <a:txBody>
                    <a:bodyPr/>
                    <a:lstStyle/>
                    <a:p>
                      <a:pPr algn="ctr"/>
                      <a:r>
                        <a:rPr lang="zh-CN" altLang="en-US" sz="1300" dirty="0" smtClean="0">
                          <a:latin typeface="+mn-ea"/>
                          <a:ea typeface="+mn-ea"/>
                        </a:rPr>
                        <a:t>工作组长</a:t>
                      </a:r>
                      <a:endParaRPr lang="zh-CN" altLang="en-US" sz="1300" dirty="0">
                        <a:latin typeface="+mn-ea"/>
                        <a:ea typeface="+mn-ea"/>
                      </a:endParaRPr>
                    </a:p>
                  </a:txBody>
                  <a:tcPr anchor="ctr"/>
                </a:tc>
                <a:tc>
                  <a:txBody>
                    <a:bodyPr/>
                    <a:lstStyle/>
                    <a:p>
                      <a:pPr algn="ctr"/>
                      <a:r>
                        <a:rPr lang="zh-CN" altLang="en-US" sz="1300" dirty="0" smtClean="0">
                          <a:latin typeface="+mn-ea"/>
                          <a:ea typeface="+mn-ea"/>
                        </a:rPr>
                        <a:t>项目经理</a:t>
                      </a:r>
                      <a:endParaRPr lang="zh-CN" altLang="en-US" sz="1300" dirty="0">
                        <a:latin typeface="+mn-ea"/>
                        <a:ea typeface="+mn-ea"/>
                      </a:endParaRPr>
                    </a:p>
                  </a:txBody>
                  <a:tcPr anchor="ctr"/>
                </a:tc>
                <a:tc>
                  <a:txBody>
                    <a:bodyPr/>
                    <a:lstStyle/>
                    <a:p>
                      <a:pPr algn="ctr"/>
                      <a:r>
                        <a:rPr lang="zh-CN" altLang="en-US" sz="1300" dirty="0" smtClean="0">
                          <a:latin typeface="+mn-ea"/>
                          <a:ea typeface="+mn-ea"/>
                        </a:rPr>
                        <a:t>各开发组长、开发人员</a:t>
                      </a:r>
                      <a:endParaRPr lang="zh-CN" altLang="en-US" sz="1300" dirty="0">
                        <a:latin typeface="+mn-ea"/>
                        <a:ea typeface="+mn-ea"/>
                      </a:endParaRPr>
                    </a:p>
                  </a:txBody>
                  <a:tcPr anchor="ctr"/>
                </a:tc>
                <a:tc>
                  <a:txBody>
                    <a:bodyPr/>
                    <a:lstStyle/>
                    <a:p>
                      <a:pPr algn="ctr"/>
                      <a:r>
                        <a:rPr lang="zh-CN" altLang="en-US" sz="1300" dirty="0" smtClean="0">
                          <a:latin typeface="+mn-ea"/>
                          <a:ea typeface="+mn-ea"/>
                        </a:rPr>
                        <a:t>编码阶段每日</a:t>
                      </a:r>
                      <a:endParaRPr lang="zh-CN" altLang="en-US" sz="1300" dirty="0">
                        <a:latin typeface="+mn-ea"/>
                        <a:ea typeface="+mn-ea"/>
                      </a:endParaRPr>
                    </a:p>
                  </a:txBody>
                  <a:tcPr anchor="ctr"/>
                </a:tc>
                <a:tc rowSpan="3">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lang="zh-CN" altLang="en-US" sz="1300" dirty="0" smtClean="0">
                          <a:latin typeface="+mn-ea"/>
                          <a:ea typeface="+mn-ea"/>
                        </a:rPr>
                        <a:t>进展与计划、问题与风险、原因分析及纠正</a:t>
                      </a:r>
                    </a:p>
                  </a:txBody>
                  <a:tcPr anchor="ctr"/>
                </a:tc>
                <a:extLst>
                  <a:ext uri="{0D108BD9-81ED-4DB2-BD59-A6C34878D82A}">
                    <a16:rowId xmlns:a16="http://schemas.microsoft.com/office/drawing/2014/main" xmlns="" val="1565420203"/>
                  </a:ext>
                </a:extLst>
              </a:tr>
              <a:tr h="378719">
                <a:tc>
                  <a:txBody>
                    <a:bodyPr/>
                    <a:lstStyle/>
                    <a:p>
                      <a:pPr algn="ctr"/>
                      <a:r>
                        <a:rPr lang="zh-CN" altLang="en-US" sz="1300" dirty="0" smtClean="0">
                          <a:latin typeface="+mn-ea"/>
                          <a:ea typeface="+mn-ea"/>
                        </a:rPr>
                        <a:t>周会</a:t>
                      </a:r>
                      <a:endParaRPr lang="zh-CN" altLang="en-US" sz="1300" dirty="0">
                        <a:latin typeface="+mn-ea"/>
                        <a:ea typeface="+mn-ea"/>
                      </a:endParaRPr>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kumimoji="0" lang="zh-CN" altLang="en-US" sz="1300" b="0" i="0" u="none" strike="noStrike" kern="1200" cap="none" spc="0" normalizeH="0" baseline="0" noProof="0" dirty="0" smtClean="0">
                          <a:ln>
                            <a:noFill/>
                          </a:ln>
                          <a:solidFill>
                            <a:prstClr val="black"/>
                          </a:solidFill>
                          <a:effectLst/>
                          <a:uLnTx/>
                          <a:uFillTx/>
                          <a:latin typeface="+mn-ea"/>
                          <a:ea typeface="+mn-ea"/>
                          <a:cs typeface="+mn-cs"/>
                        </a:rPr>
                        <a:t>项目经理</a:t>
                      </a:r>
                      <a:endParaRPr kumimoji="0" lang="zh-CN" altLang="en-US" sz="1300" b="0" i="0" u="none" strike="noStrike" kern="1200" cap="none" spc="0" normalizeH="0" baseline="0" noProof="0" dirty="0">
                        <a:ln>
                          <a:noFill/>
                        </a:ln>
                        <a:solidFill>
                          <a:prstClr val="black"/>
                        </a:solidFill>
                        <a:effectLst/>
                        <a:uLnTx/>
                        <a:uFillTx/>
                        <a:latin typeface="+mn-ea"/>
                        <a:ea typeface="+mn-ea"/>
                        <a:cs typeface="+mn-cs"/>
                      </a:endParaRPr>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lang="zh-CN" altLang="en-US" sz="1300" dirty="0" smtClean="0">
                          <a:latin typeface="+mn-ea"/>
                          <a:ea typeface="+mn-ea"/>
                        </a:rPr>
                        <a:t>项目经理</a:t>
                      </a:r>
                      <a:r>
                        <a:rPr lang="zh-CN" altLang="en-US" sz="1300" dirty="0" smtClean="0">
                          <a:solidFill>
                            <a:schemeClr val="tx1"/>
                          </a:solidFill>
                          <a:latin typeface="+mn-ea"/>
                          <a:ea typeface="+mn-ea"/>
                        </a:rPr>
                        <a:t>、</a:t>
                      </a:r>
                      <a:r>
                        <a:rPr lang="en-US" altLang="zh-CN" sz="1300" dirty="0" smtClean="0">
                          <a:solidFill>
                            <a:schemeClr val="tx1"/>
                          </a:solidFill>
                          <a:latin typeface="+mn-ea"/>
                          <a:ea typeface="+mn-ea"/>
                        </a:rPr>
                        <a:t>QA</a:t>
                      </a:r>
                      <a:endParaRPr lang="zh-CN" altLang="en-US" sz="1300" dirty="0" smtClean="0">
                        <a:solidFill>
                          <a:schemeClr val="tx1"/>
                        </a:solidFill>
                        <a:latin typeface="+mn-ea"/>
                        <a:ea typeface="+mn-ea"/>
                      </a:endParaRPr>
                    </a:p>
                  </a:txBody>
                  <a:tcPr anchor="ctr"/>
                </a:tc>
                <a:tc>
                  <a:txBody>
                    <a:bodyPr/>
                    <a:lstStyle/>
                    <a:p>
                      <a:pPr algn="ctr"/>
                      <a:r>
                        <a:rPr lang="zh-CN" altLang="en-US" sz="1300" dirty="0" smtClean="0">
                          <a:latin typeface="+mn-ea"/>
                          <a:ea typeface="+mn-ea"/>
                        </a:rPr>
                        <a:t>开发组长，测试组长、相关人员，如</a:t>
                      </a:r>
                      <a:r>
                        <a:rPr lang="en-US" altLang="zh-CN" sz="1300" dirty="0" smtClean="0">
                          <a:latin typeface="+mn-ea"/>
                          <a:ea typeface="+mn-ea"/>
                        </a:rPr>
                        <a:t>UI</a:t>
                      </a:r>
                      <a:r>
                        <a:rPr lang="zh-CN" altLang="en-US" sz="1300" dirty="0" smtClean="0">
                          <a:latin typeface="+mn-ea"/>
                          <a:ea typeface="+mn-ea"/>
                        </a:rPr>
                        <a:t>和产品经理、技术支持</a:t>
                      </a:r>
                    </a:p>
                  </a:txBody>
                  <a:tcPr anchor="ctr"/>
                </a:tc>
                <a:tc>
                  <a:txBody>
                    <a:bodyPr/>
                    <a:lstStyle/>
                    <a:p>
                      <a:pPr algn="ctr"/>
                      <a:r>
                        <a:rPr lang="zh-CN" altLang="en-US" sz="1300" dirty="0" smtClean="0">
                          <a:latin typeface="+mn-ea"/>
                          <a:ea typeface="+mn-ea"/>
                        </a:rPr>
                        <a:t>每周五上午</a:t>
                      </a:r>
                      <a:endParaRPr lang="zh-CN" altLang="en-US" sz="1300" dirty="0">
                        <a:latin typeface="+mn-ea"/>
                        <a:ea typeface="+mn-ea"/>
                      </a:endParaRPr>
                    </a:p>
                  </a:txBody>
                  <a:tcPr anchor="ctr"/>
                </a:tc>
                <a:tc vMerge="1">
                  <a:txBody>
                    <a:bodyPr/>
                    <a:lstStyle/>
                    <a:p>
                      <a:pPr marL="0" algn="ctr" defTabSz="1088776" rtl="0" eaLnBrk="1" latinLnBrk="0" hangingPunct="1"/>
                      <a:endParaRPr lang="zh-CN" altLang="en-US" sz="1300" kern="1200" dirty="0">
                        <a:solidFill>
                          <a:schemeClr val="dk1"/>
                        </a:solidFill>
                        <a:latin typeface="+mn-ea"/>
                        <a:ea typeface="+mn-ea"/>
                        <a:cs typeface="+mn-cs"/>
                      </a:endParaRPr>
                    </a:p>
                  </a:txBody>
                  <a:tcPr anchor="ctr"/>
                </a:tc>
                <a:extLst>
                  <a:ext uri="{0D108BD9-81ED-4DB2-BD59-A6C34878D82A}">
                    <a16:rowId xmlns:a16="http://schemas.microsoft.com/office/drawing/2014/main" xmlns="" val="1477492008"/>
                  </a:ext>
                </a:extLst>
              </a:tr>
              <a:tr h="224864">
                <a:tc>
                  <a:txBody>
                    <a:bodyPr/>
                    <a:lstStyle/>
                    <a:p>
                      <a:pPr algn="ctr"/>
                      <a:r>
                        <a:rPr lang="zh-CN" altLang="en-US" sz="1300" dirty="0" smtClean="0">
                          <a:solidFill>
                            <a:schemeClr val="tx1"/>
                          </a:solidFill>
                          <a:latin typeface="+mn-ea"/>
                          <a:ea typeface="+mn-ea"/>
                        </a:rPr>
                        <a:t>周报</a:t>
                      </a:r>
                      <a:endParaRPr lang="zh-CN" altLang="en-US" sz="1300" dirty="0">
                        <a:solidFill>
                          <a:schemeClr val="tx1"/>
                        </a:solidFill>
                        <a:latin typeface="+mn-ea"/>
                        <a:ea typeface="+mn-ea"/>
                      </a:endParaRPr>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kumimoji="0" lang="zh-CN" altLang="en-US" sz="1300" b="0" i="0" u="none" strike="noStrike" kern="1200" cap="none" spc="0" normalizeH="0" baseline="0" noProof="0" dirty="0" smtClean="0">
                          <a:ln>
                            <a:noFill/>
                          </a:ln>
                          <a:solidFill>
                            <a:schemeClr val="tx1"/>
                          </a:solidFill>
                          <a:effectLst/>
                          <a:uLnTx/>
                          <a:uFillTx/>
                          <a:latin typeface="+mn-ea"/>
                          <a:ea typeface="+mn-ea"/>
                          <a:cs typeface="+mn-cs"/>
                        </a:rPr>
                        <a:t>项目经理</a:t>
                      </a:r>
                      <a:endParaRPr kumimoji="0" lang="zh-CN" altLang="en-US" sz="1300" b="0" i="0" u="none" strike="noStrike" kern="1200" cap="none" spc="0" normalizeH="0" baseline="0" noProof="0" dirty="0">
                        <a:ln>
                          <a:noFill/>
                        </a:ln>
                        <a:solidFill>
                          <a:schemeClr val="tx1"/>
                        </a:solidFill>
                        <a:effectLst/>
                        <a:uLnTx/>
                        <a:uFillTx/>
                        <a:latin typeface="+mn-ea"/>
                        <a:ea typeface="+mn-ea"/>
                        <a:cs typeface="+mn-cs"/>
                      </a:endParaRPr>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lang="en-US" altLang="zh-CN" sz="1300" dirty="0" smtClean="0">
                          <a:solidFill>
                            <a:schemeClr val="tx1"/>
                          </a:solidFill>
                          <a:latin typeface="+mn-ea"/>
                          <a:ea typeface="+mn-ea"/>
                        </a:rPr>
                        <a:t>PDT</a:t>
                      </a:r>
                      <a:r>
                        <a:rPr lang="zh-CN" altLang="en-US" sz="1300" dirty="0" smtClean="0">
                          <a:solidFill>
                            <a:schemeClr val="tx1"/>
                          </a:solidFill>
                          <a:latin typeface="+mn-ea"/>
                          <a:ea typeface="+mn-ea"/>
                        </a:rPr>
                        <a:t>经理、项目成员、问题及风险责任人、</a:t>
                      </a:r>
                      <a:r>
                        <a:rPr lang="en-US" altLang="zh-CN" sz="1300" dirty="0" smtClean="0">
                          <a:solidFill>
                            <a:schemeClr val="tx1"/>
                          </a:solidFill>
                          <a:latin typeface="+mn-ea"/>
                          <a:ea typeface="+mn-ea"/>
                        </a:rPr>
                        <a:t>QA</a:t>
                      </a:r>
                      <a:endParaRPr lang="zh-CN" altLang="en-US" sz="1300" dirty="0" smtClean="0">
                        <a:solidFill>
                          <a:schemeClr val="tx1"/>
                        </a:solidFill>
                        <a:latin typeface="+mn-ea"/>
                        <a:ea typeface="+mn-ea"/>
                      </a:endParaRPr>
                    </a:p>
                  </a:txBody>
                  <a:tcPr anchor="ctr"/>
                </a:tc>
                <a:tc>
                  <a:txBody>
                    <a:bodyPr/>
                    <a:lstStyle/>
                    <a:p>
                      <a:pPr algn="ctr"/>
                      <a:r>
                        <a:rPr lang="en-US" altLang="zh-CN" sz="1400" dirty="0" smtClean="0"/>
                        <a:t>/</a:t>
                      </a:r>
                      <a:endParaRPr lang="zh-CN" altLang="en-US" sz="1400" dirty="0"/>
                    </a:p>
                  </a:txBody>
                  <a:tcPr anchor="ctr"/>
                </a:tc>
                <a:tc>
                  <a:txBody>
                    <a:bodyPr/>
                    <a:lstStyle/>
                    <a:p>
                      <a:pPr marL="0" algn="ctr" defTabSz="1088776" rtl="0" eaLnBrk="1" latinLnBrk="0" hangingPunct="1"/>
                      <a:r>
                        <a:rPr lang="zh-CN" altLang="en-US" sz="1300" dirty="0" smtClean="0">
                          <a:solidFill>
                            <a:schemeClr val="tx1"/>
                          </a:solidFill>
                          <a:latin typeface="+mn-ea"/>
                          <a:ea typeface="+mn-ea"/>
                        </a:rPr>
                        <a:t>每周</a:t>
                      </a:r>
                      <a:endParaRPr lang="zh-CN" altLang="en-US" sz="1300" kern="1200" dirty="0">
                        <a:solidFill>
                          <a:schemeClr val="dk1"/>
                        </a:solidFill>
                        <a:latin typeface="+mn-ea"/>
                        <a:ea typeface="+mn-ea"/>
                        <a:cs typeface="+mn-cs"/>
                      </a:endParaRPr>
                    </a:p>
                  </a:txBody>
                  <a:tcPr anchor="ctr"/>
                </a:tc>
                <a:tc vMerge="1">
                  <a:txBody>
                    <a:bodyPr/>
                    <a:lstStyle/>
                    <a:p>
                      <a:pPr marL="0" algn="ctr" defTabSz="1088776" rtl="0" eaLnBrk="1" latinLnBrk="0" hangingPunct="1"/>
                      <a:endParaRPr lang="zh-CN" altLang="en-US" sz="1300" kern="1200" dirty="0">
                        <a:solidFill>
                          <a:schemeClr val="dk1"/>
                        </a:solidFill>
                        <a:latin typeface="+mn-ea"/>
                        <a:ea typeface="+mn-ea"/>
                        <a:cs typeface="+mn-cs"/>
                      </a:endParaRPr>
                    </a:p>
                  </a:txBody>
                  <a:tcPr anchor="ctr"/>
                </a:tc>
                <a:extLst>
                  <a:ext uri="{0D108BD9-81ED-4DB2-BD59-A6C34878D82A}">
                    <a16:rowId xmlns:a16="http://schemas.microsoft.com/office/drawing/2014/main" xmlns="" val="2093580085"/>
                  </a:ext>
                </a:extLst>
              </a:tr>
              <a:tr h="224864">
                <a:tc>
                  <a:txBody>
                    <a:bodyPr/>
                    <a:lstStyle/>
                    <a:p>
                      <a:pPr algn="ctr"/>
                      <a:r>
                        <a:rPr lang="en-US" altLang="zh-CN" sz="1300" dirty="0" smtClean="0">
                          <a:latin typeface="+mn-ea"/>
                          <a:ea typeface="+mn-ea"/>
                        </a:rPr>
                        <a:t>QA</a:t>
                      </a:r>
                      <a:r>
                        <a:rPr lang="zh-CN" altLang="en-US" sz="1300" dirty="0" smtClean="0">
                          <a:latin typeface="+mn-ea"/>
                          <a:ea typeface="+mn-ea"/>
                        </a:rPr>
                        <a:t>审计报告</a:t>
                      </a:r>
                      <a:endParaRPr lang="zh-CN" altLang="en-US" sz="1300" dirty="0">
                        <a:latin typeface="+mn-ea"/>
                        <a:ea typeface="+mn-ea"/>
                      </a:endParaRPr>
                    </a:p>
                  </a:txBody>
                  <a:tcPr anchor="ctr"/>
                </a:tc>
                <a:tc>
                  <a:txBody>
                    <a:bodyPr/>
                    <a:lstStyle/>
                    <a:p>
                      <a:pPr algn="ctr"/>
                      <a:r>
                        <a:rPr lang="en-US" altLang="zh-CN" sz="1300" dirty="0" smtClean="0">
                          <a:latin typeface="+mn-ea"/>
                          <a:ea typeface="+mn-ea"/>
                        </a:rPr>
                        <a:t>QA</a:t>
                      </a:r>
                      <a:endParaRPr lang="zh-CN" altLang="en-US" sz="1300" dirty="0">
                        <a:latin typeface="+mn-ea"/>
                        <a:ea typeface="+mn-ea"/>
                      </a:endParaRPr>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lang="en-US" altLang="zh-CN" sz="1300" dirty="0" smtClean="0">
                          <a:solidFill>
                            <a:schemeClr val="tx1"/>
                          </a:solidFill>
                          <a:latin typeface="+mn-ea"/>
                          <a:ea typeface="+mn-ea"/>
                        </a:rPr>
                        <a:t>PDT</a:t>
                      </a:r>
                      <a:r>
                        <a:rPr lang="zh-CN" altLang="en-US" sz="1300" dirty="0" smtClean="0">
                          <a:solidFill>
                            <a:schemeClr val="tx1"/>
                          </a:solidFill>
                          <a:latin typeface="+mn-ea"/>
                          <a:ea typeface="+mn-ea"/>
                        </a:rPr>
                        <a:t>经理、项目成员、</a:t>
                      </a:r>
                      <a:r>
                        <a:rPr lang="en-US" altLang="zh-CN" sz="1300" dirty="0" smtClean="0">
                          <a:solidFill>
                            <a:schemeClr val="tx1"/>
                          </a:solidFill>
                          <a:latin typeface="+mn-ea"/>
                          <a:ea typeface="+mn-ea"/>
                        </a:rPr>
                        <a:t>NC</a:t>
                      </a:r>
                      <a:r>
                        <a:rPr lang="zh-CN" altLang="en-US" sz="1300" dirty="0" smtClean="0">
                          <a:solidFill>
                            <a:schemeClr val="tx1"/>
                          </a:solidFill>
                          <a:latin typeface="+mn-ea"/>
                          <a:ea typeface="+mn-ea"/>
                        </a:rPr>
                        <a:t>项干系人</a:t>
                      </a:r>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lang="en-US" altLang="zh-CN" sz="1400" dirty="0" smtClean="0"/>
                        <a:t>/</a:t>
                      </a:r>
                      <a:endParaRPr lang="zh-CN" altLang="en-US" sz="1400" dirty="0" smtClean="0"/>
                    </a:p>
                  </a:txBody>
                  <a:tcPr anchor="ctr"/>
                </a:tc>
                <a:tc>
                  <a:txBody>
                    <a:bodyPr/>
                    <a:lstStyle/>
                    <a:p>
                      <a:pPr marL="0" algn="ctr" defTabSz="1088776" rtl="0" eaLnBrk="1" latinLnBrk="0" hangingPunct="1"/>
                      <a:r>
                        <a:rPr lang="zh-CN" altLang="en-US" sz="1300" kern="1200" dirty="0" smtClean="0">
                          <a:solidFill>
                            <a:schemeClr val="dk1"/>
                          </a:solidFill>
                          <a:latin typeface="+mn-ea"/>
                          <a:ea typeface="+mn-ea"/>
                          <a:cs typeface="+mn-cs"/>
                        </a:rPr>
                        <a:t>双周</a:t>
                      </a:r>
                      <a:endParaRPr lang="zh-CN" altLang="en-US" sz="1300" kern="1200" dirty="0">
                        <a:solidFill>
                          <a:schemeClr val="dk1"/>
                        </a:solidFill>
                        <a:latin typeface="+mn-ea"/>
                        <a:ea typeface="+mn-ea"/>
                        <a:cs typeface="+mn-cs"/>
                      </a:endParaRPr>
                    </a:p>
                  </a:txBody>
                  <a:tcPr anchor="ctr"/>
                </a:tc>
                <a:tc>
                  <a:txBody>
                    <a:bodyPr/>
                    <a:lstStyle/>
                    <a:p>
                      <a:pPr marL="0" algn="ctr" defTabSz="1088776" rtl="0" eaLnBrk="1" latinLnBrk="0" hangingPunct="1"/>
                      <a:r>
                        <a:rPr lang="zh-CN" altLang="en-US" sz="1300" kern="1200" dirty="0" smtClean="0">
                          <a:solidFill>
                            <a:schemeClr val="dk1"/>
                          </a:solidFill>
                          <a:latin typeface="+mn-ea"/>
                          <a:ea typeface="+mn-ea"/>
                          <a:cs typeface="+mn-cs"/>
                        </a:rPr>
                        <a:t>问题、风险、建议</a:t>
                      </a:r>
                      <a:endParaRPr lang="zh-CN" altLang="en-US" sz="1300" kern="1200" dirty="0">
                        <a:solidFill>
                          <a:schemeClr val="dk1"/>
                        </a:solidFill>
                        <a:latin typeface="+mn-ea"/>
                        <a:ea typeface="+mn-ea"/>
                        <a:cs typeface="+mn-cs"/>
                      </a:endParaRPr>
                    </a:p>
                  </a:txBody>
                  <a:tcPr anchor="ctr"/>
                </a:tc>
                <a:extLst>
                  <a:ext uri="{0D108BD9-81ED-4DB2-BD59-A6C34878D82A}">
                    <a16:rowId xmlns:a16="http://schemas.microsoft.com/office/drawing/2014/main" xmlns="" val="2886840631"/>
                  </a:ext>
                </a:extLst>
              </a:tr>
              <a:tr h="224864">
                <a:tc>
                  <a:txBody>
                    <a:bodyPr/>
                    <a:lstStyle/>
                    <a:p>
                      <a:pPr algn="ctr"/>
                      <a:r>
                        <a:rPr lang="zh-CN" altLang="en-US" sz="1300" dirty="0" smtClean="0">
                          <a:latin typeface="+mn-ea"/>
                          <a:ea typeface="+mn-ea"/>
                        </a:rPr>
                        <a:t>配置审计报告</a:t>
                      </a:r>
                      <a:endParaRPr lang="zh-CN" altLang="en-US" sz="1300" dirty="0">
                        <a:latin typeface="+mn-ea"/>
                        <a:ea typeface="+mn-ea"/>
                      </a:endParaRPr>
                    </a:p>
                  </a:txBody>
                  <a:tcPr anchor="ctr"/>
                </a:tc>
                <a:tc>
                  <a:txBody>
                    <a:bodyPr/>
                    <a:lstStyle/>
                    <a:p>
                      <a:pPr algn="ctr"/>
                      <a:r>
                        <a:rPr lang="zh-CN" altLang="en-US" sz="1300" dirty="0" smtClean="0">
                          <a:latin typeface="+mn-ea"/>
                          <a:ea typeface="+mn-ea"/>
                        </a:rPr>
                        <a:t>配置管理</a:t>
                      </a:r>
                      <a:endParaRPr lang="zh-CN" altLang="en-US" sz="1300" dirty="0">
                        <a:latin typeface="+mn-ea"/>
                        <a:ea typeface="+mn-ea"/>
                      </a:endParaRPr>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lang="en-US" altLang="zh-CN" sz="1300" dirty="0" smtClean="0">
                          <a:solidFill>
                            <a:schemeClr val="tx1"/>
                          </a:solidFill>
                          <a:latin typeface="+mn-ea"/>
                          <a:ea typeface="+mn-ea"/>
                        </a:rPr>
                        <a:t>PDT</a:t>
                      </a:r>
                      <a:r>
                        <a:rPr lang="zh-CN" altLang="en-US" sz="1300" dirty="0" smtClean="0">
                          <a:solidFill>
                            <a:schemeClr val="tx1"/>
                          </a:solidFill>
                          <a:latin typeface="+mn-ea"/>
                          <a:ea typeface="+mn-ea"/>
                        </a:rPr>
                        <a:t>经理、</a:t>
                      </a:r>
                      <a:r>
                        <a:rPr lang="zh-CN" altLang="en-US" sz="1300" kern="1200" dirty="0" smtClean="0">
                          <a:solidFill>
                            <a:schemeClr val="tx1"/>
                          </a:solidFill>
                          <a:latin typeface="+mn-ea"/>
                          <a:ea typeface="+mn-ea"/>
                          <a:cs typeface="+mn-cs"/>
                        </a:rPr>
                        <a:t>工作组长、</a:t>
                      </a:r>
                      <a:r>
                        <a:rPr lang="en-US" altLang="zh-CN" sz="1300" dirty="0" smtClean="0">
                          <a:solidFill>
                            <a:schemeClr val="tx1"/>
                          </a:solidFill>
                          <a:latin typeface="+mn-ea"/>
                          <a:ea typeface="+mn-ea"/>
                        </a:rPr>
                        <a:t>NC</a:t>
                      </a:r>
                      <a:r>
                        <a:rPr lang="zh-CN" altLang="en-US" sz="1300" dirty="0" smtClean="0">
                          <a:solidFill>
                            <a:schemeClr val="tx1"/>
                          </a:solidFill>
                          <a:latin typeface="+mn-ea"/>
                          <a:ea typeface="+mn-ea"/>
                        </a:rPr>
                        <a:t>项干系人、</a:t>
                      </a:r>
                      <a:r>
                        <a:rPr lang="en-US" altLang="zh-CN" sz="1300" dirty="0" smtClean="0">
                          <a:solidFill>
                            <a:schemeClr val="tx1"/>
                          </a:solidFill>
                          <a:latin typeface="+mn-ea"/>
                          <a:ea typeface="+mn-ea"/>
                        </a:rPr>
                        <a:t>QA</a:t>
                      </a:r>
                      <a:endParaRPr lang="zh-CN" altLang="en-US" sz="1300" dirty="0" smtClean="0">
                        <a:solidFill>
                          <a:schemeClr val="tx1"/>
                        </a:solidFill>
                        <a:latin typeface="+mn-ea"/>
                        <a:ea typeface="+mn-ea"/>
                      </a:endParaRPr>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lang="en-US" altLang="zh-CN" sz="1400" dirty="0" smtClean="0"/>
                        <a:t>/</a:t>
                      </a:r>
                      <a:endParaRPr lang="zh-CN" altLang="en-US" sz="1400" dirty="0" smtClean="0"/>
                    </a:p>
                  </a:txBody>
                  <a:tcPr anchor="ctr"/>
                </a:tc>
                <a:tc>
                  <a:txBody>
                    <a:bodyPr/>
                    <a:lstStyle/>
                    <a:p>
                      <a:pPr marL="0" algn="ctr" defTabSz="1088776" rtl="0" eaLnBrk="1" latinLnBrk="0" hangingPunct="1"/>
                      <a:endParaRPr lang="zh-CN" altLang="en-US" sz="1300" kern="1200" dirty="0">
                        <a:solidFill>
                          <a:schemeClr val="dk1"/>
                        </a:solidFill>
                        <a:latin typeface="+mn-ea"/>
                        <a:ea typeface="+mn-ea"/>
                        <a:cs typeface="+mn-cs"/>
                      </a:endParaRPr>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lang="zh-CN" altLang="en-US" sz="1300" dirty="0" smtClean="0">
                          <a:latin typeface="+mn-ea"/>
                          <a:ea typeface="+mn-ea"/>
                        </a:rPr>
                        <a:t>文档提交及时性、准确性</a:t>
                      </a:r>
                    </a:p>
                  </a:txBody>
                  <a:tcPr anchor="ctr"/>
                </a:tc>
                <a:extLst>
                  <a:ext uri="{0D108BD9-81ED-4DB2-BD59-A6C34878D82A}">
                    <a16:rowId xmlns:a16="http://schemas.microsoft.com/office/drawing/2014/main" xmlns="" val="3396533568"/>
                  </a:ext>
                </a:extLst>
              </a:tr>
              <a:tr h="224864">
                <a:tc>
                  <a:txBody>
                    <a:bodyPr/>
                    <a:lstStyle/>
                    <a:p>
                      <a:pPr marL="0" algn="ctr" defTabSz="1088776" rtl="0" eaLnBrk="1" latinLnBrk="0" hangingPunct="1"/>
                      <a:r>
                        <a:rPr lang="zh-CN" altLang="en-US" sz="1300" kern="1200" dirty="0" smtClean="0">
                          <a:solidFill>
                            <a:schemeClr val="dk1"/>
                          </a:solidFill>
                          <a:latin typeface="+mn-ea"/>
                          <a:ea typeface="+mn-ea"/>
                          <a:cs typeface="+mn-cs"/>
                        </a:rPr>
                        <a:t>集成测试报告</a:t>
                      </a:r>
                      <a:endParaRPr lang="zh-CN" altLang="en-US" sz="1300" kern="1200" dirty="0">
                        <a:solidFill>
                          <a:schemeClr val="dk1"/>
                        </a:solidFill>
                        <a:latin typeface="+mn-ea"/>
                        <a:ea typeface="+mn-ea"/>
                        <a:cs typeface="+mn-cs"/>
                      </a:endParaRPr>
                    </a:p>
                  </a:txBody>
                  <a:tcPr anchor="ctr"/>
                </a:tc>
                <a:tc>
                  <a:txBody>
                    <a:bodyPr/>
                    <a:lstStyle/>
                    <a:p>
                      <a:pPr marL="0" algn="ctr" defTabSz="1088776" rtl="0" eaLnBrk="1" latinLnBrk="0" hangingPunct="1"/>
                      <a:r>
                        <a:rPr lang="zh-CN" altLang="en-US" sz="1300" kern="1200" dirty="0" smtClean="0">
                          <a:solidFill>
                            <a:schemeClr val="dk1"/>
                          </a:solidFill>
                          <a:latin typeface="+mn-ea"/>
                          <a:ea typeface="+mn-ea"/>
                          <a:cs typeface="+mn-cs"/>
                        </a:rPr>
                        <a:t>集成测试</a:t>
                      </a:r>
                      <a:endParaRPr lang="zh-CN" altLang="en-US" sz="1300" kern="1200" dirty="0">
                        <a:solidFill>
                          <a:schemeClr val="dk1"/>
                        </a:solidFill>
                        <a:latin typeface="+mn-ea"/>
                        <a:ea typeface="+mn-ea"/>
                        <a:cs typeface="+mn-cs"/>
                      </a:endParaRPr>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lang="en-US" altLang="zh-CN" sz="1300" dirty="0" smtClean="0">
                          <a:solidFill>
                            <a:schemeClr val="tx1"/>
                          </a:solidFill>
                          <a:latin typeface="+mn-ea"/>
                          <a:ea typeface="+mn-ea"/>
                        </a:rPr>
                        <a:t>PDT</a:t>
                      </a:r>
                      <a:r>
                        <a:rPr lang="zh-CN" altLang="en-US" sz="1300" dirty="0" smtClean="0">
                          <a:solidFill>
                            <a:schemeClr val="tx1"/>
                          </a:solidFill>
                          <a:latin typeface="+mn-ea"/>
                          <a:ea typeface="+mn-ea"/>
                        </a:rPr>
                        <a:t>经理、项目经理、项目成员、缺陷处理人、</a:t>
                      </a:r>
                      <a:r>
                        <a:rPr lang="en-US" altLang="zh-CN" sz="1300" dirty="0" smtClean="0">
                          <a:solidFill>
                            <a:schemeClr val="tx1"/>
                          </a:solidFill>
                          <a:latin typeface="+mn-ea"/>
                          <a:ea typeface="+mn-ea"/>
                        </a:rPr>
                        <a:t>QA</a:t>
                      </a:r>
                      <a:endParaRPr lang="zh-CN" altLang="en-US" sz="1300" dirty="0" smtClean="0">
                        <a:solidFill>
                          <a:schemeClr val="tx1"/>
                        </a:solidFill>
                        <a:latin typeface="+mn-ea"/>
                        <a:ea typeface="+mn-ea"/>
                      </a:endParaRPr>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lang="en-US" altLang="zh-CN" sz="1400" dirty="0" smtClean="0"/>
                        <a:t>/</a:t>
                      </a:r>
                      <a:endParaRPr lang="zh-CN" altLang="en-US" sz="1400" dirty="0" smtClean="0"/>
                    </a:p>
                  </a:txBody>
                  <a:tcPr anchor="ctr"/>
                </a:tc>
                <a:tc>
                  <a:txBody>
                    <a:bodyPr/>
                    <a:lstStyle/>
                    <a:p>
                      <a:pPr marL="0" algn="ctr" defTabSz="1088776" rtl="0" eaLnBrk="1" latinLnBrk="0" hangingPunct="1"/>
                      <a:r>
                        <a:rPr lang="zh-CN" altLang="en-US" sz="1300" kern="1200" dirty="0" smtClean="0">
                          <a:solidFill>
                            <a:schemeClr val="dk1"/>
                          </a:solidFill>
                          <a:latin typeface="+mn-ea"/>
                          <a:ea typeface="+mn-ea"/>
                          <a:cs typeface="+mn-cs"/>
                        </a:rPr>
                        <a:t>每轮结束时</a:t>
                      </a:r>
                      <a:endParaRPr lang="zh-CN" altLang="en-US" sz="1300" kern="1200" dirty="0">
                        <a:solidFill>
                          <a:schemeClr val="dk1"/>
                        </a:solidFill>
                        <a:latin typeface="+mn-ea"/>
                        <a:ea typeface="+mn-ea"/>
                        <a:cs typeface="+mn-cs"/>
                      </a:endParaRPr>
                    </a:p>
                  </a:txBody>
                  <a:tcPr anchor="ctr"/>
                </a:tc>
                <a:tc>
                  <a:txBody>
                    <a:bodyPr/>
                    <a:lstStyle/>
                    <a:p>
                      <a:pPr marL="0" algn="ctr" defTabSz="1088776" rtl="0" eaLnBrk="1" latinLnBrk="0" hangingPunct="1"/>
                      <a:r>
                        <a:rPr lang="zh-CN" altLang="en-US" sz="1300" kern="1200" dirty="0" smtClean="0">
                          <a:solidFill>
                            <a:schemeClr val="dk1"/>
                          </a:solidFill>
                          <a:latin typeface="+mn-ea"/>
                          <a:ea typeface="+mn-ea"/>
                          <a:cs typeface="+mn-cs"/>
                        </a:rPr>
                        <a:t>按模板</a:t>
                      </a:r>
                      <a:endParaRPr lang="zh-CN" altLang="en-US" sz="1300" kern="1200" dirty="0">
                        <a:solidFill>
                          <a:schemeClr val="dk1"/>
                        </a:solidFill>
                        <a:latin typeface="+mn-ea"/>
                        <a:ea typeface="+mn-ea"/>
                        <a:cs typeface="+mn-cs"/>
                      </a:endParaRPr>
                    </a:p>
                  </a:txBody>
                  <a:tcPr anchor="ctr"/>
                </a:tc>
                <a:extLst>
                  <a:ext uri="{0D108BD9-81ED-4DB2-BD59-A6C34878D82A}">
                    <a16:rowId xmlns:a16="http://schemas.microsoft.com/office/drawing/2014/main" xmlns="" val="3964825317"/>
                  </a:ext>
                </a:extLst>
              </a:tr>
              <a:tr h="224864">
                <a:tc>
                  <a:txBody>
                    <a:bodyPr/>
                    <a:lstStyle/>
                    <a:p>
                      <a:pPr marL="0" algn="ctr" defTabSz="1088776" rtl="0" eaLnBrk="1" latinLnBrk="0" hangingPunct="1"/>
                      <a:r>
                        <a:rPr lang="zh-CN" altLang="en-US" sz="1300" kern="1200" dirty="0" smtClean="0">
                          <a:solidFill>
                            <a:schemeClr val="dk1"/>
                          </a:solidFill>
                          <a:latin typeface="+mn-ea"/>
                          <a:ea typeface="+mn-ea"/>
                          <a:cs typeface="+mn-cs"/>
                        </a:rPr>
                        <a:t>系统测试报告</a:t>
                      </a:r>
                      <a:endParaRPr lang="zh-CN" altLang="en-US" sz="1300" kern="1200" dirty="0">
                        <a:solidFill>
                          <a:schemeClr val="dk1"/>
                        </a:solidFill>
                        <a:latin typeface="+mn-ea"/>
                        <a:ea typeface="+mn-ea"/>
                        <a:cs typeface="+mn-cs"/>
                      </a:endParaRPr>
                    </a:p>
                  </a:txBody>
                  <a:tcPr anchor="ctr"/>
                </a:tc>
                <a:tc>
                  <a:txBody>
                    <a:bodyPr/>
                    <a:lstStyle/>
                    <a:p>
                      <a:pPr marL="0" algn="ctr" defTabSz="1088776" rtl="0" eaLnBrk="1" latinLnBrk="0" hangingPunct="1"/>
                      <a:r>
                        <a:rPr lang="zh-CN" altLang="en-US" sz="1300" kern="1200" dirty="0" smtClean="0">
                          <a:solidFill>
                            <a:schemeClr val="dk1"/>
                          </a:solidFill>
                          <a:latin typeface="+mn-ea"/>
                          <a:ea typeface="+mn-ea"/>
                          <a:cs typeface="+mn-cs"/>
                        </a:rPr>
                        <a:t>系统测试</a:t>
                      </a:r>
                      <a:endParaRPr lang="zh-CN" altLang="en-US" sz="1300" kern="1200" dirty="0">
                        <a:solidFill>
                          <a:schemeClr val="dk1"/>
                        </a:solidFill>
                        <a:latin typeface="+mn-ea"/>
                        <a:ea typeface="+mn-ea"/>
                        <a:cs typeface="+mn-cs"/>
                      </a:endParaRPr>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lang="en-US" altLang="zh-CN" sz="1300" dirty="0" smtClean="0">
                          <a:solidFill>
                            <a:schemeClr val="tx1"/>
                          </a:solidFill>
                          <a:latin typeface="+mn-ea"/>
                          <a:ea typeface="+mn-ea"/>
                        </a:rPr>
                        <a:t>DT</a:t>
                      </a:r>
                      <a:r>
                        <a:rPr lang="zh-CN" altLang="en-US" sz="1300" dirty="0" smtClean="0">
                          <a:solidFill>
                            <a:schemeClr val="tx1"/>
                          </a:solidFill>
                          <a:latin typeface="+mn-ea"/>
                          <a:ea typeface="+mn-ea"/>
                        </a:rPr>
                        <a:t>经理、项目经理、项目成员、缺陷处理人、</a:t>
                      </a:r>
                      <a:r>
                        <a:rPr lang="en-US" altLang="zh-CN" sz="1300" dirty="0" smtClean="0">
                          <a:solidFill>
                            <a:schemeClr val="tx1"/>
                          </a:solidFill>
                          <a:latin typeface="+mn-ea"/>
                          <a:ea typeface="+mn-ea"/>
                        </a:rPr>
                        <a:t>QA</a:t>
                      </a:r>
                      <a:endParaRPr lang="zh-CN" altLang="en-US" sz="1300" dirty="0" smtClean="0">
                        <a:solidFill>
                          <a:schemeClr val="tx1"/>
                        </a:solidFill>
                        <a:latin typeface="+mn-ea"/>
                        <a:ea typeface="+mn-ea"/>
                      </a:endParaRPr>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lang="en-US" altLang="zh-CN" sz="1400" dirty="0" smtClean="0"/>
                        <a:t>/</a:t>
                      </a:r>
                      <a:endParaRPr lang="zh-CN" altLang="en-US" sz="1400" dirty="0" smtClean="0"/>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lang="zh-CN" altLang="en-US" sz="1300" kern="1200" dirty="0" smtClean="0">
                          <a:solidFill>
                            <a:schemeClr val="dk1"/>
                          </a:solidFill>
                          <a:latin typeface="+mn-ea"/>
                          <a:ea typeface="+mn-ea"/>
                          <a:cs typeface="+mn-cs"/>
                        </a:rPr>
                        <a:t>每轮结束时</a:t>
                      </a:r>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lang="zh-CN" altLang="en-US" sz="1300" kern="1200" dirty="0" smtClean="0">
                        <a:solidFill>
                          <a:schemeClr val="dk1"/>
                        </a:solidFill>
                        <a:latin typeface="+mn-ea"/>
                        <a:ea typeface="+mn-ea"/>
                        <a:cs typeface="+mn-cs"/>
                      </a:endParaRPr>
                    </a:p>
                  </a:txBody>
                  <a:tcPr anchor="ctr"/>
                </a:tc>
                <a:extLst>
                  <a:ext uri="{0D108BD9-81ED-4DB2-BD59-A6C34878D82A}">
                    <a16:rowId xmlns:a16="http://schemas.microsoft.com/office/drawing/2014/main" xmlns="" val="536023711"/>
                  </a:ext>
                </a:extLst>
              </a:tr>
              <a:tr h="224864">
                <a:tc>
                  <a:txBody>
                    <a:bodyPr/>
                    <a:lstStyle/>
                    <a:p>
                      <a:pPr marL="0" algn="ctr" defTabSz="1088776" rtl="0" eaLnBrk="1" latinLnBrk="0" hangingPunct="1"/>
                      <a:r>
                        <a:rPr lang="zh-CN" altLang="en-US" sz="1300" kern="1200" dirty="0" smtClean="0">
                          <a:solidFill>
                            <a:schemeClr val="dk1"/>
                          </a:solidFill>
                          <a:latin typeface="+mn-ea"/>
                          <a:ea typeface="+mn-ea"/>
                          <a:cs typeface="+mn-cs"/>
                        </a:rPr>
                        <a:t>缺陷分析会议</a:t>
                      </a:r>
                      <a:endParaRPr lang="zh-CN" altLang="en-US" sz="1300" kern="1200" dirty="0">
                        <a:solidFill>
                          <a:schemeClr val="dk1"/>
                        </a:solidFill>
                        <a:latin typeface="+mn-ea"/>
                        <a:ea typeface="+mn-ea"/>
                        <a:cs typeface="+mn-cs"/>
                      </a:endParaRPr>
                    </a:p>
                  </a:txBody>
                  <a:tcPr anchor="ctr"/>
                </a:tc>
                <a:tc>
                  <a:txBody>
                    <a:bodyPr/>
                    <a:lstStyle/>
                    <a:p>
                      <a:pPr marL="0" algn="ctr" defTabSz="1088776" rtl="0" eaLnBrk="1" latinLnBrk="0" hangingPunct="1"/>
                      <a:r>
                        <a:rPr lang="zh-CN" altLang="en-US" sz="1300" kern="1200" dirty="0" smtClean="0">
                          <a:solidFill>
                            <a:schemeClr val="dk1"/>
                          </a:solidFill>
                          <a:latin typeface="+mn-ea"/>
                          <a:ea typeface="+mn-ea"/>
                          <a:cs typeface="+mn-cs"/>
                        </a:rPr>
                        <a:t>项目经理</a:t>
                      </a:r>
                      <a:endParaRPr lang="zh-CN" altLang="en-US" sz="1300" kern="1200" dirty="0">
                        <a:solidFill>
                          <a:schemeClr val="dk1"/>
                        </a:solidFill>
                        <a:latin typeface="+mn-ea"/>
                        <a:ea typeface="+mn-ea"/>
                        <a:cs typeface="+mn-cs"/>
                      </a:endParaRPr>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lang="zh-CN" altLang="en-US" sz="1300" dirty="0" smtClean="0">
                        <a:solidFill>
                          <a:schemeClr val="tx1"/>
                        </a:solidFill>
                        <a:latin typeface="+mn-ea"/>
                        <a:ea typeface="+mn-ea"/>
                      </a:endParaRPr>
                    </a:p>
                  </a:txBody>
                  <a:tcPr anchor="ctr"/>
                </a:tc>
                <a:tc>
                  <a:txBody>
                    <a:bodyPr/>
                    <a:lstStyle/>
                    <a:p>
                      <a:endParaRPr lang="zh-CN" altLang="en-US" dirty="0"/>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lang="zh-CN" altLang="en-US" sz="1300" kern="1200" dirty="0" smtClean="0">
                          <a:solidFill>
                            <a:schemeClr val="dk1"/>
                          </a:solidFill>
                          <a:latin typeface="+mn-ea"/>
                          <a:ea typeface="+mn-ea"/>
                          <a:cs typeface="+mn-cs"/>
                        </a:rPr>
                        <a:t>每轮结束时</a:t>
                      </a:r>
                    </a:p>
                  </a:txBody>
                  <a:tcPr anchor="ctr"/>
                </a:tc>
                <a:tc>
                  <a:txBody>
                    <a:bodyPr/>
                    <a:lstStyle/>
                    <a:p>
                      <a:pPr marL="0" algn="ctr" defTabSz="1088776" rtl="0" eaLnBrk="1" latinLnBrk="0" hangingPunct="1"/>
                      <a:r>
                        <a:rPr lang="zh-CN" altLang="en-US" sz="1300" kern="1200" dirty="0" smtClean="0">
                          <a:solidFill>
                            <a:schemeClr val="dk1"/>
                          </a:solidFill>
                          <a:latin typeface="+mn-ea"/>
                          <a:ea typeface="+mn-ea"/>
                          <a:cs typeface="+mn-cs"/>
                        </a:rPr>
                        <a:t>根因分析、纠正预防措施</a:t>
                      </a:r>
                      <a:endParaRPr lang="zh-CN" altLang="en-US" sz="1300" kern="1200" dirty="0">
                        <a:solidFill>
                          <a:schemeClr val="dk1"/>
                        </a:solidFill>
                        <a:latin typeface="+mn-ea"/>
                        <a:ea typeface="+mn-ea"/>
                        <a:cs typeface="+mn-cs"/>
                      </a:endParaRPr>
                    </a:p>
                  </a:txBody>
                  <a:tcPr anchor="ctr"/>
                </a:tc>
                <a:extLst>
                  <a:ext uri="{0D108BD9-81ED-4DB2-BD59-A6C34878D82A}">
                    <a16:rowId xmlns:a16="http://schemas.microsoft.com/office/drawing/2014/main" xmlns="" val="4029574260"/>
                  </a:ext>
                </a:extLst>
              </a:tr>
              <a:tr h="224864">
                <a:tc>
                  <a:txBody>
                    <a:bodyPr/>
                    <a:lstStyle/>
                    <a:p>
                      <a:pPr marL="0" algn="ctr" defTabSz="1088776" rtl="0" eaLnBrk="1" latinLnBrk="0" hangingPunct="1"/>
                      <a:r>
                        <a:rPr lang="zh-CN" altLang="en-US" sz="1300" kern="1200" dirty="0" smtClean="0">
                          <a:solidFill>
                            <a:schemeClr val="dk1"/>
                          </a:solidFill>
                          <a:latin typeface="+mn-ea"/>
                          <a:ea typeface="+mn-ea"/>
                          <a:cs typeface="+mn-cs"/>
                        </a:rPr>
                        <a:t>其他</a:t>
                      </a:r>
                      <a:endParaRPr lang="zh-CN" altLang="en-US" sz="1300" kern="1200" dirty="0">
                        <a:solidFill>
                          <a:schemeClr val="dk1"/>
                        </a:solidFill>
                        <a:latin typeface="+mn-ea"/>
                        <a:ea typeface="+mn-ea"/>
                        <a:cs typeface="+mn-cs"/>
                      </a:endParaRPr>
                    </a:p>
                  </a:txBody>
                  <a:tcPr anchor="ctr"/>
                </a:tc>
                <a:tc>
                  <a:txBody>
                    <a:bodyPr/>
                    <a:lstStyle/>
                    <a:p>
                      <a:pPr marL="0" algn="ctr" defTabSz="1088776" rtl="0" eaLnBrk="1" latinLnBrk="0" hangingPunct="1"/>
                      <a:endParaRPr lang="zh-CN" altLang="en-US" sz="1300" kern="1200" dirty="0">
                        <a:solidFill>
                          <a:schemeClr val="dk1"/>
                        </a:solidFill>
                        <a:latin typeface="+mn-ea"/>
                        <a:ea typeface="+mn-ea"/>
                        <a:cs typeface="+mn-cs"/>
                      </a:endParaRPr>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lang="zh-CN" altLang="en-US" sz="1300" dirty="0" smtClean="0">
                        <a:solidFill>
                          <a:schemeClr val="tx1"/>
                        </a:solidFill>
                        <a:latin typeface="+mn-ea"/>
                        <a:ea typeface="+mn-ea"/>
                      </a:endParaRPr>
                    </a:p>
                  </a:txBody>
                  <a:tcPr anchor="ctr"/>
                </a:tc>
                <a:tc>
                  <a:txBody>
                    <a:bodyPr/>
                    <a:lstStyle/>
                    <a:p>
                      <a:endParaRPr lang="zh-CN" altLang="en-US" dirty="0"/>
                    </a:p>
                  </a:txBody>
                  <a:tcPr anchor="ctr"/>
                </a:tc>
                <a:tc>
                  <a: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lang="zh-CN" altLang="en-US" sz="1300" kern="1200" dirty="0" smtClean="0">
                        <a:solidFill>
                          <a:schemeClr val="dk1"/>
                        </a:solidFill>
                        <a:latin typeface="+mn-ea"/>
                        <a:ea typeface="+mn-ea"/>
                        <a:cs typeface="+mn-cs"/>
                      </a:endParaRPr>
                    </a:p>
                  </a:txBody>
                  <a:tcPr anchor="ctr"/>
                </a:tc>
                <a:tc>
                  <a:txBody>
                    <a:bodyPr/>
                    <a:lstStyle/>
                    <a:p>
                      <a:pPr marL="0" algn="ctr" defTabSz="1088776" rtl="0" eaLnBrk="1" latinLnBrk="0" hangingPunct="1"/>
                      <a:endParaRPr lang="zh-CN" altLang="en-US" sz="1300" kern="1200" dirty="0">
                        <a:solidFill>
                          <a:schemeClr val="dk1"/>
                        </a:solidFill>
                        <a:latin typeface="+mn-ea"/>
                        <a:ea typeface="+mn-ea"/>
                        <a:cs typeface="+mn-cs"/>
                      </a:endParaRPr>
                    </a:p>
                  </a:txBody>
                  <a:tcPr anchor="ctr"/>
                </a:tc>
                <a:extLst>
                  <a:ext uri="{0D108BD9-81ED-4DB2-BD59-A6C34878D82A}">
                    <a16:rowId xmlns:a16="http://schemas.microsoft.com/office/drawing/2014/main" xmlns="" val="2754988238"/>
                  </a:ext>
                </a:extLst>
              </a:tr>
            </a:tbl>
          </a:graphicData>
        </a:graphic>
      </p:graphicFrame>
    </p:spTree>
    <p:extLst>
      <p:ext uri="{BB962C8B-B14F-4D97-AF65-F5344CB8AC3E}">
        <p14:creationId xmlns:p14="http://schemas.microsoft.com/office/powerpoint/2010/main" val="873713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5346" y="369454"/>
            <a:ext cx="5192553" cy="435526"/>
          </a:xfrm>
        </p:spPr>
        <p:txBody>
          <a:bodyPr/>
          <a:lstStyle/>
          <a:p>
            <a:r>
              <a:rPr lang="zh-CN" altLang="en-US" dirty="0" smtClean="0"/>
              <a:t>红黑牌规则</a:t>
            </a:r>
            <a:endParaRPr lang="zh-CN" altLang="en-US" dirty="0"/>
          </a:p>
        </p:txBody>
      </p:sp>
      <p:pic>
        <p:nvPicPr>
          <p:cNvPr id="5" name="图片 4"/>
          <p:cNvPicPr>
            <a:picLocks noChangeAspect="1"/>
          </p:cNvPicPr>
          <p:nvPr/>
        </p:nvPicPr>
        <p:blipFill>
          <a:blip r:embed="rId2"/>
          <a:stretch>
            <a:fillRect/>
          </a:stretch>
        </p:blipFill>
        <p:spPr>
          <a:xfrm>
            <a:off x="835484" y="804980"/>
            <a:ext cx="4700219" cy="5921933"/>
          </a:xfrm>
          <a:prstGeom prst="rect">
            <a:avLst/>
          </a:prstGeom>
        </p:spPr>
      </p:pic>
    </p:spTree>
    <p:extLst>
      <p:ext uri="{BB962C8B-B14F-4D97-AF65-F5344CB8AC3E}">
        <p14:creationId xmlns:p14="http://schemas.microsoft.com/office/powerpoint/2010/main" val="182809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5346" y="369454"/>
            <a:ext cx="5192553" cy="435526"/>
          </a:xfrm>
        </p:spPr>
        <p:txBody>
          <a:bodyPr/>
          <a:lstStyle/>
          <a:p>
            <a:r>
              <a:rPr lang="zh-CN" altLang="en-US" dirty="0" smtClean="0"/>
              <a:t>红黑牌规则</a:t>
            </a:r>
            <a:r>
              <a:rPr lang="en-US" altLang="zh-CN" dirty="0" smtClean="0"/>
              <a:t>-</a:t>
            </a:r>
            <a:r>
              <a:rPr lang="zh-CN" altLang="en-US" dirty="0" smtClean="0"/>
              <a:t>项目成员指标</a:t>
            </a:r>
            <a:endParaRPr lang="zh-CN" altLang="en-US" dirty="0"/>
          </a:p>
        </p:txBody>
      </p:sp>
      <p:pic>
        <p:nvPicPr>
          <p:cNvPr id="3" name="图片 2"/>
          <p:cNvPicPr>
            <a:picLocks noChangeAspect="1"/>
          </p:cNvPicPr>
          <p:nvPr/>
        </p:nvPicPr>
        <p:blipFill>
          <a:blip r:embed="rId2"/>
          <a:stretch>
            <a:fillRect/>
          </a:stretch>
        </p:blipFill>
        <p:spPr>
          <a:xfrm>
            <a:off x="0" y="1989634"/>
            <a:ext cx="9145587" cy="2025225"/>
          </a:xfrm>
          <a:prstGeom prst="rect">
            <a:avLst/>
          </a:prstGeom>
        </p:spPr>
      </p:pic>
    </p:spTree>
    <p:extLst>
      <p:ext uri="{BB962C8B-B14F-4D97-AF65-F5344CB8AC3E}">
        <p14:creationId xmlns:p14="http://schemas.microsoft.com/office/powerpoint/2010/main" val="328498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5346" y="369454"/>
            <a:ext cx="5192553" cy="435526"/>
          </a:xfrm>
        </p:spPr>
        <p:txBody>
          <a:bodyPr/>
          <a:lstStyle/>
          <a:p>
            <a:r>
              <a:rPr lang="zh-CN" altLang="en-US" dirty="0"/>
              <a:t>红</a:t>
            </a:r>
            <a:r>
              <a:rPr lang="zh-CN" altLang="en-US" dirty="0" smtClean="0"/>
              <a:t>黑牌规则</a:t>
            </a:r>
            <a:r>
              <a:rPr lang="en-US" altLang="zh-CN" dirty="0" smtClean="0"/>
              <a:t>-</a:t>
            </a:r>
            <a:r>
              <a:rPr lang="zh-CN" altLang="en-US" dirty="0" smtClean="0"/>
              <a:t>工作组指标</a:t>
            </a:r>
            <a:endParaRPr lang="zh-CN" altLang="en-US" dirty="0"/>
          </a:p>
        </p:txBody>
      </p:sp>
      <p:pic>
        <p:nvPicPr>
          <p:cNvPr id="3" name="图片 2"/>
          <p:cNvPicPr>
            <a:picLocks noChangeAspect="1"/>
          </p:cNvPicPr>
          <p:nvPr/>
        </p:nvPicPr>
        <p:blipFill>
          <a:blip r:embed="rId3"/>
          <a:stretch>
            <a:fillRect/>
          </a:stretch>
        </p:blipFill>
        <p:spPr>
          <a:xfrm>
            <a:off x="350850" y="788692"/>
            <a:ext cx="8767449" cy="1745894"/>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3882257476"/>
              </p:ext>
            </p:extLst>
          </p:nvPr>
        </p:nvGraphicFramePr>
        <p:xfrm>
          <a:off x="580818" y="2870513"/>
          <a:ext cx="6287231" cy="1417320"/>
        </p:xfrm>
        <a:graphic>
          <a:graphicData uri="http://schemas.openxmlformats.org/drawingml/2006/table">
            <a:tbl>
              <a:tblPr firstRow="1" bandRow="1">
                <a:tableStyleId>{46F890A9-2807-4EBB-B81D-B2AA78EC7F39}</a:tableStyleId>
              </a:tblPr>
              <a:tblGrid>
                <a:gridCol w="2191776">
                  <a:extLst>
                    <a:ext uri="{9D8B030D-6E8A-4147-A177-3AD203B41FA5}">
                      <a16:colId xmlns:a16="http://schemas.microsoft.com/office/drawing/2014/main" xmlns="" val="20000"/>
                    </a:ext>
                  </a:extLst>
                </a:gridCol>
                <a:gridCol w="2295255">
                  <a:extLst>
                    <a:ext uri="{9D8B030D-6E8A-4147-A177-3AD203B41FA5}">
                      <a16:colId xmlns:a16="http://schemas.microsoft.com/office/drawing/2014/main" xmlns="" val="20001"/>
                    </a:ext>
                  </a:extLst>
                </a:gridCol>
                <a:gridCol w="1800200">
                  <a:extLst>
                    <a:ext uri="{9D8B030D-6E8A-4147-A177-3AD203B41FA5}">
                      <a16:colId xmlns:a16="http://schemas.microsoft.com/office/drawing/2014/main" xmlns="" val="20002"/>
                    </a:ext>
                  </a:extLst>
                </a:gridCol>
              </a:tblGrid>
              <a:tr h="295247">
                <a:tc>
                  <a:txBody>
                    <a:bodyPr/>
                    <a:lstStyle/>
                    <a:p>
                      <a:r>
                        <a:rPr lang="zh-CN" altLang="en-US" dirty="0" smtClean="0"/>
                        <a:t>工作组</a:t>
                      </a:r>
                      <a:endParaRPr lang="zh-CN" altLang="en-US" dirty="0"/>
                    </a:p>
                  </a:txBody>
                  <a:tcPr/>
                </a:tc>
                <a:tc>
                  <a:txBody>
                    <a:bodyPr/>
                    <a:lstStyle/>
                    <a:p>
                      <a:r>
                        <a:rPr lang="zh-CN" altLang="en-US" dirty="0" smtClean="0"/>
                        <a:t>度量项</a:t>
                      </a:r>
                      <a:endParaRPr lang="zh-CN" altLang="en-US" dirty="0"/>
                    </a:p>
                  </a:txBody>
                  <a:tcPr/>
                </a:tc>
                <a:tc>
                  <a:txBody>
                    <a:bodyPr/>
                    <a:lstStyle/>
                    <a:p>
                      <a:r>
                        <a:rPr lang="zh-CN" altLang="en-US" dirty="0" smtClean="0"/>
                        <a:t>目标</a:t>
                      </a:r>
                      <a:endParaRPr lang="zh-CN" altLang="en-US" dirty="0"/>
                    </a:p>
                  </a:txBody>
                  <a:tcPr/>
                </a:tc>
                <a:extLst>
                  <a:ext uri="{0D108BD9-81ED-4DB2-BD59-A6C34878D82A}">
                    <a16:rowId xmlns:a16="http://schemas.microsoft.com/office/drawing/2014/main" xmlns="" val="10000"/>
                  </a:ext>
                </a:extLst>
              </a:tr>
              <a:tr h="328052">
                <a:tc>
                  <a:txBody>
                    <a:bodyPr/>
                    <a:lstStyle/>
                    <a:p>
                      <a:r>
                        <a:rPr lang="zh-CN" altLang="en-US" sz="1600" dirty="0" smtClean="0"/>
                        <a:t>集成测试</a:t>
                      </a:r>
                      <a:r>
                        <a:rPr lang="en-US" altLang="zh-CN" sz="1600" dirty="0" smtClean="0"/>
                        <a:t>&amp;</a:t>
                      </a:r>
                      <a:r>
                        <a:rPr lang="zh-CN" altLang="en-US" sz="1600" dirty="0" smtClean="0"/>
                        <a:t>用户文档组</a:t>
                      </a:r>
                      <a:endParaRPr lang="zh-CN" altLang="en-US" sz="1600" dirty="0"/>
                    </a:p>
                  </a:txBody>
                  <a:tcPr/>
                </a:tc>
                <a:tc>
                  <a:txBody>
                    <a:bodyPr/>
                    <a:lstStyle/>
                    <a:p>
                      <a:r>
                        <a:rPr lang="zh-CN" altLang="en-US" sz="1200" dirty="0" smtClean="0"/>
                        <a:t>集成测试检出</a:t>
                      </a:r>
                      <a:r>
                        <a:rPr lang="en-US" altLang="zh-CN" sz="1200" dirty="0" smtClean="0"/>
                        <a:t>/</a:t>
                      </a:r>
                      <a:r>
                        <a:rPr lang="zh-CN" altLang="en-US" sz="1200" dirty="0" smtClean="0"/>
                        <a:t>系统测试检出数</a:t>
                      </a:r>
                      <a:endParaRPr lang="zh-CN" altLang="en-US" sz="1200" dirty="0"/>
                    </a:p>
                  </a:txBody>
                  <a:tcPr/>
                </a:tc>
                <a:tc>
                  <a:txBody>
                    <a:bodyPr/>
                    <a:lstStyle/>
                    <a:p>
                      <a:r>
                        <a:rPr lang="en-US" altLang="zh-CN" sz="1600" dirty="0" smtClean="0"/>
                        <a:t>&gt;=72%</a:t>
                      </a:r>
                      <a:endParaRPr lang="zh-CN" altLang="en-US" sz="1600" dirty="0"/>
                    </a:p>
                  </a:txBody>
                  <a:tcPr/>
                </a:tc>
                <a:extLst>
                  <a:ext uri="{0D108BD9-81ED-4DB2-BD59-A6C34878D82A}">
                    <a16:rowId xmlns:a16="http://schemas.microsoft.com/office/drawing/2014/main" xmlns="" val="10001"/>
                  </a:ext>
                </a:extLst>
              </a:tr>
              <a:tr h="240571">
                <a:tc>
                  <a:txBody>
                    <a:bodyPr/>
                    <a:lstStyle/>
                    <a:p>
                      <a:r>
                        <a:rPr lang="zh-CN" altLang="en-US" sz="1600" dirty="0" smtClean="0"/>
                        <a:t>客户端工作组</a:t>
                      </a:r>
                      <a:endParaRPr lang="zh-CN" altLang="en-US" sz="1600" dirty="0"/>
                    </a:p>
                  </a:txBody>
                  <a:tcPr/>
                </a:tc>
                <a:tc>
                  <a:txBody>
                    <a:bodyPr/>
                    <a:lstStyle/>
                    <a:p>
                      <a:r>
                        <a:rPr lang="zh-CN" altLang="en-US" sz="1200" dirty="0" smtClean="0"/>
                        <a:t>自动化单元测试覆盖率</a:t>
                      </a:r>
                      <a:endParaRPr lang="zh-CN" altLang="en-US" sz="1200" dirty="0"/>
                    </a:p>
                  </a:txBody>
                  <a:tcPr/>
                </a:tc>
                <a:tc>
                  <a:txBody>
                    <a:bodyPr/>
                    <a:lstStyle/>
                    <a:p>
                      <a:r>
                        <a:rPr lang="zh-CN" altLang="en-US" sz="1600" dirty="0" smtClean="0"/>
                        <a:t>逻辑覆盖率</a:t>
                      </a:r>
                      <a:r>
                        <a:rPr lang="en-US" altLang="zh-CN" sz="1600" dirty="0" smtClean="0"/>
                        <a:t>&gt;8%</a:t>
                      </a:r>
                      <a:endParaRPr lang="zh-CN" altLang="en-US" sz="1600" dirty="0"/>
                    </a:p>
                  </a:txBody>
                  <a:tcPr/>
                </a:tc>
                <a:extLst>
                  <a:ext uri="{0D108BD9-81ED-4DB2-BD59-A6C34878D82A}">
                    <a16:rowId xmlns:a16="http://schemas.microsoft.com/office/drawing/2014/main" xmlns="" val="10002"/>
                  </a:ext>
                </a:extLst>
              </a:tr>
              <a:tr h="287603">
                <a:tc>
                  <a:txBody>
                    <a:bodyPr/>
                    <a:lstStyle/>
                    <a:p>
                      <a:r>
                        <a:rPr lang="zh-CN" altLang="en-US" sz="1600" dirty="0" smtClean="0"/>
                        <a:t>平台工作组</a:t>
                      </a:r>
                      <a:endParaRPr lang="zh-CN" altLang="en-US" sz="1600" dirty="0"/>
                    </a:p>
                  </a:txBody>
                  <a:tcPr/>
                </a:tc>
                <a:tc>
                  <a:txBody>
                    <a:bodyPr/>
                    <a:lstStyle/>
                    <a:p>
                      <a:r>
                        <a:rPr lang="zh-CN" altLang="en-US" sz="1200" dirty="0" smtClean="0"/>
                        <a:t>自动化单元测试覆盖率</a:t>
                      </a:r>
                      <a:endParaRPr lang="zh-CN" altLang="en-US" sz="1200" dirty="0"/>
                    </a:p>
                  </a:txBody>
                  <a:tcPr/>
                </a:tc>
                <a:tc>
                  <a:txBody>
                    <a:bodyPr/>
                    <a:lstStyle/>
                    <a:p>
                      <a:r>
                        <a:rPr lang="zh-CN" altLang="en-US" sz="1600" dirty="0" smtClean="0"/>
                        <a:t>逻辑覆盖率</a:t>
                      </a:r>
                      <a:r>
                        <a:rPr lang="en-US" altLang="zh-CN" sz="1600" dirty="0" smtClean="0"/>
                        <a:t>&gt;10%</a:t>
                      </a:r>
                      <a:endParaRPr lang="zh-CN" altLang="en-US" sz="1600" dirty="0"/>
                    </a:p>
                  </a:txBody>
                  <a:tcPr/>
                </a:tc>
                <a:extLst>
                  <a:ext uri="{0D108BD9-81ED-4DB2-BD59-A6C34878D82A}">
                    <a16:rowId xmlns:a16="http://schemas.microsoft.com/office/drawing/2014/main" xmlns="" val="10003"/>
                  </a:ext>
                </a:extLst>
              </a:tr>
            </a:tbl>
          </a:graphicData>
        </a:graphic>
      </p:graphicFrame>
      <p:sp>
        <p:nvSpPr>
          <p:cNvPr id="12" name="文本框 11"/>
          <p:cNvSpPr txBox="1"/>
          <p:nvPr/>
        </p:nvSpPr>
        <p:spPr>
          <a:xfrm>
            <a:off x="485532" y="4510995"/>
            <a:ext cx="8262812" cy="415498"/>
          </a:xfrm>
          <a:prstGeom prst="rect">
            <a:avLst/>
          </a:prstGeom>
          <a:noFill/>
        </p:spPr>
        <p:txBody>
          <a:bodyPr wrap="square" rtlCol="0">
            <a:spAutoFit/>
          </a:bodyPr>
          <a:lstStyle/>
          <a:p>
            <a:r>
              <a:rPr lang="zh-CN" altLang="en-US" dirty="0" smtClean="0"/>
              <a:t>红牌规则：所有指标达标，此次项目仅对集成测试</a:t>
            </a:r>
            <a:r>
              <a:rPr lang="en-US" altLang="zh-CN" dirty="0" smtClean="0"/>
              <a:t>&amp;</a:t>
            </a:r>
            <a:r>
              <a:rPr lang="zh-CN" altLang="en-US" dirty="0" smtClean="0"/>
              <a:t>用户文档组有效</a:t>
            </a:r>
            <a:endParaRPr lang="zh-CN" altLang="en-US" dirty="0"/>
          </a:p>
        </p:txBody>
      </p:sp>
      <p:sp>
        <p:nvSpPr>
          <p:cNvPr id="13" name="文本框 12"/>
          <p:cNvSpPr txBox="1"/>
          <p:nvPr/>
        </p:nvSpPr>
        <p:spPr>
          <a:xfrm>
            <a:off x="495975" y="4941906"/>
            <a:ext cx="7202945" cy="415498"/>
          </a:xfrm>
          <a:prstGeom prst="rect">
            <a:avLst/>
          </a:prstGeom>
          <a:noFill/>
        </p:spPr>
        <p:txBody>
          <a:bodyPr wrap="square" rtlCol="0">
            <a:spAutoFit/>
          </a:bodyPr>
          <a:lstStyle/>
          <a:p>
            <a:r>
              <a:rPr lang="zh-CN" altLang="en-US" dirty="0" smtClean="0"/>
              <a:t>黑牌规则：达标项个数</a:t>
            </a:r>
            <a:r>
              <a:rPr lang="en-US" altLang="zh-CN" dirty="0" smtClean="0"/>
              <a:t>&lt;60%</a:t>
            </a:r>
            <a:r>
              <a:rPr lang="zh-CN" altLang="en-US" dirty="0" smtClean="0"/>
              <a:t>，对核心团队有效</a:t>
            </a:r>
            <a:endParaRPr lang="zh-CN" altLang="en-US" dirty="0"/>
          </a:p>
        </p:txBody>
      </p:sp>
      <p:pic>
        <p:nvPicPr>
          <p:cNvPr id="5" name="图片 4"/>
          <p:cNvPicPr>
            <a:picLocks noChangeAspect="1"/>
          </p:cNvPicPr>
          <p:nvPr/>
        </p:nvPicPr>
        <p:blipFill>
          <a:blip r:embed="rId4"/>
          <a:stretch>
            <a:fillRect/>
          </a:stretch>
        </p:blipFill>
        <p:spPr>
          <a:xfrm>
            <a:off x="6963335" y="2823482"/>
            <a:ext cx="2094921" cy="1537598"/>
          </a:xfrm>
          <a:prstGeom prst="rect">
            <a:avLst/>
          </a:prstGeom>
        </p:spPr>
      </p:pic>
      <p:sp>
        <p:nvSpPr>
          <p:cNvPr id="6" name="矩形 5"/>
          <p:cNvSpPr/>
          <p:nvPr/>
        </p:nvSpPr>
        <p:spPr>
          <a:xfrm>
            <a:off x="580818" y="5491906"/>
            <a:ext cx="8331313" cy="1061829"/>
          </a:xfrm>
          <a:prstGeom prst="rect">
            <a:avLst/>
          </a:prstGeom>
          <a:solidFill>
            <a:schemeClr val="bg2">
              <a:lumMod val="90000"/>
            </a:schemeClr>
          </a:solidFill>
        </p:spPr>
        <p:txBody>
          <a:bodyPr wrap="square">
            <a:spAutoFit/>
          </a:bodyPr>
          <a:lstStyle/>
          <a:p>
            <a:r>
              <a:rPr lang="zh-CN" altLang="en-US" b="1" dirty="0" smtClean="0"/>
              <a:t>项目经理：</a:t>
            </a:r>
            <a:r>
              <a:rPr lang="en-US" altLang="zh-CN" dirty="0" smtClean="0"/>
              <a:t>QA</a:t>
            </a:r>
            <a:r>
              <a:rPr lang="zh-CN" altLang="en-US" dirty="0" smtClean="0"/>
              <a:t>、主控根据项目指标和优秀实践输出对项目经理派发红黑牌，产品经理、集成测试、系统测试、</a:t>
            </a:r>
            <a:r>
              <a:rPr lang="en-US" altLang="zh-CN" dirty="0" smtClean="0"/>
              <a:t>UI</a:t>
            </a:r>
            <a:r>
              <a:rPr lang="zh-CN" altLang="en-US" dirty="0" smtClean="0"/>
              <a:t>，将在项目结项时对项目经理管理进行评价，评价结果作为年中年度项目经理激励输入</a:t>
            </a:r>
            <a:endParaRPr lang="zh-CN" altLang="en-US" dirty="0"/>
          </a:p>
        </p:txBody>
      </p:sp>
      <p:sp>
        <p:nvSpPr>
          <p:cNvPr id="7" name="矩形 6"/>
          <p:cNvSpPr/>
          <p:nvPr/>
        </p:nvSpPr>
        <p:spPr>
          <a:xfrm>
            <a:off x="-61821" y="812935"/>
            <a:ext cx="584165" cy="923330"/>
          </a:xfrm>
          <a:prstGeom prst="rect">
            <a:avLst/>
          </a:prstGeom>
          <a:noFill/>
        </p:spPr>
        <p:txBody>
          <a:bodyPr wrap="square" lIns="91440" tIns="45720" rIns="91440" bIns="45720">
            <a:spAutoFit/>
          </a:bodyPr>
          <a:lstStyle/>
          <a:p>
            <a:pPr algn="ctr"/>
            <a:r>
              <a:rPr lang="en-US" altLang="zh-CN" sz="5400" b="1" cap="none" spc="0" dirty="0" smtClean="0">
                <a:ln w="22225">
                  <a:solidFill>
                    <a:schemeClr val="accent2"/>
                  </a:solidFill>
                  <a:prstDash val="solid"/>
                </a:ln>
                <a:solidFill>
                  <a:srgbClr val="FF0000"/>
                </a:solidFill>
                <a:effectLst/>
              </a:rPr>
              <a:t>1</a:t>
            </a:r>
            <a:endParaRPr lang="zh-CN" altLang="en-US" sz="5400" b="1" cap="none" spc="0" dirty="0">
              <a:ln w="22225">
                <a:solidFill>
                  <a:schemeClr val="accent2"/>
                </a:solidFill>
                <a:prstDash val="solid"/>
              </a:ln>
              <a:solidFill>
                <a:srgbClr val="FF0000"/>
              </a:solidFill>
              <a:effectLst/>
            </a:endParaRPr>
          </a:p>
        </p:txBody>
      </p:sp>
      <p:sp>
        <p:nvSpPr>
          <p:cNvPr id="17" name="矩形 16"/>
          <p:cNvSpPr/>
          <p:nvPr/>
        </p:nvSpPr>
        <p:spPr>
          <a:xfrm>
            <a:off x="-61821" y="2757258"/>
            <a:ext cx="584165" cy="923330"/>
          </a:xfrm>
          <a:prstGeom prst="rect">
            <a:avLst/>
          </a:prstGeom>
          <a:noFill/>
        </p:spPr>
        <p:txBody>
          <a:bodyPr wrap="square" lIns="91440" tIns="45720" rIns="91440" bIns="45720">
            <a:spAutoFit/>
          </a:bodyPr>
          <a:lstStyle/>
          <a:p>
            <a:pPr algn="ctr"/>
            <a:r>
              <a:rPr lang="en-US" altLang="zh-CN" sz="5400" b="1" cap="none" spc="0" dirty="0" smtClean="0">
                <a:ln w="22225">
                  <a:solidFill>
                    <a:schemeClr val="accent2"/>
                  </a:solidFill>
                  <a:prstDash val="solid"/>
                </a:ln>
                <a:solidFill>
                  <a:srgbClr val="FF0000"/>
                </a:solidFill>
                <a:effectLst/>
              </a:rPr>
              <a:t>2</a:t>
            </a:r>
            <a:endParaRPr lang="zh-CN" altLang="en-US" sz="5400" b="1" cap="none" spc="0" dirty="0">
              <a:ln w="22225">
                <a:solidFill>
                  <a:schemeClr val="accent2"/>
                </a:solidFill>
                <a:prstDash val="solid"/>
              </a:ln>
              <a:solidFill>
                <a:srgbClr val="FF0000"/>
              </a:solidFill>
              <a:effectLst/>
            </a:endParaRPr>
          </a:p>
        </p:txBody>
      </p:sp>
      <p:sp>
        <p:nvSpPr>
          <p:cNvPr id="18" name="矩形 17"/>
          <p:cNvSpPr/>
          <p:nvPr/>
        </p:nvSpPr>
        <p:spPr>
          <a:xfrm>
            <a:off x="-61821" y="5461152"/>
            <a:ext cx="584165" cy="923330"/>
          </a:xfrm>
          <a:prstGeom prst="rect">
            <a:avLst/>
          </a:prstGeom>
          <a:noFill/>
        </p:spPr>
        <p:txBody>
          <a:bodyPr wrap="square" lIns="91440" tIns="45720" rIns="91440" bIns="45720">
            <a:spAutoFit/>
          </a:bodyPr>
          <a:lstStyle/>
          <a:p>
            <a:pPr algn="ctr"/>
            <a:r>
              <a:rPr lang="en-US" altLang="zh-CN" sz="5400" b="1" cap="none" spc="0" dirty="0" smtClean="0">
                <a:ln w="22225">
                  <a:solidFill>
                    <a:schemeClr val="accent2"/>
                  </a:solidFill>
                  <a:prstDash val="solid"/>
                </a:ln>
                <a:solidFill>
                  <a:srgbClr val="FF0000"/>
                </a:solidFill>
                <a:effectLst/>
              </a:rPr>
              <a:t>3</a:t>
            </a:r>
            <a:endParaRPr lang="zh-CN" altLang="en-US" sz="5400" b="1" cap="none" spc="0" dirty="0">
              <a:ln w="22225">
                <a:solidFill>
                  <a:schemeClr val="accent2"/>
                </a:solidFill>
                <a:prstDash val="solid"/>
              </a:ln>
              <a:solidFill>
                <a:srgbClr val="FF0000"/>
              </a:solidFill>
              <a:effectLst/>
            </a:endParaRPr>
          </a:p>
        </p:txBody>
      </p:sp>
    </p:spTree>
    <p:extLst>
      <p:ext uri="{BB962C8B-B14F-4D97-AF65-F5344CB8AC3E}">
        <p14:creationId xmlns:p14="http://schemas.microsoft.com/office/powerpoint/2010/main" val="3314870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662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项目背景及立项目的</a:t>
            </a:r>
            <a:endParaRPr lang="zh-CN" altLang="en-US" dirty="0"/>
          </a:p>
        </p:txBody>
      </p:sp>
      <p:sp>
        <p:nvSpPr>
          <p:cNvPr id="2" name="矩形 1"/>
          <p:cNvSpPr/>
          <p:nvPr/>
        </p:nvSpPr>
        <p:spPr>
          <a:xfrm>
            <a:off x="477339" y="1314559"/>
            <a:ext cx="7577489" cy="4647426"/>
          </a:xfrm>
          <a:prstGeom prst="rect">
            <a:avLst/>
          </a:prstGeom>
        </p:spPr>
        <p:txBody>
          <a:bodyPr wrap="square">
            <a:spAutoFit/>
          </a:bodyPr>
          <a:lstStyle/>
          <a:p>
            <a:r>
              <a:rPr lang="en-US" altLang="zh-CN" sz="2000" dirty="0"/>
              <a:t>  </a:t>
            </a:r>
            <a:r>
              <a:rPr lang="en-US" altLang="zh-CN" sz="2000" dirty="0" smtClean="0"/>
              <a:t>    </a:t>
            </a:r>
            <a:r>
              <a:rPr lang="zh-CN" altLang="en-US" sz="2000" dirty="0" smtClean="0"/>
              <a:t>随着</a:t>
            </a:r>
            <a:r>
              <a:rPr lang="zh-CN" altLang="en-US" sz="2000" dirty="0"/>
              <a:t>公司</a:t>
            </a:r>
            <a:r>
              <a:rPr lang="en-US" altLang="zh-CN" sz="2000" dirty="0" err="1"/>
              <a:t>AIcloud</a:t>
            </a:r>
            <a:r>
              <a:rPr lang="zh-CN" altLang="en-US" sz="2000" dirty="0"/>
              <a:t>的提出，智能应用架构的落地，组件化开发软件的模式避免了各个项目自己造轮子的情况，最大程度复用有限的开发资源。但目前智能应用架构主要定位于开发专网（局域网）平台，在互联网平台上还缺少一套类似的架构来帮助我们快速搭建互联网应用。因此我们希望能设计实现一个基础的互联网云平台底层架构，提供资源中心、用户中心、权限中心等共享服务给上层业务云平台复用，业务团队开发人员可以专注自己的业务开发，达到快速构建互联网应用的目的。</a:t>
            </a:r>
            <a:endParaRPr lang="en-US" altLang="zh-CN" sz="2000" dirty="0"/>
          </a:p>
          <a:p>
            <a:r>
              <a:rPr lang="zh-CN" altLang="en-US" sz="2000" dirty="0"/>
              <a:t>平台依托萤石进行开发，利用萤石现有的云服务组件、</a:t>
            </a:r>
            <a:r>
              <a:rPr lang="en-US" altLang="zh-CN" sz="2000" dirty="0"/>
              <a:t>SaaS</a:t>
            </a:r>
            <a:r>
              <a:rPr lang="zh-CN" altLang="en-US" sz="2000" dirty="0"/>
              <a:t>服务组件来提升效率，以及平台的稳定性、可靠性、安全性</a:t>
            </a:r>
            <a:r>
              <a:rPr lang="zh-CN" altLang="en-US" sz="2000" dirty="0" smtClean="0"/>
              <a:t>。</a:t>
            </a:r>
            <a:endParaRPr lang="en-US" altLang="zh-CN" sz="2000" dirty="0" smtClean="0"/>
          </a:p>
          <a:p>
            <a:endParaRPr lang="en-US" altLang="zh-CN" sz="2400" dirty="0"/>
          </a:p>
          <a:p>
            <a:pPr>
              <a:buFont typeface="Wingdings" panose="05000000000000000000" pitchFamily="2" charset="2"/>
              <a:buChar char="p"/>
            </a:pPr>
            <a:r>
              <a:rPr lang="zh-CN" altLang="en-US" sz="2400" b="1" dirty="0">
                <a:solidFill>
                  <a:srgbClr val="FF0000"/>
                </a:solidFill>
              </a:rPr>
              <a:t>目标</a:t>
            </a:r>
            <a:r>
              <a:rPr lang="zh-CN" altLang="en-US" sz="2400" dirty="0">
                <a:solidFill>
                  <a:srgbClr val="FF0000"/>
                </a:solidFill>
              </a:rPr>
              <a:t>：</a:t>
            </a:r>
            <a:endParaRPr lang="en-US" altLang="zh-CN" sz="2400" dirty="0">
              <a:solidFill>
                <a:srgbClr val="FF0000"/>
              </a:solidFill>
            </a:endParaRPr>
          </a:p>
          <a:p>
            <a:r>
              <a:rPr lang="zh-CN" altLang="en-US" sz="2400" dirty="0"/>
              <a:t>完成一</a:t>
            </a:r>
            <a:r>
              <a:rPr lang="zh-CN" altLang="en-US" sz="2400" dirty="0" smtClean="0"/>
              <a:t>个</a:t>
            </a:r>
            <a:r>
              <a:rPr lang="zh-CN" altLang="en-US" sz="2400" dirty="0">
                <a:solidFill>
                  <a:srgbClr val="FF0000"/>
                </a:solidFill>
              </a:rPr>
              <a:t>高并发</a:t>
            </a:r>
            <a:r>
              <a:rPr lang="zh-CN" altLang="en-US" sz="2400" dirty="0" smtClean="0"/>
              <a:t>、</a:t>
            </a:r>
            <a:r>
              <a:rPr lang="zh-CN" altLang="en-US" sz="2400" dirty="0">
                <a:solidFill>
                  <a:srgbClr val="FF0000"/>
                </a:solidFill>
              </a:rPr>
              <a:t>高可用</a:t>
            </a:r>
            <a:r>
              <a:rPr lang="zh-CN" altLang="en-US" sz="2400" dirty="0"/>
              <a:t>、</a:t>
            </a:r>
            <a:r>
              <a:rPr lang="zh-CN" altLang="en-US" sz="2400" dirty="0">
                <a:solidFill>
                  <a:srgbClr val="FF0000"/>
                </a:solidFill>
              </a:rPr>
              <a:t>可扩展</a:t>
            </a:r>
            <a:r>
              <a:rPr lang="zh-CN" altLang="en-US" sz="2400" dirty="0"/>
              <a:t>、</a:t>
            </a:r>
            <a:r>
              <a:rPr lang="zh-CN" altLang="en-US" sz="2400" dirty="0">
                <a:solidFill>
                  <a:srgbClr val="FF0000"/>
                </a:solidFill>
              </a:rPr>
              <a:t>便于上层应用</a:t>
            </a:r>
            <a:r>
              <a:rPr lang="zh-CN" altLang="en-US" sz="2400" dirty="0" smtClean="0">
                <a:solidFill>
                  <a:srgbClr val="FF0000"/>
                </a:solidFill>
              </a:rPr>
              <a:t>对接开发</a:t>
            </a:r>
            <a:r>
              <a:rPr lang="zh-CN" altLang="en-US" sz="2400" dirty="0" smtClean="0"/>
              <a:t>的服务中台</a:t>
            </a:r>
            <a:endParaRPr lang="zh-CN" altLang="en-US" dirty="0"/>
          </a:p>
        </p:txBody>
      </p:sp>
    </p:spTree>
    <p:extLst>
      <p:ext uri="{BB962C8B-B14F-4D97-AF65-F5344CB8AC3E}">
        <p14:creationId xmlns:p14="http://schemas.microsoft.com/office/powerpoint/2010/main" val="2397684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项目团队及干系人</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810695352"/>
              </p:ext>
            </p:extLst>
          </p:nvPr>
        </p:nvGraphicFramePr>
        <p:xfrm>
          <a:off x="356945" y="954519"/>
          <a:ext cx="3632200" cy="1158240"/>
        </p:xfrm>
        <a:graphic>
          <a:graphicData uri="http://schemas.openxmlformats.org/drawingml/2006/table">
            <a:tbl>
              <a:tblPr/>
              <a:tblGrid>
                <a:gridCol w="711200">
                  <a:extLst>
                    <a:ext uri="{9D8B030D-6E8A-4147-A177-3AD203B41FA5}">
                      <a16:colId xmlns:a16="http://schemas.microsoft.com/office/drawing/2014/main" xmlns="" val="3549704529"/>
                    </a:ext>
                  </a:extLst>
                </a:gridCol>
                <a:gridCol w="889000">
                  <a:extLst>
                    <a:ext uri="{9D8B030D-6E8A-4147-A177-3AD203B41FA5}">
                      <a16:colId xmlns:a16="http://schemas.microsoft.com/office/drawing/2014/main" xmlns="" val="2468727523"/>
                    </a:ext>
                  </a:extLst>
                </a:gridCol>
                <a:gridCol w="749300">
                  <a:extLst>
                    <a:ext uri="{9D8B030D-6E8A-4147-A177-3AD203B41FA5}">
                      <a16:colId xmlns:a16="http://schemas.microsoft.com/office/drawing/2014/main" xmlns="" val="4262338179"/>
                    </a:ext>
                  </a:extLst>
                </a:gridCol>
                <a:gridCol w="1282700">
                  <a:extLst>
                    <a:ext uri="{9D8B030D-6E8A-4147-A177-3AD203B41FA5}">
                      <a16:colId xmlns:a16="http://schemas.microsoft.com/office/drawing/2014/main" xmlns="" val="1204857392"/>
                    </a:ext>
                  </a:extLst>
                </a:gridCol>
              </a:tblGrid>
              <a:tr h="220980">
                <a:tc gridSpan="4">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核心团队</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790117408"/>
                  </a:ext>
                </a:extLst>
              </a:tr>
              <a:tr h="312420">
                <a:tc>
                  <a:txBody>
                    <a:bodyPr/>
                    <a:lstStyle/>
                    <a:p>
                      <a:pPr algn="l" rtl="0"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PDT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经理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丁万里</a:t>
                      </a:r>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1200" b="0" i="0" u="none" strike="noStrike" kern="1200">
                          <a:solidFill>
                            <a:srgbClr val="000000"/>
                          </a:solidFill>
                          <a:effectLst/>
                          <a:latin typeface="微软雅黑" panose="020B0503020204020204" pitchFamily="34" charset="-122"/>
                          <a:ea typeface="微软雅黑" panose="020B0503020204020204" pitchFamily="34" charset="-122"/>
                          <a:cs typeface="+mn-cs"/>
                        </a:rPr>
                        <a:t>市场代表</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　</a:t>
                      </a:r>
                      <a:r>
                        <a:rPr lang="zh-CN" altLang="en-US"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刘腾</a:t>
                      </a:r>
                      <a:r>
                        <a:rPr lang="en-US" altLang="zh-CN"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5</a:t>
                      </a:r>
                      <a:endPar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982112562"/>
                  </a:ext>
                </a:extLst>
              </a:tr>
              <a:tr h="312420">
                <a:tc>
                  <a:txBody>
                    <a:bodyPr/>
                    <a:lstStyle/>
                    <a:p>
                      <a:pPr algn="l"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开发代表</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　</a:t>
                      </a:r>
                      <a:r>
                        <a:rPr lang="zh-CN" altLang="en-US"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何骞</a:t>
                      </a:r>
                      <a:r>
                        <a:rPr lang="en-US" altLang="zh-CN"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7</a:t>
                      </a:r>
                      <a:endPar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　</a:t>
                      </a:r>
                      <a:r>
                        <a:rPr lang="zh-CN" altLang="en-US"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丁万里</a:t>
                      </a:r>
                      <a:endPar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442832763"/>
                  </a:ext>
                </a:extLst>
              </a:tr>
              <a:tr h="312420">
                <a:tc>
                  <a:txBody>
                    <a:bodyPr/>
                    <a:lstStyle/>
                    <a:p>
                      <a:pPr algn="l"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PQA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王丽美</a:t>
                      </a:r>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服务代表</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　</a:t>
                      </a:r>
                      <a:r>
                        <a:rPr lang="zh-CN" altLang="en-US" sz="12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庞丽媛</a:t>
                      </a:r>
                      <a:endPar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173286177"/>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832767430"/>
              </p:ext>
            </p:extLst>
          </p:nvPr>
        </p:nvGraphicFramePr>
        <p:xfrm>
          <a:off x="372790" y="2264120"/>
          <a:ext cx="7035320" cy="3217933"/>
        </p:xfrm>
        <a:graphic>
          <a:graphicData uri="http://schemas.openxmlformats.org/drawingml/2006/table">
            <a:tbl>
              <a:tblPr/>
              <a:tblGrid>
                <a:gridCol w="991194">
                  <a:extLst>
                    <a:ext uri="{9D8B030D-6E8A-4147-A177-3AD203B41FA5}">
                      <a16:colId xmlns:a16="http://schemas.microsoft.com/office/drawing/2014/main" xmlns="" val="2567437304"/>
                    </a:ext>
                  </a:extLst>
                </a:gridCol>
                <a:gridCol w="991194">
                  <a:extLst>
                    <a:ext uri="{9D8B030D-6E8A-4147-A177-3AD203B41FA5}">
                      <a16:colId xmlns:a16="http://schemas.microsoft.com/office/drawing/2014/main" xmlns="" val="4124508201"/>
                    </a:ext>
                  </a:extLst>
                </a:gridCol>
                <a:gridCol w="829586">
                  <a:extLst>
                    <a:ext uri="{9D8B030D-6E8A-4147-A177-3AD203B41FA5}">
                      <a16:colId xmlns:a16="http://schemas.microsoft.com/office/drawing/2014/main" xmlns="" val="1516274643"/>
                    </a:ext>
                  </a:extLst>
                </a:gridCol>
                <a:gridCol w="1253015">
                  <a:extLst>
                    <a:ext uri="{9D8B030D-6E8A-4147-A177-3AD203B41FA5}">
                      <a16:colId xmlns:a16="http://schemas.microsoft.com/office/drawing/2014/main" xmlns="" val="2357449343"/>
                    </a:ext>
                  </a:extLst>
                </a:gridCol>
                <a:gridCol w="2970331">
                  <a:extLst>
                    <a:ext uri="{9D8B030D-6E8A-4147-A177-3AD203B41FA5}">
                      <a16:colId xmlns:a16="http://schemas.microsoft.com/office/drawing/2014/main" xmlns="" val="530740314"/>
                    </a:ext>
                  </a:extLst>
                </a:gridCol>
              </a:tblGrid>
              <a:tr h="208824">
                <a:tc>
                  <a:txBody>
                    <a:bodyPr/>
                    <a:lstStyle/>
                    <a:p>
                      <a:pPr algn="ctr" rtl="0" fontAlgn="ct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工作组类别</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ct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工作组名称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ct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人数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ct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工作组组长</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成员</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1830418619"/>
                  </a:ext>
                </a:extLst>
              </a:tr>
              <a:tr h="208824">
                <a:tc>
                  <a:txBody>
                    <a:bodyPr/>
                    <a:lstStyle/>
                    <a:p>
                      <a:pPr algn="l"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系统工程组</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5</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李强锋</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丁万里、饶丽花</a:t>
                      </a: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5</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、何骞</a:t>
                      </a: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7</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、吴海天</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519053055"/>
                  </a:ext>
                </a:extLst>
              </a:tr>
              <a:tr h="208824">
                <a:tc rowSpan="7">
                  <a:txBody>
                    <a:bodyPr/>
                    <a:lstStyle/>
                    <a:p>
                      <a:pPr algn="l"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软件组</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C++</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开发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0</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642800999"/>
                  </a:ext>
                </a:extLst>
              </a:tr>
              <a:tr h="208824">
                <a:tc vMerge="1">
                  <a:txBody>
                    <a:bodyPr/>
                    <a:lstStyle/>
                    <a:p>
                      <a:endParaRPr lang="zh-CN" altLang="en-US"/>
                    </a:p>
                  </a:txBody>
                  <a:tcPr/>
                </a:tc>
                <a:tc>
                  <a:txBody>
                    <a:bodyPr/>
                    <a:lstStyle/>
                    <a:p>
                      <a:pPr algn="l"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JAVA</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开发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4</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何骞</a:t>
                      </a: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7</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王奎霖、任杰、刘宁</a:t>
                      </a: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9</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299368600"/>
                  </a:ext>
                </a:extLst>
              </a:tr>
              <a:tr h="346349">
                <a:tc vMerge="1">
                  <a:txBody>
                    <a:bodyPr/>
                    <a:lstStyle/>
                    <a:p>
                      <a:endParaRPr lang="zh-CN" altLang="en-US"/>
                    </a:p>
                  </a:txBody>
                  <a:tcPr/>
                </a:tc>
                <a:tc>
                  <a:txBody>
                    <a:bodyPr/>
                    <a:lstStyle/>
                    <a:p>
                      <a:pPr algn="l" rtl="0"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WEB</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前端开发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3</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雷鹏飞</a:t>
                      </a: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6</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张慧平、乐思翔</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568559827"/>
                  </a:ext>
                </a:extLst>
              </a:tr>
              <a:tr h="208824">
                <a:tc vMerge="1">
                  <a:txBody>
                    <a:bodyPr/>
                    <a:lstStyle/>
                    <a:p>
                      <a:endParaRPr lang="zh-CN" altLang="en-US"/>
                    </a:p>
                  </a:txBody>
                  <a:tcPr/>
                </a:tc>
                <a:tc>
                  <a:txBody>
                    <a:bodyPr/>
                    <a:lstStyle/>
                    <a:p>
                      <a:pPr algn="l"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DBA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1</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王摇</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559079183"/>
                  </a:ext>
                </a:extLst>
              </a:tr>
              <a:tr h="208824">
                <a:tc vMerge="1">
                  <a:txBody>
                    <a:bodyPr/>
                    <a:lstStyle/>
                    <a:p>
                      <a:endParaRPr lang="zh-CN" altLang="en-US"/>
                    </a:p>
                  </a:txBody>
                  <a:tcPr/>
                </a:tc>
                <a:tc>
                  <a:txBody>
                    <a:bodyPr/>
                    <a:lstStyle/>
                    <a:p>
                      <a:pPr algn="l" rtl="0" fontAlgn="ctr"/>
                      <a:r>
                        <a:rPr lang="en-US" sz="1200" b="0" i="0" u="none" strike="noStrike">
                          <a:solidFill>
                            <a:srgbClr val="000000"/>
                          </a:solidFill>
                          <a:effectLst/>
                          <a:latin typeface="微软雅黑" panose="020B0503020204020204" pitchFamily="34" charset="-122"/>
                          <a:ea typeface="微软雅黑" panose="020B0503020204020204" pitchFamily="34" charset="-122"/>
                        </a:rPr>
                        <a:t>UI</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设计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2</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韩酒坡</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王思雨</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020216528"/>
                  </a:ext>
                </a:extLst>
              </a:tr>
              <a:tr h="208824">
                <a:tc vMerge="1">
                  <a:txBody>
                    <a:bodyPr/>
                    <a:lstStyle/>
                    <a:p>
                      <a:endParaRPr lang="zh-CN" altLang="en-US"/>
                    </a:p>
                  </a:txBody>
                  <a:tcPr/>
                </a:tc>
                <a:tc>
                  <a:txBody>
                    <a:bodyPr/>
                    <a:lstStyle/>
                    <a:p>
                      <a:pPr algn="l"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集成测试</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1</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梁亚男</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142277627"/>
                  </a:ext>
                </a:extLst>
              </a:tr>
              <a:tr h="208824">
                <a:tc vMerge="1">
                  <a:txBody>
                    <a:bodyPr/>
                    <a:lstStyle/>
                    <a:p>
                      <a:endParaRPr lang="zh-CN" altLang="en-US"/>
                    </a:p>
                  </a:txBody>
                  <a:tcPr/>
                </a:tc>
                <a:tc>
                  <a:txBody>
                    <a:bodyPr/>
                    <a:lstStyle/>
                    <a:p>
                      <a:pPr algn="l"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安全组</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1</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石宇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718135616"/>
                  </a:ext>
                </a:extLst>
              </a:tr>
              <a:tr h="208824">
                <a:tc>
                  <a:txBody>
                    <a:bodyPr/>
                    <a:lstStyle/>
                    <a:p>
                      <a:pPr algn="l"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系统测试组</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2</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吴海天</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何雅梅</a:t>
                      </a: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8</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27311665"/>
                  </a:ext>
                </a:extLst>
              </a:tr>
              <a:tr h="346349">
                <a:tc>
                  <a:txBody>
                    <a:bodyPr/>
                    <a:lstStyle/>
                    <a:p>
                      <a:pPr algn="l"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用户</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文档组</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3</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1088776" rtl="0" eaLnBrk="1" fontAlgn="ctr" latinLnBrk="0" hangingPunct="1">
                        <a:lnSpc>
                          <a:spcPct val="100000"/>
                        </a:lnSpc>
                        <a:spcBef>
                          <a:spcPts val="0"/>
                        </a:spcBef>
                        <a:spcAft>
                          <a:spcPts val="0"/>
                        </a:spcAft>
                        <a:buClrTx/>
                        <a:buSzTx/>
                        <a:buFontTx/>
                        <a:buNone/>
                        <a:tabLst/>
                        <a:defRPr/>
                      </a:pP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雷鹏飞</a:t>
                      </a: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6</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   张慧平、乐思翔 </a:t>
                      </a:r>
                      <a:endPar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endParaRPr>
                    </a:p>
                    <a:p>
                      <a:pPr algn="l" rtl="0" fontAlgn="ct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（技术支持不再编写操作手册，改为研发写）</a:t>
                      </a:r>
                      <a:endParaRPr lang="zh-CN" altLang="en-US" sz="1200" b="0" i="1" u="none" strike="noStrike" dirty="0">
                        <a:solidFill>
                          <a:srgbClr val="0000CC"/>
                        </a:solidFill>
                        <a:effectLst/>
                        <a:latin typeface="微软雅黑" panose="020B0503020204020204" pitchFamily="34" charset="-122"/>
                        <a:ea typeface="微软雅黑" panose="020B0503020204020204" pitchFamily="34"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766329994"/>
                  </a:ext>
                </a:extLst>
              </a:tr>
              <a:tr h="208824">
                <a:tc>
                  <a:txBody>
                    <a:bodyPr/>
                    <a:lstStyle/>
                    <a:p>
                      <a:pPr algn="l"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配置工程师</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1</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李婷</a:t>
                      </a: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7</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787492308"/>
                  </a:ext>
                </a:extLst>
              </a:tr>
              <a:tr h="409964">
                <a:tc>
                  <a:txBody>
                    <a:bodyPr/>
                    <a:lstStyle/>
                    <a:p>
                      <a:pPr algn="l"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其他</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200" b="0" i="1" u="none" strike="noStrike" dirty="0">
                          <a:solidFill>
                            <a:srgbClr val="0000CC"/>
                          </a:solidFill>
                          <a:effectLst/>
                          <a:latin typeface="微软雅黑" panose="020B0503020204020204" pitchFamily="34" charset="-122"/>
                          <a:ea typeface="微软雅黑" panose="020B0503020204020204" pitchFamily="34" charset="-122"/>
                        </a:rPr>
                        <a:t>知识产权接口人、设备接口人、解决方案、市场等</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258970178"/>
                  </a:ext>
                </a:extLst>
              </a:tr>
            </a:tbl>
          </a:graphicData>
        </a:graphic>
      </p:graphicFrame>
    </p:spTree>
    <p:extLst>
      <p:ext uri="{BB962C8B-B14F-4D97-AF65-F5344CB8AC3E}">
        <p14:creationId xmlns:p14="http://schemas.microsoft.com/office/powerpoint/2010/main" val="637190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项目角色职责说明</a:t>
            </a:r>
          </a:p>
        </p:txBody>
      </p:sp>
      <p:graphicFrame>
        <p:nvGraphicFramePr>
          <p:cNvPr id="5" name="表格 4"/>
          <p:cNvGraphicFramePr>
            <a:graphicFrameLocks noGrp="1"/>
          </p:cNvGraphicFramePr>
          <p:nvPr>
            <p:extLst>
              <p:ext uri="{D42A27DB-BD31-4B8C-83A1-F6EECF244321}">
                <p14:modId xmlns:p14="http://schemas.microsoft.com/office/powerpoint/2010/main" val="2016205693"/>
              </p:ext>
            </p:extLst>
          </p:nvPr>
        </p:nvGraphicFramePr>
        <p:xfrm>
          <a:off x="341340" y="999524"/>
          <a:ext cx="8236899" cy="4275475"/>
        </p:xfrm>
        <a:graphic>
          <a:graphicData uri="http://schemas.openxmlformats.org/drawingml/2006/table">
            <a:tbl>
              <a:tblPr/>
              <a:tblGrid>
                <a:gridCol w="1085367">
                  <a:extLst>
                    <a:ext uri="{9D8B030D-6E8A-4147-A177-3AD203B41FA5}">
                      <a16:colId xmlns:a16="http://schemas.microsoft.com/office/drawing/2014/main" xmlns="" val="20000"/>
                    </a:ext>
                  </a:extLst>
                </a:gridCol>
                <a:gridCol w="7151532">
                  <a:extLst>
                    <a:ext uri="{9D8B030D-6E8A-4147-A177-3AD203B41FA5}">
                      <a16:colId xmlns:a16="http://schemas.microsoft.com/office/drawing/2014/main" xmlns="" val="20001"/>
                    </a:ext>
                  </a:extLst>
                </a:gridCol>
              </a:tblGrid>
              <a:tr h="399760">
                <a:tc>
                  <a:txBody>
                    <a:bodyPr/>
                    <a:lstStyle/>
                    <a:p>
                      <a:pPr marL="0" algn="ctr" defTabSz="914400" rtl="0" eaLnBrk="1" fontAlgn="ctr" latinLnBrk="0" hangingPunct="1"/>
                      <a:r>
                        <a:rPr lang="zh-CN" altLang="en-US" sz="1400" b="1" i="0" u="none" strike="noStrike" kern="1200" dirty="0" smtClean="0">
                          <a:solidFill>
                            <a:srgbClr val="000000"/>
                          </a:solidFill>
                          <a:latin typeface="+mn-ea"/>
                          <a:ea typeface="+mn-ea"/>
                          <a:cs typeface="+mn-cs"/>
                        </a:rPr>
                        <a:t>项目角色</a:t>
                      </a:r>
                      <a:r>
                        <a:rPr lang="zh-CN" altLang="en-US" sz="1400" b="1" i="0" u="none" strike="noStrike" kern="1200" dirty="0">
                          <a:solidFill>
                            <a:srgbClr val="000000"/>
                          </a:solidFill>
                          <a:latin typeface="+mn-ea"/>
                          <a:ea typeface="+mn-ea"/>
                          <a:cs typeface="+mn-cs"/>
                        </a:rPr>
                        <a:t>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smtClean="0">
                          <a:solidFill>
                            <a:srgbClr val="000000"/>
                          </a:solidFill>
                          <a:latin typeface="+mn-ea"/>
                          <a:ea typeface="+mn-ea"/>
                          <a:cs typeface="+mn-cs"/>
                        </a:rPr>
                        <a:t>职责说明</a:t>
                      </a:r>
                      <a:endParaRPr lang="zh-CN" altLang="en-US" sz="1400" b="1" i="0" u="none" strike="noStrike" kern="1200" dirty="0">
                        <a:solidFill>
                          <a:srgbClr val="000000"/>
                        </a:solidFill>
                        <a:latin typeface="+mn-ea"/>
                        <a:ea typeface="+mn-ea"/>
                        <a:cs typeface="+mn-cs"/>
                      </a:endParaRP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extLst>
                  <a:ext uri="{0D108BD9-81ED-4DB2-BD59-A6C34878D82A}">
                    <a16:rowId xmlns:a16="http://schemas.microsoft.com/office/drawing/2014/main" xmlns="" val="10000"/>
                  </a:ext>
                </a:extLst>
              </a:tr>
              <a:tr h="1298921">
                <a:tc>
                  <a:txBody>
                    <a:bodyPr/>
                    <a:lstStyle/>
                    <a:p>
                      <a:pPr algn="ctr" rtl="0" fontAlgn="t"/>
                      <a:r>
                        <a:rPr lang="zh-CN" altLang="en-US" sz="1400" b="0" i="0" u="none" strike="noStrike" dirty="0" smtClean="0">
                          <a:solidFill>
                            <a:srgbClr val="000000"/>
                          </a:solidFill>
                          <a:latin typeface="+mn-ea"/>
                          <a:ea typeface="+mn-ea"/>
                        </a:rPr>
                        <a:t>项目经理</a:t>
                      </a:r>
                      <a:endParaRPr lang="zh-CN" altLang="en-US" sz="1400" b="0" i="0" u="none" strike="noStrike" dirty="0">
                        <a:solidFill>
                          <a:srgbClr val="000000"/>
                        </a:solidFill>
                        <a:latin typeface="+mn-ea"/>
                        <a:ea typeface="+mn-ea"/>
                      </a:endParaRP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lgn="l" rtl="0" fontAlgn="t">
                        <a:buAutoNum type="arabicPeriod"/>
                      </a:pPr>
                      <a:r>
                        <a:rPr lang="zh-CN" altLang="en-US" sz="1400" b="0" i="0" u="none" strike="noStrike" dirty="0" smtClean="0">
                          <a:solidFill>
                            <a:srgbClr val="000000"/>
                          </a:solidFill>
                          <a:latin typeface="+mn-ea"/>
                          <a:ea typeface="+mn-ea"/>
                        </a:rPr>
                        <a:t>组建项目团队，召开启动及澄清会议，确保团队的理解一致；</a:t>
                      </a:r>
                      <a:endParaRPr lang="en-US" altLang="zh-CN" sz="1400" b="0" i="0" u="none" strike="noStrike" dirty="0" smtClean="0">
                        <a:solidFill>
                          <a:srgbClr val="000000"/>
                        </a:solidFill>
                        <a:latin typeface="+mn-ea"/>
                        <a:ea typeface="+mn-ea"/>
                      </a:endParaRPr>
                    </a:p>
                    <a:p>
                      <a:pPr marL="342900" indent="-342900" algn="l" rtl="0" fontAlgn="t">
                        <a:buAutoNum type="arabicPeriod"/>
                      </a:pPr>
                      <a:r>
                        <a:rPr lang="zh-CN" altLang="en-US" sz="1400" b="0" i="0" u="none" strike="noStrike" dirty="0" smtClean="0">
                          <a:solidFill>
                            <a:srgbClr val="000000"/>
                          </a:solidFill>
                          <a:latin typeface="+mn-ea"/>
                          <a:ea typeface="+mn-ea"/>
                        </a:rPr>
                        <a:t>制定自定义过程及项目计划，确保按计划进行；</a:t>
                      </a:r>
                      <a:endParaRPr lang="en-US" altLang="zh-CN" sz="1400" b="0" i="0" u="none" strike="noStrike" dirty="0" smtClean="0">
                        <a:solidFill>
                          <a:srgbClr val="000000"/>
                        </a:solidFill>
                        <a:latin typeface="+mn-ea"/>
                        <a:ea typeface="+mn-ea"/>
                      </a:endParaRPr>
                    </a:p>
                    <a:p>
                      <a:pPr marL="342900" indent="-342900" algn="l" rtl="0" fontAlgn="t">
                        <a:buAutoNum type="arabicPeriod"/>
                      </a:pPr>
                      <a:r>
                        <a:rPr lang="zh-CN" altLang="en-US" sz="1400" b="0" i="0" u="none" strike="noStrike" dirty="0" smtClean="0">
                          <a:solidFill>
                            <a:srgbClr val="000000"/>
                          </a:solidFill>
                          <a:latin typeface="+mn-ea"/>
                          <a:ea typeface="+mn-ea"/>
                        </a:rPr>
                        <a:t>召开项目例会，跟踪项目进展，协调各组工作；</a:t>
                      </a:r>
                      <a:endParaRPr lang="en-US" altLang="zh-CN" sz="1400" b="0" i="0" u="none" strike="noStrike" dirty="0" smtClean="0">
                        <a:solidFill>
                          <a:srgbClr val="000000"/>
                        </a:solidFill>
                        <a:latin typeface="+mn-ea"/>
                        <a:ea typeface="+mn-ea"/>
                      </a:endParaRPr>
                    </a:p>
                    <a:p>
                      <a:pPr marL="342900" indent="-342900" algn="l" rtl="0" fontAlgn="t">
                        <a:buAutoNum type="arabicPeriod"/>
                      </a:pPr>
                      <a:r>
                        <a:rPr lang="zh-CN" altLang="en-US" sz="1400" b="0" i="0" u="none" strike="noStrike" dirty="0" smtClean="0">
                          <a:solidFill>
                            <a:srgbClr val="000000"/>
                          </a:solidFill>
                          <a:latin typeface="+mn-ea"/>
                          <a:ea typeface="+mn-ea"/>
                        </a:rPr>
                        <a:t>组织问题的解决，风险识别及应对；</a:t>
                      </a:r>
                      <a:endParaRPr lang="en-US" altLang="zh-CN" sz="1400" b="0" i="0" u="none" strike="noStrike" dirty="0" smtClean="0">
                        <a:solidFill>
                          <a:srgbClr val="000000"/>
                        </a:solidFill>
                        <a:latin typeface="+mn-ea"/>
                        <a:ea typeface="+mn-ea"/>
                      </a:endParaRPr>
                    </a:p>
                    <a:p>
                      <a:pPr marL="342900" indent="-342900" algn="l" rtl="0" fontAlgn="t">
                        <a:buAutoNum type="arabicPeriod"/>
                      </a:pPr>
                      <a:r>
                        <a:rPr lang="zh-CN" altLang="en-US" sz="1400" b="0" i="0" u="none" strike="noStrike" dirty="0" smtClean="0">
                          <a:solidFill>
                            <a:srgbClr val="000000"/>
                          </a:solidFill>
                          <a:latin typeface="+mn-ea"/>
                          <a:ea typeface="+mn-ea"/>
                        </a:rPr>
                        <a:t>定期向主控汇报，负责发布及提交发布申请等。</a:t>
                      </a:r>
                      <a:endParaRPr lang="zh-CN" altLang="en-US" sz="1400" b="0" i="0" u="none" strike="noStrike" dirty="0">
                        <a:solidFill>
                          <a:srgbClr val="000000"/>
                        </a:solidFill>
                        <a:latin typeface="+mn-ea"/>
                        <a:ea typeface="+mn-ea"/>
                      </a:endParaRP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49496">
                <a:tc>
                  <a:txBody>
                    <a:bodyPr/>
                    <a:lstStyle/>
                    <a:p>
                      <a:pPr algn="ctr" rtl="0" fontAlgn="t"/>
                      <a:r>
                        <a:rPr lang="zh-CN" altLang="en-US" sz="1400" b="0" i="0" u="none" strike="noStrike" dirty="0" smtClean="0">
                          <a:solidFill>
                            <a:srgbClr val="000000"/>
                          </a:solidFill>
                          <a:latin typeface="+mn-ea"/>
                          <a:ea typeface="+mn-ea"/>
                        </a:rPr>
                        <a:t>系统组 </a:t>
                      </a:r>
                      <a:endParaRPr lang="zh-CN" altLang="en-US" sz="1400" b="0" i="0" u="none" strike="noStrike" dirty="0">
                        <a:solidFill>
                          <a:srgbClr val="000000"/>
                        </a:solidFill>
                        <a:latin typeface="+mn-ea"/>
                        <a:ea typeface="+mn-ea"/>
                      </a:endParaRP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altLang="zh-CN" sz="1400" b="0" i="0" u="none" strike="noStrike" dirty="0" smtClean="0">
                          <a:solidFill>
                            <a:srgbClr val="000000"/>
                          </a:solidFill>
                          <a:latin typeface="+mn-ea"/>
                          <a:ea typeface="+mn-ea"/>
                        </a:rPr>
                        <a:t>1.  </a:t>
                      </a:r>
                      <a:r>
                        <a:rPr lang="zh-CN" altLang="en-US" sz="1400" b="0" i="0" u="none" strike="noStrike" dirty="0" smtClean="0">
                          <a:solidFill>
                            <a:srgbClr val="000000"/>
                          </a:solidFill>
                          <a:latin typeface="+mn-ea"/>
                          <a:ea typeface="+mn-ea"/>
                        </a:rPr>
                        <a:t>系统组组长负责需求分析，总体设计，用户文档审核等；</a:t>
                      </a:r>
                      <a:endParaRPr lang="en-US" altLang="zh-CN" sz="1400" b="0" i="0" u="none" strike="noStrike" dirty="0" smtClean="0">
                        <a:solidFill>
                          <a:srgbClr val="000000"/>
                        </a:solidFill>
                        <a:latin typeface="+mn-ea"/>
                        <a:ea typeface="+mn-ea"/>
                      </a:endParaRPr>
                    </a:p>
                    <a:p>
                      <a:pPr algn="l" rtl="0" fontAlgn="t"/>
                      <a:r>
                        <a:rPr lang="en-US" altLang="zh-CN" sz="1400" b="0" i="0" u="none" strike="noStrike" dirty="0" smtClean="0">
                          <a:solidFill>
                            <a:srgbClr val="000000"/>
                          </a:solidFill>
                          <a:latin typeface="+mn-ea"/>
                          <a:ea typeface="+mn-ea"/>
                        </a:rPr>
                        <a:t>2.  </a:t>
                      </a:r>
                      <a:r>
                        <a:rPr lang="zh-CN" altLang="en-US" sz="1400" b="0" i="0" u="none" strike="noStrike" dirty="0" smtClean="0">
                          <a:solidFill>
                            <a:srgbClr val="000000"/>
                          </a:solidFill>
                          <a:latin typeface="+mn-ea"/>
                          <a:ea typeface="+mn-ea"/>
                        </a:rPr>
                        <a:t>系统组负责需求分析，总体设计，整机集成测试，产品试制，变更影响分析等工程活动。</a:t>
                      </a:r>
                      <a:endParaRPr lang="zh-CN" altLang="en-US" sz="1400" b="0" i="0" u="none" strike="noStrike" dirty="0">
                        <a:solidFill>
                          <a:srgbClr val="000000"/>
                        </a:solidFill>
                        <a:latin typeface="+mn-ea"/>
                        <a:ea typeface="+mn-ea"/>
                      </a:endParaRP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195064">
                <a:tc>
                  <a:txBody>
                    <a:bodyPr/>
                    <a:lstStyle/>
                    <a:p>
                      <a:pPr algn="ctr" rtl="0" fontAlgn="t"/>
                      <a:r>
                        <a:rPr lang="zh-CN" altLang="en-US" sz="1400" b="0" i="0" u="none" strike="noStrike" dirty="0" smtClean="0">
                          <a:solidFill>
                            <a:srgbClr val="000000"/>
                          </a:solidFill>
                          <a:latin typeface="+mn-ea"/>
                          <a:ea typeface="+mn-ea"/>
                        </a:rPr>
                        <a:t>工作组长</a:t>
                      </a:r>
                      <a:endParaRPr lang="zh-CN" altLang="en-US" sz="1400" b="0" i="0" u="none" strike="noStrike" dirty="0">
                        <a:solidFill>
                          <a:srgbClr val="000000"/>
                        </a:solidFill>
                        <a:latin typeface="+mn-ea"/>
                        <a:ea typeface="+mn-ea"/>
                      </a:endParaRP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lgn="l" rtl="0" fontAlgn="t">
                        <a:buAutoNum type="arabicPeriod"/>
                      </a:pPr>
                      <a:r>
                        <a:rPr lang="zh-CN" altLang="en-US" sz="1400" b="1" i="0" u="none" strike="noStrike" dirty="0" smtClean="0">
                          <a:solidFill>
                            <a:srgbClr val="000000"/>
                          </a:solidFill>
                          <a:latin typeface="+mn-ea"/>
                          <a:ea typeface="+mn-ea"/>
                        </a:rPr>
                        <a:t>根据项目技术要求和难度合理安排资源，协助项目经理实现项目目标；</a:t>
                      </a:r>
                      <a:endParaRPr lang="en-US" altLang="zh-CN" sz="1400" b="1" i="0" u="none" strike="noStrike" dirty="0" smtClean="0">
                        <a:solidFill>
                          <a:srgbClr val="000000"/>
                        </a:solidFill>
                        <a:latin typeface="+mn-ea"/>
                        <a:ea typeface="+mn-ea"/>
                      </a:endParaRPr>
                    </a:p>
                    <a:p>
                      <a:pPr marL="342900" indent="-342900" algn="l" rtl="0" fontAlgn="t">
                        <a:buAutoNum type="arabicPeriod"/>
                      </a:pPr>
                      <a:r>
                        <a:rPr lang="zh-CN" altLang="en-US" sz="1400" b="0" i="0" u="none" strike="noStrike" dirty="0" smtClean="0">
                          <a:solidFill>
                            <a:srgbClr val="000000"/>
                          </a:solidFill>
                          <a:latin typeface="+mn-ea"/>
                          <a:ea typeface="+mn-ea"/>
                        </a:rPr>
                        <a:t>参与项目自定义过程，</a:t>
                      </a:r>
                      <a:r>
                        <a:rPr lang="zh-CN" altLang="en-US" sz="1400" b="1" i="0" u="none" strike="noStrike" dirty="0" smtClean="0">
                          <a:solidFill>
                            <a:srgbClr val="000000"/>
                          </a:solidFill>
                          <a:latin typeface="+mn-ea"/>
                          <a:ea typeface="+mn-ea"/>
                        </a:rPr>
                        <a:t>负责组内工作计划，跟踪计划的执行；</a:t>
                      </a:r>
                      <a:endParaRPr lang="en-US" altLang="zh-CN" sz="1400" b="1" i="0" u="none" strike="noStrike" dirty="0" smtClean="0">
                        <a:solidFill>
                          <a:srgbClr val="000000"/>
                        </a:solidFill>
                        <a:latin typeface="+mn-ea"/>
                        <a:ea typeface="+mn-ea"/>
                      </a:endParaRPr>
                    </a:p>
                    <a:p>
                      <a:pPr marL="342900" indent="-342900" algn="l" rtl="0" fontAlgn="t">
                        <a:buAutoNum type="arabicPeriod"/>
                      </a:pPr>
                      <a:r>
                        <a:rPr lang="zh-CN" altLang="en-US" sz="1400" b="1" i="0" u="none" strike="noStrike" dirty="0" smtClean="0">
                          <a:solidFill>
                            <a:srgbClr val="000000"/>
                          </a:solidFill>
                          <a:latin typeface="+mn-ea"/>
                          <a:ea typeface="+mn-ea"/>
                        </a:rPr>
                        <a:t>组织本小组的开发</a:t>
                      </a:r>
                      <a:r>
                        <a:rPr lang="en-US" altLang="zh-CN" sz="1400" b="1" i="0" u="none" strike="noStrike" dirty="0" smtClean="0">
                          <a:solidFill>
                            <a:srgbClr val="000000"/>
                          </a:solidFill>
                          <a:latin typeface="+mn-ea"/>
                          <a:ea typeface="+mn-ea"/>
                        </a:rPr>
                        <a:t>/</a:t>
                      </a:r>
                      <a:r>
                        <a:rPr lang="zh-CN" altLang="en-US" sz="1400" b="1" i="0" u="none" strike="noStrike" dirty="0" smtClean="0">
                          <a:solidFill>
                            <a:srgbClr val="000000"/>
                          </a:solidFill>
                          <a:latin typeface="+mn-ea"/>
                          <a:ea typeface="+mn-ea"/>
                        </a:rPr>
                        <a:t>测试工作，</a:t>
                      </a:r>
                      <a:r>
                        <a:rPr lang="zh-CN" altLang="en-US" sz="1400" b="1" i="0" u="none" strike="noStrike" dirty="0" smtClean="0">
                          <a:solidFill>
                            <a:srgbClr val="FF0000"/>
                          </a:solidFill>
                          <a:latin typeface="+mn-ea"/>
                          <a:ea typeface="+mn-ea"/>
                        </a:rPr>
                        <a:t>对项目成员成果物质量和进度负责</a:t>
                      </a:r>
                      <a:r>
                        <a:rPr lang="zh-CN" altLang="en-US" sz="1400" b="1" i="0" u="none" strike="noStrike" dirty="0" smtClean="0">
                          <a:solidFill>
                            <a:srgbClr val="000000"/>
                          </a:solidFill>
                          <a:latin typeface="+mn-ea"/>
                          <a:ea typeface="+mn-ea"/>
                        </a:rPr>
                        <a:t>；</a:t>
                      </a:r>
                      <a:endParaRPr lang="en-US" altLang="zh-CN" sz="1400" b="1" i="0" u="none" strike="noStrike" dirty="0" smtClean="0">
                        <a:solidFill>
                          <a:srgbClr val="000000"/>
                        </a:solidFill>
                        <a:latin typeface="+mn-ea"/>
                        <a:ea typeface="+mn-ea"/>
                      </a:endParaRPr>
                    </a:p>
                    <a:p>
                      <a:pPr marL="342900" indent="-342900" algn="l" rtl="0" fontAlgn="t">
                        <a:buAutoNum type="arabicPeriod"/>
                      </a:pPr>
                      <a:r>
                        <a:rPr lang="zh-CN" altLang="en-US" sz="1400" b="1" i="0" u="none" strike="noStrike" dirty="0" smtClean="0">
                          <a:solidFill>
                            <a:srgbClr val="000000"/>
                          </a:solidFill>
                          <a:latin typeface="+mn-ea"/>
                          <a:ea typeface="+mn-ea"/>
                        </a:rPr>
                        <a:t>参与项目启动会，例会等，向项目经理汇报。</a:t>
                      </a:r>
                      <a:endParaRPr lang="zh-CN" altLang="en-US" sz="1400" b="1" i="0" u="none" strike="noStrike" dirty="0">
                        <a:solidFill>
                          <a:srgbClr val="000000"/>
                        </a:solidFill>
                        <a:latin typeface="+mn-ea"/>
                        <a:ea typeface="+mn-ea"/>
                      </a:endParaRP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732234">
                <a:tc>
                  <a:txBody>
                    <a:bodyPr/>
                    <a:lstStyle/>
                    <a:p>
                      <a:pPr algn="ctr" rtl="0" fontAlgn="t"/>
                      <a:r>
                        <a:rPr lang="zh-CN" altLang="en-US" sz="1400" b="0" i="0" u="none" strike="noStrike" dirty="0" smtClean="0">
                          <a:solidFill>
                            <a:srgbClr val="000000"/>
                          </a:solidFill>
                          <a:latin typeface="+mn-ea"/>
                          <a:ea typeface="+mn-ea"/>
                        </a:rPr>
                        <a:t>项目成员</a:t>
                      </a:r>
                      <a:endParaRPr lang="zh-CN" altLang="en-US" sz="1400" b="0" i="0" u="none" strike="noStrike" dirty="0">
                        <a:solidFill>
                          <a:srgbClr val="000000"/>
                        </a:solidFill>
                        <a:latin typeface="+mn-ea"/>
                        <a:ea typeface="+mn-ea"/>
                      </a:endParaRP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lgn="l" rtl="0" fontAlgn="t">
                        <a:buAutoNum type="arabicPeriod"/>
                      </a:pPr>
                      <a:r>
                        <a:rPr lang="zh-CN" altLang="en-US" sz="1400" b="0" i="0" u="none" strike="noStrike" dirty="0" smtClean="0">
                          <a:solidFill>
                            <a:srgbClr val="000000"/>
                          </a:solidFill>
                          <a:latin typeface="+mn-ea"/>
                          <a:ea typeface="+mn-ea"/>
                        </a:rPr>
                        <a:t>明确项目</a:t>
                      </a:r>
                      <a:r>
                        <a:rPr lang="zh-CN" altLang="en-US" sz="1400" b="1" i="0" u="none" strike="noStrike" dirty="0" smtClean="0">
                          <a:solidFill>
                            <a:srgbClr val="000000"/>
                          </a:solidFill>
                          <a:latin typeface="+mn-ea"/>
                          <a:ea typeface="+mn-ea"/>
                        </a:rPr>
                        <a:t>目标及范围</a:t>
                      </a:r>
                      <a:r>
                        <a:rPr lang="zh-CN" altLang="en-US" sz="1400" b="0" i="0" u="none" strike="noStrike" dirty="0" smtClean="0">
                          <a:solidFill>
                            <a:srgbClr val="000000"/>
                          </a:solidFill>
                          <a:latin typeface="+mn-ea"/>
                          <a:ea typeface="+mn-ea"/>
                        </a:rPr>
                        <a:t>，及时签收并按时完成工作任务；</a:t>
                      </a:r>
                      <a:endParaRPr lang="en-US" altLang="zh-CN" sz="1400" b="0" i="0" u="none" strike="noStrike" dirty="0" smtClean="0">
                        <a:solidFill>
                          <a:srgbClr val="000000"/>
                        </a:solidFill>
                        <a:latin typeface="+mn-ea"/>
                        <a:ea typeface="+mn-ea"/>
                      </a:endParaRPr>
                    </a:p>
                    <a:p>
                      <a:pPr marL="342900" indent="-342900" algn="l" rtl="0" fontAlgn="t">
                        <a:buAutoNum type="arabicPeriod"/>
                      </a:pPr>
                      <a:r>
                        <a:rPr lang="zh-CN" altLang="en-US" sz="1400" b="0" i="0" u="none" strike="noStrike" dirty="0" smtClean="0">
                          <a:solidFill>
                            <a:srgbClr val="000000"/>
                          </a:solidFill>
                          <a:latin typeface="+mn-ea"/>
                          <a:ea typeface="+mn-ea"/>
                        </a:rPr>
                        <a:t>参加项目例会，</a:t>
                      </a:r>
                      <a:r>
                        <a:rPr lang="zh-CN" altLang="en-US" sz="1400" b="1" i="0" u="none" strike="noStrike" dirty="0" smtClean="0">
                          <a:solidFill>
                            <a:srgbClr val="000000"/>
                          </a:solidFill>
                          <a:latin typeface="+mn-ea"/>
                          <a:ea typeface="+mn-ea"/>
                        </a:rPr>
                        <a:t>识别项目中的问题</a:t>
                      </a:r>
                      <a:r>
                        <a:rPr lang="zh-CN" altLang="en-US" sz="1400" b="0" i="0" u="none" strike="noStrike" dirty="0" smtClean="0">
                          <a:solidFill>
                            <a:srgbClr val="000000"/>
                          </a:solidFill>
                          <a:latin typeface="+mn-ea"/>
                          <a:ea typeface="+mn-ea"/>
                        </a:rPr>
                        <a:t>，及时向工作组长或项目经理汇报。</a:t>
                      </a:r>
                      <a:endParaRPr lang="en-US" altLang="zh-CN" sz="1400" b="0" i="0" u="none" strike="noStrike" dirty="0" smtClean="0">
                        <a:solidFill>
                          <a:srgbClr val="000000"/>
                        </a:solidFill>
                        <a:latin typeface="+mn-ea"/>
                        <a:ea typeface="+mn-ea"/>
                      </a:endParaRP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990925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5346" y="324449"/>
            <a:ext cx="4247449" cy="435526"/>
          </a:xfrm>
        </p:spPr>
        <p:txBody>
          <a:bodyPr/>
          <a:lstStyle/>
          <a:p>
            <a:pPr eaLnBrk="0" hangingPunct="0"/>
            <a:r>
              <a:rPr lang="zh-CN" altLang="en-US" dirty="0" smtClean="0"/>
              <a:t>会议流程</a:t>
            </a:r>
          </a:p>
        </p:txBody>
      </p:sp>
      <p:graphicFrame>
        <p:nvGraphicFramePr>
          <p:cNvPr id="5" name="图示 4"/>
          <p:cNvGraphicFramePr/>
          <p:nvPr>
            <p:extLst>
              <p:ext uri="{D42A27DB-BD31-4B8C-83A1-F6EECF244321}">
                <p14:modId xmlns:p14="http://schemas.microsoft.com/office/powerpoint/2010/main" val="488677025"/>
              </p:ext>
            </p:extLst>
          </p:nvPr>
        </p:nvGraphicFramePr>
        <p:xfrm>
          <a:off x="-152730" y="729494"/>
          <a:ext cx="9451050" cy="5950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6166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项目范围</a:t>
            </a:r>
            <a:r>
              <a:rPr lang="en-US" altLang="zh-CN" dirty="0" smtClean="0"/>
              <a:t>-</a:t>
            </a:r>
            <a:r>
              <a:rPr lang="zh-CN" altLang="en-US" dirty="0" smtClean="0"/>
              <a:t>需求和功能</a:t>
            </a:r>
            <a:endParaRPr lang="zh-CN" altLang="en-US" dirty="0"/>
          </a:p>
        </p:txBody>
      </p:sp>
      <p:sp>
        <p:nvSpPr>
          <p:cNvPr id="6" name="内容占位符 2"/>
          <p:cNvSpPr>
            <a:spLocks noGrp="1"/>
          </p:cNvSpPr>
          <p:nvPr>
            <p:ph idx="4294967295"/>
          </p:nvPr>
        </p:nvSpPr>
        <p:spPr>
          <a:xfrm>
            <a:off x="158631" y="804980"/>
            <a:ext cx="8607425" cy="864096"/>
          </a:xfrm>
          <a:prstGeom prst="rect">
            <a:avLst/>
          </a:prstGeom>
        </p:spPr>
        <p:txBody>
          <a:bodyPr/>
          <a:lstStyle/>
          <a:p>
            <a:pPr marL="0" indent="0" eaLnBrk="0" hangingPunct="0">
              <a:lnSpc>
                <a:spcPct val="150000"/>
              </a:lnSpc>
              <a:buClr>
                <a:srgbClr val="C00000"/>
              </a:buClr>
              <a:buNone/>
              <a:defRPr/>
            </a:pPr>
            <a:r>
              <a:rPr lang="zh-CN" altLang="en-US" sz="2000" i="1" dirty="0" smtClean="0">
                <a:solidFill>
                  <a:srgbClr val="0000CC"/>
                </a:solidFill>
                <a:latin typeface="+mn-ea"/>
              </a:rPr>
              <a:t>明确本项目范围，涉及功能、性能、安全、非功能性需求等。</a:t>
            </a:r>
            <a:endParaRPr lang="en-US" altLang="zh-CN" sz="2000" i="1" dirty="0" smtClean="0">
              <a:solidFill>
                <a:srgbClr val="0000CC"/>
              </a:solidFill>
              <a:latin typeface="+mn-ea"/>
            </a:endParaRPr>
          </a:p>
        </p:txBody>
      </p:sp>
      <p:graphicFrame>
        <p:nvGraphicFramePr>
          <p:cNvPr id="2" name="图示 1"/>
          <p:cNvGraphicFramePr/>
          <p:nvPr>
            <p:extLst>
              <p:ext uri="{D42A27DB-BD31-4B8C-83A1-F6EECF244321}">
                <p14:modId xmlns:p14="http://schemas.microsoft.com/office/powerpoint/2010/main" val="3078560839"/>
              </p:ext>
            </p:extLst>
          </p:nvPr>
        </p:nvGraphicFramePr>
        <p:xfrm>
          <a:off x="456898" y="1449574"/>
          <a:ext cx="8010889" cy="52205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9102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567349" y="1989634"/>
            <a:ext cx="7597280" cy="3383435"/>
            <a:chOff x="111688" y="804980"/>
            <a:chExt cx="8832985" cy="4065180"/>
          </a:xfrm>
        </p:grpSpPr>
        <p:pic>
          <p:nvPicPr>
            <p:cNvPr id="6" name="图片 5"/>
            <p:cNvPicPr>
              <a:picLocks noChangeAspect="1"/>
            </p:cNvPicPr>
            <p:nvPr/>
          </p:nvPicPr>
          <p:blipFill>
            <a:blip r:embed="rId2"/>
            <a:stretch>
              <a:fillRect/>
            </a:stretch>
          </p:blipFill>
          <p:spPr>
            <a:xfrm>
              <a:off x="111688" y="804980"/>
              <a:ext cx="8832985" cy="4065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椭圆 8"/>
            <p:cNvSpPr/>
            <p:nvPr/>
          </p:nvSpPr>
          <p:spPr>
            <a:xfrm>
              <a:off x="2997619" y="1269554"/>
              <a:ext cx="540060" cy="3150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标题 2"/>
          <p:cNvSpPr>
            <a:spLocks noGrp="1"/>
          </p:cNvSpPr>
          <p:nvPr>
            <p:ph type="title"/>
          </p:nvPr>
        </p:nvSpPr>
        <p:spPr/>
        <p:txBody>
          <a:bodyPr/>
          <a:lstStyle/>
          <a:p>
            <a:r>
              <a:rPr lang="zh-CN" altLang="en-US" dirty="0" smtClean="0"/>
              <a:t>项目范围</a:t>
            </a:r>
            <a:r>
              <a:rPr lang="en-US" altLang="zh-CN" dirty="0" smtClean="0"/>
              <a:t>-</a:t>
            </a:r>
            <a:r>
              <a:rPr lang="zh-CN" altLang="en-US" dirty="0" smtClean="0"/>
              <a:t>产品缺陷继承</a:t>
            </a:r>
            <a:endParaRPr lang="zh-CN" altLang="en-US" dirty="0"/>
          </a:p>
        </p:txBody>
      </p:sp>
      <p:pic>
        <p:nvPicPr>
          <p:cNvPr id="8" name="图片 7"/>
          <p:cNvPicPr>
            <a:picLocks noChangeAspect="1"/>
          </p:cNvPicPr>
          <p:nvPr/>
        </p:nvPicPr>
        <p:blipFill>
          <a:blip r:embed="rId3"/>
          <a:stretch>
            <a:fillRect/>
          </a:stretch>
        </p:blipFill>
        <p:spPr>
          <a:xfrm>
            <a:off x="3963816" y="3069754"/>
            <a:ext cx="5070643" cy="3083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内容占位符 2"/>
          <p:cNvSpPr>
            <a:spLocks noGrp="1"/>
          </p:cNvSpPr>
          <p:nvPr>
            <p:ph idx="4294967295"/>
          </p:nvPr>
        </p:nvSpPr>
        <p:spPr>
          <a:xfrm>
            <a:off x="125271" y="921496"/>
            <a:ext cx="8909188" cy="573083"/>
          </a:xfrm>
          <a:prstGeom prst="rect">
            <a:avLst/>
          </a:prstGeom>
        </p:spPr>
        <p:txBody>
          <a:bodyPr/>
          <a:lstStyle/>
          <a:p>
            <a:pPr marL="0" indent="0" eaLnBrk="0" hangingPunct="0">
              <a:buClr>
                <a:srgbClr val="C00000"/>
              </a:buClr>
              <a:buNone/>
              <a:defRPr/>
            </a:pPr>
            <a:r>
              <a:rPr lang="zh-CN" altLang="en-US" sz="1400" i="1" dirty="0" smtClean="0">
                <a:solidFill>
                  <a:srgbClr val="0000CC"/>
                </a:solidFill>
                <a:latin typeface="+mn-ea"/>
              </a:rPr>
              <a:t>明确本版本需解决的产品缺陷、上版本遗留缺陷、客户问题等，</a:t>
            </a:r>
            <a:r>
              <a:rPr lang="zh-CN" altLang="en-US" sz="1400" b="1" i="1" dirty="0" smtClean="0">
                <a:solidFill>
                  <a:srgbClr val="0000CC"/>
                </a:solidFill>
                <a:latin typeface="+mn-ea"/>
              </a:rPr>
              <a:t>请插入对应的缺陷列表，并在项目流程中导入</a:t>
            </a:r>
            <a:r>
              <a:rPr lang="zh-CN" altLang="en-US" sz="1400" i="1" dirty="0" smtClean="0">
                <a:solidFill>
                  <a:srgbClr val="0000CC"/>
                </a:solidFill>
                <a:latin typeface="+mn-ea"/>
              </a:rPr>
              <a:t>。</a:t>
            </a:r>
            <a:endParaRPr lang="en-US" altLang="zh-CN" sz="1400" i="1" dirty="0" smtClean="0">
              <a:solidFill>
                <a:srgbClr val="0000CC"/>
              </a:solidFill>
              <a:latin typeface="+mn-ea"/>
            </a:endParaRPr>
          </a:p>
          <a:p>
            <a:pPr marL="0" indent="0" eaLnBrk="0" hangingPunct="0">
              <a:buClr>
                <a:srgbClr val="C00000"/>
              </a:buClr>
              <a:buNone/>
              <a:defRPr/>
            </a:pPr>
            <a:r>
              <a:rPr lang="zh-CN" altLang="en-US" sz="1400" i="1" dirty="0" smtClean="0">
                <a:solidFill>
                  <a:srgbClr val="0000CC"/>
                </a:solidFill>
                <a:latin typeface="+mn-ea"/>
              </a:rPr>
              <a:t>项目中导入遗留缺陷操作方法：</a:t>
            </a:r>
            <a:endParaRPr lang="en-US" altLang="zh-CN" sz="1400" i="1" dirty="0" smtClean="0">
              <a:solidFill>
                <a:srgbClr val="0000CC"/>
              </a:solidFill>
              <a:latin typeface="+mn-ea"/>
            </a:endParaRPr>
          </a:p>
        </p:txBody>
      </p:sp>
    </p:spTree>
    <p:extLst>
      <p:ext uri="{BB962C8B-B14F-4D97-AF65-F5344CB8AC3E}">
        <p14:creationId xmlns:p14="http://schemas.microsoft.com/office/powerpoint/2010/main" val="4178495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项目范围</a:t>
            </a:r>
            <a:r>
              <a:rPr lang="en-US" altLang="zh-CN" dirty="0" smtClean="0"/>
              <a:t>-</a:t>
            </a:r>
            <a:r>
              <a:rPr lang="zh-CN" altLang="en-US" dirty="0" smtClean="0"/>
              <a:t>合规性</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097740553"/>
              </p:ext>
            </p:extLst>
          </p:nvPr>
        </p:nvGraphicFramePr>
        <p:xfrm>
          <a:off x="438513" y="1269554"/>
          <a:ext cx="5574441" cy="2880360"/>
        </p:xfrm>
        <a:graphic>
          <a:graphicData uri="http://schemas.openxmlformats.org/drawingml/2006/table">
            <a:tbl>
              <a:tblPr firstRow="1" bandRow="1">
                <a:tableStyleId>{5C22544A-7EE6-4342-B048-85BDC9FD1C3A}</a:tableStyleId>
              </a:tblPr>
              <a:tblGrid>
                <a:gridCol w="1858147">
                  <a:extLst>
                    <a:ext uri="{9D8B030D-6E8A-4147-A177-3AD203B41FA5}">
                      <a16:colId xmlns:a16="http://schemas.microsoft.com/office/drawing/2014/main" xmlns="" val="1100842990"/>
                    </a:ext>
                  </a:extLst>
                </a:gridCol>
                <a:gridCol w="1858147">
                  <a:extLst>
                    <a:ext uri="{9D8B030D-6E8A-4147-A177-3AD203B41FA5}">
                      <a16:colId xmlns:a16="http://schemas.microsoft.com/office/drawing/2014/main" xmlns="" val="3608842263"/>
                    </a:ext>
                  </a:extLst>
                </a:gridCol>
                <a:gridCol w="1858147">
                  <a:extLst>
                    <a:ext uri="{9D8B030D-6E8A-4147-A177-3AD203B41FA5}">
                      <a16:colId xmlns:a16="http://schemas.microsoft.com/office/drawing/2014/main" xmlns="" val="3922369487"/>
                    </a:ext>
                  </a:extLst>
                </a:gridCol>
              </a:tblGrid>
              <a:tr h="370840">
                <a:tc>
                  <a:txBody>
                    <a:bodyPr/>
                    <a:lstStyle/>
                    <a:p>
                      <a:r>
                        <a:rPr lang="zh-CN" altLang="en-US" dirty="0" smtClean="0"/>
                        <a:t>合规性</a:t>
                      </a:r>
                      <a:endParaRPr lang="zh-CN" altLang="en-US" dirty="0"/>
                    </a:p>
                  </a:txBody>
                  <a:tcPr/>
                </a:tc>
                <a:tc>
                  <a:txBody>
                    <a:bodyPr/>
                    <a:lstStyle/>
                    <a:p>
                      <a:r>
                        <a:rPr lang="zh-CN" altLang="en-US" dirty="0" smtClean="0"/>
                        <a:t>验证角色</a:t>
                      </a:r>
                      <a:endParaRPr lang="zh-CN" altLang="en-US" dirty="0"/>
                    </a:p>
                  </a:txBody>
                  <a:tcPr/>
                </a:tc>
                <a:tc>
                  <a:txBody>
                    <a:bodyPr/>
                    <a:lstStyle/>
                    <a:p>
                      <a:r>
                        <a:rPr lang="zh-CN" altLang="en-US" dirty="0" smtClean="0"/>
                        <a:t>是否执行</a:t>
                      </a:r>
                      <a:endParaRPr lang="zh-CN" altLang="en-US" dirty="0"/>
                    </a:p>
                  </a:txBody>
                  <a:tcPr/>
                </a:tc>
                <a:extLst>
                  <a:ext uri="{0D108BD9-81ED-4DB2-BD59-A6C34878D82A}">
                    <a16:rowId xmlns:a16="http://schemas.microsoft.com/office/drawing/2014/main" xmlns="" val="4134980016"/>
                  </a:ext>
                </a:extLst>
              </a:tr>
              <a:tr h="370840">
                <a:tc>
                  <a:txBody>
                    <a:bodyPr/>
                    <a:lstStyle/>
                    <a:p>
                      <a:r>
                        <a:rPr lang="zh-CN" altLang="en-US" dirty="0" smtClean="0"/>
                        <a:t>接口规范</a:t>
                      </a:r>
                      <a:endParaRPr lang="zh-CN" altLang="en-US" dirty="0"/>
                    </a:p>
                  </a:txBody>
                  <a:tcPr/>
                </a:tc>
                <a:tc>
                  <a:txBody>
                    <a:bodyPr/>
                    <a:lstStyle/>
                    <a:p>
                      <a:r>
                        <a:rPr lang="zh-CN" altLang="en-US" dirty="0" smtClean="0"/>
                        <a:t>开发</a:t>
                      </a:r>
                      <a:endParaRPr lang="zh-CN" altLang="en-US" dirty="0"/>
                    </a:p>
                  </a:txBody>
                  <a:tcPr/>
                </a:tc>
                <a:tc>
                  <a:txBody>
                    <a:bodyPr/>
                    <a:lstStyle/>
                    <a:p>
                      <a:r>
                        <a:rPr lang="zh-CN" altLang="en-US" dirty="0" smtClean="0"/>
                        <a:t>是</a:t>
                      </a:r>
                      <a:endParaRPr lang="zh-CN" altLang="en-US" dirty="0"/>
                    </a:p>
                  </a:txBody>
                  <a:tcPr/>
                </a:tc>
                <a:extLst>
                  <a:ext uri="{0D108BD9-81ED-4DB2-BD59-A6C34878D82A}">
                    <a16:rowId xmlns:a16="http://schemas.microsoft.com/office/drawing/2014/main" xmlns="" val="2196292797"/>
                  </a:ext>
                </a:extLst>
              </a:tr>
              <a:tr h="370840">
                <a:tc>
                  <a:txBody>
                    <a:bodyPr/>
                    <a:lstStyle/>
                    <a:p>
                      <a:r>
                        <a:rPr lang="zh-CN" altLang="en-US" dirty="0" smtClean="0"/>
                        <a:t>集成描述</a:t>
                      </a:r>
                      <a:endParaRPr lang="zh-CN" altLang="en-US" dirty="0"/>
                    </a:p>
                  </a:txBody>
                  <a:tcPr/>
                </a:tc>
                <a:tc>
                  <a:txBody>
                    <a:bodyPr/>
                    <a:lstStyle/>
                    <a:p>
                      <a:r>
                        <a:rPr lang="zh-CN" altLang="en-US" dirty="0" smtClean="0"/>
                        <a:t>开发</a:t>
                      </a:r>
                      <a:endParaRPr lang="zh-CN" altLang="en-US" dirty="0"/>
                    </a:p>
                  </a:txBody>
                  <a:tcPr/>
                </a:tc>
                <a:tc>
                  <a:txBody>
                    <a:bodyPr/>
                    <a:lstStyle/>
                    <a:p>
                      <a:r>
                        <a:rPr lang="zh-CN" altLang="en-US" dirty="0" smtClean="0"/>
                        <a:t>是</a:t>
                      </a:r>
                      <a:endParaRPr lang="zh-CN" altLang="en-US" dirty="0"/>
                    </a:p>
                  </a:txBody>
                  <a:tcPr/>
                </a:tc>
                <a:extLst>
                  <a:ext uri="{0D108BD9-81ED-4DB2-BD59-A6C34878D82A}">
                    <a16:rowId xmlns:a16="http://schemas.microsoft.com/office/drawing/2014/main" xmlns="" val="952065811"/>
                  </a:ext>
                </a:extLst>
              </a:tr>
              <a:tr h="370840">
                <a:tc>
                  <a:txBody>
                    <a:bodyPr/>
                    <a:lstStyle/>
                    <a:p>
                      <a:r>
                        <a:rPr lang="zh-CN" altLang="en-US" dirty="0" smtClean="0"/>
                        <a:t>日志规范</a:t>
                      </a:r>
                      <a:endParaRPr lang="zh-CN" altLang="en-US" dirty="0"/>
                    </a:p>
                  </a:txBody>
                  <a:tcPr/>
                </a:tc>
                <a:tc>
                  <a:txBody>
                    <a:bodyPr/>
                    <a:lstStyle/>
                    <a:p>
                      <a:r>
                        <a:rPr lang="zh-CN" altLang="en-US" dirty="0" smtClean="0"/>
                        <a:t>集成测试</a:t>
                      </a:r>
                      <a:endParaRPr lang="zh-CN" altLang="en-US" dirty="0"/>
                    </a:p>
                  </a:txBody>
                  <a:tcPr/>
                </a:tc>
                <a:tc>
                  <a:txBody>
                    <a:bodyPr/>
                    <a:lstStyle/>
                    <a:p>
                      <a:r>
                        <a:rPr lang="zh-CN" altLang="en-US" dirty="0" smtClean="0"/>
                        <a:t>是</a:t>
                      </a:r>
                      <a:endParaRPr lang="zh-CN" altLang="en-US" dirty="0"/>
                    </a:p>
                  </a:txBody>
                  <a:tcPr/>
                </a:tc>
                <a:extLst>
                  <a:ext uri="{0D108BD9-81ED-4DB2-BD59-A6C34878D82A}">
                    <a16:rowId xmlns:a16="http://schemas.microsoft.com/office/drawing/2014/main" xmlns="" val="3515662963"/>
                  </a:ext>
                </a:extLst>
              </a:tr>
              <a:tr h="370840">
                <a:tc>
                  <a:txBody>
                    <a:bodyPr/>
                    <a:lstStyle/>
                    <a:p>
                      <a:r>
                        <a:rPr lang="zh-CN" altLang="en-US" dirty="0" smtClean="0"/>
                        <a:t>集成开发</a:t>
                      </a:r>
                      <a:endParaRPr lang="zh-CN" altLang="en-US" dirty="0"/>
                    </a:p>
                  </a:txBody>
                  <a:tcPr/>
                </a:tc>
                <a:tc>
                  <a:txBody>
                    <a:bodyPr/>
                    <a:lstStyle/>
                    <a:p>
                      <a:r>
                        <a:rPr lang="zh-CN" altLang="en-US" dirty="0" smtClean="0"/>
                        <a:t>集成测试</a:t>
                      </a:r>
                      <a:endParaRPr lang="zh-CN" altLang="en-US" dirty="0"/>
                    </a:p>
                  </a:txBody>
                  <a:tcPr/>
                </a:tc>
                <a:tc>
                  <a:txBody>
                    <a:bodyPr/>
                    <a:lstStyle/>
                    <a:p>
                      <a:r>
                        <a:rPr lang="zh-CN" altLang="en-US" dirty="0" smtClean="0"/>
                        <a:t>是</a:t>
                      </a:r>
                      <a:endParaRPr lang="zh-CN" altLang="en-US" dirty="0"/>
                    </a:p>
                  </a:txBody>
                  <a:tcPr/>
                </a:tc>
                <a:extLst>
                  <a:ext uri="{0D108BD9-81ED-4DB2-BD59-A6C34878D82A}">
                    <a16:rowId xmlns:a16="http://schemas.microsoft.com/office/drawing/2014/main" xmlns="" val="3340513452"/>
                  </a:ext>
                </a:extLst>
              </a:tr>
              <a:tr h="370840">
                <a:tc>
                  <a:txBody>
                    <a:bodyPr/>
                    <a:lstStyle/>
                    <a:p>
                      <a:r>
                        <a:rPr lang="zh-CN" altLang="en-US" dirty="0" smtClean="0"/>
                        <a:t>中性化</a:t>
                      </a:r>
                      <a:endParaRPr lang="zh-CN" altLang="en-US" dirty="0"/>
                    </a:p>
                  </a:txBody>
                  <a:tcPr/>
                </a:tc>
                <a:tc>
                  <a:txBody>
                    <a:bodyPr/>
                    <a:lstStyle/>
                    <a:p>
                      <a:r>
                        <a:rPr lang="zh-CN" altLang="en-US" dirty="0" smtClean="0"/>
                        <a:t>系统测试</a:t>
                      </a:r>
                      <a:endParaRPr lang="zh-CN" altLang="en-US" dirty="0"/>
                    </a:p>
                  </a:txBody>
                  <a:tcPr/>
                </a:tc>
                <a:tc>
                  <a:txBody>
                    <a:bodyPr/>
                    <a:lstStyle/>
                    <a:p>
                      <a:r>
                        <a:rPr lang="zh-CN" altLang="en-US" dirty="0" smtClean="0"/>
                        <a:t>是</a:t>
                      </a:r>
                      <a:endParaRPr lang="zh-CN" altLang="en-US" dirty="0"/>
                    </a:p>
                  </a:txBody>
                  <a:tcPr/>
                </a:tc>
                <a:extLst>
                  <a:ext uri="{0D108BD9-81ED-4DB2-BD59-A6C34878D82A}">
                    <a16:rowId xmlns:a16="http://schemas.microsoft.com/office/drawing/2014/main" xmlns="" val="1757209330"/>
                  </a:ext>
                </a:extLst>
              </a:tr>
              <a:tr h="370840">
                <a:tc>
                  <a:txBody>
                    <a:bodyPr/>
                    <a:lstStyle/>
                    <a:p>
                      <a:r>
                        <a:rPr lang="zh-CN" altLang="en-US" dirty="0" smtClean="0"/>
                        <a:t>国际化</a:t>
                      </a:r>
                      <a:endParaRPr lang="zh-CN" altLang="en-US" dirty="0"/>
                    </a:p>
                  </a:txBody>
                  <a:tcPr/>
                </a:tc>
                <a:tc>
                  <a:txBody>
                    <a:bodyPr/>
                    <a:lstStyle/>
                    <a:p>
                      <a:r>
                        <a:rPr lang="zh-CN" altLang="en-US" dirty="0" smtClean="0"/>
                        <a:t>系统测试</a:t>
                      </a:r>
                      <a:endParaRPr lang="zh-CN" altLang="en-US" dirty="0"/>
                    </a:p>
                  </a:txBody>
                  <a:tcPr/>
                </a:tc>
                <a:tc>
                  <a:txBody>
                    <a:bodyPr/>
                    <a:lstStyle/>
                    <a:p>
                      <a:r>
                        <a:rPr lang="zh-CN" altLang="en-US" dirty="0" smtClean="0"/>
                        <a:t>否</a:t>
                      </a:r>
                      <a:endParaRPr lang="zh-CN" altLang="en-US" dirty="0"/>
                    </a:p>
                  </a:txBody>
                  <a:tcPr/>
                </a:tc>
                <a:extLst>
                  <a:ext uri="{0D108BD9-81ED-4DB2-BD59-A6C34878D82A}">
                    <a16:rowId xmlns:a16="http://schemas.microsoft.com/office/drawing/2014/main" xmlns="" val="3837728657"/>
                  </a:ext>
                </a:extLst>
              </a:tr>
            </a:tbl>
          </a:graphicData>
        </a:graphic>
      </p:graphicFrame>
      <p:sp>
        <p:nvSpPr>
          <p:cNvPr id="9" name="矩形 8"/>
          <p:cNvSpPr/>
          <p:nvPr/>
        </p:nvSpPr>
        <p:spPr>
          <a:xfrm>
            <a:off x="432334" y="4329894"/>
            <a:ext cx="7935796" cy="20313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altLang="zh-CN" sz="1800" dirty="0" smtClean="0"/>
              <a:t>1</a:t>
            </a:r>
            <a:r>
              <a:rPr lang="zh-CN" altLang="en-US" sz="1800" dirty="0" smtClean="0"/>
              <a:t>、启动会明确哪些合规性用例项目涉及、需要执行，并给出合规性评分目标。</a:t>
            </a:r>
            <a:endParaRPr lang="en-US" altLang="zh-CN" sz="1800" dirty="0" smtClean="0"/>
          </a:p>
          <a:p>
            <a:r>
              <a:rPr lang="en-US" altLang="zh-CN" sz="1800" dirty="0" smtClean="0"/>
              <a:t>2</a:t>
            </a:r>
            <a:r>
              <a:rPr lang="zh-CN" altLang="en-US" sz="1800" dirty="0" smtClean="0"/>
              <a:t>、提交集成测试前，由</a:t>
            </a:r>
            <a:r>
              <a:rPr lang="zh-CN" altLang="en-US" sz="1800" dirty="0"/>
              <a:t>测试负责人先在</a:t>
            </a:r>
            <a:r>
              <a:rPr lang="en-US" altLang="zh-CN" sz="1800" dirty="0"/>
              <a:t>ET</a:t>
            </a:r>
            <a:r>
              <a:rPr lang="zh-CN" altLang="en-US" sz="1800" dirty="0"/>
              <a:t>上建好项目，将开发、集成测试负责人、</a:t>
            </a:r>
            <a:r>
              <a:rPr lang="en-US" altLang="zh-CN" sz="1800" dirty="0"/>
              <a:t>QA</a:t>
            </a:r>
            <a:r>
              <a:rPr lang="zh-CN" altLang="en-US" sz="1800" dirty="0"/>
              <a:t>（过程监控）一起加入项目</a:t>
            </a:r>
            <a:r>
              <a:rPr lang="zh-CN" altLang="en-US" sz="1800" dirty="0" smtClean="0"/>
              <a:t>，分派好用例。</a:t>
            </a:r>
            <a:endParaRPr lang="zh-CN" altLang="en-US" sz="1800" dirty="0"/>
          </a:p>
          <a:p>
            <a:r>
              <a:rPr lang="en-US" altLang="zh-CN" sz="1800" dirty="0" smtClean="0"/>
              <a:t>3</a:t>
            </a:r>
            <a:r>
              <a:rPr lang="zh-CN" altLang="en-US" sz="1800" dirty="0" smtClean="0"/>
              <a:t>、</a:t>
            </a:r>
            <a:r>
              <a:rPr lang="zh-CN" altLang="en-US" sz="1800" dirty="0"/>
              <a:t>开发在统一交付平台</a:t>
            </a:r>
            <a:r>
              <a:rPr lang="zh-CN" altLang="en-US" sz="1800" dirty="0" smtClean="0"/>
              <a:t>上（统一交付平台部署咨询配置）执行</a:t>
            </a:r>
            <a:r>
              <a:rPr lang="zh-CN" altLang="en-US" sz="1800" dirty="0"/>
              <a:t>完接口规范、集成</a:t>
            </a:r>
            <a:r>
              <a:rPr lang="zh-CN" altLang="en-US" sz="1800" dirty="0" smtClean="0"/>
              <a:t>描述，然后</a:t>
            </a:r>
            <a:r>
              <a:rPr lang="zh-CN" altLang="en-US" sz="1800" dirty="0"/>
              <a:t>开发需要回到</a:t>
            </a:r>
            <a:r>
              <a:rPr lang="en-US" altLang="zh-CN" sz="1800" dirty="0"/>
              <a:t>ET</a:t>
            </a:r>
            <a:r>
              <a:rPr lang="zh-CN" altLang="en-US" sz="1800" dirty="0"/>
              <a:t>上同步接口规范、集成描述</a:t>
            </a:r>
            <a:r>
              <a:rPr lang="zh-CN" altLang="en-US" sz="1800" dirty="0" smtClean="0"/>
              <a:t>内容（</a:t>
            </a:r>
            <a:r>
              <a:rPr lang="en-US" altLang="zh-CN" sz="1800" dirty="0" smtClean="0"/>
              <a:t>ET</a:t>
            </a:r>
            <a:r>
              <a:rPr lang="zh-CN" altLang="en-US" sz="1800" dirty="0" smtClean="0"/>
              <a:t>操作咨询系统测试）；</a:t>
            </a:r>
            <a:endParaRPr lang="en-US" altLang="zh-CN" sz="1800" dirty="0" smtClean="0"/>
          </a:p>
          <a:p>
            <a:r>
              <a:rPr lang="en-US" altLang="zh-CN" sz="1800" dirty="0" smtClean="0"/>
              <a:t>4</a:t>
            </a:r>
            <a:r>
              <a:rPr lang="zh-CN" altLang="en-US" sz="1800" dirty="0" smtClean="0"/>
              <a:t>、注意对</a:t>
            </a:r>
            <a:r>
              <a:rPr lang="en-US" altLang="zh-CN" sz="1800" dirty="0" smtClean="0"/>
              <a:t>NT</a:t>
            </a:r>
            <a:r>
              <a:rPr lang="zh-CN" altLang="en-US" sz="1800" dirty="0" smtClean="0"/>
              <a:t>的用例进行确认，是否要改成</a:t>
            </a:r>
            <a:r>
              <a:rPr lang="en-US" altLang="zh-CN" sz="1800" dirty="0" smtClean="0"/>
              <a:t>NA</a:t>
            </a:r>
            <a:r>
              <a:rPr lang="zh-CN" altLang="en-US" sz="1800" dirty="0" smtClean="0"/>
              <a:t>。</a:t>
            </a:r>
            <a:endParaRPr lang="en-US" altLang="zh-CN" sz="1800" dirty="0" smtClean="0"/>
          </a:p>
        </p:txBody>
      </p:sp>
      <p:sp>
        <p:nvSpPr>
          <p:cNvPr id="2" name="文本框 1"/>
          <p:cNvSpPr txBox="1"/>
          <p:nvPr/>
        </p:nvSpPr>
        <p:spPr>
          <a:xfrm>
            <a:off x="6372994" y="1404569"/>
            <a:ext cx="1800200" cy="738664"/>
          </a:xfrm>
          <a:prstGeom prst="rect">
            <a:avLst/>
          </a:prstGeom>
          <a:noFill/>
        </p:spPr>
        <p:txBody>
          <a:bodyPr wrap="square" rtlCol="0">
            <a:spAutoFit/>
          </a:bodyPr>
          <a:lstStyle/>
          <a:p>
            <a:r>
              <a:rPr lang="zh-CN" altLang="en-US" dirty="0" smtClean="0"/>
              <a:t>合规性评分目标：</a:t>
            </a:r>
            <a:r>
              <a:rPr lang="en-US" altLang="zh-CN" dirty="0"/>
              <a:t>XX</a:t>
            </a:r>
            <a:endParaRPr lang="en-US" altLang="zh-CN" dirty="0" smtClean="0"/>
          </a:p>
        </p:txBody>
      </p:sp>
    </p:spTree>
    <p:extLst>
      <p:ext uri="{BB962C8B-B14F-4D97-AF65-F5344CB8AC3E}">
        <p14:creationId xmlns:p14="http://schemas.microsoft.com/office/powerpoint/2010/main" val="2591267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张晶晶的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4079</Words>
  <Application>Microsoft Office PowerPoint</Application>
  <PresentationFormat>自定义</PresentationFormat>
  <Paragraphs>582</Paragraphs>
  <Slides>28</Slides>
  <Notes>16</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海康天目项目启动计划</vt:lpstr>
      <vt:lpstr>会议流程</vt:lpstr>
      <vt:lpstr>项目背景及立项目的</vt:lpstr>
      <vt:lpstr>项目团队及干系人</vt:lpstr>
      <vt:lpstr>项目角色职责说明</vt:lpstr>
      <vt:lpstr>会议流程</vt:lpstr>
      <vt:lpstr>项目范围-需求和功能</vt:lpstr>
      <vt:lpstr>项目范围-产品缺陷继承</vt:lpstr>
      <vt:lpstr>项目范围-合规性</vt:lpstr>
      <vt:lpstr>项目进度计划</vt:lpstr>
      <vt:lpstr>项目质量目标</vt:lpstr>
      <vt:lpstr>系统划分</vt:lpstr>
      <vt:lpstr>关键过程目标及监控计划</vt:lpstr>
      <vt:lpstr>会议流程</vt:lpstr>
      <vt:lpstr>项目风险管理计划</vt:lpstr>
      <vt:lpstr>变更管理制度</vt:lpstr>
      <vt:lpstr>历史经验继承</vt:lpstr>
      <vt:lpstr>评审/会议要求</vt:lpstr>
      <vt:lpstr>缺陷管理要求</vt:lpstr>
      <vt:lpstr> 持续集成规范 </vt:lpstr>
      <vt:lpstr>提测收包规范</vt:lpstr>
      <vt:lpstr>文档和代码管理制度—文档</vt:lpstr>
      <vt:lpstr>跟踪监控</vt:lpstr>
      <vt:lpstr>沟通报告机制</vt:lpstr>
      <vt:lpstr>红黑牌规则</vt:lpstr>
      <vt:lpstr>红黑牌规则-项目成员指标</vt:lpstr>
      <vt:lpstr>红黑牌规则-工作组指标</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2015-08-11T13:10:57Z</dcterms:created>
  <dcterms:modified xsi:type="dcterms:W3CDTF">2019-06-25T05:50:50Z</dcterms:modified>
</cp:coreProperties>
</file>