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1ECF-EE50-86E1-06FD-4EA50B43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80A1A-981B-6495-06F1-F15B4F4A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5C4F-E667-4996-9549-B14836BD126E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DDBE6-4768-F64F-C8A6-F66BBF95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C9D22-115C-A01A-E490-51D409A4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F2C5-0F7E-495A-978E-AFBABDC98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37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01900-ABF3-1823-A11C-74AC0D633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32109-4B57-6597-B2BB-099002304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2FCE1-D41A-EC43-5761-C5E622EF8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5C4F-E667-4996-9549-B14836BD126E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B35FE-A303-ED9E-0485-4F751BCFE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0A705-D487-BF5C-CF78-BFFCE5105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4F2C5-0F7E-495A-978E-AFBABDC98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93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1795A0B-5478-A717-8528-C3E3AD1E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3BF010-564F-EF60-4633-795FA17B42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2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BE684FD-0749-3FE7-B43B-EDBAB900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38AFF0-11CE-0744-6AEF-B449D71FE7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1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0E49DCD-4DA5-AE1D-D8D8-17F3BEB5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63939A-4CF0-6636-900F-8FD034CB18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4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48B7F2F-AECB-8292-AE75-83BD597ED29A}"/>
              </a:ext>
            </a:extLst>
          </p:cNvPr>
          <p:cNvGrpSpPr/>
          <p:nvPr/>
        </p:nvGrpSpPr>
        <p:grpSpPr>
          <a:xfrm>
            <a:off x="2921000" y="702733"/>
            <a:ext cx="7003313" cy="3767664"/>
            <a:chOff x="2921000" y="702733"/>
            <a:chExt cx="7003313" cy="376766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BFA99F8-670F-DEF7-5801-84DF6D354EB2}"/>
                </a:ext>
              </a:extLst>
            </p:cNvPr>
            <p:cNvSpPr/>
            <p:nvPr/>
          </p:nvSpPr>
          <p:spPr>
            <a:xfrm>
              <a:off x="2921000" y="702733"/>
              <a:ext cx="5672667" cy="440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Inputs: 7dimensions</a:t>
              </a:r>
              <a:endParaRPr lang="en-GB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E23F137-B4EE-64C4-C1BD-10F8A2A44E29}"/>
                </a:ext>
              </a:extLst>
            </p:cNvPr>
            <p:cNvSpPr/>
            <p:nvPr/>
          </p:nvSpPr>
          <p:spPr>
            <a:xfrm>
              <a:off x="3784600" y="1534583"/>
              <a:ext cx="3652986" cy="440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Dense layer with </a:t>
              </a:r>
              <a:r>
                <a:rPr lang="en-US" dirty="0" err="1"/>
                <a:t>n_units</a:t>
              </a:r>
              <a:endParaRPr lang="en-GB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69B7376-E6E2-994F-CE5C-2E31D92F2418}"/>
                </a:ext>
              </a:extLst>
            </p:cNvPr>
            <p:cNvSpPr/>
            <p:nvPr/>
          </p:nvSpPr>
          <p:spPr>
            <a:xfrm>
              <a:off x="4512733" y="2366433"/>
              <a:ext cx="2370928" cy="440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Dense layer 2 units</a:t>
              </a:r>
              <a:endParaRPr lang="en-GB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1478C97-07E7-766D-B57C-7048C881628B}"/>
                </a:ext>
              </a:extLst>
            </p:cNvPr>
            <p:cNvSpPr/>
            <p:nvPr/>
          </p:nvSpPr>
          <p:spPr>
            <a:xfrm>
              <a:off x="2921000" y="4030131"/>
              <a:ext cx="5672667" cy="440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outputs: 7dimensions</a:t>
              </a:r>
              <a:endParaRPr lang="en-GB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A9D6AFD-FFB3-2E8D-199D-CFE05A10A708}"/>
                </a:ext>
              </a:extLst>
            </p:cNvPr>
            <p:cNvSpPr/>
            <p:nvPr/>
          </p:nvSpPr>
          <p:spPr>
            <a:xfrm>
              <a:off x="3784600" y="3198283"/>
              <a:ext cx="3652986" cy="440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Dense layer with </a:t>
              </a:r>
              <a:r>
                <a:rPr lang="en-US" dirty="0" err="1"/>
                <a:t>n_units</a:t>
              </a:r>
              <a:endParaRPr lang="en-GB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221C40B-7C20-3F06-5A1A-5324C1FE0C28}"/>
                </a:ext>
              </a:extLst>
            </p:cNvPr>
            <p:cNvCxnSpPr/>
            <p:nvPr/>
          </p:nvCxnSpPr>
          <p:spPr>
            <a:xfrm flipH="1">
              <a:off x="8280401" y="3638549"/>
              <a:ext cx="448733" cy="3217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67B5B5-783F-09FB-A9AF-DF159F8A3946}"/>
                </a:ext>
              </a:extLst>
            </p:cNvPr>
            <p:cNvSpPr txBox="1"/>
            <p:nvPr/>
          </p:nvSpPr>
          <p:spPr>
            <a:xfrm>
              <a:off x="8280401" y="3286691"/>
              <a:ext cx="1643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reconstructions</a:t>
              </a:r>
              <a:endParaRPr lang="en-GB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7238AD-39BE-6FA4-9089-E35A2EB13685}"/>
                </a:ext>
              </a:extLst>
            </p:cNvPr>
            <p:cNvCxnSpPr/>
            <p:nvPr/>
          </p:nvCxnSpPr>
          <p:spPr>
            <a:xfrm flipH="1">
              <a:off x="7060511" y="2586566"/>
              <a:ext cx="4487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457A09-933B-0D69-ADB0-D41EEC6019D3}"/>
                </a:ext>
              </a:extLst>
            </p:cNvPr>
            <p:cNvSpPr txBox="1"/>
            <p:nvPr/>
          </p:nvSpPr>
          <p:spPr>
            <a:xfrm>
              <a:off x="7509244" y="2380243"/>
              <a:ext cx="89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codings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8088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Virginia Ciriano</dc:creator>
  <cp:lastModifiedBy>Virginia Ciriano</cp:lastModifiedBy>
  <cp:revision>2</cp:revision>
  <dcterms:created xsi:type="dcterms:W3CDTF">2022-10-04T16:58:26Z</dcterms:created>
  <dcterms:modified xsi:type="dcterms:W3CDTF">2022-10-06T14:45:04Z</dcterms:modified>
</cp:coreProperties>
</file>