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B879D-BAFA-4300-9A4F-1FBDE4AAB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DAFManager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Менеджер долгов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1178F9-6CA6-4641-8E23-AF4C6D63A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 проекта: Незнанов Виктор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159232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E7193-C6AC-47EB-8469-D3C8893F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нужна программа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FB4346-E000-4E69-8313-CD70C030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Хранение и обработка долгов</a:t>
            </a:r>
          </a:p>
          <a:p>
            <a:r>
              <a:rPr lang="ru-RU" dirty="0"/>
              <a:t>Подсчёт общей суммы выплаченных долгов</a:t>
            </a:r>
          </a:p>
          <a:p>
            <a:r>
              <a:rPr lang="ru-RU" dirty="0"/>
              <a:t>Быстрый импорт и экспорт для интегрирования</a:t>
            </a:r>
          </a:p>
          <a:p>
            <a:r>
              <a:rPr lang="ru-RU" dirty="0"/>
              <a:t>Удобный функционал с горячими клавишами для быстрой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94971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70241-76A8-4B32-B079-5A88DC39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8C6CC-A879-4ECB-A4E8-4CE6E8204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и говорилось ранее, программа предназначена для удобного хранения и управления долгами.</a:t>
            </a:r>
          </a:p>
          <a:p>
            <a:pPr marL="0" indent="0">
              <a:buNone/>
            </a:pPr>
            <a:r>
              <a:rPr lang="ru-RU" dirty="0"/>
              <a:t>В качестве базы данных использовалась</a:t>
            </a:r>
            <a:r>
              <a:rPr lang="en-US" dirty="0"/>
              <a:t> </a:t>
            </a:r>
            <a:r>
              <a:rPr lang="ru-RU" dirty="0"/>
              <a:t>локальная БД </a:t>
            </a:r>
            <a:r>
              <a:rPr lang="en-US" dirty="0"/>
              <a:t>SQLite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Особенностями программы можно считать отдельное хранение долгов и должников.</a:t>
            </a:r>
          </a:p>
          <a:p>
            <a:pPr marL="0" indent="0">
              <a:buNone/>
            </a:pPr>
            <a:r>
              <a:rPr lang="ru-RU" dirty="0"/>
              <a:t>Имеется возможность добавлять приоритеты для должников и долгов.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Поиск поможет найти вам необходимую запись долга из множества.</a:t>
            </a:r>
          </a:p>
        </p:txBody>
      </p:sp>
    </p:spTree>
    <p:extLst>
      <p:ext uri="{BB962C8B-B14F-4D97-AF65-F5344CB8AC3E}">
        <p14:creationId xmlns:p14="http://schemas.microsoft.com/office/powerpoint/2010/main" val="359513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E705D-4102-4FA3-82E1-2E22E0C2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представление: главный экран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360D71-B17D-4128-9C8C-EE79B3089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14617"/>
            <a:ext cx="8380475" cy="4575690"/>
          </a:xfrm>
        </p:spPr>
      </p:pic>
    </p:spTree>
    <p:extLst>
      <p:ext uri="{BB962C8B-B14F-4D97-AF65-F5344CB8AC3E}">
        <p14:creationId xmlns:p14="http://schemas.microsoft.com/office/powerpoint/2010/main" val="283977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8FA9A-33B2-453F-8EED-1A8E859D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9EA0D0-F945-415C-A2A3-C80ADE3E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81665"/>
            <a:ext cx="8106421" cy="4402695"/>
          </a:xfrm>
        </p:spPr>
      </p:pic>
    </p:spTree>
    <p:extLst>
      <p:ext uri="{BB962C8B-B14F-4D97-AF65-F5344CB8AC3E}">
        <p14:creationId xmlns:p14="http://schemas.microsoft.com/office/powerpoint/2010/main" val="282608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05430-4931-4EF3-AB30-57EDC7ED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долге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3D015C5-47C3-4885-83DC-CE18253B5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146" y="2160588"/>
            <a:ext cx="6185745" cy="3881437"/>
          </a:xfrm>
        </p:spPr>
      </p:pic>
    </p:spTree>
    <p:extLst>
      <p:ext uri="{BB962C8B-B14F-4D97-AF65-F5344CB8AC3E}">
        <p14:creationId xmlns:p14="http://schemas.microsoft.com/office/powerpoint/2010/main" val="195541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0D692-F4F6-40D8-9444-CA362A8D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77539-4425-4594-BBB4-F29A1FB6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PyQT5</a:t>
            </a:r>
          </a:p>
          <a:p>
            <a:r>
              <a:rPr lang="en-US" dirty="0"/>
              <a:t>Qt Designer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Hashlib</a:t>
            </a:r>
            <a:endParaRPr lang="en-US" dirty="0"/>
          </a:p>
          <a:p>
            <a:r>
              <a:rPr lang="en-US" dirty="0"/>
              <a:t>XLRD </a:t>
            </a:r>
            <a:r>
              <a:rPr lang="ru-RU" dirty="0"/>
              <a:t>и </a:t>
            </a:r>
            <a:r>
              <a:rPr lang="en-US" dirty="0"/>
              <a:t>XLWT</a:t>
            </a:r>
          </a:p>
          <a:p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2453470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6D7F5-F09B-45EB-824A-C81B0925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8D40B-A14A-49A6-BD11-EF7CAF7B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Очень удобное приложение для работы с долгами в небольших масштабах.</a:t>
            </a:r>
          </a:p>
          <a:p>
            <a:pPr marL="0" indent="0">
              <a:buNone/>
            </a:pPr>
            <a:r>
              <a:rPr lang="ru-RU" dirty="0"/>
              <a:t>Библиотеки программы легко исправить или усовершенствовать.</a:t>
            </a:r>
          </a:p>
          <a:p>
            <a:pPr marL="0" indent="0">
              <a:buNone/>
            </a:pPr>
            <a:r>
              <a:rPr lang="ru-RU" dirty="0"/>
              <a:t>Менеджер базы данных можно без проблем переделать под удалённое управление с помощью </a:t>
            </a:r>
            <a:r>
              <a:rPr lang="en-US" dirty="0"/>
              <a:t>MySQL.</a:t>
            </a:r>
          </a:p>
          <a:p>
            <a:pPr marL="0" indent="0">
              <a:buNone/>
            </a:pPr>
            <a:r>
              <a:rPr lang="ru-RU" dirty="0"/>
              <a:t>Также можно добавить множество функциональных «фишек» типа: синхронизация между ПК, локальное и серверное резервное копирование и др.</a:t>
            </a:r>
          </a:p>
        </p:txBody>
      </p:sp>
    </p:spTree>
    <p:extLst>
      <p:ext uri="{BB962C8B-B14F-4D97-AF65-F5344CB8AC3E}">
        <p14:creationId xmlns:p14="http://schemas.microsoft.com/office/powerpoint/2010/main" val="140823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165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DAFManager (Менеджер долгов)</vt:lpstr>
      <vt:lpstr>Для чего нужна программа</vt:lpstr>
      <vt:lpstr>Структура программы</vt:lpstr>
      <vt:lpstr>Общее представление: главный экран</vt:lpstr>
      <vt:lpstr>Статистика</vt:lpstr>
      <vt:lpstr>Информация о долге</vt:lpstr>
      <vt:lpstr>Использованные 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DAFManager (Менеджер долгов)</dc:title>
  <dc:creator>Виктор Незнанов</dc:creator>
  <cp:lastModifiedBy>Виктор Незнанов</cp:lastModifiedBy>
  <cp:revision>5</cp:revision>
  <dcterms:created xsi:type="dcterms:W3CDTF">2019-11-11T19:58:35Z</dcterms:created>
  <dcterms:modified xsi:type="dcterms:W3CDTF">2019-11-11T20:30:19Z</dcterms:modified>
</cp:coreProperties>
</file>