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5" r:id="rId6"/>
    <p:sldId id="276" r:id="rId7"/>
    <p:sldId id="281" r:id="rId8"/>
    <p:sldId id="277" r:id="rId9"/>
    <p:sldId id="278" r:id="rId10"/>
    <p:sldId id="280" r:id="rId11"/>
    <p:sldId id="279" r:id="rId12"/>
    <p:sldId id="274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6CE4C60-6057-46D6-A5FF-00D8AB8AC8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76A49-CA08-43C3-8865-92E4A66BF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0D56-D190-4F12-97EB-E600DA2C7AC1}" type="datetime1">
              <a:rPr lang="ru-RU" smtClean="0"/>
              <a:t>20.01.2020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4604E6-ED3B-49F7-9F62-9D9BF74F1A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FA4E6-A295-4A8E-B4EE-EEA5D9ABD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BA8D-50FB-4097-BAAC-42E682BBB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A3FA-379F-46C9-AE88-86CC6AC3C65B}" type="datetime1">
              <a:rPr lang="ru-RU" smtClean="0"/>
              <a:pPr/>
              <a:t>20.01.2020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11EE-D3E2-4B2C-886A-E997919853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953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1D05881-E268-4858-B78D-B33984B254C5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DB940-01DC-4AC5-8216-0A8C71B32B7E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F037D2-0595-4316-AE6C-7072C108D198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B1558-9646-4A23-9775-8BBFAB3F173C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4D917-35DA-4BED-B3A7-8A3163C0AA32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FCF15-9560-4A96-9174-05821032194E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27AD8-4FCC-482E-8268-5A80B4208CCB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EB38-7064-4DDA-A0B1-3ACB4459D355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C558-0B9A-4639-AFB8-A7352334CC2A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C9481-8FC4-47B7-A3E3-75EF16199800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33BFC-8063-40D9-ACA4-B9FC6D08CAAA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ADB98-46CF-4CE0-BC14-FB6BCDEC249F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0744F-F4FD-4F94-9584-19B3ACF6B677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D8A4C-A50F-442F-AE56-916345D8E8D0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CE878-2078-4425-A27B-6F5802C286F2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70006-E2FC-4766-A7E1-5F779DBE0517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969C3-6696-41A6-A4FB-6F19D5FF6035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5A63DF-07C7-4145-B820-6EFEA62A3C4D}" type="datetime1">
              <a:rPr lang="ru-RU" noProof="0" smtClean="0"/>
              <a:t>20.01.2020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abaaKoTZ8c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b="1" dirty="0" err="1"/>
              <a:t>Warspace</a:t>
            </a:r>
            <a:endParaRPr lang="ru-RU" b="1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Проект на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pygame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Автор: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незнанов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виктор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сергеевич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BA663-EA49-4069-A522-2222DC02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FE440-9EB9-4D72-9779-D870E306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Классическая 2</a:t>
            </a:r>
            <a:r>
              <a:rPr lang="en-US" dirty="0"/>
              <a:t>D </a:t>
            </a:r>
            <a:r>
              <a:rPr lang="ru-RU" dirty="0"/>
              <a:t>игра, которая известная с давних времён.</a:t>
            </a:r>
          </a:p>
          <a:p>
            <a:r>
              <a:rPr lang="ru-RU" dirty="0"/>
              <a:t>Смысл игры – убивать летящие на тебя звездолёты.</a:t>
            </a:r>
          </a:p>
          <a:p>
            <a:r>
              <a:rPr lang="ru-RU" dirty="0"/>
              <a:t>Предлагается также в конце игры уровень сражения с боссом</a:t>
            </a:r>
          </a:p>
          <a:p>
            <a:r>
              <a:rPr lang="ru-RU" dirty="0"/>
              <a:t>Главная цель игры – набрать наибольшее кол-во очков</a:t>
            </a:r>
          </a:p>
        </p:txBody>
      </p:sp>
    </p:spTree>
    <p:extLst>
      <p:ext uri="{BB962C8B-B14F-4D97-AF65-F5344CB8AC3E}">
        <p14:creationId xmlns:p14="http://schemas.microsoft.com/office/powerpoint/2010/main" val="217896076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EBA29-ED70-43AB-AFEC-7A917D74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D452C-91DA-4B78-9EE2-20E32ADB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716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Игра из 6 уровней. Присутствует уровень «БОСС». Разные скорости и жизни.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EE538-9B5E-43ED-9170-1267ED45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441" y="2716247"/>
            <a:ext cx="6061118" cy="3802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1917A7-C372-4D82-8242-2ED64968C16B}"/>
              </a:ext>
            </a:extLst>
          </p:cNvPr>
          <p:cNvSpPr txBox="1"/>
          <p:nvPr/>
        </p:nvSpPr>
        <p:spPr>
          <a:xfrm>
            <a:off x="3674076" y="3863546"/>
            <a:ext cx="10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Режимы</a:t>
            </a:r>
          </a:p>
        </p:txBody>
      </p:sp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6154CBA1-A992-4B05-A853-CEBD19F028A1}"/>
              </a:ext>
            </a:extLst>
          </p:cNvPr>
          <p:cNvSpPr/>
          <p:nvPr/>
        </p:nvSpPr>
        <p:spPr>
          <a:xfrm>
            <a:off x="4753232" y="4563761"/>
            <a:ext cx="354227" cy="13921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374B9D1-9F61-41DE-AC5C-717C26B4C922}"/>
              </a:ext>
            </a:extLst>
          </p:cNvPr>
          <p:cNvCxnSpPr/>
          <p:nvPr/>
        </p:nvCxnSpPr>
        <p:spPr>
          <a:xfrm>
            <a:off x="4143632" y="4232878"/>
            <a:ext cx="609600" cy="98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3060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CBACB-1929-436E-AEC0-58171032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93A2A2-5C57-4F85-ADB0-4A7B77E5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17" y="2076164"/>
            <a:ext cx="6729814" cy="42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40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6DD1E-49E3-46BA-98C0-895F37AA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СТРУКТУРА: УРОВЕНЬ «БОСС»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79E27-672F-4FAF-9A80-FE17B9C53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3657"/>
            <a:ext cx="10131425" cy="63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Босс – последний уровень. В некоторых режимах умеет стрелять. Может раздавить вас.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DD725A-4555-4A14-84DD-0E913DCE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26" y="2207741"/>
            <a:ext cx="7357948" cy="45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7966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35F1C-7E7E-4CCA-9A48-559792DA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СТРУКТУРА: Использованные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9FE0D-208C-4449-AF57-C599AEDD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Использовалась библиотека </a:t>
            </a:r>
            <a:r>
              <a:rPr lang="en-US" dirty="0"/>
              <a:t>PYGAME</a:t>
            </a:r>
            <a:endParaRPr lang="ru-RU" dirty="0"/>
          </a:p>
          <a:p>
            <a:r>
              <a:rPr lang="ru-RU" dirty="0"/>
              <a:t>В качестве изображений и спрайтов использовались публичные файлы из интернета</a:t>
            </a:r>
          </a:p>
          <a:p>
            <a:r>
              <a:rPr lang="ru-RU" dirty="0"/>
              <a:t>Использовались звуки и фоновая музыка из интернета</a:t>
            </a:r>
          </a:p>
        </p:txBody>
      </p:sp>
    </p:spTree>
    <p:extLst>
      <p:ext uri="{BB962C8B-B14F-4D97-AF65-F5344CB8AC3E}">
        <p14:creationId xmlns:p14="http://schemas.microsoft.com/office/powerpoint/2010/main" val="329191368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C5CBB-2E65-4739-A1A5-FA5D11DF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46C0-35A9-44FE-BD02-0F987907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◄, ▲, ▼, ►- Перемещение</a:t>
            </a:r>
          </a:p>
          <a:p>
            <a:r>
              <a:rPr lang="en-US" b="1" dirty="0"/>
              <a:t>SPACE</a:t>
            </a:r>
            <a:r>
              <a:rPr lang="en-US" dirty="0"/>
              <a:t> – </a:t>
            </a:r>
            <a:r>
              <a:rPr lang="ru-RU" dirty="0"/>
              <a:t>Атака</a:t>
            </a:r>
          </a:p>
          <a:p>
            <a:r>
              <a:rPr lang="en-US" b="1" dirty="0"/>
              <a:t>P</a:t>
            </a:r>
            <a:r>
              <a:rPr lang="en-US" dirty="0"/>
              <a:t> – </a:t>
            </a:r>
            <a:r>
              <a:rPr lang="ru-RU" dirty="0"/>
              <a:t>пауза</a:t>
            </a:r>
          </a:p>
          <a:p>
            <a:r>
              <a:rPr lang="en-US" b="1" dirty="0"/>
              <a:t>ESC </a:t>
            </a:r>
            <a:r>
              <a:rPr lang="ru-RU" dirty="0"/>
              <a:t>– завершить игру и показать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88008440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29A0F-ED3E-4234-835F-87D207AB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 с кратким прохождением</a:t>
            </a:r>
          </a:p>
        </p:txBody>
      </p:sp>
      <p:pic>
        <p:nvPicPr>
          <p:cNvPr id="4" name="Мультимедиа в Интернете 3" title="Warspace - ￐ﾲ￐ﾸ￐ﾴ￐ﾵ￐ﾾ￐ﾾ￐ﾱ￐ﾷ￐ﾾ￑ﾀ">
            <a:hlinkClick r:id="" action="ppaction://media"/>
            <a:extLst>
              <a:ext uri="{FF2B5EF4-FFF2-40B4-BE49-F238E27FC236}">
                <a16:creationId xmlns:a16="http://schemas.microsoft.com/office/drawing/2014/main" id="{658CA116-6C8D-4A8E-A6A9-9302646ADB5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08250" y="2141538"/>
            <a:ext cx="6488113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31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Будущее в небесном оформлении</Template>
  <TotalTime>0</TotalTime>
  <Words>143</Words>
  <Application>Microsoft Office PowerPoint</Application>
  <PresentationFormat>Широкоэкранный</PresentationFormat>
  <Paragraphs>27</Paragraphs>
  <Slides>9</Slides>
  <Notes>2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Небеса</vt:lpstr>
      <vt:lpstr>Warspace</vt:lpstr>
      <vt:lpstr>описание</vt:lpstr>
      <vt:lpstr>СТРУКТУРА</vt:lpstr>
      <vt:lpstr>СТРУКТУРА</vt:lpstr>
      <vt:lpstr>СТРУКТУРА: УРОВЕНЬ «БОСС»</vt:lpstr>
      <vt:lpstr>СТРУКТУРА: Использованные ресурсы</vt:lpstr>
      <vt:lpstr>управление</vt:lpstr>
      <vt:lpstr>видео с кратким прохождением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2020-01-12T15:29:48Z</dcterms:created>
  <dcterms:modified xsi:type="dcterms:W3CDTF">2020-01-20T19:14:02Z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