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5" r:id="rId5"/>
    <p:sldId id="286" r:id="rId6"/>
    <p:sldId id="259" r:id="rId7"/>
    <p:sldId id="260" r:id="rId8"/>
    <p:sldId id="261" r:id="rId9"/>
    <p:sldId id="262" r:id="rId10"/>
    <p:sldId id="263" r:id="rId11"/>
    <p:sldId id="287" r:id="rId12"/>
    <p:sldId id="274" r:id="rId13"/>
    <p:sldId id="270" r:id="rId14"/>
    <p:sldId id="271" r:id="rId15"/>
    <p:sldId id="272" r:id="rId16"/>
    <p:sldId id="273" r:id="rId17"/>
    <p:sldId id="264" r:id="rId18"/>
    <p:sldId id="265" r:id="rId19"/>
    <p:sldId id="282" r:id="rId20"/>
    <p:sldId id="284" r:id="rId21"/>
    <p:sldId id="269" r:id="rId22"/>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8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4335C"/>
          </a:solidFill>
        </p:spPr>
        <p:txBody>
          <a:bodyPr wrap="square" lIns="0" tIns="0" rIns="0" bIns="0" rtlCol="0"/>
          <a:lstStyle/>
          <a:p>
            <a:endParaRPr/>
          </a:p>
        </p:txBody>
      </p:sp>
      <p:sp>
        <p:nvSpPr>
          <p:cNvPr id="17" name="bg object 17"/>
          <p:cNvSpPr/>
          <p:nvPr/>
        </p:nvSpPr>
        <p:spPr>
          <a:xfrm>
            <a:off x="9796284" y="0"/>
            <a:ext cx="8489950" cy="9825990"/>
          </a:xfrm>
          <a:custGeom>
            <a:avLst/>
            <a:gdLst/>
            <a:ahLst/>
            <a:cxnLst/>
            <a:rect l="l" t="t" r="r" b="b"/>
            <a:pathLst>
              <a:path w="8489950" h="9825990">
                <a:moveTo>
                  <a:pt x="8489411" y="9258048"/>
                </a:moveTo>
                <a:lnTo>
                  <a:pt x="8467296" y="9267099"/>
                </a:lnTo>
                <a:lnTo>
                  <a:pt x="8430878" y="9296104"/>
                </a:lnTo>
                <a:lnTo>
                  <a:pt x="8384296" y="9317490"/>
                </a:lnTo>
                <a:lnTo>
                  <a:pt x="8348198" y="9346049"/>
                </a:lnTo>
                <a:lnTo>
                  <a:pt x="8255861" y="9387666"/>
                </a:lnTo>
                <a:lnTo>
                  <a:pt x="8220275" y="9415511"/>
                </a:lnTo>
                <a:lnTo>
                  <a:pt x="8083648" y="9475316"/>
                </a:lnTo>
                <a:lnTo>
                  <a:pt x="8048808" y="9502121"/>
                </a:lnTo>
                <a:lnTo>
                  <a:pt x="8003843" y="9521250"/>
                </a:lnTo>
                <a:lnTo>
                  <a:pt x="7870178" y="9576924"/>
                </a:lnTo>
                <a:lnTo>
                  <a:pt x="7738449" y="9629896"/>
                </a:lnTo>
                <a:lnTo>
                  <a:pt x="7684669" y="9639525"/>
                </a:lnTo>
                <a:lnTo>
                  <a:pt x="7641443" y="9656228"/>
                </a:lnTo>
                <a:lnTo>
                  <a:pt x="7555709" y="9688635"/>
                </a:lnTo>
                <a:lnTo>
                  <a:pt x="7502887" y="9696927"/>
                </a:lnTo>
                <a:lnTo>
                  <a:pt x="7418643" y="9727255"/>
                </a:lnTo>
                <a:lnTo>
                  <a:pt x="7366586" y="9734479"/>
                </a:lnTo>
                <a:lnTo>
                  <a:pt x="7325115" y="9748735"/>
                </a:lnTo>
                <a:lnTo>
                  <a:pt x="7273591" y="9755217"/>
                </a:lnTo>
                <a:lnTo>
                  <a:pt x="7232661" y="9768717"/>
                </a:lnTo>
                <a:lnTo>
                  <a:pt x="7181687" y="9774432"/>
                </a:lnTo>
                <a:lnTo>
                  <a:pt x="7130994" y="9779753"/>
                </a:lnTo>
                <a:lnTo>
                  <a:pt x="7090910" y="9792075"/>
                </a:lnTo>
                <a:lnTo>
                  <a:pt x="7040794" y="9796592"/>
                </a:lnTo>
                <a:lnTo>
                  <a:pt x="6990973" y="9800698"/>
                </a:lnTo>
                <a:lnTo>
                  <a:pt x="6941451" y="9804385"/>
                </a:lnTo>
                <a:lnTo>
                  <a:pt x="6902556" y="9815049"/>
                </a:lnTo>
                <a:lnTo>
                  <a:pt x="6853646" y="9817882"/>
                </a:lnTo>
                <a:lnTo>
                  <a:pt x="6805050" y="9820280"/>
                </a:lnTo>
                <a:lnTo>
                  <a:pt x="6756770" y="9822235"/>
                </a:lnTo>
                <a:lnTo>
                  <a:pt x="6708812" y="9823742"/>
                </a:lnTo>
                <a:lnTo>
                  <a:pt x="6661180" y="9824794"/>
                </a:lnTo>
                <a:lnTo>
                  <a:pt x="6613879" y="9825385"/>
                </a:lnTo>
                <a:lnTo>
                  <a:pt x="6566912" y="9825508"/>
                </a:lnTo>
                <a:lnTo>
                  <a:pt x="6509963" y="9817759"/>
                </a:lnTo>
                <a:lnTo>
                  <a:pt x="6463680" y="9816930"/>
                </a:lnTo>
                <a:lnTo>
                  <a:pt x="6417745" y="9815615"/>
                </a:lnTo>
                <a:lnTo>
                  <a:pt x="6372162" y="9813808"/>
                </a:lnTo>
                <a:lnTo>
                  <a:pt x="6316614" y="9804104"/>
                </a:lnTo>
                <a:lnTo>
                  <a:pt x="6271750" y="9801295"/>
                </a:lnTo>
                <a:lnTo>
                  <a:pt x="6216930" y="9790576"/>
                </a:lnTo>
                <a:lnTo>
                  <a:pt x="6172803" y="9786739"/>
                </a:lnTo>
                <a:lnTo>
                  <a:pt x="6118728" y="9774981"/>
                </a:lnTo>
                <a:lnTo>
                  <a:pt x="6075354" y="9770092"/>
                </a:lnTo>
                <a:lnTo>
                  <a:pt x="6022042" y="9757270"/>
                </a:lnTo>
                <a:lnTo>
                  <a:pt x="5979440" y="9751305"/>
                </a:lnTo>
                <a:lnTo>
                  <a:pt x="5926908" y="9737393"/>
                </a:lnTo>
                <a:lnTo>
                  <a:pt x="5874887" y="9722769"/>
                </a:lnTo>
                <a:lnTo>
                  <a:pt x="5833600" y="9714971"/>
                </a:lnTo>
                <a:lnTo>
                  <a:pt x="5782398" y="9699205"/>
                </a:lnTo>
                <a:lnTo>
                  <a:pt x="5731600" y="9682874"/>
                </a:lnTo>
                <a:lnTo>
                  <a:pt x="5681204" y="9665985"/>
                </a:lnTo>
                <a:lnTo>
                  <a:pt x="5641526" y="9655940"/>
                </a:lnTo>
                <a:lnTo>
                  <a:pt x="5591920" y="9637947"/>
                </a:lnTo>
                <a:lnTo>
                  <a:pt x="5542705" y="9619410"/>
                </a:lnTo>
                <a:lnTo>
                  <a:pt x="5493876" y="9600333"/>
                </a:lnTo>
                <a:lnTo>
                  <a:pt x="5455752" y="9588121"/>
                </a:lnTo>
                <a:lnTo>
                  <a:pt x="5407686" y="9567980"/>
                </a:lnTo>
                <a:lnTo>
                  <a:pt x="5359997" y="9547314"/>
                </a:lnTo>
                <a:lnTo>
                  <a:pt x="5312679" y="9526128"/>
                </a:lnTo>
                <a:lnTo>
                  <a:pt x="5265731" y="9504428"/>
                </a:lnTo>
                <a:lnTo>
                  <a:pt x="5229471" y="9489617"/>
                </a:lnTo>
                <a:lnTo>
                  <a:pt x="5183250" y="9466901"/>
                </a:lnTo>
                <a:lnTo>
                  <a:pt x="5137388" y="9443686"/>
                </a:lnTo>
                <a:lnTo>
                  <a:pt x="5091882" y="9419975"/>
                </a:lnTo>
                <a:lnTo>
                  <a:pt x="5046726" y="9395773"/>
                </a:lnTo>
                <a:lnTo>
                  <a:pt x="5012241" y="9378486"/>
                </a:lnTo>
                <a:lnTo>
                  <a:pt x="4967778" y="9353319"/>
                </a:lnTo>
                <a:lnTo>
                  <a:pt x="4923656" y="9327676"/>
                </a:lnTo>
                <a:lnTo>
                  <a:pt x="4879871" y="9301562"/>
                </a:lnTo>
                <a:lnTo>
                  <a:pt x="4836420" y="9274983"/>
                </a:lnTo>
                <a:lnTo>
                  <a:pt x="4793300" y="9247943"/>
                </a:lnTo>
                <a:lnTo>
                  <a:pt x="4760828" y="9227846"/>
                </a:lnTo>
                <a:lnTo>
                  <a:pt x="4718358" y="9199899"/>
                </a:lnTo>
                <a:lnTo>
                  <a:pt x="4676208" y="9171505"/>
                </a:lnTo>
                <a:lnTo>
                  <a:pt x="4634374" y="9142671"/>
                </a:lnTo>
                <a:lnTo>
                  <a:pt x="4592853" y="9113400"/>
                </a:lnTo>
                <a:lnTo>
                  <a:pt x="4551641" y="9083698"/>
                </a:lnTo>
                <a:lnTo>
                  <a:pt x="4521056" y="9060968"/>
                </a:lnTo>
                <a:lnTo>
                  <a:pt x="4480452" y="9030418"/>
                </a:lnTo>
                <a:lnTo>
                  <a:pt x="4440147" y="8999451"/>
                </a:lnTo>
                <a:lnTo>
                  <a:pt x="4400136" y="8968072"/>
                </a:lnTo>
                <a:lnTo>
                  <a:pt x="4360418" y="8936287"/>
                </a:lnTo>
                <a:lnTo>
                  <a:pt x="4320987" y="8904099"/>
                </a:lnTo>
                <a:lnTo>
                  <a:pt x="4281841" y="8871514"/>
                </a:lnTo>
                <a:lnTo>
                  <a:pt x="4253299" y="8845937"/>
                </a:lnTo>
                <a:lnTo>
                  <a:pt x="4214711" y="8812573"/>
                </a:lnTo>
                <a:lnTo>
                  <a:pt x="4176398" y="8778827"/>
                </a:lnTo>
                <a:lnTo>
                  <a:pt x="4138355" y="8744703"/>
                </a:lnTo>
                <a:lnTo>
                  <a:pt x="4100580" y="8710207"/>
                </a:lnTo>
                <a:lnTo>
                  <a:pt x="4063068" y="8675344"/>
                </a:lnTo>
                <a:lnTo>
                  <a:pt x="4036137" y="8647517"/>
                </a:lnTo>
                <a:lnTo>
                  <a:pt x="3999142" y="8611933"/>
                </a:lnTo>
                <a:lnTo>
                  <a:pt x="3962399" y="8575996"/>
                </a:lnTo>
                <a:lnTo>
                  <a:pt x="3925905" y="8539711"/>
                </a:lnTo>
                <a:lnTo>
                  <a:pt x="3889658" y="8503083"/>
                </a:lnTo>
                <a:lnTo>
                  <a:pt x="3863974" y="8473517"/>
                </a:lnTo>
                <a:lnTo>
                  <a:pt x="3828208" y="8436218"/>
                </a:lnTo>
                <a:lnTo>
                  <a:pt x="3792677" y="8398590"/>
                </a:lnTo>
                <a:lnTo>
                  <a:pt x="3757378" y="8360640"/>
                </a:lnTo>
                <a:lnTo>
                  <a:pt x="3722307" y="8322371"/>
                </a:lnTo>
                <a:lnTo>
                  <a:pt x="3697782" y="8291187"/>
                </a:lnTo>
                <a:lnTo>
                  <a:pt x="3663157" y="8252296"/>
                </a:lnTo>
                <a:lnTo>
                  <a:pt x="3628750" y="8213101"/>
                </a:lnTo>
                <a:lnTo>
                  <a:pt x="3594557" y="8173608"/>
                </a:lnTo>
                <a:lnTo>
                  <a:pt x="3560574" y="8133820"/>
                </a:lnTo>
                <a:lnTo>
                  <a:pt x="3537121" y="8101143"/>
                </a:lnTo>
                <a:lnTo>
                  <a:pt x="3503549" y="8060782"/>
                </a:lnTo>
                <a:lnTo>
                  <a:pt x="3470178" y="8020142"/>
                </a:lnTo>
                <a:lnTo>
                  <a:pt x="3447325" y="7986627"/>
                </a:lnTo>
                <a:lnTo>
                  <a:pt x="3414343" y="7945444"/>
                </a:lnTo>
                <a:lnTo>
                  <a:pt x="3381550" y="7903996"/>
                </a:lnTo>
                <a:lnTo>
                  <a:pt x="3348944" y="7862289"/>
                </a:lnTo>
                <a:lnTo>
                  <a:pt x="3326842" y="7827726"/>
                </a:lnTo>
                <a:lnTo>
                  <a:pt x="3294597" y="7785515"/>
                </a:lnTo>
                <a:lnTo>
                  <a:pt x="3262528" y="7743058"/>
                </a:lnTo>
                <a:lnTo>
                  <a:pt x="3240953" y="7707761"/>
                </a:lnTo>
                <a:lnTo>
                  <a:pt x="3209224" y="7664830"/>
                </a:lnTo>
                <a:lnTo>
                  <a:pt x="3177659" y="7621669"/>
                </a:lnTo>
                <a:lnTo>
                  <a:pt x="3156579" y="7585682"/>
                </a:lnTo>
                <a:lnTo>
                  <a:pt x="3125334" y="7542075"/>
                </a:lnTo>
                <a:lnTo>
                  <a:pt x="3104565" y="7505652"/>
                </a:lnTo>
                <a:lnTo>
                  <a:pt x="3073625" y="7461620"/>
                </a:lnTo>
                <a:lnTo>
                  <a:pt x="3042833" y="7417382"/>
                </a:lnTo>
                <a:lnTo>
                  <a:pt x="3022506" y="7380343"/>
                </a:lnTo>
                <a:lnTo>
                  <a:pt x="2992380" y="7335176"/>
                </a:lnTo>
                <a:lnTo>
                  <a:pt x="2962382" y="7289830"/>
                </a:lnTo>
                <a:lnTo>
                  <a:pt x="2942832" y="7251708"/>
                </a:lnTo>
                <a:lnTo>
                  <a:pt x="2913082" y="7206016"/>
                </a:lnTo>
                <a:lnTo>
                  <a:pt x="2883451" y="7160158"/>
                </a:lnTo>
                <a:lnTo>
                  <a:pt x="2864258" y="7121537"/>
                </a:lnTo>
                <a:lnTo>
                  <a:pt x="2834856" y="7075360"/>
                </a:lnTo>
                <a:lnTo>
                  <a:pt x="2805564" y="7029030"/>
                </a:lnTo>
                <a:lnTo>
                  <a:pt x="2786700" y="6989950"/>
                </a:lnTo>
                <a:lnTo>
                  <a:pt x="2757617" y="6943327"/>
                </a:lnTo>
                <a:lnTo>
                  <a:pt x="2738957" y="6903964"/>
                </a:lnTo>
                <a:lnTo>
                  <a:pt x="2710071" y="6857065"/>
                </a:lnTo>
                <a:lnTo>
                  <a:pt x="2681280" y="6810036"/>
                </a:lnTo>
                <a:lnTo>
                  <a:pt x="2662901" y="6770280"/>
                </a:lnTo>
                <a:lnTo>
                  <a:pt x="2634288" y="6723002"/>
                </a:lnTo>
                <a:lnTo>
                  <a:pt x="2616081" y="6683006"/>
                </a:lnTo>
                <a:lnTo>
                  <a:pt x="2587634" y="6635497"/>
                </a:lnTo>
                <a:lnTo>
                  <a:pt x="2559264" y="6587879"/>
                </a:lnTo>
                <a:lnTo>
                  <a:pt x="2541291" y="6547556"/>
                </a:lnTo>
                <a:lnTo>
                  <a:pt x="2513069" y="6499734"/>
                </a:lnTo>
                <a:lnTo>
                  <a:pt x="2495236" y="6459215"/>
                </a:lnTo>
                <a:lnTo>
                  <a:pt x="2467148" y="6411205"/>
                </a:lnTo>
                <a:lnTo>
                  <a:pt x="2449443" y="6370508"/>
                </a:lnTo>
                <a:lnTo>
                  <a:pt x="2421476" y="6322330"/>
                </a:lnTo>
                <a:lnTo>
                  <a:pt x="2403886" y="6281472"/>
                </a:lnTo>
                <a:lnTo>
                  <a:pt x="2376028" y="6233142"/>
                </a:lnTo>
                <a:lnTo>
                  <a:pt x="2358541" y="6192141"/>
                </a:lnTo>
                <a:lnTo>
                  <a:pt x="2303059" y="6095152"/>
                </a:lnTo>
                <a:lnTo>
                  <a:pt x="2285702" y="6053970"/>
                </a:lnTo>
                <a:lnTo>
                  <a:pt x="2258060" y="6005337"/>
                </a:lnTo>
                <a:lnTo>
                  <a:pt x="2240774" y="5964057"/>
                </a:lnTo>
                <a:lnTo>
                  <a:pt x="2213196" y="5915334"/>
                </a:lnTo>
                <a:lnTo>
                  <a:pt x="2195968" y="5873972"/>
                </a:lnTo>
                <a:lnTo>
                  <a:pt x="2168443" y="5825177"/>
                </a:lnTo>
                <a:lnTo>
                  <a:pt x="2151260" y="5783752"/>
                </a:lnTo>
                <a:lnTo>
                  <a:pt x="2123774" y="5734902"/>
                </a:lnTo>
                <a:lnTo>
                  <a:pt x="1900818" y="5282985"/>
                </a:lnTo>
                <a:lnTo>
                  <a:pt x="1883644" y="5241548"/>
                </a:lnTo>
                <a:lnTo>
                  <a:pt x="1856128" y="5192740"/>
                </a:lnTo>
                <a:lnTo>
                  <a:pt x="1838911" y="5151363"/>
                </a:lnTo>
                <a:lnTo>
                  <a:pt x="1811345" y="5102623"/>
                </a:lnTo>
                <a:lnTo>
                  <a:pt x="1794073" y="5061324"/>
                </a:lnTo>
                <a:lnTo>
                  <a:pt x="1766446" y="5012671"/>
                </a:lnTo>
                <a:lnTo>
                  <a:pt x="1749105" y="4971466"/>
                </a:lnTo>
                <a:lnTo>
                  <a:pt x="1721403" y="4922917"/>
                </a:lnTo>
                <a:lnTo>
                  <a:pt x="1703981" y="4881826"/>
                </a:lnTo>
                <a:lnTo>
                  <a:pt x="1676193" y="4833398"/>
                </a:lnTo>
                <a:lnTo>
                  <a:pt x="1658677" y="4792436"/>
                </a:lnTo>
                <a:lnTo>
                  <a:pt x="1630789" y="4744148"/>
                </a:lnTo>
                <a:lnTo>
                  <a:pt x="1613168" y="4703334"/>
                </a:lnTo>
                <a:lnTo>
                  <a:pt x="1585167" y="4655203"/>
                </a:lnTo>
                <a:lnTo>
                  <a:pt x="1557105" y="4607156"/>
                </a:lnTo>
                <a:lnTo>
                  <a:pt x="1539301" y="4566597"/>
                </a:lnTo>
                <a:lnTo>
                  <a:pt x="1511108" y="4518734"/>
                </a:lnTo>
                <a:lnTo>
                  <a:pt x="1493166" y="4478367"/>
                </a:lnTo>
                <a:lnTo>
                  <a:pt x="1464829" y="4430705"/>
                </a:lnTo>
                <a:lnTo>
                  <a:pt x="1446737" y="4390548"/>
                </a:lnTo>
                <a:lnTo>
                  <a:pt x="1418243" y="4343104"/>
                </a:lnTo>
                <a:lnTo>
                  <a:pt x="1399988" y="4303174"/>
                </a:lnTo>
                <a:lnTo>
                  <a:pt x="1371325" y="4255966"/>
                </a:lnTo>
                <a:lnTo>
                  <a:pt x="1342573" y="4208883"/>
                </a:lnTo>
                <a:lnTo>
                  <a:pt x="1324050" y="4169327"/>
                </a:lnTo>
                <a:lnTo>
                  <a:pt x="1295109" y="4122506"/>
                </a:lnTo>
                <a:lnTo>
                  <a:pt x="1276392" y="4083222"/>
                </a:lnTo>
                <a:lnTo>
                  <a:pt x="1247250" y="4036682"/>
                </a:lnTo>
                <a:lnTo>
                  <a:pt x="1218003" y="3990288"/>
                </a:lnTo>
                <a:lnTo>
                  <a:pt x="1198970" y="3951444"/>
                </a:lnTo>
                <a:lnTo>
                  <a:pt x="1169504" y="3905356"/>
                </a:lnTo>
                <a:lnTo>
                  <a:pt x="1139923" y="3859429"/>
                </a:lnTo>
                <a:lnTo>
                  <a:pt x="1120546" y="3821065"/>
                </a:lnTo>
                <a:lnTo>
                  <a:pt x="1090726" y="3775470"/>
                </a:lnTo>
                <a:lnTo>
                  <a:pt x="1060782" y="3730049"/>
                </a:lnTo>
                <a:lnTo>
                  <a:pt x="1041033" y="3692204"/>
                </a:lnTo>
                <a:lnTo>
                  <a:pt x="1010831" y="3647143"/>
                </a:lnTo>
                <a:lnTo>
                  <a:pt x="980496" y="3602267"/>
                </a:lnTo>
                <a:lnTo>
                  <a:pt x="960565" y="3564676"/>
                </a:lnTo>
                <a:lnTo>
                  <a:pt x="869779" y="3429743"/>
                </a:lnTo>
                <a:lnTo>
                  <a:pt x="849873" y="3392117"/>
                </a:lnTo>
                <a:lnTo>
                  <a:pt x="819683" y="3347039"/>
                </a:lnTo>
                <a:lnTo>
                  <a:pt x="789544" y="3301889"/>
                </a:lnTo>
                <a:lnTo>
                  <a:pt x="759470" y="3256649"/>
                </a:lnTo>
                <a:lnTo>
                  <a:pt x="739796" y="3218700"/>
                </a:lnTo>
                <a:lnTo>
                  <a:pt x="709889" y="3173227"/>
                </a:lnTo>
                <a:lnTo>
                  <a:pt x="680086" y="3127609"/>
                </a:lnTo>
                <a:lnTo>
                  <a:pt x="660721" y="3089228"/>
                </a:lnTo>
                <a:lnTo>
                  <a:pt x="631163" y="3043269"/>
                </a:lnTo>
                <a:lnTo>
                  <a:pt x="601747" y="2997111"/>
                </a:lnTo>
                <a:lnTo>
                  <a:pt x="582808" y="2958136"/>
                </a:lnTo>
                <a:lnTo>
                  <a:pt x="553715" y="2911527"/>
                </a:lnTo>
                <a:lnTo>
                  <a:pt x="524803" y="2864666"/>
                </a:lnTo>
                <a:lnTo>
                  <a:pt x="506407" y="2824934"/>
                </a:lnTo>
                <a:lnTo>
                  <a:pt x="477895" y="2777515"/>
                </a:lnTo>
                <a:lnTo>
                  <a:pt x="449604" y="2729789"/>
                </a:lnTo>
                <a:lnTo>
                  <a:pt x="431866" y="2689137"/>
                </a:lnTo>
                <a:lnTo>
                  <a:pt x="404053" y="2640744"/>
                </a:lnTo>
                <a:lnTo>
                  <a:pt x="386820" y="2599389"/>
                </a:lnTo>
                <a:lnTo>
                  <a:pt x="359536" y="2550256"/>
                </a:lnTo>
                <a:lnTo>
                  <a:pt x="342859" y="2508126"/>
                </a:lnTo>
                <a:lnTo>
                  <a:pt x="316158" y="2458181"/>
                </a:lnTo>
                <a:lnTo>
                  <a:pt x="300088" y="2415203"/>
                </a:lnTo>
                <a:lnTo>
                  <a:pt x="274020" y="2364375"/>
                </a:lnTo>
                <a:lnTo>
                  <a:pt x="258610" y="2320477"/>
                </a:lnTo>
                <a:lnTo>
                  <a:pt x="233228" y="2268693"/>
                </a:lnTo>
                <a:lnTo>
                  <a:pt x="218529" y="2223802"/>
                </a:lnTo>
                <a:lnTo>
                  <a:pt x="204206" y="2178389"/>
                </a:lnTo>
                <a:lnTo>
                  <a:pt x="190270" y="2132434"/>
                </a:lnTo>
                <a:lnTo>
                  <a:pt x="166413" y="2078520"/>
                </a:lnTo>
                <a:lnTo>
                  <a:pt x="153293" y="2031429"/>
                </a:lnTo>
                <a:lnTo>
                  <a:pt x="140599" y="1983742"/>
                </a:lnTo>
                <a:lnTo>
                  <a:pt x="128345" y="1935441"/>
                </a:lnTo>
                <a:lnTo>
                  <a:pt x="115654" y="1887751"/>
                </a:lnTo>
                <a:lnTo>
                  <a:pt x="103314" y="1839570"/>
                </a:lnTo>
                <a:lnTo>
                  <a:pt x="91318" y="1790909"/>
                </a:lnTo>
                <a:lnTo>
                  <a:pt x="79661" y="1741776"/>
                </a:lnTo>
                <a:lnTo>
                  <a:pt x="68335" y="1692180"/>
                </a:lnTo>
                <a:lnTo>
                  <a:pt x="57335" y="1642130"/>
                </a:lnTo>
                <a:lnTo>
                  <a:pt x="46654" y="1591635"/>
                </a:lnTo>
                <a:lnTo>
                  <a:pt x="46608" y="1548103"/>
                </a:lnTo>
                <a:lnTo>
                  <a:pt x="36546" y="1496745"/>
                </a:lnTo>
                <a:lnTo>
                  <a:pt x="26783" y="1444968"/>
                </a:lnTo>
                <a:lnTo>
                  <a:pt x="27637" y="1400181"/>
                </a:lnTo>
                <a:lnTo>
                  <a:pt x="18455" y="1347595"/>
                </a:lnTo>
                <a:lnTo>
                  <a:pt x="9554" y="1294617"/>
                </a:lnTo>
                <a:lnTo>
                  <a:pt x="11249" y="1248656"/>
                </a:lnTo>
                <a:lnTo>
                  <a:pt x="2890" y="1194922"/>
                </a:lnTo>
                <a:lnTo>
                  <a:pt x="7593" y="1101167"/>
                </a:lnTo>
                <a:lnTo>
                  <a:pt x="0" y="1046365"/>
                </a:lnTo>
                <a:lnTo>
                  <a:pt x="9611" y="902166"/>
                </a:lnTo>
                <a:lnTo>
                  <a:pt x="2948" y="846067"/>
                </a:lnTo>
                <a:lnTo>
                  <a:pt x="10909" y="747768"/>
                </a:lnTo>
                <a:lnTo>
                  <a:pt x="29226" y="547829"/>
                </a:lnTo>
                <a:lnTo>
                  <a:pt x="44589" y="504600"/>
                </a:lnTo>
                <a:lnTo>
                  <a:pt x="60717" y="351311"/>
                </a:lnTo>
                <a:lnTo>
                  <a:pt x="76728" y="307176"/>
                </a:lnTo>
                <a:lnTo>
                  <a:pt x="82564" y="255438"/>
                </a:lnTo>
                <a:lnTo>
                  <a:pt x="99271" y="210333"/>
                </a:lnTo>
                <a:lnTo>
                  <a:pt x="105816" y="157607"/>
                </a:lnTo>
                <a:lnTo>
                  <a:pt x="122836" y="112065"/>
                </a:lnTo>
                <a:lnTo>
                  <a:pt x="129683" y="58917"/>
                </a:lnTo>
                <a:lnTo>
                  <a:pt x="146995" y="12968"/>
                </a:lnTo>
                <a:lnTo>
                  <a:pt x="152806" y="4862"/>
                </a:lnTo>
                <a:lnTo>
                  <a:pt x="8484932" y="0"/>
                </a:lnTo>
                <a:lnTo>
                  <a:pt x="8489411" y="9258048"/>
                </a:lnTo>
                <a:close/>
              </a:path>
            </a:pathLst>
          </a:custGeom>
          <a:solidFill>
            <a:srgbClr val="6AD4CC">
              <a:alpha val="19999"/>
            </a:srgbClr>
          </a:solidFill>
        </p:spPr>
        <p:txBody>
          <a:bodyPr wrap="square" lIns="0" tIns="0" rIns="0" bIns="0" rtlCol="0"/>
          <a:lstStyle/>
          <a:p>
            <a:endParaRPr/>
          </a:p>
        </p:txBody>
      </p:sp>
      <p:sp>
        <p:nvSpPr>
          <p:cNvPr id="18" name="bg object 18"/>
          <p:cNvSpPr/>
          <p:nvPr/>
        </p:nvSpPr>
        <p:spPr>
          <a:xfrm>
            <a:off x="16303800" y="0"/>
            <a:ext cx="1984375" cy="1833880"/>
          </a:xfrm>
          <a:custGeom>
            <a:avLst/>
            <a:gdLst/>
            <a:ahLst/>
            <a:cxnLst/>
            <a:rect l="l" t="t" r="r" b="b"/>
            <a:pathLst>
              <a:path w="1984375" h="1833880">
                <a:moveTo>
                  <a:pt x="1914920" y="1426330"/>
                </a:moveTo>
                <a:lnTo>
                  <a:pt x="1887467" y="1469415"/>
                </a:lnTo>
                <a:lnTo>
                  <a:pt x="1858045" y="1511237"/>
                </a:lnTo>
                <a:lnTo>
                  <a:pt x="1826609" y="1551697"/>
                </a:lnTo>
                <a:lnTo>
                  <a:pt x="1793111" y="1590692"/>
                </a:lnTo>
                <a:lnTo>
                  <a:pt x="1759740" y="1625481"/>
                </a:lnTo>
                <a:lnTo>
                  <a:pt x="1724656" y="1658254"/>
                </a:lnTo>
                <a:lnTo>
                  <a:pt x="1687950" y="1688824"/>
                </a:lnTo>
                <a:lnTo>
                  <a:pt x="1649713" y="1717002"/>
                </a:lnTo>
                <a:lnTo>
                  <a:pt x="1610037" y="1742600"/>
                </a:lnTo>
                <a:lnTo>
                  <a:pt x="1569013" y="1765431"/>
                </a:lnTo>
                <a:lnTo>
                  <a:pt x="1526731" y="1785306"/>
                </a:lnTo>
                <a:lnTo>
                  <a:pt x="1483285" y="1802039"/>
                </a:lnTo>
                <a:lnTo>
                  <a:pt x="1438764" y="1815440"/>
                </a:lnTo>
                <a:lnTo>
                  <a:pt x="1393260" y="1825322"/>
                </a:lnTo>
                <a:lnTo>
                  <a:pt x="1346864" y="1831498"/>
                </a:lnTo>
                <a:lnTo>
                  <a:pt x="1299668" y="1833779"/>
                </a:lnTo>
                <a:lnTo>
                  <a:pt x="1251763" y="1831978"/>
                </a:lnTo>
                <a:lnTo>
                  <a:pt x="1203240" y="1825906"/>
                </a:lnTo>
                <a:lnTo>
                  <a:pt x="1152884" y="1815274"/>
                </a:lnTo>
                <a:lnTo>
                  <a:pt x="1104075" y="1801021"/>
                </a:lnTo>
                <a:lnTo>
                  <a:pt x="1056811" y="1783371"/>
                </a:lnTo>
                <a:lnTo>
                  <a:pt x="1011089" y="1762552"/>
                </a:lnTo>
                <a:lnTo>
                  <a:pt x="966906" y="1738787"/>
                </a:lnTo>
                <a:lnTo>
                  <a:pt x="924262" y="1712304"/>
                </a:lnTo>
                <a:lnTo>
                  <a:pt x="883152" y="1683326"/>
                </a:lnTo>
                <a:lnTo>
                  <a:pt x="843574" y="1652079"/>
                </a:lnTo>
                <a:lnTo>
                  <a:pt x="805527" y="1618789"/>
                </a:lnTo>
                <a:lnTo>
                  <a:pt x="769007" y="1583682"/>
                </a:lnTo>
                <a:lnTo>
                  <a:pt x="734012" y="1546982"/>
                </a:lnTo>
                <a:lnTo>
                  <a:pt x="700539" y="1508916"/>
                </a:lnTo>
                <a:lnTo>
                  <a:pt x="668586" y="1469708"/>
                </a:lnTo>
                <a:lnTo>
                  <a:pt x="638151" y="1429584"/>
                </a:lnTo>
                <a:lnTo>
                  <a:pt x="609306" y="1389194"/>
                </a:lnTo>
                <a:lnTo>
                  <a:pt x="581447" y="1348202"/>
                </a:lnTo>
                <a:lnTo>
                  <a:pt x="554433" y="1306696"/>
                </a:lnTo>
                <a:lnTo>
                  <a:pt x="528120" y="1264766"/>
                </a:lnTo>
                <a:lnTo>
                  <a:pt x="502367" y="1222499"/>
                </a:lnTo>
                <a:lnTo>
                  <a:pt x="477029" y="1179985"/>
                </a:lnTo>
                <a:lnTo>
                  <a:pt x="451965" y="1137312"/>
                </a:lnTo>
                <a:lnTo>
                  <a:pt x="402088" y="1051846"/>
                </a:lnTo>
                <a:lnTo>
                  <a:pt x="376989" y="1009230"/>
                </a:lnTo>
                <a:lnTo>
                  <a:pt x="351594" y="966811"/>
                </a:lnTo>
                <a:lnTo>
                  <a:pt x="325758" y="924677"/>
                </a:lnTo>
                <a:lnTo>
                  <a:pt x="299340" y="882917"/>
                </a:lnTo>
                <a:lnTo>
                  <a:pt x="272198" y="841620"/>
                </a:lnTo>
                <a:lnTo>
                  <a:pt x="244187" y="800875"/>
                </a:lnTo>
                <a:lnTo>
                  <a:pt x="215167" y="760770"/>
                </a:lnTo>
                <a:lnTo>
                  <a:pt x="185416" y="720714"/>
                </a:lnTo>
                <a:lnTo>
                  <a:pt x="156010" y="680431"/>
                </a:lnTo>
                <a:lnTo>
                  <a:pt x="127563" y="639586"/>
                </a:lnTo>
                <a:lnTo>
                  <a:pt x="100689" y="597845"/>
                </a:lnTo>
                <a:lnTo>
                  <a:pt x="76003" y="554874"/>
                </a:lnTo>
                <a:lnTo>
                  <a:pt x="54120" y="510337"/>
                </a:lnTo>
                <a:lnTo>
                  <a:pt x="35655" y="463902"/>
                </a:lnTo>
                <a:lnTo>
                  <a:pt x="20510" y="414287"/>
                </a:lnTo>
                <a:lnTo>
                  <a:pt x="9536" y="363396"/>
                </a:lnTo>
                <a:lnTo>
                  <a:pt x="2708" y="311645"/>
                </a:lnTo>
                <a:lnTo>
                  <a:pt x="0" y="259453"/>
                </a:lnTo>
                <a:lnTo>
                  <a:pt x="1385" y="207239"/>
                </a:lnTo>
                <a:lnTo>
                  <a:pt x="6839" y="155420"/>
                </a:lnTo>
                <a:lnTo>
                  <a:pt x="15835" y="104836"/>
                </a:lnTo>
                <a:lnTo>
                  <a:pt x="28592" y="55047"/>
                </a:lnTo>
                <a:lnTo>
                  <a:pt x="45081" y="6376"/>
                </a:lnTo>
                <a:lnTo>
                  <a:pt x="1984199" y="0"/>
                </a:lnTo>
                <a:lnTo>
                  <a:pt x="1984199" y="1294200"/>
                </a:lnTo>
                <a:lnTo>
                  <a:pt x="1964108" y="1336780"/>
                </a:lnTo>
                <a:lnTo>
                  <a:pt x="1940452" y="1382085"/>
                </a:lnTo>
                <a:lnTo>
                  <a:pt x="1914920" y="1426330"/>
                </a:lnTo>
                <a:close/>
              </a:path>
            </a:pathLst>
          </a:custGeom>
          <a:solidFill>
            <a:srgbClr val="6AD4CC"/>
          </a:solidFill>
        </p:spPr>
        <p:txBody>
          <a:bodyPr wrap="square" lIns="0" tIns="0" rIns="0" bIns="0" rtlCol="0"/>
          <a:lstStyle/>
          <a:p>
            <a:endParaRPr/>
          </a:p>
        </p:txBody>
      </p:sp>
      <p:sp>
        <p:nvSpPr>
          <p:cNvPr id="19" name="bg object 19"/>
          <p:cNvSpPr/>
          <p:nvPr/>
        </p:nvSpPr>
        <p:spPr>
          <a:xfrm>
            <a:off x="0" y="7518817"/>
            <a:ext cx="1721485" cy="2536190"/>
          </a:xfrm>
          <a:custGeom>
            <a:avLst/>
            <a:gdLst/>
            <a:ahLst/>
            <a:cxnLst/>
            <a:rect l="l" t="t" r="r" b="b"/>
            <a:pathLst>
              <a:path w="1721485" h="2536190">
                <a:moveTo>
                  <a:pt x="431016" y="145152"/>
                </a:moveTo>
                <a:lnTo>
                  <a:pt x="474186" y="120149"/>
                </a:lnTo>
                <a:lnTo>
                  <a:pt x="518444" y="97014"/>
                </a:lnTo>
                <a:lnTo>
                  <a:pt x="563787" y="75843"/>
                </a:lnTo>
                <a:lnTo>
                  <a:pt x="610211" y="56731"/>
                </a:lnTo>
                <a:lnTo>
                  <a:pt x="657599" y="40124"/>
                </a:lnTo>
                <a:lnTo>
                  <a:pt x="705634" y="26203"/>
                </a:lnTo>
                <a:lnTo>
                  <a:pt x="754142" y="15098"/>
                </a:lnTo>
                <a:lnTo>
                  <a:pt x="802952" y="6941"/>
                </a:lnTo>
                <a:lnTo>
                  <a:pt x="851890" y="1864"/>
                </a:lnTo>
                <a:lnTo>
                  <a:pt x="900783" y="0"/>
                </a:lnTo>
                <a:lnTo>
                  <a:pt x="949457" y="1478"/>
                </a:lnTo>
                <a:lnTo>
                  <a:pt x="997739" y="6431"/>
                </a:lnTo>
                <a:lnTo>
                  <a:pt x="1045456" y="14991"/>
                </a:lnTo>
                <a:lnTo>
                  <a:pt x="1092436" y="27290"/>
                </a:lnTo>
                <a:lnTo>
                  <a:pt x="1138504" y="43459"/>
                </a:lnTo>
                <a:lnTo>
                  <a:pt x="1183488" y="63629"/>
                </a:lnTo>
                <a:lnTo>
                  <a:pt x="1227215" y="87933"/>
                </a:lnTo>
                <a:lnTo>
                  <a:pt x="1269511" y="116502"/>
                </a:lnTo>
                <a:lnTo>
                  <a:pt x="1308679" y="147850"/>
                </a:lnTo>
                <a:lnTo>
                  <a:pt x="1345106" y="181509"/>
                </a:lnTo>
                <a:lnTo>
                  <a:pt x="1378879" y="217310"/>
                </a:lnTo>
                <a:lnTo>
                  <a:pt x="1410086" y="255081"/>
                </a:lnTo>
                <a:lnTo>
                  <a:pt x="1438814" y="294654"/>
                </a:lnTo>
                <a:lnTo>
                  <a:pt x="1465153" y="335859"/>
                </a:lnTo>
                <a:lnTo>
                  <a:pt x="1489190" y="378527"/>
                </a:lnTo>
                <a:lnTo>
                  <a:pt x="1511013" y="422488"/>
                </a:lnTo>
                <a:lnTo>
                  <a:pt x="1530710" y="467572"/>
                </a:lnTo>
                <a:lnTo>
                  <a:pt x="1548368" y="513610"/>
                </a:lnTo>
                <a:lnTo>
                  <a:pt x="1564077" y="560433"/>
                </a:lnTo>
                <a:lnTo>
                  <a:pt x="1577923" y="607870"/>
                </a:lnTo>
                <a:lnTo>
                  <a:pt x="1589994" y="655752"/>
                </a:lnTo>
                <a:lnTo>
                  <a:pt x="1600380" y="703909"/>
                </a:lnTo>
                <a:lnTo>
                  <a:pt x="1609166" y="752172"/>
                </a:lnTo>
                <a:lnTo>
                  <a:pt x="1617037" y="803377"/>
                </a:lnTo>
                <a:lnTo>
                  <a:pt x="1623707" y="854677"/>
                </a:lnTo>
                <a:lnTo>
                  <a:pt x="1629350" y="906055"/>
                </a:lnTo>
                <a:lnTo>
                  <a:pt x="1634140" y="957498"/>
                </a:lnTo>
                <a:lnTo>
                  <a:pt x="1638253" y="1008989"/>
                </a:lnTo>
                <a:lnTo>
                  <a:pt x="1641862" y="1060514"/>
                </a:lnTo>
                <a:lnTo>
                  <a:pt x="1645142" y="1112057"/>
                </a:lnTo>
                <a:lnTo>
                  <a:pt x="1651413" y="1215137"/>
                </a:lnTo>
                <a:lnTo>
                  <a:pt x="1654752" y="1266644"/>
                </a:lnTo>
                <a:lnTo>
                  <a:pt x="1658460" y="1318108"/>
                </a:lnTo>
                <a:lnTo>
                  <a:pt x="1662711" y="1369515"/>
                </a:lnTo>
                <a:lnTo>
                  <a:pt x="1667679" y="1420848"/>
                </a:lnTo>
                <a:lnTo>
                  <a:pt x="1673540" y="1472093"/>
                </a:lnTo>
                <a:lnTo>
                  <a:pt x="1680466" y="1523235"/>
                </a:lnTo>
                <a:lnTo>
                  <a:pt x="1688634" y="1574258"/>
                </a:lnTo>
                <a:lnTo>
                  <a:pt x="1697504" y="1625579"/>
                </a:lnTo>
                <a:lnTo>
                  <a:pt x="1705946" y="1676950"/>
                </a:lnTo>
                <a:lnTo>
                  <a:pt x="1713233" y="1728390"/>
                </a:lnTo>
                <a:lnTo>
                  <a:pt x="1718634" y="1779921"/>
                </a:lnTo>
                <a:lnTo>
                  <a:pt x="1721422" y="1831564"/>
                </a:lnTo>
                <a:lnTo>
                  <a:pt x="1720868" y="1883338"/>
                </a:lnTo>
                <a:lnTo>
                  <a:pt x="1716242" y="1935266"/>
                </a:lnTo>
                <a:lnTo>
                  <a:pt x="1707032" y="1988583"/>
                </a:lnTo>
                <a:lnTo>
                  <a:pt x="1693343" y="2041118"/>
                </a:lnTo>
                <a:lnTo>
                  <a:pt x="1675392" y="2092494"/>
                </a:lnTo>
                <a:lnTo>
                  <a:pt x="1653402" y="2142334"/>
                </a:lnTo>
                <a:lnTo>
                  <a:pt x="1627592" y="2190262"/>
                </a:lnTo>
                <a:lnTo>
                  <a:pt x="1598181" y="2235900"/>
                </a:lnTo>
                <a:lnTo>
                  <a:pt x="1566055" y="2278716"/>
                </a:lnTo>
                <a:lnTo>
                  <a:pt x="1530804" y="2319016"/>
                </a:lnTo>
                <a:lnTo>
                  <a:pt x="1492605" y="2356513"/>
                </a:lnTo>
                <a:lnTo>
                  <a:pt x="1451638" y="2390918"/>
                </a:lnTo>
                <a:lnTo>
                  <a:pt x="1408081" y="2421947"/>
                </a:lnTo>
                <a:lnTo>
                  <a:pt x="1362114" y="2449310"/>
                </a:lnTo>
                <a:lnTo>
                  <a:pt x="1320394" y="2469380"/>
                </a:lnTo>
                <a:lnTo>
                  <a:pt x="1276697" y="2486013"/>
                </a:lnTo>
                <a:lnTo>
                  <a:pt x="1231524" y="2499580"/>
                </a:lnTo>
                <a:lnTo>
                  <a:pt x="1185378" y="2510454"/>
                </a:lnTo>
                <a:lnTo>
                  <a:pt x="1138762" y="2519006"/>
                </a:lnTo>
                <a:lnTo>
                  <a:pt x="1092180" y="2525609"/>
                </a:lnTo>
                <a:lnTo>
                  <a:pt x="1046132" y="2530634"/>
                </a:lnTo>
                <a:lnTo>
                  <a:pt x="995454" y="2534481"/>
                </a:lnTo>
                <a:lnTo>
                  <a:pt x="944815" y="2536116"/>
                </a:lnTo>
                <a:lnTo>
                  <a:pt x="894248" y="2535639"/>
                </a:lnTo>
                <a:lnTo>
                  <a:pt x="843787" y="2533150"/>
                </a:lnTo>
                <a:lnTo>
                  <a:pt x="793468" y="2528748"/>
                </a:lnTo>
                <a:lnTo>
                  <a:pt x="743323" y="2522532"/>
                </a:lnTo>
                <a:lnTo>
                  <a:pt x="693387" y="2514602"/>
                </a:lnTo>
                <a:lnTo>
                  <a:pt x="643695" y="2505059"/>
                </a:lnTo>
                <a:lnTo>
                  <a:pt x="594279" y="2494000"/>
                </a:lnTo>
                <a:lnTo>
                  <a:pt x="545175" y="2481526"/>
                </a:lnTo>
                <a:lnTo>
                  <a:pt x="496417" y="2467737"/>
                </a:lnTo>
                <a:lnTo>
                  <a:pt x="448038" y="2452731"/>
                </a:lnTo>
                <a:lnTo>
                  <a:pt x="400074" y="2436609"/>
                </a:lnTo>
                <a:lnTo>
                  <a:pt x="353263" y="2419792"/>
                </a:lnTo>
                <a:lnTo>
                  <a:pt x="306665" y="2402074"/>
                </a:lnTo>
                <a:lnTo>
                  <a:pt x="260381" y="2383379"/>
                </a:lnTo>
                <a:lnTo>
                  <a:pt x="214511" y="2363635"/>
                </a:lnTo>
                <a:lnTo>
                  <a:pt x="169157" y="2342765"/>
                </a:lnTo>
                <a:lnTo>
                  <a:pt x="124420" y="2320697"/>
                </a:lnTo>
                <a:lnTo>
                  <a:pt x="80400" y="2297355"/>
                </a:lnTo>
                <a:lnTo>
                  <a:pt x="37199" y="2272665"/>
                </a:lnTo>
                <a:lnTo>
                  <a:pt x="0" y="2249692"/>
                </a:lnTo>
                <a:lnTo>
                  <a:pt x="0" y="554864"/>
                </a:lnTo>
                <a:lnTo>
                  <a:pt x="28926" y="516137"/>
                </a:lnTo>
                <a:lnTo>
                  <a:pt x="59903" y="476896"/>
                </a:lnTo>
                <a:lnTo>
                  <a:pt x="92006" y="438471"/>
                </a:lnTo>
                <a:lnTo>
                  <a:pt x="125231" y="400957"/>
                </a:lnTo>
                <a:lnTo>
                  <a:pt x="159574" y="364451"/>
                </a:lnTo>
                <a:lnTo>
                  <a:pt x="195033" y="329048"/>
                </a:lnTo>
                <a:lnTo>
                  <a:pt x="231604" y="294844"/>
                </a:lnTo>
                <a:lnTo>
                  <a:pt x="269283" y="261935"/>
                </a:lnTo>
                <a:lnTo>
                  <a:pt x="308067" y="230415"/>
                </a:lnTo>
                <a:lnTo>
                  <a:pt x="347953" y="200381"/>
                </a:lnTo>
                <a:lnTo>
                  <a:pt x="388937" y="171928"/>
                </a:lnTo>
                <a:lnTo>
                  <a:pt x="431016" y="145152"/>
                </a:lnTo>
                <a:close/>
              </a:path>
            </a:pathLst>
          </a:custGeom>
          <a:solidFill>
            <a:srgbClr val="6AD4CC"/>
          </a:solidFill>
        </p:spPr>
        <p:txBody>
          <a:bodyPr wrap="square" lIns="0" tIns="0" rIns="0" bIns="0" rtlCol="0"/>
          <a:lstStyle/>
          <a:p>
            <a:endParaRPr/>
          </a:p>
        </p:txBody>
      </p:sp>
      <p:sp>
        <p:nvSpPr>
          <p:cNvPr id="20" name="bg object 20"/>
          <p:cNvSpPr/>
          <p:nvPr/>
        </p:nvSpPr>
        <p:spPr>
          <a:xfrm>
            <a:off x="69109" y="2722368"/>
            <a:ext cx="9850755" cy="7564755"/>
          </a:xfrm>
          <a:custGeom>
            <a:avLst/>
            <a:gdLst/>
            <a:ahLst/>
            <a:cxnLst/>
            <a:rect l="l" t="t" r="r" b="b"/>
            <a:pathLst>
              <a:path w="9850755" h="7564755">
                <a:moveTo>
                  <a:pt x="290397" y="2437007"/>
                </a:moveTo>
                <a:lnTo>
                  <a:pt x="306268" y="2389610"/>
                </a:lnTo>
                <a:lnTo>
                  <a:pt x="322605" y="2342368"/>
                </a:lnTo>
                <a:lnTo>
                  <a:pt x="339412" y="2295287"/>
                </a:lnTo>
                <a:lnTo>
                  <a:pt x="356690" y="2248369"/>
                </a:lnTo>
                <a:lnTo>
                  <a:pt x="374444" y="2201619"/>
                </a:lnTo>
                <a:lnTo>
                  <a:pt x="392677" y="2155041"/>
                </a:lnTo>
                <a:lnTo>
                  <a:pt x="411392" y="2108640"/>
                </a:lnTo>
                <a:lnTo>
                  <a:pt x="430593" y="2062420"/>
                </a:lnTo>
                <a:lnTo>
                  <a:pt x="450282" y="2016384"/>
                </a:lnTo>
                <a:lnTo>
                  <a:pt x="470463" y="1970538"/>
                </a:lnTo>
                <a:lnTo>
                  <a:pt x="491140" y="1924884"/>
                </a:lnTo>
                <a:lnTo>
                  <a:pt x="512315" y="1879429"/>
                </a:lnTo>
                <a:lnTo>
                  <a:pt x="533991" y="1834174"/>
                </a:lnTo>
                <a:lnTo>
                  <a:pt x="556173" y="1789126"/>
                </a:lnTo>
                <a:lnTo>
                  <a:pt x="578863" y="1744288"/>
                </a:lnTo>
                <a:lnTo>
                  <a:pt x="602064" y="1699663"/>
                </a:lnTo>
                <a:lnTo>
                  <a:pt x="625780" y="1655258"/>
                </a:lnTo>
                <a:lnTo>
                  <a:pt x="650014" y="1611074"/>
                </a:lnTo>
                <a:lnTo>
                  <a:pt x="674283" y="1568332"/>
                </a:lnTo>
                <a:lnTo>
                  <a:pt x="699059" y="1525922"/>
                </a:lnTo>
                <a:lnTo>
                  <a:pt x="724338" y="1483855"/>
                </a:lnTo>
                <a:lnTo>
                  <a:pt x="750119" y="1442143"/>
                </a:lnTo>
                <a:lnTo>
                  <a:pt x="776399" y="1400795"/>
                </a:lnTo>
                <a:lnTo>
                  <a:pt x="803176" y="1359823"/>
                </a:lnTo>
                <a:lnTo>
                  <a:pt x="830447" y="1319238"/>
                </a:lnTo>
                <a:lnTo>
                  <a:pt x="858210" y="1279051"/>
                </a:lnTo>
                <a:lnTo>
                  <a:pt x="886461" y="1239273"/>
                </a:lnTo>
                <a:lnTo>
                  <a:pt x="915200" y="1199914"/>
                </a:lnTo>
                <a:lnTo>
                  <a:pt x="944422" y="1160985"/>
                </a:lnTo>
                <a:lnTo>
                  <a:pt x="974126" y="1122498"/>
                </a:lnTo>
                <a:lnTo>
                  <a:pt x="1004310" y="1084464"/>
                </a:lnTo>
                <a:lnTo>
                  <a:pt x="1034970" y="1046892"/>
                </a:lnTo>
                <a:lnTo>
                  <a:pt x="1066104" y="1009795"/>
                </a:lnTo>
                <a:lnTo>
                  <a:pt x="1097710" y="973183"/>
                </a:lnTo>
                <a:lnTo>
                  <a:pt x="1129786" y="937068"/>
                </a:lnTo>
                <a:lnTo>
                  <a:pt x="1162328" y="901459"/>
                </a:lnTo>
                <a:lnTo>
                  <a:pt x="1195334" y="866368"/>
                </a:lnTo>
                <a:lnTo>
                  <a:pt x="1228803" y="831805"/>
                </a:lnTo>
                <a:lnTo>
                  <a:pt x="1262730" y="797783"/>
                </a:lnTo>
                <a:lnTo>
                  <a:pt x="1297114" y="764311"/>
                </a:lnTo>
                <a:lnTo>
                  <a:pt x="1331953" y="731401"/>
                </a:lnTo>
                <a:lnTo>
                  <a:pt x="1367243" y="699063"/>
                </a:lnTo>
                <a:lnTo>
                  <a:pt x="1402983" y="667309"/>
                </a:lnTo>
                <a:lnTo>
                  <a:pt x="1439170" y="636149"/>
                </a:lnTo>
                <a:lnTo>
                  <a:pt x="1475801" y="605594"/>
                </a:lnTo>
                <a:lnTo>
                  <a:pt x="1512874" y="575656"/>
                </a:lnTo>
                <a:lnTo>
                  <a:pt x="1550386" y="546344"/>
                </a:lnTo>
                <a:lnTo>
                  <a:pt x="1588336" y="517671"/>
                </a:lnTo>
                <a:lnTo>
                  <a:pt x="1626720" y="489646"/>
                </a:lnTo>
                <a:lnTo>
                  <a:pt x="1665535" y="462282"/>
                </a:lnTo>
                <a:lnTo>
                  <a:pt x="1704780" y="435588"/>
                </a:lnTo>
                <a:lnTo>
                  <a:pt x="1744453" y="409576"/>
                </a:lnTo>
                <a:lnTo>
                  <a:pt x="1784549" y="384256"/>
                </a:lnTo>
                <a:lnTo>
                  <a:pt x="1825068" y="359640"/>
                </a:lnTo>
                <a:lnTo>
                  <a:pt x="1866006" y="335739"/>
                </a:lnTo>
                <a:lnTo>
                  <a:pt x="1907361" y="312563"/>
                </a:lnTo>
                <a:lnTo>
                  <a:pt x="1949131" y="290123"/>
                </a:lnTo>
                <a:lnTo>
                  <a:pt x="1991312" y="268431"/>
                </a:lnTo>
                <a:lnTo>
                  <a:pt x="2033904" y="247497"/>
                </a:lnTo>
                <a:lnTo>
                  <a:pt x="2076902" y="227331"/>
                </a:lnTo>
                <a:lnTo>
                  <a:pt x="2120305" y="207946"/>
                </a:lnTo>
                <a:lnTo>
                  <a:pt x="2164110" y="189352"/>
                </a:lnTo>
                <a:lnTo>
                  <a:pt x="2208315" y="171559"/>
                </a:lnTo>
                <a:lnTo>
                  <a:pt x="2252916" y="154580"/>
                </a:lnTo>
                <a:lnTo>
                  <a:pt x="2297913" y="138424"/>
                </a:lnTo>
                <a:lnTo>
                  <a:pt x="2343301" y="123102"/>
                </a:lnTo>
                <a:lnTo>
                  <a:pt x="2389080" y="108626"/>
                </a:lnTo>
                <a:lnTo>
                  <a:pt x="2435245" y="95007"/>
                </a:lnTo>
                <a:lnTo>
                  <a:pt x="2481795" y="82255"/>
                </a:lnTo>
                <a:lnTo>
                  <a:pt x="2528728" y="70381"/>
                </a:lnTo>
                <a:lnTo>
                  <a:pt x="2576040" y="59397"/>
                </a:lnTo>
                <a:lnTo>
                  <a:pt x="2623729" y="49312"/>
                </a:lnTo>
                <a:lnTo>
                  <a:pt x="2671793" y="40139"/>
                </a:lnTo>
                <a:lnTo>
                  <a:pt x="2720229" y="31888"/>
                </a:lnTo>
                <a:lnTo>
                  <a:pt x="2769035" y="24569"/>
                </a:lnTo>
                <a:lnTo>
                  <a:pt x="2818209" y="18195"/>
                </a:lnTo>
                <a:lnTo>
                  <a:pt x="2867747" y="12775"/>
                </a:lnTo>
                <a:lnTo>
                  <a:pt x="2917647" y="8320"/>
                </a:lnTo>
                <a:lnTo>
                  <a:pt x="2967907" y="4843"/>
                </a:lnTo>
                <a:lnTo>
                  <a:pt x="3018227" y="2372"/>
                </a:lnTo>
                <a:lnTo>
                  <a:pt x="3068409" y="761"/>
                </a:lnTo>
                <a:lnTo>
                  <a:pt x="3118452" y="0"/>
                </a:lnTo>
                <a:lnTo>
                  <a:pt x="3168352" y="77"/>
                </a:lnTo>
                <a:lnTo>
                  <a:pt x="3218108" y="984"/>
                </a:lnTo>
                <a:lnTo>
                  <a:pt x="3267717" y="2709"/>
                </a:lnTo>
                <a:lnTo>
                  <a:pt x="3317177" y="5242"/>
                </a:lnTo>
                <a:lnTo>
                  <a:pt x="3366485" y="8574"/>
                </a:lnTo>
                <a:lnTo>
                  <a:pt x="3415641" y="12694"/>
                </a:lnTo>
                <a:lnTo>
                  <a:pt x="3464640" y="17592"/>
                </a:lnTo>
                <a:lnTo>
                  <a:pt x="3513481" y="23258"/>
                </a:lnTo>
                <a:lnTo>
                  <a:pt x="3562162" y="29680"/>
                </a:lnTo>
                <a:lnTo>
                  <a:pt x="3610681" y="36850"/>
                </a:lnTo>
                <a:lnTo>
                  <a:pt x="3659034" y="44757"/>
                </a:lnTo>
                <a:lnTo>
                  <a:pt x="3707221" y="53390"/>
                </a:lnTo>
                <a:lnTo>
                  <a:pt x="3755238" y="62740"/>
                </a:lnTo>
                <a:lnTo>
                  <a:pt x="3803083" y="72796"/>
                </a:lnTo>
                <a:lnTo>
                  <a:pt x="3850754" y="83548"/>
                </a:lnTo>
                <a:lnTo>
                  <a:pt x="3898249" y="94986"/>
                </a:lnTo>
                <a:lnTo>
                  <a:pt x="3945566" y="107099"/>
                </a:lnTo>
                <a:lnTo>
                  <a:pt x="3992701" y="119878"/>
                </a:lnTo>
                <a:lnTo>
                  <a:pt x="4039654" y="133312"/>
                </a:lnTo>
                <a:lnTo>
                  <a:pt x="4086421" y="147390"/>
                </a:lnTo>
                <a:lnTo>
                  <a:pt x="4133001" y="162103"/>
                </a:lnTo>
                <a:lnTo>
                  <a:pt x="4179391" y="177441"/>
                </a:lnTo>
                <a:lnTo>
                  <a:pt x="4225589" y="193392"/>
                </a:lnTo>
                <a:lnTo>
                  <a:pt x="4271592" y="209948"/>
                </a:lnTo>
                <a:lnTo>
                  <a:pt x="4317399" y="227097"/>
                </a:lnTo>
                <a:lnTo>
                  <a:pt x="4363006" y="244830"/>
                </a:lnTo>
                <a:lnTo>
                  <a:pt x="4408413" y="263136"/>
                </a:lnTo>
                <a:lnTo>
                  <a:pt x="4453616" y="282005"/>
                </a:lnTo>
                <a:lnTo>
                  <a:pt x="4498613" y="301427"/>
                </a:lnTo>
                <a:lnTo>
                  <a:pt x="4543402" y="321392"/>
                </a:lnTo>
                <a:lnTo>
                  <a:pt x="4587981" y="341888"/>
                </a:lnTo>
                <a:lnTo>
                  <a:pt x="4632348" y="362907"/>
                </a:lnTo>
                <a:lnTo>
                  <a:pt x="4676499" y="384438"/>
                </a:lnTo>
                <a:lnTo>
                  <a:pt x="4720433" y="406470"/>
                </a:lnTo>
                <a:lnTo>
                  <a:pt x="4764148" y="428994"/>
                </a:lnTo>
                <a:lnTo>
                  <a:pt x="4807642" y="451999"/>
                </a:lnTo>
                <a:lnTo>
                  <a:pt x="4850911" y="475475"/>
                </a:lnTo>
                <a:lnTo>
                  <a:pt x="4893954" y="499412"/>
                </a:lnTo>
                <a:lnTo>
                  <a:pt x="4936769" y="523799"/>
                </a:lnTo>
                <a:lnTo>
                  <a:pt x="4979353" y="548627"/>
                </a:lnTo>
                <a:lnTo>
                  <a:pt x="5021704" y="573885"/>
                </a:lnTo>
                <a:lnTo>
                  <a:pt x="5063820" y="599562"/>
                </a:lnTo>
                <a:lnTo>
                  <a:pt x="5105698" y="625649"/>
                </a:lnTo>
                <a:lnTo>
                  <a:pt x="5147336" y="652136"/>
                </a:lnTo>
                <a:lnTo>
                  <a:pt x="5188732" y="679011"/>
                </a:lnTo>
                <a:lnTo>
                  <a:pt x="5229884" y="706266"/>
                </a:lnTo>
                <a:lnTo>
                  <a:pt x="5270789" y="733889"/>
                </a:lnTo>
                <a:lnTo>
                  <a:pt x="5311446" y="761871"/>
                </a:lnTo>
                <a:lnTo>
                  <a:pt x="5351851" y="790201"/>
                </a:lnTo>
                <a:lnTo>
                  <a:pt x="5431898" y="847864"/>
                </a:lnTo>
                <a:lnTo>
                  <a:pt x="5510914" y="906798"/>
                </a:lnTo>
                <a:lnTo>
                  <a:pt x="5588880" y="966921"/>
                </a:lnTo>
                <a:lnTo>
                  <a:pt x="5665777" y="1028150"/>
                </a:lnTo>
                <a:lnTo>
                  <a:pt x="5741588" y="1090404"/>
                </a:lnTo>
                <a:lnTo>
                  <a:pt x="5816294" y="1153600"/>
                </a:lnTo>
                <a:lnTo>
                  <a:pt x="5892558" y="1219768"/>
                </a:lnTo>
                <a:lnTo>
                  <a:pt x="5967996" y="1286745"/>
                </a:lnTo>
                <a:lnTo>
                  <a:pt x="6042658" y="1354483"/>
                </a:lnTo>
                <a:lnTo>
                  <a:pt x="6116595" y="1422930"/>
                </a:lnTo>
                <a:lnTo>
                  <a:pt x="6189857" y="1492036"/>
                </a:lnTo>
                <a:lnTo>
                  <a:pt x="6262495" y="1561751"/>
                </a:lnTo>
                <a:lnTo>
                  <a:pt x="6370391" y="1667356"/>
                </a:lnTo>
                <a:lnTo>
                  <a:pt x="6477166" y="1774047"/>
                </a:lnTo>
                <a:lnTo>
                  <a:pt x="6582991" y="1881657"/>
                </a:lnTo>
                <a:lnTo>
                  <a:pt x="6722906" y="2026270"/>
                </a:lnTo>
                <a:lnTo>
                  <a:pt x="7450715" y="2791354"/>
                </a:lnTo>
                <a:lnTo>
                  <a:pt x="7591110" y="2935164"/>
                </a:lnTo>
                <a:lnTo>
                  <a:pt x="7697395" y="3042001"/>
                </a:lnTo>
                <a:lnTo>
                  <a:pt x="7804717" y="3147777"/>
                </a:lnTo>
                <a:lnTo>
                  <a:pt x="7913247" y="3252320"/>
                </a:lnTo>
                <a:lnTo>
                  <a:pt x="7986354" y="3321248"/>
                </a:lnTo>
                <a:lnTo>
                  <a:pt x="8060125" y="3389502"/>
                </a:lnTo>
                <a:lnTo>
                  <a:pt x="8134609" y="3457033"/>
                </a:lnTo>
                <a:lnTo>
                  <a:pt x="8209856" y="3523790"/>
                </a:lnTo>
                <a:lnTo>
                  <a:pt x="8285918" y="3589722"/>
                </a:lnTo>
                <a:lnTo>
                  <a:pt x="8477242" y="3751899"/>
                </a:lnTo>
                <a:lnTo>
                  <a:pt x="8629368" y="3882354"/>
                </a:lnTo>
                <a:lnTo>
                  <a:pt x="8704579" y="3948400"/>
                </a:lnTo>
                <a:lnTo>
                  <a:pt x="8778935" y="4015246"/>
                </a:lnTo>
                <a:lnTo>
                  <a:pt x="8852224" y="4083081"/>
                </a:lnTo>
                <a:lnTo>
                  <a:pt x="8888401" y="4117429"/>
                </a:lnTo>
                <a:lnTo>
                  <a:pt x="8924230" y="4152094"/>
                </a:lnTo>
                <a:lnTo>
                  <a:pt x="8959686" y="4187102"/>
                </a:lnTo>
                <a:lnTo>
                  <a:pt x="8994740" y="4222476"/>
                </a:lnTo>
                <a:lnTo>
                  <a:pt x="9029367" y="4258239"/>
                </a:lnTo>
                <a:lnTo>
                  <a:pt x="9063540" y="4294416"/>
                </a:lnTo>
                <a:lnTo>
                  <a:pt x="9097232" y="4331029"/>
                </a:lnTo>
                <a:lnTo>
                  <a:pt x="9130415" y="4368103"/>
                </a:lnTo>
                <a:lnTo>
                  <a:pt x="9163064" y="4405661"/>
                </a:lnTo>
                <a:lnTo>
                  <a:pt x="9195152" y="4443728"/>
                </a:lnTo>
                <a:lnTo>
                  <a:pt x="9226651" y="4482326"/>
                </a:lnTo>
                <a:lnTo>
                  <a:pt x="9257536" y="4521479"/>
                </a:lnTo>
                <a:lnTo>
                  <a:pt x="9287778" y="4561212"/>
                </a:lnTo>
                <a:lnTo>
                  <a:pt x="9317353" y="4601548"/>
                </a:lnTo>
                <a:lnTo>
                  <a:pt x="9346231" y="4642511"/>
                </a:lnTo>
                <a:lnTo>
                  <a:pt x="9374388" y="4684123"/>
                </a:lnTo>
                <a:lnTo>
                  <a:pt x="9401796" y="4726410"/>
                </a:lnTo>
                <a:lnTo>
                  <a:pt x="9427991" y="4768222"/>
                </a:lnTo>
                <a:lnTo>
                  <a:pt x="9453425" y="4810545"/>
                </a:lnTo>
                <a:lnTo>
                  <a:pt x="9478098" y="4853361"/>
                </a:lnTo>
                <a:lnTo>
                  <a:pt x="9502005" y="4896653"/>
                </a:lnTo>
                <a:lnTo>
                  <a:pt x="9525144" y="4940401"/>
                </a:lnTo>
                <a:lnTo>
                  <a:pt x="9547511" y="4984588"/>
                </a:lnTo>
                <a:lnTo>
                  <a:pt x="9569104" y="5029196"/>
                </a:lnTo>
                <a:lnTo>
                  <a:pt x="9589919" y="5074207"/>
                </a:lnTo>
                <a:lnTo>
                  <a:pt x="9609954" y="5119602"/>
                </a:lnTo>
                <a:lnTo>
                  <a:pt x="9629204" y="5165365"/>
                </a:lnTo>
                <a:lnTo>
                  <a:pt x="9647668" y="5211476"/>
                </a:lnTo>
                <a:lnTo>
                  <a:pt x="9665342" y="5257917"/>
                </a:lnTo>
                <a:lnTo>
                  <a:pt x="9682223" y="5304672"/>
                </a:lnTo>
                <a:lnTo>
                  <a:pt x="9698308" y="5351721"/>
                </a:lnTo>
                <a:lnTo>
                  <a:pt x="9713594" y="5399046"/>
                </a:lnTo>
                <a:lnTo>
                  <a:pt x="9728078" y="5446630"/>
                </a:lnTo>
                <a:lnTo>
                  <a:pt x="9741757" y="5494455"/>
                </a:lnTo>
                <a:lnTo>
                  <a:pt x="9754627" y="5542502"/>
                </a:lnTo>
                <a:lnTo>
                  <a:pt x="9766686" y="5590753"/>
                </a:lnTo>
                <a:lnTo>
                  <a:pt x="9777930" y="5639190"/>
                </a:lnTo>
                <a:lnTo>
                  <a:pt x="9788357" y="5687796"/>
                </a:lnTo>
                <a:lnTo>
                  <a:pt x="9797964" y="5736552"/>
                </a:lnTo>
                <a:lnTo>
                  <a:pt x="9806747" y="5785440"/>
                </a:lnTo>
                <a:lnTo>
                  <a:pt x="9814703" y="5834442"/>
                </a:lnTo>
                <a:lnTo>
                  <a:pt x="9821829" y="5883541"/>
                </a:lnTo>
                <a:lnTo>
                  <a:pt x="9828123" y="5932717"/>
                </a:lnTo>
                <a:lnTo>
                  <a:pt x="9833580" y="5981954"/>
                </a:lnTo>
                <a:lnTo>
                  <a:pt x="9838199" y="6031232"/>
                </a:lnTo>
                <a:lnTo>
                  <a:pt x="9842359" y="6081725"/>
                </a:lnTo>
                <a:lnTo>
                  <a:pt x="9845682" y="6132289"/>
                </a:lnTo>
                <a:lnTo>
                  <a:pt x="9848167" y="6182908"/>
                </a:lnTo>
                <a:lnTo>
                  <a:pt x="9849810" y="6233566"/>
                </a:lnTo>
                <a:lnTo>
                  <a:pt x="9850611" y="6284247"/>
                </a:lnTo>
                <a:lnTo>
                  <a:pt x="9850566" y="6334937"/>
                </a:lnTo>
                <a:lnTo>
                  <a:pt x="9849673" y="6385618"/>
                </a:lnTo>
                <a:lnTo>
                  <a:pt x="9847931" y="6436277"/>
                </a:lnTo>
                <a:lnTo>
                  <a:pt x="9845337" y="6486896"/>
                </a:lnTo>
                <a:lnTo>
                  <a:pt x="9841889" y="6537461"/>
                </a:lnTo>
                <a:lnTo>
                  <a:pt x="9837584" y="6587955"/>
                </a:lnTo>
                <a:lnTo>
                  <a:pt x="9832421" y="6638364"/>
                </a:lnTo>
                <a:lnTo>
                  <a:pt x="9826396" y="6688670"/>
                </a:lnTo>
                <a:lnTo>
                  <a:pt x="9819509" y="6738860"/>
                </a:lnTo>
                <a:lnTo>
                  <a:pt x="9811757" y="6788916"/>
                </a:lnTo>
                <a:lnTo>
                  <a:pt x="9803137" y="6838824"/>
                </a:lnTo>
                <a:lnTo>
                  <a:pt x="9793648" y="6888568"/>
                </a:lnTo>
                <a:lnTo>
                  <a:pt x="9783287" y="6938132"/>
                </a:lnTo>
                <a:lnTo>
                  <a:pt x="9772051" y="6987500"/>
                </a:lnTo>
                <a:lnTo>
                  <a:pt x="9759940" y="7036658"/>
                </a:lnTo>
                <a:lnTo>
                  <a:pt x="9746950" y="7085588"/>
                </a:lnTo>
                <a:lnTo>
                  <a:pt x="9733079" y="7134276"/>
                </a:lnTo>
                <a:lnTo>
                  <a:pt x="9718326" y="7182705"/>
                </a:lnTo>
                <a:lnTo>
                  <a:pt x="9702687" y="7230861"/>
                </a:lnTo>
                <a:lnTo>
                  <a:pt x="9686161" y="7278728"/>
                </a:lnTo>
                <a:lnTo>
                  <a:pt x="9668746" y="7326289"/>
                </a:lnTo>
                <a:lnTo>
                  <a:pt x="9650439" y="7373529"/>
                </a:lnTo>
                <a:lnTo>
                  <a:pt x="9631711" y="7418960"/>
                </a:lnTo>
                <a:lnTo>
                  <a:pt x="9611868" y="7464033"/>
                </a:lnTo>
                <a:lnTo>
                  <a:pt x="9590949" y="7508748"/>
                </a:lnTo>
                <a:lnTo>
                  <a:pt x="9568998" y="7553100"/>
                </a:lnTo>
                <a:lnTo>
                  <a:pt x="492068" y="7564630"/>
                </a:lnTo>
                <a:lnTo>
                  <a:pt x="461494" y="7443267"/>
                </a:lnTo>
                <a:lnTo>
                  <a:pt x="425228" y="7293946"/>
                </a:lnTo>
                <a:lnTo>
                  <a:pt x="378670" y="7094418"/>
                </a:lnTo>
                <a:lnTo>
                  <a:pt x="322708" y="6844661"/>
                </a:lnTo>
                <a:lnTo>
                  <a:pt x="247754" y="6496878"/>
                </a:lnTo>
                <a:lnTo>
                  <a:pt x="217832" y="6349531"/>
                </a:lnTo>
                <a:lnTo>
                  <a:pt x="189260" y="6201938"/>
                </a:lnTo>
                <a:lnTo>
                  <a:pt x="162177" y="6054099"/>
                </a:lnTo>
                <a:lnTo>
                  <a:pt x="136719" y="5906013"/>
                </a:lnTo>
                <a:lnTo>
                  <a:pt x="113024" y="5757682"/>
                </a:lnTo>
                <a:lnTo>
                  <a:pt x="98274" y="5658658"/>
                </a:lnTo>
                <a:lnTo>
                  <a:pt x="84410" y="5559525"/>
                </a:lnTo>
                <a:lnTo>
                  <a:pt x="71472" y="5460284"/>
                </a:lnTo>
                <a:lnTo>
                  <a:pt x="59501" y="5360933"/>
                </a:lnTo>
                <a:lnTo>
                  <a:pt x="48537" y="5261473"/>
                </a:lnTo>
                <a:lnTo>
                  <a:pt x="38622" y="5161905"/>
                </a:lnTo>
                <a:lnTo>
                  <a:pt x="29795" y="5062228"/>
                </a:lnTo>
                <a:lnTo>
                  <a:pt x="22098" y="4962443"/>
                </a:lnTo>
                <a:lnTo>
                  <a:pt x="15424" y="4862681"/>
                </a:lnTo>
                <a:lnTo>
                  <a:pt x="9813" y="4762865"/>
                </a:lnTo>
                <a:lnTo>
                  <a:pt x="5439" y="4662867"/>
                </a:lnTo>
                <a:lnTo>
                  <a:pt x="2328" y="4562720"/>
                </a:lnTo>
                <a:lnTo>
                  <a:pt x="506" y="4462457"/>
                </a:lnTo>
                <a:lnTo>
                  <a:pt x="0" y="4362112"/>
                </a:lnTo>
                <a:lnTo>
                  <a:pt x="834" y="4261719"/>
                </a:lnTo>
                <a:lnTo>
                  <a:pt x="3036" y="4161310"/>
                </a:lnTo>
                <a:lnTo>
                  <a:pt x="6632" y="4060920"/>
                </a:lnTo>
                <a:lnTo>
                  <a:pt x="11648" y="3960582"/>
                </a:lnTo>
                <a:lnTo>
                  <a:pt x="18109" y="3860330"/>
                </a:lnTo>
                <a:lnTo>
                  <a:pt x="26042" y="3760196"/>
                </a:lnTo>
                <a:lnTo>
                  <a:pt x="35473" y="3660216"/>
                </a:lnTo>
                <a:lnTo>
                  <a:pt x="46428" y="3560421"/>
                </a:lnTo>
                <a:lnTo>
                  <a:pt x="58934" y="3460846"/>
                </a:lnTo>
                <a:lnTo>
                  <a:pt x="73015" y="3361524"/>
                </a:lnTo>
                <a:lnTo>
                  <a:pt x="88699" y="3262489"/>
                </a:lnTo>
                <a:lnTo>
                  <a:pt x="106012" y="3163774"/>
                </a:lnTo>
                <a:lnTo>
                  <a:pt x="115287" y="3114548"/>
                </a:lnTo>
                <a:lnTo>
                  <a:pt x="124979" y="3065413"/>
                </a:lnTo>
                <a:lnTo>
                  <a:pt x="135091" y="3016376"/>
                </a:lnTo>
                <a:lnTo>
                  <a:pt x="145627" y="2967440"/>
                </a:lnTo>
                <a:lnTo>
                  <a:pt x="156589" y="2918609"/>
                </a:lnTo>
                <a:lnTo>
                  <a:pt x="167981" y="2869887"/>
                </a:lnTo>
                <a:lnTo>
                  <a:pt x="179806" y="2821279"/>
                </a:lnTo>
                <a:lnTo>
                  <a:pt x="192068" y="2772789"/>
                </a:lnTo>
                <a:lnTo>
                  <a:pt x="204770" y="2724420"/>
                </a:lnTo>
                <a:lnTo>
                  <a:pt x="217915" y="2676178"/>
                </a:lnTo>
                <a:lnTo>
                  <a:pt x="231506" y="2628067"/>
                </a:lnTo>
                <a:lnTo>
                  <a:pt x="245546" y="2580089"/>
                </a:lnTo>
                <a:lnTo>
                  <a:pt x="260039" y="2532251"/>
                </a:lnTo>
                <a:lnTo>
                  <a:pt x="274989" y="2484555"/>
                </a:lnTo>
                <a:lnTo>
                  <a:pt x="290397" y="2437007"/>
                </a:lnTo>
                <a:close/>
              </a:path>
            </a:pathLst>
          </a:custGeom>
          <a:solidFill>
            <a:srgbClr val="6AD4CC">
              <a:alpha val="19999"/>
            </a:srgbClr>
          </a:solidFill>
        </p:spPr>
        <p:txBody>
          <a:bodyPr wrap="square" lIns="0" tIns="0" rIns="0" bIns="0" rtlCol="0"/>
          <a:lstStyle/>
          <a:p>
            <a:endParaRPr/>
          </a:p>
        </p:txBody>
      </p:sp>
      <p:sp>
        <p:nvSpPr>
          <p:cNvPr id="21" name="bg object 21"/>
          <p:cNvSpPr/>
          <p:nvPr/>
        </p:nvSpPr>
        <p:spPr>
          <a:xfrm>
            <a:off x="2032961" y="9258299"/>
            <a:ext cx="1181100" cy="1028700"/>
          </a:xfrm>
          <a:custGeom>
            <a:avLst/>
            <a:gdLst/>
            <a:ahLst/>
            <a:cxnLst/>
            <a:rect l="l" t="t" r="r" b="b"/>
            <a:pathLst>
              <a:path w="1181100" h="1028700">
                <a:moveTo>
                  <a:pt x="985930" y="1028699"/>
                </a:moveTo>
                <a:lnTo>
                  <a:pt x="195168" y="1028699"/>
                </a:lnTo>
                <a:lnTo>
                  <a:pt x="172968" y="1008131"/>
                </a:lnTo>
                <a:lnTo>
                  <a:pt x="142155" y="974873"/>
                </a:lnTo>
                <a:lnTo>
                  <a:pt x="113941" y="939320"/>
                </a:lnTo>
                <a:lnTo>
                  <a:pt x="88477" y="901626"/>
                </a:lnTo>
                <a:lnTo>
                  <a:pt x="65916" y="861941"/>
                </a:lnTo>
                <a:lnTo>
                  <a:pt x="46408" y="820418"/>
                </a:lnTo>
                <a:lnTo>
                  <a:pt x="30106" y="777209"/>
                </a:lnTo>
                <a:lnTo>
                  <a:pt x="17162" y="732465"/>
                </a:lnTo>
                <a:lnTo>
                  <a:pt x="7729" y="686340"/>
                </a:lnTo>
                <a:lnTo>
                  <a:pt x="1957" y="638984"/>
                </a:lnTo>
                <a:lnTo>
                  <a:pt x="0" y="590553"/>
                </a:lnTo>
                <a:lnTo>
                  <a:pt x="1957" y="542115"/>
                </a:lnTo>
                <a:lnTo>
                  <a:pt x="7729" y="494759"/>
                </a:lnTo>
                <a:lnTo>
                  <a:pt x="17162" y="448634"/>
                </a:lnTo>
                <a:lnTo>
                  <a:pt x="30106" y="403890"/>
                </a:lnTo>
                <a:lnTo>
                  <a:pt x="46408" y="360681"/>
                </a:lnTo>
                <a:lnTo>
                  <a:pt x="65916" y="319158"/>
                </a:lnTo>
                <a:lnTo>
                  <a:pt x="88477" y="279473"/>
                </a:lnTo>
                <a:lnTo>
                  <a:pt x="113941" y="241779"/>
                </a:lnTo>
                <a:lnTo>
                  <a:pt x="142155" y="206226"/>
                </a:lnTo>
                <a:lnTo>
                  <a:pt x="172968" y="172968"/>
                </a:lnTo>
                <a:lnTo>
                  <a:pt x="206226" y="142156"/>
                </a:lnTo>
                <a:lnTo>
                  <a:pt x="241778" y="113942"/>
                </a:lnTo>
                <a:lnTo>
                  <a:pt x="279473" y="88478"/>
                </a:lnTo>
                <a:lnTo>
                  <a:pt x="319158" y="65916"/>
                </a:lnTo>
                <a:lnTo>
                  <a:pt x="360681" y="46408"/>
                </a:lnTo>
                <a:lnTo>
                  <a:pt x="403890" y="30106"/>
                </a:lnTo>
                <a:lnTo>
                  <a:pt x="448633" y="17162"/>
                </a:lnTo>
                <a:lnTo>
                  <a:pt x="494759" y="7729"/>
                </a:lnTo>
                <a:lnTo>
                  <a:pt x="542115" y="1957"/>
                </a:lnTo>
                <a:lnTo>
                  <a:pt x="590549" y="0"/>
                </a:lnTo>
                <a:lnTo>
                  <a:pt x="638984" y="1957"/>
                </a:lnTo>
                <a:lnTo>
                  <a:pt x="686340" y="7729"/>
                </a:lnTo>
                <a:lnTo>
                  <a:pt x="732465" y="17162"/>
                </a:lnTo>
                <a:lnTo>
                  <a:pt x="777209" y="30106"/>
                </a:lnTo>
                <a:lnTo>
                  <a:pt x="820418" y="46408"/>
                </a:lnTo>
                <a:lnTo>
                  <a:pt x="861941" y="65916"/>
                </a:lnTo>
                <a:lnTo>
                  <a:pt x="901626" y="88478"/>
                </a:lnTo>
                <a:lnTo>
                  <a:pt x="939320" y="113942"/>
                </a:lnTo>
                <a:lnTo>
                  <a:pt x="974873" y="142156"/>
                </a:lnTo>
                <a:lnTo>
                  <a:pt x="1008131" y="172968"/>
                </a:lnTo>
                <a:lnTo>
                  <a:pt x="1038943" y="206226"/>
                </a:lnTo>
                <a:lnTo>
                  <a:pt x="1067157" y="241779"/>
                </a:lnTo>
                <a:lnTo>
                  <a:pt x="1092621" y="279473"/>
                </a:lnTo>
                <a:lnTo>
                  <a:pt x="1115183" y="319158"/>
                </a:lnTo>
                <a:lnTo>
                  <a:pt x="1134691" y="360681"/>
                </a:lnTo>
                <a:lnTo>
                  <a:pt x="1150993" y="403890"/>
                </a:lnTo>
                <a:lnTo>
                  <a:pt x="1163936" y="448634"/>
                </a:lnTo>
                <a:lnTo>
                  <a:pt x="1173370" y="494759"/>
                </a:lnTo>
                <a:lnTo>
                  <a:pt x="1179142" y="542115"/>
                </a:lnTo>
                <a:lnTo>
                  <a:pt x="1181099" y="590546"/>
                </a:lnTo>
                <a:lnTo>
                  <a:pt x="985930" y="1028699"/>
                </a:lnTo>
                <a:close/>
              </a:path>
              <a:path w="1181100" h="1028700">
                <a:moveTo>
                  <a:pt x="985930" y="1028699"/>
                </a:moveTo>
                <a:lnTo>
                  <a:pt x="1181099" y="590553"/>
                </a:lnTo>
                <a:lnTo>
                  <a:pt x="1179142" y="638984"/>
                </a:lnTo>
                <a:lnTo>
                  <a:pt x="1173370" y="686340"/>
                </a:lnTo>
                <a:lnTo>
                  <a:pt x="1163936" y="732465"/>
                </a:lnTo>
                <a:lnTo>
                  <a:pt x="1150993" y="777209"/>
                </a:lnTo>
                <a:lnTo>
                  <a:pt x="1134691" y="820418"/>
                </a:lnTo>
                <a:lnTo>
                  <a:pt x="1115183" y="861941"/>
                </a:lnTo>
                <a:lnTo>
                  <a:pt x="1092621" y="901626"/>
                </a:lnTo>
                <a:lnTo>
                  <a:pt x="1067157" y="939320"/>
                </a:lnTo>
                <a:lnTo>
                  <a:pt x="1038943" y="974873"/>
                </a:lnTo>
                <a:lnTo>
                  <a:pt x="1008131" y="1008131"/>
                </a:lnTo>
                <a:lnTo>
                  <a:pt x="985930" y="1028699"/>
                </a:lnTo>
                <a:close/>
              </a:path>
              <a:path w="1181100" h="1028700">
                <a:moveTo>
                  <a:pt x="1181099" y="1028699"/>
                </a:moveTo>
                <a:lnTo>
                  <a:pt x="985930" y="1028699"/>
                </a:lnTo>
                <a:lnTo>
                  <a:pt x="1008131" y="1008131"/>
                </a:lnTo>
                <a:lnTo>
                  <a:pt x="1038943" y="974873"/>
                </a:lnTo>
                <a:lnTo>
                  <a:pt x="1067157" y="939320"/>
                </a:lnTo>
                <a:lnTo>
                  <a:pt x="1092621" y="901626"/>
                </a:lnTo>
                <a:lnTo>
                  <a:pt x="1115183" y="861941"/>
                </a:lnTo>
                <a:lnTo>
                  <a:pt x="1134691" y="820418"/>
                </a:lnTo>
                <a:lnTo>
                  <a:pt x="1150993" y="777209"/>
                </a:lnTo>
                <a:lnTo>
                  <a:pt x="1163936" y="732465"/>
                </a:lnTo>
                <a:lnTo>
                  <a:pt x="1173370" y="686340"/>
                </a:lnTo>
                <a:lnTo>
                  <a:pt x="1179142" y="638984"/>
                </a:lnTo>
                <a:lnTo>
                  <a:pt x="1181099" y="590553"/>
                </a:lnTo>
                <a:lnTo>
                  <a:pt x="1181099" y="1028699"/>
                </a:lnTo>
                <a:close/>
              </a:path>
            </a:pathLst>
          </a:custGeom>
          <a:solidFill>
            <a:srgbClr val="6AD4CC"/>
          </a:solidFill>
        </p:spPr>
        <p:txBody>
          <a:bodyPr wrap="square" lIns="0" tIns="0" rIns="0" bIns="0" rtlCol="0"/>
          <a:lstStyle/>
          <a:p>
            <a:endParaRPr/>
          </a:p>
        </p:txBody>
      </p:sp>
      <p:sp>
        <p:nvSpPr>
          <p:cNvPr id="22" name="bg object 22"/>
          <p:cNvSpPr/>
          <p:nvPr/>
        </p:nvSpPr>
        <p:spPr>
          <a:xfrm>
            <a:off x="17259300" y="2331503"/>
            <a:ext cx="571500" cy="571500"/>
          </a:xfrm>
          <a:custGeom>
            <a:avLst/>
            <a:gdLst/>
            <a:ahLst/>
            <a:cxnLst/>
            <a:rect l="l" t="t" r="r" b="b"/>
            <a:pathLst>
              <a:path w="571500" h="571500">
                <a:moveTo>
                  <a:pt x="285750" y="571500"/>
                </a:moveTo>
                <a:lnTo>
                  <a:pt x="239399" y="567760"/>
                </a:lnTo>
                <a:lnTo>
                  <a:pt x="195430" y="556932"/>
                </a:lnTo>
                <a:lnTo>
                  <a:pt x="154431" y="539605"/>
                </a:lnTo>
                <a:lnTo>
                  <a:pt x="116989" y="516366"/>
                </a:lnTo>
                <a:lnTo>
                  <a:pt x="83694" y="487805"/>
                </a:lnTo>
                <a:lnTo>
                  <a:pt x="55133" y="454510"/>
                </a:lnTo>
                <a:lnTo>
                  <a:pt x="31894" y="417068"/>
                </a:lnTo>
                <a:lnTo>
                  <a:pt x="14567" y="376069"/>
                </a:lnTo>
                <a:lnTo>
                  <a:pt x="3739" y="332100"/>
                </a:lnTo>
                <a:lnTo>
                  <a:pt x="0" y="285750"/>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50" y="0"/>
                </a:lnTo>
                <a:lnTo>
                  <a:pt x="332100" y="3739"/>
                </a:lnTo>
                <a:lnTo>
                  <a:pt x="376069" y="14567"/>
                </a:lnTo>
                <a:lnTo>
                  <a:pt x="417068" y="31894"/>
                </a:lnTo>
                <a:lnTo>
                  <a:pt x="454510" y="55133"/>
                </a:lnTo>
                <a:lnTo>
                  <a:pt x="487805" y="83694"/>
                </a:lnTo>
                <a:lnTo>
                  <a:pt x="516366" y="116989"/>
                </a:lnTo>
                <a:lnTo>
                  <a:pt x="539605" y="154431"/>
                </a:lnTo>
                <a:lnTo>
                  <a:pt x="556932" y="195430"/>
                </a:lnTo>
                <a:lnTo>
                  <a:pt x="567760" y="239399"/>
                </a:lnTo>
                <a:lnTo>
                  <a:pt x="571500" y="285750"/>
                </a:lnTo>
                <a:lnTo>
                  <a:pt x="567760" y="332100"/>
                </a:lnTo>
                <a:lnTo>
                  <a:pt x="556932" y="376069"/>
                </a:lnTo>
                <a:lnTo>
                  <a:pt x="539605" y="417068"/>
                </a:lnTo>
                <a:lnTo>
                  <a:pt x="516366" y="454510"/>
                </a:lnTo>
                <a:lnTo>
                  <a:pt x="487805" y="487805"/>
                </a:lnTo>
                <a:lnTo>
                  <a:pt x="454510" y="516366"/>
                </a:lnTo>
                <a:lnTo>
                  <a:pt x="417068" y="539605"/>
                </a:lnTo>
                <a:lnTo>
                  <a:pt x="376069" y="556932"/>
                </a:lnTo>
                <a:lnTo>
                  <a:pt x="332100" y="567760"/>
                </a:lnTo>
                <a:lnTo>
                  <a:pt x="285750" y="571500"/>
                </a:lnTo>
                <a:close/>
              </a:path>
            </a:pathLst>
          </a:custGeom>
          <a:solidFill>
            <a:srgbClr val="6AD4C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200" b="1" i="0">
                <a:solidFill>
                  <a:srgbClr val="6AD4CC"/>
                </a:solidFill>
                <a:latin typeface="TeXGyreTermes"/>
                <a:cs typeface="TeXGyreTerme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rgbClr val="6AD4CC"/>
                </a:solidFill>
                <a:latin typeface="TeXGyreTermes"/>
                <a:cs typeface="TeXGyreTerme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1" i="0">
                <a:solidFill>
                  <a:srgbClr val="6AD4CC"/>
                </a:solidFill>
                <a:latin typeface="TeXGyreTermes"/>
                <a:cs typeface="TeXGyreTerme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4335C"/>
          </a:solidFill>
        </p:spPr>
        <p:txBody>
          <a:bodyPr wrap="square" lIns="0" tIns="0" rIns="0" bIns="0" rtlCol="0"/>
          <a:lstStyle/>
          <a:p>
            <a:endParaRPr/>
          </a:p>
        </p:txBody>
      </p:sp>
      <p:sp>
        <p:nvSpPr>
          <p:cNvPr id="2" name="Holder 2"/>
          <p:cNvSpPr>
            <a:spLocks noGrp="1"/>
          </p:cNvSpPr>
          <p:nvPr>
            <p:ph type="title"/>
          </p:nvPr>
        </p:nvSpPr>
        <p:spPr>
          <a:xfrm>
            <a:off x="1163154" y="3364201"/>
            <a:ext cx="15961690" cy="3302000"/>
          </a:xfrm>
          <a:prstGeom prst="rect">
            <a:avLst/>
          </a:prstGeom>
        </p:spPr>
        <p:txBody>
          <a:bodyPr wrap="square" lIns="0" tIns="0" rIns="0" bIns="0">
            <a:spAutoFit/>
          </a:bodyPr>
          <a:lstStyle>
            <a:lvl1pPr>
              <a:defRPr sz="9200" b="1" i="0">
                <a:solidFill>
                  <a:srgbClr val="6AD4CC"/>
                </a:solidFill>
                <a:latin typeface="TeXGyreTermes"/>
                <a:cs typeface="TeXGyreTermes"/>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83025" y="1298575"/>
            <a:ext cx="12726035" cy="756285"/>
          </a:xfrm>
          <a:prstGeom prst="rect">
            <a:avLst/>
          </a:prstGeom>
        </p:spPr>
        <p:txBody>
          <a:bodyPr vert="horz" wrap="square" lIns="0" tIns="79375" rIns="0" bIns="0" rtlCol="0">
            <a:spAutoFit/>
          </a:bodyPr>
          <a:lstStyle/>
          <a:p>
            <a:pPr marL="3151505" marR="5080" indent="-3139440">
              <a:lnSpc>
                <a:spcPts val="2640"/>
              </a:lnSpc>
              <a:spcBef>
                <a:spcPts val="625"/>
              </a:spcBef>
              <a:tabLst>
                <a:tab pos="1852930" algn="l"/>
                <a:tab pos="2692400" algn="l"/>
                <a:tab pos="3718560" algn="l"/>
                <a:tab pos="4443095" algn="l"/>
                <a:tab pos="5048885" algn="l"/>
                <a:tab pos="5773420" algn="l"/>
                <a:tab pos="6723380" algn="l"/>
                <a:tab pos="7070090" algn="l"/>
                <a:tab pos="7948295" algn="l"/>
                <a:tab pos="8661400" algn="l"/>
                <a:tab pos="9240520" algn="l"/>
                <a:tab pos="10557510" algn="l"/>
                <a:tab pos="11403330" algn="l"/>
              </a:tabLst>
            </a:pPr>
            <a:r>
              <a:rPr sz="2600" b="1" spc="204" dirty="0">
                <a:solidFill>
                  <a:schemeClr val="bg1"/>
                </a:solidFill>
                <a:latin typeface="Times New Roman" panose="02020603050405020304" charset="0"/>
                <a:cs typeface="Times New Roman" panose="02020603050405020304" charset="0"/>
              </a:rPr>
              <a:t>T</a:t>
            </a:r>
            <a:r>
              <a:rPr sz="2600" b="1" spc="145" dirty="0">
                <a:solidFill>
                  <a:schemeClr val="bg1"/>
                </a:solidFill>
                <a:latin typeface="Times New Roman" panose="02020603050405020304" charset="0"/>
                <a:cs typeface="Times New Roman" panose="02020603050405020304" charset="0"/>
              </a:rPr>
              <a:t>R</a:t>
            </a:r>
            <a:r>
              <a:rPr sz="2600" b="1" spc="120" dirty="0">
                <a:solidFill>
                  <a:schemeClr val="bg1"/>
                </a:solidFill>
                <a:latin typeface="Times New Roman" panose="02020603050405020304" charset="0"/>
                <a:cs typeface="Times New Roman" panose="02020603050405020304" charset="0"/>
              </a:rPr>
              <a:t>Ư</a:t>
            </a:r>
            <a:r>
              <a:rPr sz="2600" b="1" spc="295" dirty="0">
                <a:solidFill>
                  <a:schemeClr val="bg1"/>
                </a:solidFill>
                <a:latin typeface="Times New Roman" panose="02020603050405020304" charset="0"/>
                <a:cs typeface="Times New Roman" panose="02020603050405020304" charset="0"/>
              </a:rPr>
              <a:t>Ờ</a:t>
            </a:r>
            <a:r>
              <a:rPr sz="2600" b="1" spc="605" dirty="0">
                <a:solidFill>
                  <a:schemeClr val="bg1"/>
                </a:solidFill>
                <a:latin typeface="Times New Roman" panose="02020603050405020304" charset="0"/>
                <a:cs typeface="Times New Roman" panose="02020603050405020304" charset="0"/>
              </a:rPr>
              <a:t>N</a:t>
            </a:r>
            <a:r>
              <a:rPr sz="2600" b="1" spc="-30" dirty="0">
                <a:solidFill>
                  <a:schemeClr val="bg1"/>
                </a:solidFill>
                <a:latin typeface="Times New Roman" panose="02020603050405020304" charset="0"/>
                <a:cs typeface="Times New Roman" panose="02020603050405020304" charset="0"/>
              </a:rPr>
              <a:t>G</a:t>
            </a:r>
            <a:r>
              <a:rPr sz="2600" b="1" dirty="0">
                <a:solidFill>
                  <a:schemeClr val="bg1"/>
                </a:solidFill>
                <a:latin typeface="Times New Roman" panose="02020603050405020304" charset="0"/>
                <a:cs typeface="Times New Roman" panose="02020603050405020304" charset="0"/>
              </a:rPr>
              <a:t>	</a:t>
            </a:r>
            <a:r>
              <a:rPr sz="2600" b="1" spc="409" dirty="0">
                <a:solidFill>
                  <a:schemeClr val="bg1"/>
                </a:solidFill>
                <a:latin typeface="Times New Roman" panose="02020603050405020304" charset="0"/>
                <a:cs typeface="Times New Roman" panose="02020603050405020304" charset="0"/>
              </a:rPr>
              <a:t>Đ</a:t>
            </a:r>
            <a:r>
              <a:rPr sz="2600" b="1" spc="225" dirty="0">
                <a:solidFill>
                  <a:schemeClr val="bg1"/>
                </a:solidFill>
                <a:latin typeface="Times New Roman" panose="02020603050405020304" charset="0"/>
                <a:cs typeface="Times New Roman" panose="02020603050405020304" charset="0"/>
              </a:rPr>
              <a:t>Ạ</a:t>
            </a:r>
            <a:r>
              <a:rPr sz="2600" b="1" spc="110" dirty="0">
                <a:solidFill>
                  <a:schemeClr val="bg1"/>
                </a:solidFill>
                <a:latin typeface="Times New Roman" panose="02020603050405020304" charset="0"/>
                <a:cs typeface="Times New Roman" panose="02020603050405020304" charset="0"/>
              </a:rPr>
              <a:t>I</a:t>
            </a:r>
            <a:r>
              <a:rPr sz="2600" b="1" dirty="0">
                <a:solidFill>
                  <a:schemeClr val="bg1"/>
                </a:solidFill>
                <a:latin typeface="Times New Roman" panose="02020603050405020304" charset="0"/>
                <a:cs typeface="Times New Roman" panose="02020603050405020304" charset="0"/>
              </a:rPr>
              <a:t>	</a:t>
            </a:r>
            <a:r>
              <a:rPr sz="2600" b="1" spc="470" dirty="0">
                <a:solidFill>
                  <a:schemeClr val="bg1"/>
                </a:solidFill>
                <a:latin typeface="Times New Roman" panose="02020603050405020304" charset="0"/>
                <a:cs typeface="Times New Roman" panose="02020603050405020304" charset="0"/>
              </a:rPr>
              <a:t>H</a:t>
            </a:r>
            <a:r>
              <a:rPr sz="2600" b="1" spc="490" dirty="0">
                <a:solidFill>
                  <a:schemeClr val="bg1"/>
                </a:solidFill>
                <a:latin typeface="Times New Roman" panose="02020603050405020304" charset="0"/>
                <a:cs typeface="Times New Roman" panose="02020603050405020304" charset="0"/>
              </a:rPr>
              <a:t>Ọ</a:t>
            </a:r>
            <a:r>
              <a:rPr sz="2600" b="1" spc="-45" dirty="0">
                <a:solidFill>
                  <a:schemeClr val="bg1"/>
                </a:solidFill>
                <a:latin typeface="Times New Roman" panose="02020603050405020304" charset="0"/>
                <a:cs typeface="Times New Roman" panose="02020603050405020304" charset="0"/>
              </a:rPr>
              <a:t>C</a:t>
            </a:r>
            <a:r>
              <a:rPr sz="2600" b="1" dirty="0">
                <a:solidFill>
                  <a:schemeClr val="bg1"/>
                </a:solidFill>
                <a:latin typeface="Times New Roman" panose="02020603050405020304" charset="0"/>
                <a:cs typeface="Times New Roman" panose="02020603050405020304" charset="0"/>
              </a:rPr>
              <a:t>	</a:t>
            </a:r>
            <a:r>
              <a:rPr sz="2600" b="1" spc="215" dirty="0">
                <a:solidFill>
                  <a:schemeClr val="bg1"/>
                </a:solidFill>
                <a:latin typeface="Times New Roman" panose="02020603050405020304" charset="0"/>
                <a:cs typeface="Times New Roman" panose="02020603050405020304" charset="0"/>
              </a:rPr>
              <a:t>C</a:t>
            </a:r>
            <a:r>
              <a:rPr sz="2600" b="1" spc="490" dirty="0">
                <a:solidFill>
                  <a:schemeClr val="bg1"/>
                </a:solidFill>
                <a:latin typeface="Times New Roman" panose="02020603050405020304" charset="0"/>
                <a:cs typeface="Times New Roman" panose="02020603050405020304" charset="0"/>
              </a:rPr>
              <a:t>Ô</a:t>
            </a:r>
            <a:r>
              <a:rPr sz="2600" b="1" spc="605" dirty="0">
                <a:solidFill>
                  <a:schemeClr val="bg1"/>
                </a:solidFill>
                <a:latin typeface="Times New Roman" panose="02020603050405020304" charset="0"/>
                <a:cs typeface="Times New Roman" panose="02020603050405020304" charset="0"/>
              </a:rPr>
              <a:t>N</a:t>
            </a:r>
            <a:r>
              <a:rPr sz="2600" b="1" spc="-30" dirty="0">
                <a:solidFill>
                  <a:schemeClr val="bg1"/>
                </a:solidFill>
                <a:latin typeface="Times New Roman" panose="02020603050405020304" charset="0"/>
                <a:cs typeface="Times New Roman" panose="02020603050405020304" charset="0"/>
              </a:rPr>
              <a:t>G</a:t>
            </a:r>
            <a:r>
              <a:rPr sz="2600" b="1" dirty="0">
                <a:solidFill>
                  <a:schemeClr val="bg1"/>
                </a:solidFill>
                <a:latin typeface="Times New Roman" panose="02020603050405020304" charset="0"/>
                <a:cs typeface="Times New Roman" panose="02020603050405020304" charset="0"/>
              </a:rPr>
              <a:t>	</a:t>
            </a:r>
            <a:r>
              <a:rPr sz="2600" b="1" spc="605" dirty="0">
                <a:solidFill>
                  <a:schemeClr val="bg1"/>
                </a:solidFill>
                <a:latin typeface="Times New Roman" panose="02020603050405020304" charset="0"/>
                <a:cs typeface="Times New Roman" panose="02020603050405020304" charset="0"/>
              </a:rPr>
              <a:t>N</a:t>
            </a:r>
            <a:r>
              <a:rPr sz="2600" b="1" spc="229" dirty="0">
                <a:solidFill>
                  <a:schemeClr val="bg1"/>
                </a:solidFill>
                <a:latin typeface="Times New Roman" panose="02020603050405020304" charset="0"/>
                <a:cs typeface="Times New Roman" panose="02020603050405020304" charset="0"/>
              </a:rPr>
              <a:t>G</a:t>
            </a:r>
            <a:r>
              <a:rPr sz="2600" b="1" spc="470" dirty="0">
                <a:solidFill>
                  <a:schemeClr val="bg1"/>
                </a:solidFill>
                <a:latin typeface="Times New Roman" panose="02020603050405020304" charset="0"/>
                <a:cs typeface="Times New Roman" panose="02020603050405020304" charset="0"/>
              </a:rPr>
              <a:t>H</a:t>
            </a:r>
            <a:r>
              <a:rPr sz="2600" b="1" spc="370" dirty="0">
                <a:solidFill>
                  <a:schemeClr val="bg1"/>
                </a:solidFill>
                <a:latin typeface="Times New Roman" panose="02020603050405020304" charset="0"/>
                <a:cs typeface="Times New Roman" panose="02020603050405020304" charset="0"/>
              </a:rPr>
              <a:t>I</a:t>
            </a:r>
            <a:r>
              <a:rPr sz="2600" b="1" spc="260" dirty="0">
                <a:solidFill>
                  <a:schemeClr val="bg1"/>
                </a:solidFill>
                <a:latin typeface="Times New Roman" panose="02020603050405020304" charset="0"/>
                <a:cs typeface="Times New Roman" panose="02020603050405020304" charset="0"/>
              </a:rPr>
              <a:t>Ệ</a:t>
            </a:r>
            <a:r>
              <a:rPr sz="2600" b="1" spc="-125" dirty="0">
                <a:solidFill>
                  <a:schemeClr val="bg1"/>
                </a:solidFill>
                <a:latin typeface="Times New Roman" panose="02020603050405020304" charset="0"/>
                <a:cs typeface="Times New Roman" panose="02020603050405020304" charset="0"/>
              </a:rPr>
              <a:t>P</a:t>
            </a:r>
            <a:r>
              <a:rPr sz="2600" b="1" dirty="0">
                <a:solidFill>
                  <a:schemeClr val="bg1"/>
                </a:solidFill>
                <a:latin typeface="Times New Roman" panose="02020603050405020304" charset="0"/>
                <a:cs typeface="Times New Roman" panose="02020603050405020304" charset="0"/>
              </a:rPr>
              <a:t>	</a:t>
            </a:r>
            <a:r>
              <a:rPr sz="2600" b="1" spc="204" dirty="0">
                <a:solidFill>
                  <a:schemeClr val="bg1"/>
                </a:solidFill>
                <a:latin typeface="Times New Roman" panose="02020603050405020304" charset="0"/>
                <a:cs typeface="Times New Roman" panose="02020603050405020304" charset="0"/>
              </a:rPr>
              <a:t>T</a:t>
            </a:r>
            <a:r>
              <a:rPr sz="2600" b="1" spc="470" dirty="0">
                <a:solidFill>
                  <a:schemeClr val="bg1"/>
                </a:solidFill>
                <a:latin typeface="Times New Roman" panose="02020603050405020304" charset="0"/>
                <a:cs typeface="Times New Roman" panose="02020603050405020304" charset="0"/>
              </a:rPr>
              <a:t>H</a:t>
            </a:r>
            <a:r>
              <a:rPr sz="2600" b="1" spc="120" dirty="0">
                <a:solidFill>
                  <a:schemeClr val="bg1"/>
                </a:solidFill>
                <a:latin typeface="Times New Roman" panose="02020603050405020304" charset="0"/>
                <a:cs typeface="Times New Roman" panose="02020603050405020304" charset="0"/>
              </a:rPr>
              <a:t>Ự</a:t>
            </a:r>
            <a:r>
              <a:rPr sz="2600" b="1" spc="-45" dirty="0">
                <a:solidFill>
                  <a:schemeClr val="bg1"/>
                </a:solidFill>
                <a:latin typeface="Times New Roman" panose="02020603050405020304" charset="0"/>
                <a:cs typeface="Times New Roman" panose="02020603050405020304" charset="0"/>
              </a:rPr>
              <a:t>C</a:t>
            </a:r>
            <a:r>
              <a:rPr sz="2600" b="1" dirty="0">
                <a:solidFill>
                  <a:schemeClr val="bg1"/>
                </a:solidFill>
                <a:latin typeface="Times New Roman" panose="02020603050405020304" charset="0"/>
                <a:cs typeface="Times New Roman" panose="02020603050405020304" charset="0"/>
              </a:rPr>
              <a:t>	</a:t>
            </a:r>
            <a:r>
              <a:rPr sz="2600" b="1" spc="135" dirty="0">
                <a:solidFill>
                  <a:schemeClr val="bg1"/>
                </a:solidFill>
                <a:latin typeface="Times New Roman" panose="02020603050405020304" charset="0"/>
                <a:cs typeface="Times New Roman" panose="02020603050405020304" charset="0"/>
              </a:rPr>
              <a:t>P</a:t>
            </a:r>
            <a:r>
              <a:rPr sz="2600" b="1" spc="470" dirty="0">
                <a:solidFill>
                  <a:schemeClr val="bg1"/>
                </a:solidFill>
                <a:latin typeface="Times New Roman" panose="02020603050405020304" charset="0"/>
                <a:cs typeface="Times New Roman" panose="02020603050405020304" charset="0"/>
              </a:rPr>
              <a:t>H</a:t>
            </a:r>
            <a:r>
              <a:rPr sz="2600" b="1" spc="225" dirty="0">
                <a:solidFill>
                  <a:schemeClr val="bg1"/>
                </a:solidFill>
                <a:latin typeface="Times New Roman" panose="02020603050405020304" charset="0"/>
                <a:cs typeface="Times New Roman" panose="02020603050405020304" charset="0"/>
              </a:rPr>
              <a:t>Ẩ</a:t>
            </a:r>
            <a:r>
              <a:rPr sz="2600" b="1" spc="300" dirty="0">
                <a:solidFill>
                  <a:schemeClr val="bg1"/>
                </a:solidFill>
                <a:latin typeface="Times New Roman" panose="02020603050405020304" charset="0"/>
                <a:cs typeface="Times New Roman" panose="02020603050405020304" charset="0"/>
              </a:rPr>
              <a:t>M</a:t>
            </a:r>
            <a:r>
              <a:rPr sz="2600" b="1" dirty="0">
                <a:solidFill>
                  <a:schemeClr val="bg1"/>
                </a:solidFill>
                <a:latin typeface="Times New Roman" panose="02020603050405020304" charset="0"/>
                <a:cs typeface="Times New Roman" panose="02020603050405020304" charset="0"/>
              </a:rPr>
              <a:t>	</a:t>
            </a:r>
            <a:r>
              <a:rPr sz="2600" b="1" spc="204" dirty="0">
                <a:solidFill>
                  <a:schemeClr val="bg1"/>
                </a:solidFill>
                <a:latin typeface="Times New Roman" panose="02020603050405020304" charset="0"/>
                <a:cs typeface="Times New Roman" panose="02020603050405020304" charset="0"/>
              </a:rPr>
              <a:t>T</a:t>
            </a:r>
            <a:r>
              <a:rPr sz="2600" b="1" spc="135" dirty="0">
                <a:solidFill>
                  <a:schemeClr val="bg1"/>
                </a:solidFill>
                <a:latin typeface="Times New Roman" panose="02020603050405020304" charset="0"/>
                <a:cs typeface="Times New Roman" panose="02020603050405020304" charset="0"/>
              </a:rPr>
              <a:t>P</a:t>
            </a:r>
            <a:r>
              <a:rPr sz="2600" b="1" spc="-275" dirty="0">
                <a:solidFill>
                  <a:schemeClr val="bg1"/>
                </a:solidFill>
                <a:latin typeface="Times New Roman" panose="02020603050405020304" charset="0"/>
                <a:cs typeface="Times New Roman" panose="02020603050405020304" charset="0"/>
              </a:rPr>
              <a:t>.</a:t>
            </a:r>
            <a:r>
              <a:rPr lang="en-US" sz="2600" b="1" spc="-275" dirty="0">
                <a:solidFill>
                  <a:schemeClr val="bg1"/>
                </a:solidFill>
                <a:latin typeface="Times New Roman" panose="02020603050405020304" charset="0"/>
                <a:cs typeface="Times New Roman" panose="02020603050405020304" charset="0"/>
              </a:rPr>
              <a:t> </a:t>
            </a:r>
            <a:r>
              <a:rPr sz="2600" b="1" spc="-459" dirty="0">
                <a:solidFill>
                  <a:schemeClr val="bg1"/>
                </a:solidFill>
                <a:latin typeface="Times New Roman" panose="02020603050405020304" charset="0"/>
                <a:cs typeface="Times New Roman" panose="02020603050405020304" charset="0"/>
              </a:rPr>
              <a:t> </a:t>
            </a:r>
            <a:r>
              <a:rPr sz="2600" b="1" spc="470" dirty="0">
                <a:solidFill>
                  <a:schemeClr val="bg1"/>
                </a:solidFill>
                <a:latin typeface="Times New Roman" panose="02020603050405020304" charset="0"/>
                <a:cs typeface="Times New Roman" panose="02020603050405020304" charset="0"/>
              </a:rPr>
              <a:t>H</a:t>
            </a:r>
            <a:r>
              <a:rPr sz="2600" b="1" spc="229" dirty="0">
                <a:solidFill>
                  <a:schemeClr val="bg1"/>
                </a:solidFill>
                <a:latin typeface="Times New Roman" panose="02020603050405020304" charset="0"/>
                <a:cs typeface="Times New Roman" panose="02020603050405020304" charset="0"/>
              </a:rPr>
              <a:t>Ồ</a:t>
            </a:r>
            <a:r>
              <a:rPr lang="en-US" sz="2600" b="1" spc="229" dirty="0">
                <a:solidFill>
                  <a:schemeClr val="bg1"/>
                </a:solidFill>
                <a:latin typeface="Times New Roman" panose="02020603050405020304" charset="0"/>
                <a:cs typeface="Times New Roman" panose="02020603050405020304" charset="0"/>
              </a:rPr>
              <a:t> </a:t>
            </a:r>
            <a:r>
              <a:rPr sz="2600" b="1" spc="215" dirty="0">
                <a:solidFill>
                  <a:schemeClr val="bg1"/>
                </a:solidFill>
                <a:latin typeface="Times New Roman" panose="02020603050405020304" charset="0"/>
                <a:cs typeface="Times New Roman" panose="02020603050405020304" charset="0"/>
              </a:rPr>
              <a:t>C</a:t>
            </a:r>
            <a:r>
              <a:rPr sz="2600" b="1" spc="470" dirty="0">
                <a:solidFill>
                  <a:schemeClr val="bg1"/>
                </a:solidFill>
                <a:latin typeface="Times New Roman" panose="02020603050405020304" charset="0"/>
                <a:cs typeface="Times New Roman" panose="02020603050405020304" charset="0"/>
              </a:rPr>
              <a:t>H</a:t>
            </a:r>
            <a:r>
              <a:rPr sz="2600" b="1" spc="110" dirty="0">
                <a:solidFill>
                  <a:schemeClr val="bg1"/>
                </a:solidFill>
                <a:latin typeface="Times New Roman" panose="02020603050405020304" charset="0"/>
                <a:cs typeface="Times New Roman" panose="02020603050405020304" charset="0"/>
              </a:rPr>
              <a:t>Í</a:t>
            </a:r>
            <a:r>
              <a:rPr lang="en-US" sz="2600" b="1" spc="110" dirty="0">
                <a:solidFill>
                  <a:schemeClr val="bg1"/>
                </a:solidFill>
                <a:latin typeface="Times New Roman" panose="02020603050405020304" charset="0"/>
                <a:cs typeface="Times New Roman" panose="02020603050405020304" charset="0"/>
              </a:rPr>
              <a:t> </a:t>
            </a:r>
            <a:r>
              <a:rPr sz="2600" b="1" spc="560" dirty="0">
                <a:solidFill>
                  <a:schemeClr val="bg1"/>
                </a:solidFill>
                <a:latin typeface="Times New Roman" panose="02020603050405020304" charset="0"/>
                <a:cs typeface="Times New Roman" panose="02020603050405020304" charset="0"/>
              </a:rPr>
              <a:t>M</a:t>
            </a:r>
            <a:r>
              <a:rPr sz="2600" b="1" spc="370" dirty="0">
                <a:solidFill>
                  <a:schemeClr val="bg1"/>
                </a:solidFill>
                <a:latin typeface="Times New Roman" panose="02020603050405020304" charset="0"/>
                <a:cs typeface="Times New Roman" panose="02020603050405020304" charset="0"/>
              </a:rPr>
              <a:t>I</a:t>
            </a:r>
            <a:r>
              <a:rPr sz="2600" b="1" spc="605" dirty="0">
                <a:solidFill>
                  <a:schemeClr val="bg1"/>
                </a:solidFill>
                <a:latin typeface="Times New Roman" panose="02020603050405020304" charset="0"/>
                <a:cs typeface="Times New Roman" panose="02020603050405020304" charset="0"/>
              </a:rPr>
              <a:t>N</a:t>
            </a:r>
            <a:r>
              <a:rPr sz="2600" b="1" spc="120" dirty="0">
                <a:solidFill>
                  <a:schemeClr val="bg1"/>
                </a:solidFill>
                <a:latin typeface="Times New Roman" panose="02020603050405020304" charset="0"/>
                <a:cs typeface="Times New Roman" panose="02020603050405020304" charset="0"/>
              </a:rPr>
              <a:t>H  </a:t>
            </a:r>
            <a:r>
              <a:rPr sz="2600" b="1" spc="280" dirty="0">
                <a:solidFill>
                  <a:schemeClr val="bg1"/>
                </a:solidFill>
                <a:latin typeface="Times New Roman" panose="02020603050405020304" charset="0"/>
                <a:cs typeface="Times New Roman" panose="02020603050405020304" charset="0"/>
              </a:rPr>
              <a:t>KHOA</a:t>
            </a:r>
            <a:r>
              <a:rPr lang="en-US" sz="2600" b="1" spc="280" dirty="0">
                <a:solidFill>
                  <a:schemeClr val="bg1"/>
                </a:solidFill>
                <a:latin typeface="Times New Roman" panose="02020603050405020304" charset="0"/>
                <a:cs typeface="Times New Roman" panose="02020603050405020304" charset="0"/>
              </a:rPr>
              <a:t> </a:t>
            </a:r>
            <a:r>
              <a:rPr sz="2600" b="1" spc="320" dirty="0">
                <a:solidFill>
                  <a:schemeClr val="bg1"/>
                </a:solidFill>
                <a:latin typeface="Times New Roman" panose="02020603050405020304" charset="0"/>
                <a:cs typeface="Times New Roman" panose="02020603050405020304" charset="0"/>
              </a:rPr>
              <a:t>CÔNG</a:t>
            </a:r>
            <a:r>
              <a:rPr lang="en-US" sz="2600" b="1" spc="320" dirty="0">
                <a:solidFill>
                  <a:schemeClr val="bg1"/>
                </a:solidFill>
                <a:latin typeface="Times New Roman" panose="02020603050405020304" charset="0"/>
                <a:cs typeface="Times New Roman" panose="02020603050405020304" charset="0"/>
              </a:rPr>
              <a:t> </a:t>
            </a:r>
            <a:r>
              <a:rPr sz="2600" b="1" spc="325" dirty="0">
                <a:solidFill>
                  <a:schemeClr val="bg1"/>
                </a:solidFill>
                <a:latin typeface="Times New Roman" panose="02020603050405020304" charset="0"/>
                <a:cs typeface="Times New Roman" panose="02020603050405020304" charset="0"/>
              </a:rPr>
              <a:t>NGHỆ</a:t>
            </a:r>
            <a:r>
              <a:rPr lang="en-US" sz="2600" b="1" spc="325" dirty="0">
                <a:solidFill>
                  <a:schemeClr val="bg1"/>
                </a:solidFill>
                <a:latin typeface="Times New Roman" panose="02020603050405020304" charset="0"/>
                <a:cs typeface="Times New Roman" panose="02020603050405020304" charset="0"/>
              </a:rPr>
              <a:t> </a:t>
            </a:r>
            <a:r>
              <a:rPr sz="2600" b="1" spc="350" dirty="0">
                <a:solidFill>
                  <a:schemeClr val="bg1"/>
                </a:solidFill>
                <a:latin typeface="Times New Roman" panose="02020603050405020304" charset="0"/>
                <a:cs typeface="Times New Roman" panose="02020603050405020304" charset="0"/>
              </a:rPr>
              <a:t>THÔNG</a:t>
            </a:r>
            <a:r>
              <a:rPr lang="en-US" sz="2600" b="1" spc="350" dirty="0">
                <a:solidFill>
                  <a:schemeClr val="bg1"/>
                </a:solidFill>
                <a:latin typeface="Times New Roman" panose="02020603050405020304" charset="0"/>
                <a:cs typeface="Times New Roman" panose="02020603050405020304" charset="0"/>
              </a:rPr>
              <a:t> </a:t>
            </a:r>
            <a:r>
              <a:rPr sz="2600" b="1" spc="310" dirty="0">
                <a:solidFill>
                  <a:schemeClr val="bg1"/>
                </a:solidFill>
                <a:latin typeface="Times New Roman" panose="02020603050405020304" charset="0"/>
                <a:cs typeface="Times New Roman" panose="02020603050405020304" charset="0"/>
              </a:rPr>
              <a:t>TIN</a:t>
            </a:r>
          </a:p>
        </p:txBody>
      </p:sp>
      <p:sp>
        <p:nvSpPr>
          <p:cNvPr id="3" name="object 3"/>
          <p:cNvSpPr/>
          <p:nvPr/>
        </p:nvSpPr>
        <p:spPr>
          <a:xfrm>
            <a:off x="286511" y="189334"/>
            <a:ext cx="2924174" cy="294321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72000" y="4457700"/>
            <a:ext cx="9907905" cy="638175"/>
          </a:xfrm>
          <a:prstGeom prst="rect">
            <a:avLst/>
          </a:prstGeom>
        </p:spPr>
        <p:txBody>
          <a:bodyPr vert="horz" wrap="square" lIns="0" tIns="15240" rIns="0" bIns="0" rtlCol="0">
            <a:spAutoFit/>
          </a:bodyPr>
          <a:lstStyle/>
          <a:p>
            <a:pPr marL="12700">
              <a:lnSpc>
                <a:spcPct val="100000"/>
              </a:lnSpc>
              <a:spcBef>
                <a:spcPts val="120"/>
              </a:spcBef>
              <a:tabLst>
                <a:tab pos="1454150" algn="l"/>
                <a:tab pos="2503170" algn="l"/>
                <a:tab pos="3837940" algn="l"/>
                <a:tab pos="5892165" algn="l"/>
                <a:tab pos="6689725" algn="l"/>
              </a:tabLst>
            </a:pPr>
            <a:r>
              <a:rPr sz="4050" spc="300" dirty="0">
                <a:solidFill>
                  <a:schemeClr val="bg1"/>
                </a:solidFill>
                <a:latin typeface="Times New Roman" panose="02020603050405020304" charset="0"/>
                <a:cs typeface="Times New Roman" panose="02020603050405020304" charset="0"/>
              </a:rPr>
              <a:t>T</a:t>
            </a:r>
            <a:r>
              <a:rPr sz="4000" spc="360" dirty="0">
                <a:solidFill>
                  <a:schemeClr val="bg1"/>
                </a:solidFill>
                <a:latin typeface="Times New Roman" panose="02020603050405020304" charset="0"/>
                <a:cs typeface="Times New Roman" panose="02020603050405020304" charset="0"/>
              </a:rPr>
              <a:t>Ê</a:t>
            </a:r>
            <a:r>
              <a:rPr sz="4000" spc="484" dirty="0">
                <a:solidFill>
                  <a:schemeClr val="bg1"/>
                </a:solidFill>
                <a:latin typeface="Times New Roman" panose="02020603050405020304" charset="0"/>
                <a:cs typeface="Times New Roman" panose="02020603050405020304" charset="0"/>
              </a:rPr>
              <a:t>N</a:t>
            </a:r>
            <a:r>
              <a:rPr sz="4000" dirty="0">
                <a:solidFill>
                  <a:schemeClr val="bg1"/>
                </a:solidFill>
                <a:latin typeface="Times New Roman" panose="02020603050405020304" charset="0"/>
                <a:cs typeface="Times New Roman" panose="02020603050405020304" charset="0"/>
              </a:rPr>
              <a:t>	</a:t>
            </a:r>
            <a:r>
              <a:rPr sz="4000" spc="575" dirty="0">
                <a:solidFill>
                  <a:schemeClr val="bg1"/>
                </a:solidFill>
                <a:latin typeface="Times New Roman" panose="02020603050405020304" charset="0"/>
                <a:cs typeface="Times New Roman" panose="02020603050405020304" charset="0"/>
              </a:rPr>
              <a:t>Đ</a:t>
            </a:r>
            <a:r>
              <a:rPr sz="4000" spc="-45" dirty="0">
                <a:solidFill>
                  <a:schemeClr val="bg1"/>
                </a:solidFill>
                <a:latin typeface="Times New Roman" panose="02020603050405020304" charset="0"/>
                <a:cs typeface="Times New Roman" panose="02020603050405020304" charset="0"/>
              </a:rPr>
              <a:t>Ề</a:t>
            </a:r>
            <a:r>
              <a:rPr sz="4000">
                <a:solidFill>
                  <a:schemeClr val="bg1"/>
                </a:solidFill>
                <a:latin typeface="Times New Roman" panose="02020603050405020304" charset="0"/>
                <a:cs typeface="Times New Roman" panose="02020603050405020304" charset="0"/>
              </a:rPr>
              <a:t>	</a:t>
            </a:r>
            <a:r>
              <a:rPr sz="4000" spc="300">
                <a:solidFill>
                  <a:schemeClr val="bg1"/>
                </a:solidFill>
                <a:latin typeface="Times New Roman" panose="02020603050405020304" charset="0"/>
                <a:cs typeface="Times New Roman" panose="02020603050405020304" charset="0"/>
              </a:rPr>
              <a:t>T</a:t>
            </a:r>
            <a:r>
              <a:rPr sz="4000" spc="555">
                <a:solidFill>
                  <a:schemeClr val="bg1"/>
                </a:solidFill>
                <a:latin typeface="Times New Roman" panose="02020603050405020304" charset="0"/>
                <a:cs typeface="Times New Roman" panose="02020603050405020304" charset="0"/>
              </a:rPr>
              <a:t>À</a:t>
            </a:r>
            <a:r>
              <a:rPr lang="en-US" sz="4000" spc="520">
                <a:solidFill>
                  <a:schemeClr val="bg1"/>
                </a:solidFill>
                <a:latin typeface="Times New Roman" panose="02020603050405020304" charset="0"/>
                <a:cs typeface="Times New Roman" panose="02020603050405020304" charset="0"/>
              </a:rPr>
              <a:t>I</a:t>
            </a:r>
            <a:r>
              <a:rPr sz="4000" spc="-405">
                <a:solidFill>
                  <a:schemeClr val="bg1"/>
                </a:solidFill>
                <a:latin typeface="Times New Roman" panose="02020603050405020304" charset="0"/>
                <a:cs typeface="Times New Roman" panose="02020603050405020304" charset="0"/>
              </a:rPr>
              <a:t>:</a:t>
            </a:r>
            <a:r>
              <a:rPr lang="en-US" sz="4000" spc="-405">
                <a:solidFill>
                  <a:schemeClr val="bg1"/>
                </a:solidFill>
                <a:latin typeface="Times New Roman" panose="02020603050405020304" charset="0"/>
                <a:cs typeface="Times New Roman" panose="02020603050405020304" charset="0"/>
              </a:rPr>
              <a:t>  </a:t>
            </a:r>
            <a:r>
              <a:rPr sz="4000" spc="865">
                <a:solidFill>
                  <a:schemeClr val="bg1"/>
                </a:solidFill>
                <a:latin typeface="Times New Roman" panose="02020603050405020304" charset="0"/>
                <a:cs typeface="Times New Roman" panose="02020603050405020304" charset="0"/>
              </a:rPr>
              <a:t>Q</a:t>
            </a:r>
            <a:r>
              <a:rPr sz="4000" spc="455">
                <a:solidFill>
                  <a:schemeClr val="bg1"/>
                </a:solidFill>
                <a:latin typeface="Times New Roman" panose="02020603050405020304" charset="0"/>
                <a:cs typeface="Times New Roman" panose="02020603050405020304" charset="0"/>
              </a:rPr>
              <a:t>U</a:t>
            </a:r>
            <a:r>
              <a:rPr sz="4000" spc="555">
                <a:solidFill>
                  <a:schemeClr val="bg1"/>
                </a:solidFill>
                <a:latin typeface="Times New Roman" panose="02020603050405020304" charset="0"/>
                <a:cs typeface="Times New Roman" panose="02020603050405020304" charset="0"/>
              </a:rPr>
              <a:t>Ả</a:t>
            </a:r>
            <a:r>
              <a:rPr sz="4000" spc="484">
                <a:solidFill>
                  <a:schemeClr val="bg1"/>
                </a:solidFill>
                <a:latin typeface="Times New Roman" panose="02020603050405020304" charset="0"/>
                <a:cs typeface="Times New Roman" panose="02020603050405020304" charset="0"/>
              </a:rPr>
              <a:t>N</a:t>
            </a:r>
            <a:r>
              <a:rPr sz="4000" dirty="0">
                <a:solidFill>
                  <a:schemeClr val="bg1"/>
                </a:solidFill>
                <a:latin typeface="Times New Roman" panose="02020603050405020304" charset="0"/>
                <a:cs typeface="Times New Roman" panose="02020603050405020304" charset="0"/>
              </a:rPr>
              <a:t>	</a:t>
            </a:r>
            <a:r>
              <a:rPr sz="4000" spc="680" dirty="0">
                <a:solidFill>
                  <a:schemeClr val="bg1"/>
                </a:solidFill>
                <a:latin typeface="Times New Roman" panose="02020603050405020304" charset="0"/>
                <a:cs typeface="Times New Roman" panose="02020603050405020304" charset="0"/>
              </a:rPr>
              <a:t>L</a:t>
            </a:r>
            <a:r>
              <a:rPr sz="4000" spc="114" dirty="0">
                <a:solidFill>
                  <a:schemeClr val="bg1"/>
                </a:solidFill>
                <a:latin typeface="Times New Roman" panose="02020603050405020304" charset="0"/>
                <a:cs typeface="Times New Roman" panose="02020603050405020304" charset="0"/>
              </a:rPr>
              <a:t>Í</a:t>
            </a:r>
            <a:r>
              <a:rPr sz="4000" dirty="0">
                <a:solidFill>
                  <a:schemeClr val="bg1"/>
                </a:solidFill>
                <a:latin typeface="Times New Roman" panose="02020603050405020304" charset="0"/>
                <a:cs typeface="Times New Roman" panose="02020603050405020304" charset="0"/>
              </a:rPr>
              <a:t>	</a:t>
            </a:r>
            <a:r>
              <a:rPr sz="4000" spc="470" dirty="0">
                <a:solidFill>
                  <a:schemeClr val="bg1"/>
                </a:solidFill>
                <a:latin typeface="Times New Roman" panose="02020603050405020304" charset="0"/>
                <a:cs typeface="Times New Roman" panose="02020603050405020304" charset="0"/>
              </a:rPr>
              <a:t>K</a:t>
            </a:r>
            <a:r>
              <a:rPr sz="4000" spc="555" dirty="0">
                <a:solidFill>
                  <a:schemeClr val="bg1"/>
                </a:solidFill>
                <a:latin typeface="Times New Roman" panose="02020603050405020304" charset="0"/>
                <a:cs typeface="Times New Roman" panose="02020603050405020304" charset="0"/>
              </a:rPr>
              <a:t>A</a:t>
            </a:r>
            <a:r>
              <a:rPr sz="4000" spc="165" dirty="0">
                <a:solidFill>
                  <a:schemeClr val="bg1"/>
                </a:solidFill>
                <a:latin typeface="Times New Roman" panose="02020603050405020304" charset="0"/>
                <a:cs typeface="Times New Roman" panose="02020603050405020304" charset="0"/>
              </a:rPr>
              <a:t>R</a:t>
            </a:r>
            <a:r>
              <a:rPr sz="4000" spc="555" dirty="0">
                <a:solidFill>
                  <a:schemeClr val="bg1"/>
                </a:solidFill>
                <a:latin typeface="Times New Roman" panose="02020603050405020304" charset="0"/>
                <a:cs typeface="Times New Roman" panose="02020603050405020304" charset="0"/>
              </a:rPr>
              <a:t>A</a:t>
            </a:r>
            <a:r>
              <a:rPr sz="4000" spc="740" dirty="0">
                <a:solidFill>
                  <a:schemeClr val="bg1"/>
                </a:solidFill>
                <a:latin typeface="Times New Roman" panose="02020603050405020304" charset="0"/>
                <a:cs typeface="Times New Roman" panose="02020603050405020304" charset="0"/>
              </a:rPr>
              <a:t>O</a:t>
            </a:r>
            <a:r>
              <a:rPr sz="4000" spc="470" dirty="0">
                <a:solidFill>
                  <a:schemeClr val="bg1"/>
                </a:solidFill>
                <a:latin typeface="Times New Roman" panose="02020603050405020304" charset="0"/>
                <a:cs typeface="Times New Roman" panose="02020603050405020304" charset="0"/>
              </a:rPr>
              <a:t>K</a:t>
            </a:r>
            <a:r>
              <a:rPr sz="4000" spc="-45" dirty="0">
                <a:solidFill>
                  <a:schemeClr val="bg1"/>
                </a:solidFill>
                <a:latin typeface="Times New Roman" panose="02020603050405020304" charset="0"/>
                <a:cs typeface="Times New Roman" panose="02020603050405020304" charset="0"/>
              </a:rPr>
              <a:t>E</a:t>
            </a:r>
          </a:p>
        </p:txBody>
      </p:sp>
      <p:sp>
        <p:nvSpPr>
          <p:cNvPr id="5" name="object 5"/>
          <p:cNvSpPr txBox="1"/>
          <p:nvPr/>
        </p:nvSpPr>
        <p:spPr>
          <a:xfrm>
            <a:off x="1737586" y="6501797"/>
            <a:ext cx="7305675" cy="1684655"/>
          </a:xfrm>
          <a:prstGeom prst="rect">
            <a:avLst/>
          </a:prstGeom>
        </p:spPr>
        <p:txBody>
          <a:bodyPr vert="horz" wrap="square" lIns="0" tIns="125095" rIns="0" bIns="0" rtlCol="0">
            <a:spAutoFit/>
          </a:bodyPr>
          <a:lstStyle/>
          <a:p>
            <a:pPr marL="12700">
              <a:lnSpc>
                <a:spcPct val="100000"/>
              </a:lnSpc>
              <a:spcBef>
                <a:spcPts val="985"/>
              </a:spcBef>
            </a:pPr>
            <a:r>
              <a:rPr sz="4700" spc="-5" dirty="0">
                <a:solidFill>
                  <a:schemeClr val="bg1"/>
                </a:solidFill>
                <a:latin typeface="Times New Roman" panose="02020603050405020304" charset="0"/>
                <a:cs typeface="Times New Roman" panose="02020603050405020304" charset="0"/>
              </a:rPr>
              <a:t>Nhóm:</a:t>
            </a:r>
            <a:r>
              <a:rPr sz="4700" spc="-10" dirty="0">
                <a:solidFill>
                  <a:schemeClr val="bg1"/>
                </a:solidFill>
                <a:latin typeface="Times New Roman" panose="02020603050405020304" charset="0"/>
                <a:cs typeface="Times New Roman" panose="02020603050405020304" charset="0"/>
              </a:rPr>
              <a:t> </a:t>
            </a:r>
            <a:r>
              <a:rPr sz="4700" spc="-5" dirty="0">
                <a:solidFill>
                  <a:schemeClr val="bg1"/>
                </a:solidFill>
                <a:latin typeface="Times New Roman" panose="02020603050405020304" charset="0"/>
                <a:cs typeface="Times New Roman" panose="02020603050405020304" charset="0"/>
              </a:rPr>
              <a:t>02</a:t>
            </a:r>
            <a:endParaRPr sz="4700">
              <a:solidFill>
                <a:schemeClr val="bg1"/>
              </a:solidFill>
              <a:latin typeface="Times New Roman" panose="02020603050405020304" charset="0"/>
              <a:cs typeface="Times New Roman" panose="02020603050405020304" charset="0"/>
            </a:endParaRPr>
          </a:p>
          <a:p>
            <a:pPr marL="12700">
              <a:lnSpc>
                <a:spcPct val="100000"/>
              </a:lnSpc>
              <a:spcBef>
                <a:spcPts val="885"/>
              </a:spcBef>
            </a:pPr>
            <a:r>
              <a:rPr sz="4700" spc="-5" dirty="0">
                <a:solidFill>
                  <a:schemeClr val="bg1"/>
                </a:solidFill>
                <a:latin typeface="Times New Roman" panose="02020603050405020304" charset="0"/>
                <a:cs typeface="Times New Roman" panose="02020603050405020304" charset="0"/>
              </a:rPr>
              <a:t>GVHD: Trần Thanh</a:t>
            </a:r>
            <a:r>
              <a:rPr sz="4700" spc="-85" dirty="0">
                <a:solidFill>
                  <a:schemeClr val="bg1"/>
                </a:solidFill>
                <a:latin typeface="Times New Roman" panose="02020603050405020304" charset="0"/>
                <a:cs typeface="Times New Roman" panose="02020603050405020304" charset="0"/>
              </a:rPr>
              <a:t> </a:t>
            </a:r>
            <a:r>
              <a:rPr sz="4700" spc="-5" dirty="0">
                <a:solidFill>
                  <a:schemeClr val="bg1"/>
                </a:solidFill>
                <a:latin typeface="Times New Roman" panose="02020603050405020304" charset="0"/>
                <a:cs typeface="Times New Roman" panose="02020603050405020304" charset="0"/>
              </a:rPr>
              <a:t>Nhã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90949" y="215330"/>
            <a:ext cx="2858135" cy="504825"/>
          </a:xfrm>
          <a:prstGeom prst="rect">
            <a:avLst/>
          </a:prstGeom>
        </p:spPr>
        <p:txBody>
          <a:bodyPr vert="horz" wrap="square" lIns="0" tIns="12700" rIns="0" bIns="0" rtlCol="0">
            <a:spAutoFit/>
          </a:bodyPr>
          <a:lstStyle/>
          <a:p>
            <a:pPr marL="12700">
              <a:lnSpc>
                <a:spcPct val="100000"/>
              </a:lnSpc>
              <a:spcBef>
                <a:spcPts val="100"/>
              </a:spcBef>
            </a:pPr>
            <a:r>
              <a:rPr sz="3200" b="0" spc="-5" dirty="0">
                <a:solidFill>
                  <a:srgbClr val="FFFFFF"/>
                </a:solidFill>
                <a:latin typeface="Times New Roman" panose="02020603050405020304" charset="0"/>
                <a:cs typeface="Times New Roman" panose="02020603050405020304" charset="0"/>
              </a:rPr>
              <a:t>4. Sơ đồ quan</a:t>
            </a:r>
            <a:r>
              <a:rPr sz="3200" b="0" spc="-80" dirty="0">
                <a:solidFill>
                  <a:srgbClr val="FFFFFF"/>
                </a:solidFill>
                <a:latin typeface="Times New Roman" panose="02020603050405020304" charset="0"/>
                <a:cs typeface="Times New Roman" panose="02020603050405020304" charset="0"/>
              </a:rPr>
              <a:t> </a:t>
            </a:r>
            <a:r>
              <a:rPr sz="3200" b="0" spc="-5" dirty="0">
                <a:solidFill>
                  <a:srgbClr val="FFFFFF"/>
                </a:solidFill>
                <a:latin typeface="Times New Roman" panose="02020603050405020304" charset="0"/>
                <a:cs typeface="Times New Roman" panose="02020603050405020304" charset="0"/>
              </a:rPr>
              <a:t>hệ:</a:t>
            </a:r>
            <a:endParaRPr sz="3200">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3BA15CA1-3FC0-1282-C618-AB83D05D1E61}"/>
              </a:ext>
            </a:extLst>
          </p:cNvPr>
          <p:cNvPicPr>
            <a:picLocks noChangeAspect="1"/>
          </p:cNvPicPr>
          <p:nvPr/>
        </p:nvPicPr>
        <p:blipFill>
          <a:blip r:embed="rId2"/>
          <a:stretch>
            <a:fillRect/>
          </a:stretch>
        </p:blipFill>
        <p:spPr>
          <a:xfrm>
            <a:off x="3252673" y="1562099"/>
            <a:ext cx="11301527" cy="69951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B510-8ECA-0EA5-7D3B-A66E6352292B}"/>
              </a:ext>
            </a:extLst>
          </p:cNvPr>
          <p:cNvSpPr>
            <a:spLocks noGrp="1"/>
          </p:cNvSpPr>
          <p:nvPr>
            <p:ph type="title"/>
          </p:nvPr>
        </p:nvSpPr>
        <p:spPr>
          <a:xfrm>
            <a:off x="4648200" y="647700"/>
            <a:ext cx="10467424" cy="1676400"/>
          </a:xfrm>
        </p:spPr>
        <p:txBody>
          <a:bodyPr/>
          <a:lstStyle/>
          <a:p>
            <a:r>
              <a:rPr lang="en-US" dirty="0"/>
              <a:t>Giao </a:t>
            </a:r>
            <a:r>
              <a:rPr lang="en-US" dirty="0" err="1"/>
              <a:t>diện</a:t>
            </a:r>
            <a:r>
              <a:rPr lang="en-US" dirty="0"/>
              <a:t> </a:t>
            </a:r>
            <a:r>
              <a:rPr lang="en-US" dirty="0" err="1"/>
              <a:t>đăng</a:t>
            </a:r>
            <a:r>
              <a:rPr lang="en-US" dirty="0"/>
              <a:t> </a:t>
            </a:r>
            <a:r>
              <a:rPr lang="en-US" dirty="0" err="1"/>
              <a:t>nhập</a:t>
            </a:r>
            <a:endParaRPr lang="vi-VN" dirty="0"/>
          </a:p>
        </p:txBody>
      </p:sp>
      <p:pic>
        <p:nvPicPr>
          <p:cNvPr id="4" name="Picture 3">
            <a:extLst>
              <a:ext uri="{FF2B5EF4-FFF2-40B4-BE49-F238E27FC236}">
                <a16:creationId xmlns:a16="http://schemas.microsoft.com/office/drawing/2014/main" id="{0F6A4201-79D0-1277-D16D-619A834050F9}"/>
              </a:ext>
            </a:extLst>
          </p:cNvPr>
          <p:cNvPicPr>
            <a:picLocks noChangeAspect="1"/>
          </p:cNvPicPr>
          <p:nvPr/>
        </p:nvPicPr>
        <p:blipFill>
          <a:blip r:embed="rId2"/>
          <a:stretch>
            <a:fillRect/>
          </a:stretch>
        </p:blipFill>
        <p:spPr>
          <a:xfrm>
            <a:off x="4626429" y="2628900"/>
            <a:ext cx="9775371" cy="6201783"/>
          </a:xfrm>
          <a:prstGeom prst="rect">
            <a:avLst/>
          </a:prstGeom>
        </p:spPr>
      </p:pic>
    </p:spTree>
    <p:extLst>
      <p:ext uri="{BB962C8B-B14F-4D97-AF65-F5344CB8AC3E}">
        <p14:creationId xmlns:p14="http://schemas.microsoft.com/office/powerpoint/2010/main" val="135874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800" y="495300"/>
            <a:ext cx="16916399" cy="7944149"/>
          </a:xfrm>
          <a:prstGeom prst="rect">
            <a:avLst/>
          </a:prstGeom>
        </p:spPr>
      </p:pic>
      <p:sp>
        <p:nvSpPr>
          <p:cNvPr id="5" name="TextBox 4"/>
          <p:cNvSpPr txBox="1"/>
          <p:nvPr/>
        </p:nvSpPr>
        <p:spPr>
          <a:xfrm>
            <a:off x="6477000" y="9029700"/>
            <a:ext cx="4876800" cy="584775"/>
          </a:xfrm>
          <a:prstGeom prst="rect">
            <a:avLst/>
          </a:prstGeom>
          <a:noFill/>
        </p:spPr>
        <p:txBody>
          <a:bodyPr wrap="square" rtlCol="0">
            <a:spAutoFit/>
          </a:bodyPr>
          <a:lstStyle/>
          <a:p>
            <a:r>
              <a:rPr lang="en-US" sz="3200">
                <a:solidFill>
                  <a:schemeClr val="bg1"/>
                </a:solidFill>
              </a:rPr>
              <a:t>Màn hình giao diện chính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163154" y="266700"/>
            <a:ext cx="15961690" cy="8915400"/>
          </a:xfrm>
          <a:prstGeom prst="rect">
            <a:avLst/>
          </a:prstGeom>
        </p:spPr>
      </p:pic>
      <p:sp>
        <p:nvSpPr>
          <p:cNvPr id="5" name="TextBox 4"/>
          <p:cNvSpPr txBox="1"/>
          <p:nvPr/>
        </p:nvSpPr>
        <p:spPr>
          <a:xfrm>
            <a:off x="7239000" y="9471314"/>
            <a:ext cx="3657600" cy="584775"/>
          </a:xfrm>
          <a:prstGeom prst="rect">
            <a:avLst/>
          </a:prstGeom>
          <a:noFill/>
        </p:spPr>
        <p:txBody>
          <a:bodyPr wrap="square" rtlCol="0">
            <a:spAutoFit/>
          </a:bodyPr>
          <a:lstStyle/>
          <a:p>
            <a:r>
              <a:rPr lang="en-US" sz="3200">
                <a:solidFill>
                  <a:schemeClr val="bg1"/>
                </a:solidFill>
              </a:rPr>
              <a:t>Màn hình đặt phòng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33500" y="309085"/>
            <a:ext cx="15621000" cy="8790968"/>
          </a:xfrm>
          <a:prstGeom prst="rect">
            <a:avLst/>
          </a:prstGeom>
        </p:spPr>
      </p:pic>
      <p:sp>
        <p:nvSpPr>
          <p:cNvPr id="6" name="TextBox 5"/>
          <p:cNvSpPr txBox="1"/>
          <p:nvPr/>
        </p:nvSpPr>
        <p:spPr>
          <a:xfrm>
            <a:off x="7311736" y="9100053"/>
            <a:ext cx="10744200" cy="646331"/>
          </a:xfrm>
          <a:prstGeom prst="rect">
            <a:avLst/>
          </a:prstGeom>
          <a:noFill/>
        </p:spPr>
        <p:txBody>
          <a:bodyPr wrap="square" rtlCol="0">
            <a:spAutoFit/>
          </a:bodyPr>
          <a:lstStyle/>
          <a:p>
            <a:r>
              <a:rPr lang="en-US" sz="3600">
                <a:solidFill>
                  <a:schemeClr val="bg1"/>
                </a:solidFill>
              </a:rPr>
              <a:t>Màn hình oder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9055" y="9206345"/>
            <a:ext cx="9601200" cy="584775"/>
          </a:xfrm>
          <a:prstGeom prst="rect">
            <a:avLst/>
          </a:prstGeom>
          <a:noFill/>
        </p:spPr>
        <p:txBody>
          <a:bodyPr wrap="square" rtlCol="0">
            <a:spAutoFit/>
          </a:bodyPr>
          <a:lstStyle/>
          <a:p>
            <a:r>
              <a:rPr lang="en-US" sz="3200">
                <a:solidFill>
                  <a:schemeClr val="bg1"/>
                </a:solidFill>
              </a:rPr>
              <a:t>Màn hình quản lí phòng</a:t>
            </a:r>
          </a:p>
        </p:txBody>
      </p:sp>
      <p:pic>
        <p:nvPicPr>
          <p:cNvPr id="3" name="Picture 2"/>
          <p:cNvPicPr>
            <a:picLocks noChangeAspect="1"/>
          </p:cNvPicPr>
          <p:nvPr/>
        </p:nvPicPr>
        <p:blipFill>
          <a:blip r:embed="rId2"/>
          <a:stretch>
            <a:fillRect/>
          </a:stretch>
        </p:blipFill>
        <p:spPr>
          <a:xfrm>
            <a:off x="1163644" y="3491341"/>
            <a:ext cx="15960711" cy="3304318"/>
          </a:xfrm>
          <a:prstGeom prst="rect">
            <a:avLst/>
          </a:prstGeom>
        </p:spPr>
      </p:pic>
      <p:pic>
        <p:nvPicPr>
          <p:cNvPr id="6" name="Picture 5"/>
          <p:cNvPicPr>
            <a:picLocks noChangeAspect="1"/>
          </p:cNvPicPr>
          <p:nvPr/>
        </p:nvPicPr>
        <p:blipFill>
          <a:blip r:embed="rId3"/>
          <a:stretch>
            <a:fillRect/>
          </a:stretch>
        </p:blipFill>
        <p:spPr>
          <a:xfrm>
            <a:off x="1143000" y="270743"/>
            <a:ext cx="15903339" cy="8966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00200" y="554964"/>
            <a:ext cx="15087600" cy="8474736"/>
          </a:xfrm>
          <a:prstGeom prst="rect">
            <a:avLst/>
          </a:prstGeom>
        </p:spPr>
      </p:pic>
      <p:sp>
        <p:nvSpPr>
          <p:cNvPr id="5" name="TextBox 4"/>
          <p:cNvSpPr txBox="1"/>
          <p:nvPr/>
        </p:nvSpPr>
        <p:spPr>
          <a:xfrm>
            <a:off x="6248400" y="9334500"/>
            <a:ext cx="11125200" cy="584775"/>
          </a:xfrm>
          <a:prstGeom prst="rect">
            <a:avLst/>
          </a:prstGeom>
          <a:noFill/>
        </p:spPr>
        <p:txBody>
          <a:bodyPr wrap="square" rtlCol="0">
            <a:spAutoFit/>
          </a:bodyPr>
          <a:lstStyle/>
          <a:p>
            <a:r>
              <a:rPr lang="en-US" sz="3200">
                <a:solidFill>
                  <a:schemeClr val="bg1"/>
                </a:solidFill>
              </a:rPr>
              <a:t>Màn hình quản lí sản phẩm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7589" y="9334500"/>
            <a:ext cx="6146503" cy="505267"/>
          </a:xfrm>
          <a:prstGeom prst="rect">
            <a:avLst/>
          </a:prstGeom>
        </p:spPr>
        <p:txBody>
          <a:bodyPr vert="horz" wrap="square" lIns="0" tIns="12700" rIns="0" bIns="0" rtlCol="0">
            <a:spAutoFit/>
          </a:bodyPr>
          <a:lstStyle/>
          <a:p>
            <a:pPr marL="12700">
              <a:lnSpc>
                <a:spcPct val="100000"/>
              </a:lnSpc>
              <a:spcBef>
                <a:spcPts val="100"/>
              </a:spcBef>
            </a:pPr>
            <a:r>
              <a:rPr lang="en-US" sz="3200" b="0" spc="-5">
                <a:solidFill>
                  <a:srgbClr val="FFFFFF"/>
                </a:solidFill>
                <a:latin typeface="Times New Roman" panose="02020603050405020304" charset="0"/>
                <a:cs typeface="Times New Roman" panose="02020603050405020304" charset="0"/>
              </a:rPr>
              <a:t>Màn hình quản lí hóa đơn</a:t>
            </a:r>
            <a:endParaRPr sz="3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1523999" y="569253"/>
            <a:ext cx="15156874" cy="85297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78892" y="8996419"/>
            <a:ext cx="7146708"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Times New Roman" panose="02020603050405020304" charset="0"/>
                <a:cs typeface="Times New Roman" panose="02020603050405020304" charset="0"/>
              </a:rPr>
              <a:t>Màn hình </a:t>
            </a:r>
            <a:r>
              <a:rPr sz="3200" spc="-5">
                <a:solidFill>
                  <a:srgbClr val="FFFFFF"/>
                </a:solidFill>
                <a:latin typeface="Times New Roman" panose="02020603050405020304" charset="0"/>
                <a:cs typeface="Times New Roman" panose="02020603050405020304" charset="0"/>
              </a:rPr>
              <a:t>quản </a:t>
            </a:r>
            <a:r>
              <a:rPr lang="en-US" sz="3200" spc="-5">
                <a:solidFill>
                  <a:srgbClr val="FFFFFF"/>
                </a:solidFill>
                <a:latin typeface="Times New Roman" panose="02020603050405020304" charset="0"/>
                <a:cs typeface="Times New Roman" panose="02020603050405020304" charset="0"/>
              </a:rPr>
              <a:t>lí tài khoản</a:t>
            </a:r>
            <a:endParaRPr sz="32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2"/>
          <a:stretch>
            <a:fillRect/>
          </a:stretch>
        </p:blipFill>
        <p:spPr>
          <a:xfrm>
            <a:off x="1407032" y="190500"/>
            <a:ext cx="15433168" cy="86852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78892" y="8996419"/>
            <a:ext cx="7146708" cy="50482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Times New Roman" panose="02020603050405020304" charset="0"/>
                <a:cs typeface="Times New Roman" panose="02020603050405020304" charset="0"/>
              </a:rPr>
              <a:t>Màn hình </a:t>
            </a:r>
            <a:r>
              <a:rPr lang="vi-VN" sz="3200" spc="-5" dirty="0">
                <a:solidFill>
                  <a:srgbClr val="FFFFFF"/>
                </a:solidFill>
                <a:latin typeface="Times New Roman" panose="02020603050405020304" charset="0"/>
                <a:cs typeface="Times New Roman" panose="02020603050405020304" charset="0"/>
              </a:rPr>
              <a:t>xuất hóa đơn</a:t>
            </a:r>
          </a:p>
        </p:txBody>
      </p:sp>
      <p:pic>
        <p:nvPicPr>
          <p:cNvPr id="2" name="Content Placeholder 1"/>
          <p:cNvPicPr>
            <a:picLocks noGrp="1" noChangeAspect="1"/>
          </p:cNvPicPr>
          <p:nvPr>
            <p:ph sz="half" idx="2"/>
          </p:nvPr>
        </p:nvPicPr>
        <p:blipFill>
          <a:blip r:embed="rId2"/>
          <a:stretch>
            <a:fillRect/>
          </a:stretch>
        </p:blipFill>
        <p:spPr>
          <a:xfrm>
            <a:off x="2438400" y="876300"/>
            <a:ext cx="13792835" cy="7758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3749" y="997045"/>
            <a:ext cx="12569851" cy="551433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FFFFFF"/>
                </a:solidFill>
                <a:latin typeface="Times New Roman" panose="02020603050405020304" charset="0"/>
                <a:cs typeface="Times New Roman" panose="02020603050405020304" charset="0"/>
              </a:rPr>
              <a:t>Giới thiệu thành viên</a:t>
            </a:r>
            <a:r>
              <a:rPr sz="4500" spc="-25" dirty="0">
                <a:solidFill>
                  <a:srgbClr val="FFFFFF"/>
                </a:solidFill>
                <a:latin typeface="Times New Roman" panose="02020603050405020304" charset="0"/>
                <a:cs typeface="Times New Roman" panose="02020603050405020304" charset="0"/>
              </a:rPr>
              <a:t> </a:t>
            </a:r>
            <a:r>
              <a:rPr sz="4500" spc="-5" dirty="0">
                <a:solidFill>
                  <a:srgbClr val="FFFFFF"/>
                </a:solidFill>
                <a:latin typeface="Times New Roman" panose="02020603050405020304" charset="0"/>
                <a:cs typeface="Times New Roman" panose="02020603050405020304" charset="0"/>
              </a:rPr>
              <a:t>nhóm:</a:t>
            </a:r>
            <a:endParaRPr sz="4500">
              <a:latin typeface="Times New Roman" panose="02020603050405020304" charset="0"/>
              <a:cs typeface="Times New Roman" panose="02020603050405020304" charset="0"/>
            </a:endParaRPr>
          </a:p>
          <a:p>
            <a:pPr>
              <a:lnSpc>
                <a:spcPct val="100000"/>
              </a:lnSpc>
              <a:spcBef>
                <a:spcPts val="25"/>
              </a:spcBef>
            </a:pPr>
            <a:endParaRPr sz="5850">
              <a:latin typeface="Times New Roman" panose="02020603050405020304" charset="0"/>
              <a:cs typeface="Times New Roman" panose="02020603050405020304" charset="0"/>
            </a:endParaRPr>
          </a:p>
          <a:p>
            <a:pPr marL="12700">
              <a:lnSpc>
                <a:spcPct val="100000"/>
              </a:lnSpc>
              <a:tabLst>
                <a:tab pos="1186815" algn="l"/>
                <a:tab pos="1900555" algn="l"/>
                <a:tab pos="2234565" algn="l"/>
              </a:tabLst>
            </a:pPr>
            <a:r>
              <a:rPr sz="4500">
                <a:solidFill>
                  <a:srgbClr val="FFFFFF"/>
                </a:solidFill>
                <a:latin typeface="Times New Roman" panose="02020603050405020304" charset="0"/>
                <a:cs typeface="Times New Roman" panose="02020603050405020304" charset="0"/>
              </a:rPr>
              <a:t>1.</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Lê</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Vi</a:t>
            </a:r>
            <a:r>
              <a:rPr sz="4500" dirty="0">
                <a:solidFill>
                  <a:srgbClr val="FFFFFF"/>
                </a:solidFill>
                <a:latin typeface="Times New Roman" panose="02020603050405020304" charset="0"/>
                <a:cs typeface="Times New Roman" panose="02020603050405020304" charset="0"/>
              </a:rPr>
              <a:t>	-	2001202299</a:t>
            </a:r>
            <a:endParaRPr sz="4500">
              <a:latin typeface="Times New Roman" panose="02020603050405020304" charset="0"/>
              <a:cs typeface="Times New Roman" panose="02020603050405020304" charset="0"/>
            </a:endParaRPr>
          </a:p>
          <a:p>
            <a:pPr marL="12700" marR="1036320">
              <a:lnSpc>
                <a:spcPts val="6300"/>
              </a:lnSpc>
              <a:spcBef>
                <a:spcPts val="360"/>
              </a:spcBef>
              <a:tabLst>
                <a:tab pos="1567815" algn="l"/>
                <a:tab pos="1662430" algn="l"/>
                <a:tab pos="2503805" algn="l"/>
                <a:tab pos="3171190" algn="l"/>
                <a:tab pos="3598545" algn="l"/>
                <a:tab pos="3931920" algn="l"/>
                <a:tab pos="4361180" algn="l"/>
                <a:tab pos="4694555" algn="l"/>
              </a:tabLst>
            </a:pPr>
            <a:r>
              <a:rPr sz="4500">
                <a:solidFill>
                  <a:srgbClr val="FFFFFF"/>
                </a:solidFill>
                <a:latin typeface="Times New Roman" panose="02020603050405020304" charset="0"/>
                <a:cs typeface="Times New Roman" panose="02020603050405020304" charset="0"/>
              </a:rPr>
              <a:t>2.</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Ngô</a:t>
            </a:r>
            <a:r>
              <a:rPr sz="4500" dirty="0">
                <a:solidFill>
                  <a:srgbClr val="FFFFFF"/>
                </a:solidFill>
                <a:latin typeface="Times New Roman" panose="02020603050405020304" charset="0"/>
                <a:cs typeface="Times New Roman" panose="02020603050405020304" charset="0"/>
              </a:rPr>
              <a:t>	Thành	Tiến	-	</a:t>
            </a:r>
            <a:r>
              <a:rPr sz="4500">
                <a:solidFill>
                  <a:srgbClr val="FFFFFF"/>
                </a:solidFill>
                <a:latin typeface="Times New Roman" panose="02020603050405020304" charset="0"/>
                <a:cs typeface="Times New Roman" panose="02020603050405020304" charset="0"/>
              </a:rPr>
              <a:t>2001200542  </a:t>
            </a:r>
            <a:endParaRPr lang="en-US" sz="4500">
              <a:solidFill>
                <a:srgbClr val="FFFFFF"/>
              </a:solidFill>
              <a:latin typeface="Times New Roman" panose="02020603050405020304" charset="0"/>
              <a:cs typeface="Times New Roman" panose="02020603050405020304" charset="0"/>
            </a:endParaRPr>
          </a:p>
          <a:p>
            <a:pPr marL="12700" marR="1036320">
              <a:lnSpc>
                <a:spcPts val="6300"/>
              </a:lnSpc>
              <a:spcBef>
                <a:spcPts val="360"/>
              </a:spcBef>
              <a:tabLst>
                <a:tab pos="1567815" algn="l"/>
                <a:tab pos="1662430" algn="l"/>
                <a:tab pos="2503805" algn="l"/>
                <a:tab pos="3171190" algn="l"/>
                <a:tab pos="3598545" algn="l"/>
                <a:tab pos="3931920" algn="l"/>
                <a:tab pos="4361180" algn="l"/>
                <a:tab pos="4694555" algn="l"/>
              </a:tabLst>
            </a:pPr>
            <a:r>
              <a:rPr sz="4500">
                <a:solidFill>
                  <a:srgbClr val="FFFFFF"/>
                </a:solidFill>
                <a:latin typeface="Times New Roman" panose="02020603050405020304" charset="0"/>
                <a:cs typeface="Times New Roman" panose="02020603050405020304" charset="0"/>
              </a:rPr>
              <a:t>3.</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Trần</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Vũ</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Kha	-</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2001202109</a:t>
            </a:r>
            <a:endParaRPr sz="4500">
              <a:latin typeface="Times New Roman" panose="02020603050405020304" charset="0"/>
              <a:cs typeface="Times New Roman" panose="02020603050405020304" charset="0"/>
            </a:endParaRPr>
          </a:p>
          <a:p>
            <a:pPr marL="12700" marR="5080">
              <a:lnSpc>
                <a:spcPts val="6300"/>
              </a:lnSpc>
              <a:tabLst>
                <a:tab pos="1186815" algn="l"/>
                <a:tab pos="1282065" algn="l"/>
                <a:tab pos="2789555" algn="l"/>
                <a:tab pos="3234690" algn="l"/>
                <a:tab pos="4138295" algn="l"/>
                <a:tab pos="4361180" algn="l"/>
                <a:tab pos="4472305" algn="l"/>
                <a:tab pos="5393055" algn="l"/>
                <a:tab pos="5726430" algn="l"/>
              </a:tabLst>
            </a:pPr>
            <a:r>
              <a:rPr sz="4500">
                <a:solidFill>
                  <a:srgbClr val="FFFFFF"/>
                </a:solidFill>
                <a:latin typeface="Times New Roman" panose="02020603050405020304" charset="0"/>
                <a:cs typeface="Times New Roman" panose="02020603050405020304" charset="0"/>
              </a:rPr>
              <a:t>4.</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Lê</a:t>
            </a:r>
            <a:r>
              <a:rPr sz="4500" dirty="0">
                <a:solidFill>
                  <a:srgbClr val="FFFFFF"/>
                </a:solidFill>
                <a:latin typeface="Times New Roman" panose="02020603050405020304" charset="0"/>
                <a:cs typeface="Times New Roman" panose="02020603050405020304" charset="0"/>
              </a:rPr>
              <a:t>	Thành	Long	-		</a:t>
            </a:r>
            <a:r>
              <a:rPr sz="4500">
                <a:solidFill>
                  <a:srgbClr val="FFFFFF"/>
                </a:solidFill>
                <a:latin typeface="Times New Roman" panose="02020603050405020304" charset="0"/>
                <a:cs typeface="Times New Roman" panose="02020603050405020304" charset="0"/>
              </a:rPr>
              <a:t>2001200144  </a:t>
            </a:r>
            <a:endParaRPr lang="en-US" sz="4500">
              <a:solidFill>
                <a:srgbClr val="FFFFFF"/>
              </a:solidFill>
              <a:latin typeface="Times New Roman" panose="02020603050405020304" charset="0"/>
              <a:cs typeface="Times New Roman" panose="02020603050405020304" charset="0"/>
            </a:endParaRPr>
          </a:p>
          <a:p>
            <a:pPr marL="12700" marR="5080">
              <a:lnSpc>
                <a:spcPts val="6300"/>
              </a:lnSpc>
              <a:tabLst>
                <a:tab pos="1186815" algn="l"/>
                <a:tab pos="1282065" algn="l"/>
                <a:tab pos="2789555" algn="l"/>
                <a:tab pos="3234690" algn="l"/>
                <a:tab pos="4138295" algn="l"/>
                <a:tab pos="4361180" algn="l"/>
                <a:tab pos="4472305" algn="l"/>
                <a:tab pos="5393055" algn="l"/>
                <a:tab pos="5726430" algn="l"/>
              </a:tabLst>
            </a:pPr>
            <a:r>
              <a:rPr sz="4500">
                <a:solidFill>
                  <a:srgbClr val="FFFFFF"/>
                </a:solidFill>
                <a:latin typeface="Times New Roman" panose="02020603050405020304" charset="0"/>
                <a:cs typeface="Times New Roman" panose="02020603050405020304" charset="0"/>
              </a:rPr>
              <a:t>5.</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Võ	</a:t>
            </a:r>
            <a:r>
              <a:rPr lang="en-US" sz="450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Nguyễn</a:t>
            </a:r>
            <a:r>
              <a:rPr lang="en-US" sz="4500" dirty="0">
                <a:solidFill>
                  <a:srgbClr val="FFFFFF"/>
                </a:solidFill>
                <a:latin typeface="Times New Roman" panose="02020603050405020304" charset="0"/>
                <a:cs typeface="Times New Roman" panose="02020603050405020304" charset="0"/>
              </a:rPr>
              <a:t> </a:t>
            </a:r>
            <a:r>
              <a:rPr sz="4500">
                <a:solidFill>
                  <a:srgbClr val="FFFFFF"/>
                </a:solidFill>
                <a:latin typeface="Times New Roman" panose="02020603050405020304" charset="0"/>
                <a:cs typeface="Times New Roman" panose="02020603050405020304" charset="0"/>
              </a:rPr>
              <a:t>Duy	Tân</a:t>
            </a:r>
            <a:r>
              <a:rPr lang="en-US" sz="4500">
                <a:solidFill>
                  <a:srgbClr val="FFFFFF"/>
                </a:solidFill>
                <a:latin typeface="Times New Roman" panose="02020603050405020304" charset="0"/>
                <a:cs typeface="Times New Roman" panose="02020603050405020304" charset="0"/>
              </a:rPr>
              <a:t> </a:t>
            </a:r>
            <a:r>
              <a:rPr sz="4500" dirty="0">
                <a:solidFill>
                  <a:srgbClr val="FFFFFF"/>
                </a:solidFill>
                <a:latin typeface="Times New Roman" panose="02020603050405020304" charset="0"/>
                <a:cs typeface="Times New Roman" panose="02020603050405020304" charset="0"/>
              </a:rPr>
              <a:t>	-	2001200082</a:t>
            </a:r>
            <a:endParaRPr sz="45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71500"/>
            <a:ext cx="15544800" cy="1415415"/>
          </a:xfrm>
        </p:spPr>
        <p:txBody>
          <a:bodyPr/>
          <a:lstStyle/>
          <a:p>
            <a:r>
              <a:rPr lang="vi-VN" altLang="en-US">
                <a:latin typeface="Times New Roman" panose="02020603050405020304" charset="0"/>
                <a:cs typeface="Times New Roman" panose="02020603050405020304" charset="0"/>
              </a:rPr>
              <a:t>Kết luận</a:t>
            </a:r>
          </a:p>
        </p:txBody>
      </p:sp>
      <p:sp>
        <p:nvSpPr>
          <p:cNvPr id="3" name="Subtitle 2"/>
          <p:cNvSpPr>
            <a:spLocks noGrp="1"/>
          </p:cNvSpPr>
          <p:nvPr>
            <p:ph type="subTitle" idx="4"/>
          </p:nvPr>
        </p:nvSpPr>
        <p:spPr>
          <a:xfrm>
            <a:off x="1600200" y="2247900"/>
            <a:ext cx="9448800" cy="4708981"/>
          </a:xfrm>
        </p:spPr>
        <p:txBody>
          <a:bodyPr/>
          <a:lstStyle/>
          <a:p>
            <a:r>
              <a:rPr lang="vi-VN" sz="2600" dirty="0">
                <a:solidFill>
                  <a:schemeClr val="bg1"/>
                </a:solidFill>
                <a:latin typeface="Times New Roman" panose="02020603050405020304" pitchFamily="18" charset="0"/>
                <a:cs typeface="Times New Roman" panose="02020603050405020304" pitchFamily="18" charset="0"/>
              </a:rPr>
              <a:t>Chương trình đáp ứng được các nhu cầu cơ bản cho người dung như là:</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Đặt phòng </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Chuyển phòng</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Đặt món</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Thanh toán </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Phân quyền</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Quản lý sản phẩm(thêm xóa sữa các món)</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Xuất hóa đơn(xuất chi tiết 1 hóa đơn, xuất doanh số bán hàng)</a:t>
            </a:r>
          </a:p>
          <a:p>
            <a:r>
              <a:rPr lang="vi-VN" sz="2600" dirty="0">
                <a:solidFill>
                  <a:schemeClr val="bg1"/>
                </a:solidFill>
                <a:latin typeface="Times New Roman" panose="02020603050405020304" pitchFamily="18" charset="0"/>
                <a:cs typeface="Times New Roman" panose="02020603050405020304" pitchFamily="18" charset="0"/>
              </a:rPr>
              <a:t>Nhưng trong đó vẫn còn 1 số hạn chế như là:</a:t>
            </a:r>
          </a:p>
          <a:p>
            <a:pPr marL="342900" indent="-342900">
              <a:buFont typeface="Arial" panose="020B0604020202020204" pitchFamily="34" charset="0"/>
              <a:buChar char="•"/>
            </a:pPr>
            <a:r>
              <a:rPr lang="vi-VN" sz="2600" dirty="0">
                <a:solidFill>
                  <a:schemeClr val="bg1"/>
                </a:solidFill>
                <a:latin typeface="Times New Roman" panose="02020603050405020304" pitchFamily="18" charset="0"/>
                <a:cs typeface="Times New Roman" panose="02020603050405020304" pitchFamily="18" charset="0"/>
              </a:rPr>
              <a:t>Giao </a:t>
            </a:r>
            <a:r>
              <a:rPr lang="en-US" sz="2600" dirty="0" err="1">
                <a:solidFill>
                  <a:schemeClr val="bg1"/>
                </a:solidFill>
                <a:latin typeface="Times New Roman" panose="02020603050405020304" pitchFamily="18" charset="0"/>
                <a:cs typeface="Times New Roman" panose="02020603050405020304" pitchFamily="18" charset="0"/>
              </a:rPr>
              <a:t>diện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còn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chưa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thân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thiên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người</a:t>
            </a:r>
            <a:r>
              <a:rPr lang="en-US" sz="2600" dirty="0">
                <a:solidFill>
                  <a:schemeClr val="bg1"/>
                </a:solidFill>
                <a:latin typeface="Times New Roman" panose="02020603050405020304" pitchFamily="18" charset="0"/>
                <a:cs typeface="Times New Roman" panose="02020603050405020304" pitchFamily="18" charset="0"/>
              </a:rPr>
              <a:t> dung</a:t>
            </a:r>
          </a:p>
          <a:p>
            <a:pPr marL="342900" indent="-342900">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Thanh </a:t>
            </a:r>
            <a:r>
              <a:rPr lang="en-US" sz="2600" dirty="0" err="1">
                <a:solidFill>
                  <a:schemeClr val="bg1"/>
                </a:solidFill>
                <a:latin typeface="Times New Roman" panose="02020603050405020304" pitchFamily="18" charset="0"/>
                <a:cs typeface="Times New Roman" panose="02020603050405020304" pitchFamily="18" charset="0"/>
              </a:rPr>
              <a:t>toán</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chưa</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tối</a:t>
            </a:r>
            <a:r>
              <a:rPr lang="en-US" sz="2600" dirty="0">
                <a:solidFill>
                  <a:schemeClr val="bg1"/>
                </a:solidFill>
                <a:latin typeface="Times New Roman" panose="02020603050405020304" pitchFamily="18" charset="0"/>
                <a:cs typeface="Times New Roman" panose="02020603050405020304" pitchFamily="18" charset="0"/>
              </a:rPr>
              <a:t> </a:t>
            </a:r>
            <a:r>
              <a:rPr lang="en-US" sz="2600" dirty="0" err="1">
                <a:solidFill>
                  <a:schemeClr val="bg1"/>
                </a:solidFill>
                <a:latin typeface="Times New Roman" panose="02020603050405020304" pitchFamily="18" charset="0"/>
                <a:cs typeface="Times New Roman" panose="02020603050405020304" pitchFamily="18" charset="0"/>
              </a:rPr>
              <a:t>ưu</a:t>
            </a:r>
            <a:endParaRPr lang="en-US" sz="26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D63E37-0271-C925-CA51-D0D0F5B21C28}"/>
              </a:ext>
            </a:extLst>
          </p:cNvPr>
          <p:cNvSpPr txBox="1"/>
          <p:nvPr/>
        </p:nvSpPr>
        <p:spPr>
          <a:xfrm flipH="1">
            <a:off x="1447800" y="7084993"/>
            <a:ext cx="10698481" cy="954107"/>
          </a:xfrm>
          <a:prstGeom prst="rect">
            <a:avLst/>
          </a:prstGeom>
          <a:noFill/>
        </p:spPr>
        <p:txBody>
          <a:bodyPr wrap="square" rtlCol="0">
            <a:spAutoFit/>
          </a:bodyPr>
          <a:lstStyle/>
          <a:p>
            <a:r>
              <a:rPr lang="vi-VN" sz="2800" dirty="0">
                <a:solidFill>
                  <a:schemeClr val="bg1"/>
                </a:solidFill>
                <a:latin typeface="Times New Roman" panose="02020603050405020304" pitchFamily="18" charset="0"/>
                <a:cs typeface="Times New Roman" panose="02020603050405020304" pitchFamily="18" charset="0"/>
              </a:rPr>
              <a:t>Nhóm sẽ cố gắng hoàn thiện phần mềm và cải tiến giao diện cho thân thiện với người dùng và thêm một số tính năng mới cho phần mềm.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0395" y="3695700"/>
            <a:ext cx="9427845" cy="2707640"/>
          </a:xfrm>
          <a:prstGeom prst="rect">
            <a:avLst/>
          </a:prstGeom>
        </p:spPr>
        <p:txBody>
          <a:bodyPr vert="horz" wrap="square" lIns="0" tIns="13335" rIns="0" bIns="0" rtlCol="0">
            <a:prstTxWarp prst="textDeflateTop">
              <a:avLst/>
            </a:prstTxWarp>
            <a:spAutoFit/>
          </a:bodyPr>
          <a:lstStyle/>
          <a:p>
            <a:pPr marL="6779260" marR="5080" indent="-6767195">
              <a:lnSpc>
                <a:spcPct val="117000"/>
              </a:lnSpc>
              <a:spcBef>
                <a:spcPts val="105"/>
              </a:spcBef>
            </a:pPr>
            <a:r>
              <a:rPr lang="en-US" sz="9600" dirty="0">
                <a:solidFill>
                  <a:schemeClr val="bg1"/>
                </a:solidFill>
                <a:effectLst>
                  <a:glow rad="228600">
                    <a:schemeClr val="accent1">
                      <a:satMod val="175000"/>
                      <a:alpha val="40000"/>
                    </a:schemeClr>
                  </a:glow>
                  <a:innerShdw blurRad="63500" dist="50800">
                    <a:prstClr val="black">
                      <a:alpha val="50000"/>
                    </a:prstClr>
                  </a:innerShdw>
                </a:effectLst>
                <a:latin typeface="Cooper Black" panose="0208090404030B020404" charset="0"/>
                <a:cs typeface="Cooper Black" panose="0208090404030B020404"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33800" y="1473091"/>
            <a:ext cx="10357104" cy="464762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73655" y="203823"/>
            <a:ext cx="5546345" cy="701474"/>
          </a:xfrm>
          <a:prstGeom prst="rect">
            <a:avLst/>
          </a:prstGeom>
        </p:spPr>
        <p:txBody>
          <a:bodyPr vert="horz" wrap="square" lIns="0" tIns="85090" rIns="0" bIns="0" rtlCol="0">
            <a:spAutoFit/>
          </a:bodyPr>
          <a:lstStyle/>
          <a:p>
            <a:pPr marL="325755" algn="just">
              <a:lnSpc>
                <a:spcPct val="100000"/>
              </a:lnSpc>
              <a:spcBef>
                <a:spcPts val="670"/>
              </a:spcBef>
            </a:pPr>
            <a:r>
              <a:rPr sz="4000" spc="-5" dirty="0">
                <a:solidFill>
                  <a:srgbClr val="FFFFFF"/>
                </a:solidFill>
                <a:latin typeface="Times New Roman" panose="02020603050405020304" charset="0"/>
                <a:cs typeface="Times New Roman" panose="02020603050405020304" charset="0"/>
              </a:rPr>
              <a:t>1. Lí do chọn đề</a:t>
            </a:r>
            <a:r>
              <a:rPr sz="4000" spc="-450" dirty="0">
                <a:solidFill>
                  <a:srgbClr val="FFFFFF"/>
                </a:solidFill>
                <a:latin typeface="Times New Roman" panose="02020603050405020304" charset="0"/>
                <a:cs typeface="Times New Roman" panose="02020603050405020304" charset="0"/>
              </a:rPr>
              <a:t> </a:t>
            </a:r>
            <a:r>
              <a:rPr sz="4000" spc="-5" dirty="0" err="1">
                <a:solidFill>
                  <a:srgbClr val="FFFFFF"/>
                </a:solidFill>
                <a:latin typeface="Times New Roman" panose="02020603050405020304" charset="0"/>
                <a:cs typeface="Times New Roman" panose="02020603050405020304" charset="0"/>
              </a:rPr>
              <a:t>tài</a:t>
            </a:r>
            <a:r>
              <a:rPr sz="4000" spc="-5" dirty="0">
                <a:solidFill>
                  <a:srgbClr val="FFFFFF"/>
                </a:solidFill>
                <a:latin typeface="Times New Roman" panose="02020603050405020304" charset="0"/>
                <a:cs typeface="Times New Roman" panose="02020603050405020304" charset="0"/>
              </a:rPr>
              <a:t>:</a:t>
            </a:r>
            <a:endParaRPr sz="4000" dirty="0">
              <a:latin typeface="Times New Roman" panose="02020603050405020304" charset="0"/>
              <a:cs typeface="Times New Roman" panose="02020603050405020304" charset="0"/>
            </a:endParaRPr>
          </a:p>
        </p:txBody>
      </p:sp>
      <p:sp>
        <p:nvSpPr>
          <p:cNvPr id="6" name="TextBox 5">
            <a:extLst>
              <a:ext uri="{FF2B5EF4-FFF2-40B4-BE49-F238E27FC236}">
                <a16:creationId xmlns:a16="http://schemas.microsoft.com/office/drawing/2014/main" id="{8617171A-5734-CA12-DC01-91A880FCEB53}"/>
              </a:ext>
            </a:extLst>
          </p:cNvPr>
          <p:cNvSpPr txBox="1"/>
          <p:nvPr/>
        </p:nvSpPr>
        <p:spPr>
          <a:xfrm>
            <a:off x="2590800" y="6438900"/>
            <a:ext cx="13106400" cy="2375009"/>
          </a:xfrm>
          <a:prstGeom prst="rect">
            <a:avLst/>
          </a:prstGeom>
          <a:noFill/>
        </p:spPr>
        <p:txBody>
          <a:bodyPr wrap="square">
            <a:spAutoFit/>
          </a:bodyPr>
          <a:lstStyle/>
          <a:p>
            <a:pPr marL="12700" marR="5080" indent="139065" algn="just">
              <a:lnSpc>
                <a:spcPct val="116000"/>
              </a:lnSpc>
            </a:pPr>
            <a:r>
              <a:rPr lang="vi-VN" sz="2600" spc="-5" dirty="0">
                <a:solidFill>
                  <a:srgbClr val="FFFFFF"/>
                </a:solidFill>
                <a:latin typeface="Times New Roman" panose="02020603050405020304" charset="0"/>
                <a:cs typeface="Times New Roman" panose="02020603050405020304" charset="0"/>
              </a:rPr>
              <a:t>Không chỉ phù hợp với tất cả các tầng lớp khách  hàng, mà nó còn rất phổ biến. Vì bản chất đơn giản  tính chất giải trí cao nội dung phù hợp với hầu hết  mọi người. Chính vì vậy đây là một thị trường kinh  doanh khá hấp dẫn đối với các nhà đầu tư kinh  doanh. Nhu cầu cao, đồng nghĩa với việc đòi hỏi  chất lượng dịch vụ cung cấp phải được nâng cao, và  việc quản lý các nghiệp vụ cách nhanh chống, chính  xác là một điều tiên quyết đầu</a:t>
            </a:r>
            <a:r>
              <a:rPr lang="vi-VN" sz="2600" spc="-20" dirty="0">
                <a:solidFill>
                  <a:srgbClr val="FFFFFF"/>
                </a:solidFill>
                <a:latin typeface="Times New Roman" panose="02020603050405020304" charset="0"/>
                <a:cs typeface="Times New Roman" panose="02020603050405020304" charset="0"/>
              </a:rPr>
              <a:t> </a:t>
            </a:r>
            <a:r>
              <a:rPr lang="vi-VN" sz="2600" spc="-5" dirty="0">
                <a:solidFill>
                  <a:srgbClr val="FFFFFF"/>
                </a:solidFill>
                <a:latin typeface="Times New Roman" panose="02020603050405020304" charset="0"/>
                <a:cs typeface="Times New Roman" panose="02020603050405020304" charset="0"/>
              </a:rPr>
              <a:t>tiên.</a:t>
            </a:r>
            <a:endParaRPr lang="vi-VN" sz="26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F6B263D4-3743-1680-6FE8-48E527F9887C}"/>
              </a:ext>
            </a:extLst>
          </p:cNvPr>
          <p:cNvSpPr/>
          <p:nvPr/>
        </p:nvSpPr>
        <p:spPr>
          <a:xfrm>
            <a:off x="11506200" y="2324100"/>
            <a:ext cx="6181709" cy="5105400"/>
          </a:xfrm>
          <a:prstGeom prst="rect">
            <a:avLst/>
          </a:prstGeom>
          <a:blipFill>
            <a:blip r:embed="rId2" cstate="print"/>
            <a:stretch>
              <a:fillRect/>
            </a:stretch>
          </a:blipFill>
        </p:spPr>
        <p:txBody>
          <a:bodyPr wrap="square" lIns="0" tIns="0" rIns="0" bIns="0" rtlCol="0"/>
          <a:lstStyle/>
          <a:p>
            <a:endParaRPr/>
          </a:p>
        </p:txBody>
      </p:sp>
      <p:sp>
        <p:nvSpPr>
          <p:cNvPr id="3" name="TextBox 2">
            <a:extLst>
              <a:ext uri="{FF2B5EF4-FFF2-40B4-BE49-F238E27FC236}">
                <a16:creationId xmlns:a16="http://schemas.microsoft.com/office/drawing/2014/main" id="{8A8AAE66-CB02-7D02-8AB3-AEB61AE71B01}"/>
              </a:ext>
            </a:extLst>
          </p:cNvPr>
          <p:cNvSpPr txBox="1"/>
          <p:nvPr/>
        </p:nvSpPr>
        <p:spPr>
          <a:xfrm>
            <a:off x="6324600" y="495300"/>
            <a:ext cx="6181709" cy="800219"/>
          </a:xfrm>
          <a:prstGeom prst="rect">
            <a:avLst/>
          </a:prstGeom>
          <a:noFill/>
        </p:spPr>
        <p:txBody>
          <a:bodyPr wrap="square" rtlCol="0">
            <a:spAutoFit/>
          </a:bodyPr>
          <a:lstStyle/>
          <a:p>
            <a:r>
              <a:rPr lang="vi-VN" sz="4600" dirty="0">
                <a:solidFill>
                  <a:schemeClr val="bg1"/>
                </a:solidFill>
                <a:latin typeface="+mj-lt"/>
              </a:rPr>
              <a:t>Mô tả yêu cầu bài toán</a:t>
            </a:r>
          </a:p>
        </p:txBody>
      </p:sp>
      <p:sp>
        <p:nvSpPr>
          <p:cNvPr id="5" name="TextBox 4">
            <a:extLst>
              <a:ext uri="{FF2B5EF4-FFF2-40B4-BE49-F238E27FC236}">
                <a16:creationId xmlns:a16="http://schemas.microsoft.com/office/drawing/2014/main" id="{ECA3A214-7758-8608-04F9-090E840EFF81}"/>
              </a:ext>
            </a:extLst>
          </p:cNvPr>
          <p:cNvSpPr txBox="1"/>
          <p:nvPr/>
        </p:nvSpPr>
        <p:spPr>
          <a:xfrm>
            <a:off x="914400" y="2324100"/>
            <a:ext cx="9982200" cy="5629170"/>
          </a:xfrm>
          <a:prstGeom prst="rect">
            <a:avLst/>
          </a:prstGeom>
          <a:noFill/>
        </p:spPr>
        <p:txBody>
          <a:bodyPr wrap="square">
            <a:spAutoFit/>
          </a:bodyPr>
          <a:lstStyle/>
          <a:p>
            <a:pPr marL="457200" indent="457200" algn="ctr">
              <a:lnSpc>
                <a:spcPct val="107000"/>
              </a:lnSpc>
            </a:pPr>
            <a:r>
              <a:rPr lang="vi-VN" sz="2600" dirty="0">
                <a:solidFill>
                  <a:srgbClr val="FFFF00"/>
                </a:solidFill>
                <a:effectLst/>
                <a:latin typeface="+mj-lt"/>
                <a:ea typeface="Calibri" panose="020F0502020204030204" pitchFamily="34" charset="0"/>
                <a:cs typeface="Times New Roman" panose="02020603050405020304" pitchFamily="18" charset="0"/>
              </a:rPr>
              <a:t>Bài toán quản lý phòng Karaoke.</a:t>
            </a:r>
          </a:p>
          <a:p>
            <a:pPr marL="457200" indent="457200" algn="just">
              <a:lnSpc>
                <a:spcPct val="107000"/>
              </a:lnSpc>
            </a:pPr>
            <a:r>
              <a:rPr lang="vi-VN" sz="2600" dirty="0">
                <a:solidFill>
                  <a:schemeClr val="bg1"/>
                </a:solidFill>
                <a:effectLst/>
                <a:latin typeface="+mj-lt"/>
                <a:ea typeface="Calibri" panose="020F0502020204030204" pitchFamily="34" charset="0"/>
                <a:cs typeface="Times New Roman" panose="02020603050405020304" pitchFamily="18" charset="0"/>
              </a:rPr>
              <a:t>Hàng ngày tại quán Karaoke thực hiện cho khách hàng thuê phòng hát tính theo giờ. Có hai loại phòng cho khách hàng lựa chọn là phòng thường và phòng VIP. Giá phòng  là 120.000/1h đối với phòng thường và 200.000/1h đối với phòng VIP. Khi thuê phòng hát khách hàng có thể order các loại sản phẩm như: Bia, nước ngọt, các loại thức ăn nhanh.</a:t>
            </a:r>
          </a:p>
          <a:p>
            <a:pPr marL="457200" indent="457200" algn="just">
              <a:lnSpc>
                <a:spcPct val="107000"/>
              </a:lnSpc>
            </a:pPr>
            <a:r>
              <a:rPr lang="vi-VN" sz="2600" dirty="0">
                <a:solidFill>
                  <a:schemeClr val="bg1"/>
                </a:solidFill>
                <a:effectLst/>
                <a:latin typeface="+mj-lt"/>
                <a:ea typeface="Calibri" panose="020F0502020204030204" pitchFamily="34" charset="0"/>
                <a:cs typeface="Times New Roman" panose="02020603050405020304" pitchFamily="18" charset="0"/>
              </a:rPr>
              <a:t>Nhân viên quán Karaoke sẽ thống kê các sản phẩm khách hàng đã order và tính thời gian thuê phòng của khách hàng từ đó sẽ tính được tổng tiền mà khách hàng phải chi trả.</a:t>
            </a:r>
          </a:p>
          <a:p>
            <a:pPr marL="457200" indent="457200" algn="just">
              <a:lnSpc>
                <a:spcPct val="107000"/>
              </a:lnSpc>
              <a:spcAft>
                <a:spcPts val="800"/>
              </a:spcAft>
            </a:pPr>
            <a:r>
              <a:rPr lang="vi-VN" sz="2600" dirty="0">
                <a:solidFill>
                  <a:schemeClr val="bg1"/>
                </a:solidFill>
                <a:effectLst/>
                <a:latin typeface="+mj-lt"/>
                <a:ea typeface="Calibri" panose="020F0502020204030204" pitchFamily="34" charset="0"/>
                <a:cs typeface="Times New Roman" panose="02020603050405020304" pitchFamily="18" charset="0"/>
              </a:rPr>
              <a:t>Nhân viên quản lý có thể thêm, xóa, sửa danh sách các sản phẩm, danh mục sản phẩm hay danh sách các phòng hát của quán (VD: Thay đổi tên sản phẩm, thay đổi giá sản phẩm, thêm mới một phòng hát).</a:t>
            </a:r>
          </a:p>
        </p:txBody>
      </p:sp>
    </p:spTree>
    <p:extLst>
      <p:ext uri="{BB962C8B-B14F-4D97-AF65-F5344CB8AC3E}">
        <p14:creationId xmlns:p14="http://schemas.microsoft.com/office/powerpoint/2010/main" val="269859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3B81F-92F5-4337-6DB7-434D57FDFA48}"/>
              </a:ext>
            </a:extLst>
          </p:cNvPr>
          <p:cNvSpPr txBox="1"/>
          <p:nvPr/>
        </p:nvSpPr>
        <p:spPr>
          <a:xfrm flipH="1">
            <a:off x="7315200" y="647700"/>
            <a:ext cx="4831081" cy="800219"/>
          </a:xfrm>
          <a:prstGeom prst="rect">
            <a:avLst/>
          </a:prstGeom>
          <a:noFill/>
        </p:spPr>
        <p:txBody>
          <a:bodyPr wrap="square" rtlCol="0">
            <a:spAutoFit/>
          </a:bodyPr>
          <a:lstStyle/>
          <a:p>
            <a:r>
              <a:rPr lang="vi-VN" sz="4600" dirty="0">
                <a:solidFill>
                  <a:schemeClr val="bg1"/>
                </a:solidFill>
                <a:latin typeface="+mj-lt"/>
              </a:rPr>
              <a:t>Khảo sát bài toán</a:t>
            </a:r>
          </a:p>
        </p:txBody>
      </p:sp>
      <p:pic>
        <p:nvPicPr>
          <p:cNvPr id="4" name="Picture 3">
            <a:extLst>
              <a:ext uri="{FF2B5EF4-FFF2-40B4-BE49-F238E27FC236}">
                <a16:creationId xmlns:a16="http://schemas.microsoft.com/office/drawing/2014/main" id="{F98012EC-3356-3A3B-C941-DF7BADF1A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228088"/>
            <a:ext cx="4061460" cy="5943600"/>
          </a:xfrm>
          <a:prstGeom prst="rect">
            <a:avLst/>
          </a:prstGeom>
        </p:spPr>
      </p:pic>
      <p:pic>
        <p:nvPicPr>
          <p:cNvPr id="5" name="Picture 4">
            <a:extLst>
              <a:ext uri="{FF2B5EF4-FFF2-40B4-BE49-F238E27FC236}">
                <a16:creationId xmlns:a16="http://schemas.microsoft.com/office/drawing/2014/main" id="{982A682D-42F3-B7B3-AEFA-011378D7C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942" y="2228088"/>
            <a:ext cx="4343400" cy="5943600"/>
          </a:xfrm>
          <a:prstGeom prst="rect">
            <a:avLst/>
          </a:prstGeom>
        </p:spPr>
      </p:pic>
    </p:spTree>
    <p:extLst>
      <p:ext uri="{BB962C8B-B14F-4D97-AF65-F5344CB8AC3E}">
        <p14:creationId xmlns:p14="http://schemas.microsoft.com/office/powerpoint/2010/main" val="341528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23095" y="549974"/>
            <a:ext cx="4979670" cy="504825"/>
          </a:xfrm>
          <a:prstGeom prst="rect">
            <a:avLst/>
          </a:prstGeom>
        </p:spPr>
        <p:txBody>
          <a:bodyPr vert="horz" wrap="square" lIns="0" tIns="12700" rIns="0" bIns="0" rtlCol="0">
            <a:spAutoFit/>
          </a:bodyPr>
          <a:lstStyle/>
          <a:p>
            <a:pPr marL="12700">
              <a:lnSpc>
                <a:spcPct val="100000"/>
              </a:lnSpc>
              <a:spcBef>
                <a:spcPts val="100"/>
              </a:spcBef>
            </a:pPr>
            <a:r>
              <a:rPr sz="3200" b="0" spc="-5" dirty="0">
                <a:solidFill>
                  <a:srgbClr val="FFFFFF"/>
                </a:solidFill>
                <a:latin typeface="Times New Roman" panose="02020603050405020304" charset="0"/>
                <a:cs typeface="Times New Roman" panose="02020603050405020304" charset="0"/>
              </a:rPr>
              <a:t>2. Biểu đồ use case tổng</a:t>
            </a:r>
            <a:r>
              <a:rPr sz="3200" b="0" spc="-70" dirty="0">
                <a:solidFill>
                  <a:srgbClr val="FFFFFF"/>
                </a:solidFill>
                <a:latin typeface="Times New Roman" panose="02020603050405020304" charset="0"/>
                <a:cs typeface="Times New Roman" panose="02020603050405020304" charset="0"/>
              </a:rPr>
              <a:t> </a:t>
            </a:r>
            <a:r>
              <a:rPr sz="3200" b="0" spc="-5" dirty="0">
                <a:solidFill>
                  <a:srgbClr val="FFFFFF"/>
                </a:solidFill>
                <a:latin typeface="Times New Roman" panose="02020603050405020304" charset="0"/>
                <a:cs typeface="Times New Roman" panose="02020603050405020304" charset="0"/>
              </a:rPr>
              <a:t>quan:</a:t>
            </a:r>
            <a:endParaRPr sz="3200">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E978238C-3234-91FC-7D17-2DBD61DEE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26404"/>
            <a:ext cx="12877800" cy="7341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270203" y="453145"/>
            <a:ext cx="4709795" cy="504825"/>
          </a:xfrm>
          <a:prstGeom prst="rect">
            <a:avLst/>
          </a:prstGeom>
        </p:spPr>
        <p:txBody>
          <a:bodyPr vert="horz" wrap="square" lIns="0" tIns="12700" rIns="0" bIns="0" rtlCol="0">
            <a:spAutoFit/>
          </a:bodyPr>
          <a:lstStyle/>
          <a:p>
            <a:pPr marL="12700">
              <a:lnSpc>
                <a:spcPct val="100000"/>
              </a:lnSpc>
              <a:spcBef>
                <a:spcPts val="100"/>
              </a:spcBef>
            </a:pPr>
            <a:r>
              <a:rPr sz="3200" b="0" spc="-5" dirty="0">
                <a:solidFill>
                  <a:srgbClr val="FFFFFF"/>
                </a:solidFill>
                <a:latin typeface="Times New Roman" panose="02020603050405020304" charset="0"/>
                <a:cs typeface="Times New Roman" panose="02020603050405020304" charset="0"/>
              </a:rPr>
              <a:t>3. </a:t>
            </a:r>
            <a:r>
              <a:rPr sz="3200" spc="-5" dirty="0">
                <a:solidFill>
                  <a:srgbClr val="FFFFFF"/>
                </a:solidFill>
                <a:latin typeface="Times New Roman" panose="02020603050405020304" charset="0"/>
                <a:cs typeface="Times New Roman" panose="02020603050405020304" charset="0"/>
              </a:rPr>
              <a:t>Biểu đồ use case phân</a:t>
            </a:r>
            <a:r>
              <a:rPr sz="3200" spc="-70" dirty="0">
                <a:solidFill>
                  <a:srgbClr val="FFFFFF"/>
                </a:solidFill>
                <a:latin typeface="Times New Roman" panose="02020603050405020304" charset="0"/>
                <a:cs typeface="Times New Roman" panose="02020603050405020304" charset="0"/>
              </a:rPr>
              <a:t> </a:t>
            </a:r>
            <a:r>
              <a:rPr sz="3200" spc="-5" dirty="0">
                <a:solidFill>
                  <a:srgbClr val="FFFFFF"/>
                </a:solidFill>
                <a:latin typeface="Times New Roman" panose="02020603050405020304" charset="0"/>
                <a:cs typeface="Times New Roman" panose="02020603050405020304" charset="0"/>
              </a:rPr>
              <a:t>rã</a:t>
            </a:r>
            <a:endParaRPr sz="32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3962400" y="1790700"/>
            <a:ext cx="10405160" cy="6730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75554" y="1638300"/>
            <a:ext cx="10907246" cy="7391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04790" y="215328"/>
            <a:ext cx="3287395" cy="504825"/>
          </a:xfrm>
          <a:prstGeom prst="rect">
            <a:avLst/>
          </a:prstGeom>
        </p:spPr>
        <p:txBody>
          <a:bodyPr vert="horz" wrap="square" lIns="0" tIns="12700" rIns="0" bIns="0" rtlCol="0">
            <a:spAutoFit/>
          </a:bodyPr>
          <a:lstStyle/>
          <a:p>
            <a:pPr marL="12700">
              <a:lnSpc>
                <a:spcPct val="100000"/>
              </a:lnSpc>
              <a:spcBef>
                <a:spcPts val="100"/>
              </a:spcBef>
            </a:pPr>
            <a:r>
              <a:rPr sz="3200" b="0" spc="-5" dirty="0">
                <a:solidFill>
                  <a:srgbClr val="FFFFFF"/>
                </a:solidFill>
                <a:latin typeface="Times New Roman" panose="02020603050405020304" charset="0"/>
                <a:cs typeface="Times New Roman" panose="02020603050405020304" charset="0"/>
              </a:rPr>
              <a:t>3. Sơ đồ quan</a:t>
            </a:r>
            <a:r>
              <a:rPr sz="3200" b="0" spc="-80" dirty="0">
                <a:solidFill>
                  <a:srgbClr val="FFFFFF"/>
                </a:solidFill>
                <a:latin typeface="Times New Roman" panose="02020603050405020304" charset="0"/>
                <a:cs typeface="Times New Roman" panose="02020603050405020304" charset="0"/>
              </a:rPr>
              <a:t> </a:t>
            </a:r>
            <a:r>
              <a:rPr sz="3200" b="0" spc="-5" dirty="0">
                <a:solidFill>
                  <a:srgbClr val="FFFFFF"/>
                </a:solidFill>
                <a:latin typeface="Times New Roman" panose="02020603050405020304" charset="0"/>
                <a:cs typeface="Times New Roman" panose="02020603050405020304" charset="0"/>
              </a:rPr>
              <a:t>niệm:</a:t>
            </a:r>
            <a:endParaRPr sz="3200">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E04595E7-D10C-A8A5-F244-3E4870E4BA70}"/>
              </a:ext>
            </a:extLst>
          </p:cNvPr>
          <p:cNvPicPr>
            <a:picLocks noChangeAspect="1"/>
          </p:cNvPicPr>
          <p:nvPr/>
        </p:nvPicPr>
        <p:blipFill>
          <a:blip r:embed="rId2"/>
          <a:stretch>
            <a:fillRect/>
          </a:stretch>
        </p:blipFill>
        <p:spPr>
          <a:xfrm>
            <a:off x="3948487" y="1352550"/>
            <a:ext cx="10634663" cy="7581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581</Words>
  <Application>Microsoft Office PowerPoint</Application>
  <PresentationFormat>Custom</PresentationFormat>
  <Paragraphs>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Cooper Black</vt:lpstr>
      <vt:lpstr>TeXGyreTermes</vt:lpstr>
      <vt:lpstr>Times New Roman</vt:lpstr>
      <vt:lpstr>Office Theme</vt:lpstr>
      <vt:lpstr>TÊN ĐỀ TÀI:  QUẢN LÍ KARAOKE</vt:lpstr>
      <vt:lpstr>PowerPoint Presentation</vt:lpstr>
      <vt:lpstr>PowerPoint Presentation</vt:lpstr>
      <vt:lpstr>PowerPoint Presentation</vt:lpstr>
      <vt:lpstr>PowerPoint Presentation</vt:lpstr>
      <vt:lpstr>2. Biểu đồ use case tổng quan:</vt:lpstr>
      <vt:lpstr>3. Biểu đồ use case phân rã</vt:lpstr>
      <vt:lpstr>PowerPoint Presentation</vt:lpstr>
      <vt:lpstr>3. Sơ đồ quan niệm:</vt:lpstr>
      <vt:lpstr>4. Sơ đồ quan hệ:</vt:lpstr>
      <vt:lpstr>Giao diện đăng nhập</vt:lpstr>
      <vt:lpstr>PowerPoint Presentation</vt:lpstr>
      <vt:lpstr>PowerPoint Presentation</vt:lpstr>
      <vt:lpstr>PowerPoint Presentation</vt:lpstr>
      <vt:lpstr>PowerPoint Presentation</vt:lpstr>
      <vt:lpstr>PowerPoint Presentation</vt:lpstr>
      <vt:lpstr>Màn hình quản lí hóa đơn</vt:lpstr>
      <vt:lpstr>PowerPoint Presentation</vt:lpstr>
      <vt:lpstr>PowerPoint Presentation</vt:lpstr>
      <vt:lpstr>Kết luận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ĐỀ	TÀI:	QUẢN	LÍ	KARAOKE</dc:title>
  <dc:creator>Trần Vũ Kha</dc:creator>
  <cp:keywords>DAFUjdnnhC4,BAFT92S8gX8</cp:keywords>
  <cp:lastModifiedBy>Tiến Ngô Thành</cp:lastModifiedBy>
  <cp:revision>10</cp:revision>
  <dcterms:created xsi:type="dcterms:W3CDTF">2022-12-13T02:17:00Z</dcterms:created>
  <dcterms:modified xsi:type="dcterms:W3CDTF">2022-12-22T16:46:20Z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2022-12-13T04:00:00Z</vt:filetime>
  </property>
  <property fmtid="{D5CDD505-2E9C-101B-9397-08002B2CF9AE}" pid="3" name="Creator">
    <vt:lpwstr>Canva</vt:lpwstr>
  </property>
  <property fmtid="{D5CDD505-2E9C-101B-9397-08002B2CF9AE}" pid="4" name="LastSaved">
    <vt:filetime>2022-12-14T04:00:00Z</vt:filetime>
  </property>
  <property fmtid="{D5CDD505-2E9C-101B-9397-08002B2CF9AE}" pid="5" name="ICV">
    <vt:lpwstr>D212EDF33C1F4A00904C4B0989F90626</vt:lpwstr>
  </property>
  <property fmtid="{D5CDD505-2E9C-101B-9397-08002B2CF9AE}" pid="6" name="KSOProductBuildVer">
    <vt:lpwstr>1033-11.2.0.11440</vt:lpwstr>
  </property>
</Properties>
</file>