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8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116CA-30FA-4772-AEBC-9354B55F6A85}" type="doc">
      <dgm:prSet loTypeId="urn:microsoft.com/office/officeart/2005/8/layout/list1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94569F-F223-43EA-8086-30C65B3E86F1}">
      <dgm:prSet phldrT="[Text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Tổng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22405F-B8D4-401A-B62C-53730E87AE73}" cxnId="{C8AAB4ED-7BBF-4189-A692-F5C25EE038F2}" type="parTrans">
      <dgm:prSet/>
      <dgm:spPr/>
      <dgm:t>
        <a:bodyPr/>
        <a:lstStyle/>
        <a:p>
          <a:endParaRPr lang="en-US"/>
        </a:p>
      </dgm:t>
    </dgm:pt>
    <dgm:pt modelId="{D4E5CC79-67DE-453B-9F46-F19B7C217A5E}" cxnId="{C8AAB4ED-7BBF-4189-A692-F5C25EE038F2}" type="sibTrans">
      <dgm:prSet/>
      <dgm:spPr/>
      <dgm:t>
        <a:bodyPr/>
        <a:lstStyle/>
        <a:p>
          <a:endParaRPr lang="en-US"/>
        </a:p>
      </dgm:t>
    </dgm:pt>
    <dgm:pt modelId="{60148A74-BD0C-44F7-81C3-F525E2AD81A0}">
      <dgm:prSet phldrT="[Text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database</a:t>
          </a:r>
        </a:p>
      </dgm:t>
    </dgm:pt>
    <dgm:pt modelId="{5D3FEC2E-D8CE-4D76-AE40-9128D596AE8C}" cxnId="{4FD700CE-BC94-44E6-9597-77AB0F9BD215}" type="parTrans">
      <dgm:prSet/>
      <dgm:spPr/>
      <dgm:t>
        <a:bodyPr/>
        <a:lstStyle/>
        <a:p>
          <a:endParaRPr lang="en-US"/>
        </a:p>
      </dgm:t>
    </dgm:pt>
    <dgm:pt modelId="{7B69F77F-330C-4FEC-AAB0-225FC908617B}" cxnId="{4FD700CE-BC94-44E6-9597-77AB0F9BD215}" type="sibTrans">
      <dgm:prSet/>
      <dgm:spPr/>
      <dgm:t>
        <a:bodyPr/>
        <a:lstStyle/>
        <a:p>
          <a:endParaRPr lang="en-US"/>
        </a:p>
      </dgm:t>
    </dgm:pt>
    <dgm:pt modelId="{FB947B2E-0701-4ACE-998A-E60C3D48CFD4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</a:t>
          </a:r>
        </a:p>
      </dgm:t>
    </dgm:pt>
    <dgm:pt modelId="{440BCD82-E90D-4568-A6B1-55012BB9C689}" cxnId="{DAAD1706-73B0-4087-9A09-936CC54A7EEF}" type="parTrans">
      <dgm:prSet/>
      <dgm:spPr/>
      <dgm:t>
        <a:bodyPr/>
        <a:lstStyle/>
        <a:p>
          <a:endParaRPr lang="en-US"/>
        </a:p>
      </dgm:t>
    </dgm:pt>
    <dgm:pt modelId="{499C53DC-C917-4F5B-A441-CD3270B4C517}" cxnId="{DAAD1706-73B0-4087-9A09-936CC54A7EEF}" type="sibTrans">
      <dgm:prSet/>
      <dgm:spPr/>
      <dgm:t>
        <a:bodyPr/>
        <a:lstStyle/>
        <a:p>
          <a:endParaRPr lang="en-US"/>
        </a:p>
      </dgm:t>
    </dgm:pt>
    <dgm:pt modelId="{93D3E723-2824-44DA-923D-A91F09E6E4CE}" type="pres">
      <dgm:prSet presAssocID="{378116CA-30FA-4772-AEBC-9354B55F6A85}" presName="linear" presStyleCnt="0">
        <dgm:presLayoutVars>
          <dgm:dir/>
          <dgm:animLvl val="lvl"/>
          <dgm:resizeHandles val="exact"/>
        </dgm:presLayoutVars>
      </dgm:prSet>
      <dgm:spPr/>
    </dgm:pt>
    <dgm:pt modelId="{94862029-2304-471A-9F86-01B05EFD3826}" type="pres">
      <dgm:prSet presAssocID="{BD94569F-F223-43EA-8086-30C65B3E86F1}" presName="parentLin" presStyleCnt="0"/>
      <dgm:spPr/>
    </dgm:pt>
    <dgm:pt modelId="{A37ECD00-A683-4073-A1C5-64A7345B8238}" type="pres">
      <dgm:prSet presAssocID="{BD94569F-F223-43EA-8086-30C65B3E86F1}" presName="parentLeftMargin" presStyleLbl="node1" presStyleIdx="0" presStyleCnt="3"/>
      <dgm:spPr/>
    </dgm:pt>
    <dgm:pt modelId="{03C0F466-09D5-44A7-BA17-BB448F8A1990}" type="pres">
      <dgm:prSet presAssocID="{BD94569F-F223-43EA-8086-30C65B3E86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F7503B-41BD-42FD-BC56-A74ADE36D5F6}" type="pres">
      <dgm:prSet presAssocID="{BD94569F-F223-43EA-8086-30C65B3E86F1}" presName="negativeSpace" presStyleCnt="0"/>
      <dgm:spPr/>
    </dgm:pt>
    <dgm:pt modelId="{5F496895-7BC8-46F0-86A3-8EFCF1DDB2B5}" type="pres">
      <dgm:prSet presAssocID="{BD94569F-F223-43EA-8086-30C65B3E86F1}" presName="childText" presStyleLbl="conFgAcc1" presStyleIdx="0" presStyleCnt="3">
        <dgm:presLayoutVars>
          <dgm:bulletEnabled val="1"/>
        </dgm:presLayoutVars>
      </dgm:prSet>
      <dgm:spPr/>
    </dgm:pt>
    <dgm:pt modelId="{9E6E506C-8D90-4584-88F7-DBBF42DE82CF}" type="pres">
      <dgm:prSet presAssocID="{D4E5CC79-67DE-453B-9F46-F19B7C217A5E}" presName="spaceBetweenRectangles" presStyleCnt="0"/>
      <dgm:spPr/>
    </dgm:pt>
    <dgm:pt modelId="{73287D2A-7B27-48BB-9EB0-B120A633CB3E}" type="pres">
      <dgm:prSet presAssocID="{60148A74-BD0C-44F7-81C3-F525E2AD81A0}" presName="parentLin" presStyleCnt="0"/>
      <dgm:spPr/>
    </dgm:pt>
    <dgm:pt modelId="{B04B42E2-8739-48D4-BC0A-5AD3E4900F6A}" type="pres">
      <dgm:prSet presAssocID="{60148A74-BD0C-44F7-81C3-F525E2AD81A0}" presName="parentLeftMargin" presStyleLbl="node1" presStyleIdx="0" presStyleCnt="3"/>
      <dgm:spPr/>
    </dgm:pt>
    <dgm:pt modelId="{189C7124-4C67-49F1-91AF-D1265DCC2D56}" type="pres">
      <dgm:prSet presAssocID="{60148A74-BD0C-44F7-81C3-F525E2AD81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C1CC7C-F8AA-4E22-BEE8-8D3D3E08F8B1}" type="pres">
      <dgm:prSet presAssocID="{60148A74-BD0C-44F7-81C3-F525E2AD81A0}" presName="negativeSpace" presStyleCnt="0"/>
      <dgm:spPr/>
    </dgm:pt>
    <dgm:pt modelId="{52BAA265-F631-4F64-BBA1-9C6093FDADC4}" type="pres">
      <dgm:prSet presAssocID="{60148A74-BD0C-44F7-81C3-F525E2AD81A0}" presName="childText" presStyleLbl="conFgAcc1" presStyleIdx="1" presStyleCnt="3">
        <dgm:presLayoutVars>
          <dgm:bulletEnabled val="1"/>
        </dgm:presLayoutVars>
      </dgm:prSet>
      <dgm:spPr/>
    </dgm:pt>
    <dgm:pt modelId="{62A825D7-5EB3-4954-8934-00681364A9FF}" type="pres">
      <dgm:prSet presAssocID="{7B69F77F-330C-4FEC-AAB0-225FC908617B}" presName="spaceBetweenRectangles" presStyleCnt="0"/>
      <dgm:spPr/>
    </dgm:pt>
    <dgm:pt modelId="{57061E4F-D966-4040-B864-3A5DBFF6E466}" type="pres">
      <dgm:prSet presAssocID="{FB947B2E-0701-4ACE-998A-E60C3D48CFD4}" presName="parentLin" presStyleCnt="0"/>
      <dgm:spPr/>
    </dgm:pt>
    <dgm:pt modelId="{6EABC10C-C1F7-4E46-9CE5-C62F9A4ED91B}" type="pres">
      <dgm:prSet presAssocID="{FB947B2E-0701-4ACE-998A-E60C3D48CFD4}" presName="parentLeftMargin" presStyleLbl="node1" presStyleIdx="1" presStyleCnt="3"/>
      <dgm:spPr/>
    </dgm:pt>
    <dgm:pt modelId="{BF5C0661-2DDB-4353-B45C-5D63FFB40712}" type="pres">
      <dgm:prSet presAssocID="{FB947B2E-0701-4ACE-998A-E60C3D48CF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4AA603D-D7BA-4FE3-BACF-485DB0078105}" type="pres">
      <dgm:prSet presAssocID="{FB947B2E-0701-4ACE-998A-E60C3D48CFD4}" presName="negativeSpace" presStyleCnt="0"/>
      <dgm:spPr/>
    </dgm:pt>
    <dgm:pt modelId="{D249023E-9925-4116-829B-1C2CA7DE5FDA}" type="pres">
      <dgm:prSet presAssocID="{FB947B2E-0701-4ACE-998A-E60C3D48CF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AAD1706-73B0-4087-9A09-936CC54A7EEF}" srcId="{378116CA-30FA-4772-AEBC-9354B55F6A85}" destId="{FB947B2E-0701-4ACE-998A-E60C3D48CFD4}" srcOrd="2" destOrd="0" parTransId="{440BCD82-E90D-4568-A6B1-55012BB9C689}" sibTransId="{499C53DC-C917-4F5B-A441-CD3270B4C517}"/>
    <dgm:cxn modelId="{C388170F-97C2-422E-86C3-BDBB3F70C4C6}" type="presOf" srcId="{378116CA-30FA-4772-AEBC-9354B55F6A85}" destId="{93D3E723-2824-44DA-923D-A91F09E6E4CE}" srcOrd="0" destOrd="0" presId="urn:microsoft.com/office/officeart/2005/8/layout/list1"/>
    <dgm:cxn modelId="{D5933022-1A42-4D1A-B87E-9F5F02D2B446}" type="presOf" srcId="{BD94569F-F223-43EA-8086-30C65B3E86F1}" destId="{03C0F466-09D5-44A7-BA17-BB448F8A1990}" srcOrd="1" destOrd="0" presId="urn:microsoft.com/office/officeart/2005/8/layout/list1"/>
    <dgm:cxn modelId="{78C05356-4EF7-46F5-BB88-9441FEBD58FA}" type="presOf" srcId="{60148A74-BD0C-44F7-81C3-F525E2AD81A0}" destId="{189C7124-4C67-49F1-91AF-D1265DCC2D56}" srcOrd="1" destOrd="0" presId="urn:microsoft.com/office/officeart/2005/8/layout/list1"/>
    <dgm:cxn modelId="{24CB7A81-64FD-4130-B6E6-33429113AB34}" type="presOf" srcId="{FB947B2E-0701-4ACE-998A-E60C3D48CFD4}" destId="{BF5C0661-2DDB-4353-B45C-5D63FFB40712}" srcOrd="1" destOrd="0" presId="urn:microsoft.com/office/officeart/2005/8/layout/list1"/>
    <dgm:cxn modelId="{AE71F198-087B-49C3-900E-6D7160AED5A3}" type="presOf" srcId="{60148A74-BD0C-44F7-81C3-F525E2AD81A0}" destId="{B04B42E2-8739-48D4-BC0A-5AD3E4900F6A}" srcOrd="0" destOrd="0" presId="urn:microsoft.com/office/officeart/2005/8/layout/list1"/>
    <dgm:cxn modelId="{F5C508B1-14D5-45FB-90B1-7E2ECBECE2BA}" type="presOf" srcId="{BD94569F-F223-43EA-8086-30C65B3E86F1}" destId="{A37ECD00-A683-4073-A1C5-64A7345B8238}" srcOrd="0" destOrd="0" presId="urn:microsoft.com/office/officeart/2005/8/layout/list1"/>
    <dgm:cxn modelId="{4FD700CE-BC94-44E6-9597-77AB0F9BD215}" srcId="{378116CA-30FA-4772-AEBC-9354B55F6A85}" destId="{60148A74-BD0C-44F7-81C3-F525E2AD81A0}" srcOrd="1" destOrd="0" parTransId="{5D3FEC2E-D8CE-4D76-AE40-9128D596AE8C}" sibTransId="{7B69F77F-330C-4FEC-AAB0-225FC908617B}"/>
    <dgm:cxn modelId="{9CC5A8DE-B19D-46B4-9327-22A8CB94E237}" type="presOf" srcId="{FB947B2E-0701-4ACE-998A-E60C3D48CFD4}" destId="{6EABC10C-C1F7-4E46-9CE5-C62F9A4ED91B}" srcOrd="0" destOrd="0" presId="urn:microsoft.com/office/officeart/2005/8/layout/list1"/>
    <dgm:cxn modelId="{C8AAB4ED-7BBF-4189-A692-F5C25EE038F2}" srcId="{378116CA-30FA-4772-AEBC-9354B55F6A85}" destId="{BD94569F-F223-43EA-8086-30C65B3E86F1}" srcOrd="0" destOrd="0" parTransId="{5E22405F-B8D4-401A-B62C-53730E87AE73}" sibTransId="{D4E5CC79-67DE-453B-9F46-F19B7C217A5E}"/>
    <dgm:cxn modelId="{1F2F12EA-4E49-4889-AEDD-51C7C5CEF582}" type="presParOf" srcId="{93D3E723-2824-44DA-923D-A91F09E6E4CE}" destId="{94862029-2304-471A-9F86-01B05EFD3826}" srcOrd="0" destOrd="0" presId="urn:microsoft.com/office/officeart/2005/8/layout/list1"/>
    <dgm:cxn modelId="{C6035E96-51EA-4D9A-822A-E9F04FBC8722}" type="presParOf" srcId="{94862029-2304-471A-9F86-01B05EFD3826}" destId="{A37ECD00-A683-4073-A1C5-64A7345B8238}" srcOrd="0" destOrd="0" presId="urn:microsoft.com/office/officeart/2005/8/layout/list1"/>
    <dgm:cxn modelId="{0BDED745-D192-44F4-874D-2D33BC611B27}" type="presParOf" srcId="{94862029-2304-471A-9F86-01B05EFD3826}" destId="{03C0F466-09D5-44A7-BA17-BB448F8A1990}" srcOrd="1" destOrd="0" presId="urn:microsoft.com/office/officeart/2005/8/layout/list1"/>
    <dgm:cxn modelId="{9F8FC269-FBEC-4980-B537-1634C8E3EAAF}" type="presParOf" srcId="{93D3E723-2824-44DA-923D-A91F09E6E4CE}" destId="{CAF7503B-41BD-42FD-BC56-A74ADE36D5F6}" srcOrd="1" destOrd="0" presId="urn:microsoft.com/office/officeart/2005/8/layout/list1"/>
    <dgm:cxn modelId="{883D068D-62D5-4881-9A73-7F6D56244874}" type="presParOf" srcId="{93D3E723-2824-44DA-923D-A91F09E6E4CE}" destId="{5F496895-7BC8-46F0-86A3-8EFCF1DDB2B5}" srcOrd="2" destOrd="0" presId="urn:microsoft.com/office/officeart/2005/8/layout/list1"/>
    <dgm:cxn modelId="{35C1DD9B-EB48-445F-BEA7-B7E4CCF7216E}" type="presParOf" srcId="{93D3E723-2824-44DA-923D-A91F09E6E4CE}" destId="{9E6E506C-8D90-4584-88F7-DBBF42DE82CF}" srcOrd="3" destOrd="0" presId="urn:microsoft.com/office/officeart/2005/8/layout/list1"/>
    <dgm:cxn modelId="{769448B6-973E-4BA1-B21F-CAF8C78BDEB6}" type="presParOf" srcId="{93D3E723-2824-44DA-923D-A91F09E6E4CE}" destId="{73287D2A-7B27-48BB-9EB0-B120A633CB3E}" srcOrd="4" destOrd="0" presId="urn:microsoft.com/office/officeart/2005/8/layout/list1"/>
    <dgm:cxn modelId="{FDAA43AA-6B78-4AC8-9A44-45C38691E3BE}" type="presParOf" srcId="{73287D2A-7B27-48BB-9EB0-B120A633CB3E}" destId="{B04B42E2-8739-48D4-BC0A-5AD3E4900F6A}" srcOrd="0" destOrd="0" presId="urn:microsoft.com/office/officeart/2005/8/layout/list1"/>
    <dgm:cxn modelId="{156DB142-E0A2-4AD2-BCC2-E9524AB4E5FA}" type="presParOf" srcId="{73287D2A-7B27-48BB-9EB0-B120A633CB3E}" destId="{189C7124-4C67-49F1-91AF-D1265DCC2D56}" srcOrd="1" destOrd="0" presId="urn:microsoft.com/office/officeart/2005/8/layout/list1"/>
    <dgm:cxn modelId="{2F83C77A-B7C8-4946-B52B-747631CED074}" type="presParOf" srcId="{93D3E723-2824-44DA-923D-A91F09E6E4CE}" destId="{2EC1CC7C-F8AA-4E22-BEE8-8D3D3E08F8B1}" srcOrd="5" destOrd="0" presId="urn:microsoft.com/office/officeart/2005/8/layout/list1"/>
    <dgm:cxn modelId="{F7A678DF-C014-41F7-982C-AC56CCE71E9E}" type="presParOf" srcId="{93D3E723-2824-44DA-923D-A91F09E6E4CE}" destId="{52BAA265-F631-4F64-BBA1-9C6093FDADC4}" srcOrd="6" destOrd="0" presId="urn:microsoft.com/office/officeart/2005/8/layout/list1"/>
    <dgm:cxn modelId="{481B298A-451C-4294-94FA-F3C561022F1F}" type="presParOf" srcId="{93D3E723-2824-44DA-923D-A91F09E6E4CE}" destId="{62A825D7-5EB3-4954-8934-00681364A9FF}" srcOrd="7" destOrd="0" presId="urn:microsoft.com/office/officeart/2005/8/layout/list1"/>
    <dgm:cxn modelId="{4DDDD581-5BB1-4745-A1DB-6B1FEB3A2C3A}" type="presParOf" srcId="{93D3E723-2824-44DA-923D-A91F09E6E4CE}" destId="{57061E4F-D966-4040-B864-3A5DBFF6E466}" srcOrd="8" destOrd="0" presId="urn:microsoft.com/office/officeart/2005/8/layout/list1"/>
    <dgm:cxn modelId="{34535A35-6E47-4D1B-BB24-839A9C2AF47D}" type="presParOf" srcId="{57061E4F-D966-4040-B864-3A5DBFF6E466}" destId="{6EABC10C-C1F7-4E46-9CE5-C62F9A4ED91B}" srcOrd="0" destOrd="0" presId="urn:microsoft.com/office/officeart/2005/8/layout/list1"/>
    <dgm:cxn modelId="{AD1752A6-0571-43DD-80CD-BE574CECFF3F}" type="presParOf" srcId="{57061E4F-D966-4040-B864-3A5DBFF6E466}" destId="{BF5C0661-2DDB-4353-B45C-5D63FFB40712}" srcOrd="1" destOrd="0" presId="urn:microsoft.com/office/officeart/2005/8/layout/list1"/>
    <dgm:cxn modelId="{A8697E64-1231-4D25-9C69-D4B2C5583B4B}" type="presParOf" srcId="{93D3E723-2824-44DA-923D-A91F09E6E4CE}" destId="{A4AA603D-D7BA-4FE3-BACF-485DB0078105}" srcOrd="9" destOrd="0" presId="urn:microsoft.com/office/officeart/2005/8/layout/list1"/>
    <dgm:cxn modelId="{7DE71111-0283-4F7C-9F32-9780EE347A5B}" type="presParOf" srcId="{93D3E723-2824-44DA-923D-A91F09E6E4CE}" destId="{D249023E-9925-4116-829B-1C2CA7DE5FD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708588" cy="3825439"/>
        <a:chOff x="0" y="0"/>
        <a:chExt cx="6708588" cy="3825439"/>
      </a:xfrm>
    </dsp:grpSpPr>
    <dsp:sp modelId="{5F496895-7BC8-46F0-86A3-8EFCF1DDB2B5}">
      <dsp:nvSpPr>
        <dsp:cNvPr id="5" name="Rectangles 4"/>
        <dsp:cNvSpPr/>
      </dsp:nvSpPr>
      <dsp:spPr bwMode="white">
        <a:xfrm>
          <a:off x="0" y="445900"/>
          <a:ext cx="6708588" cy="730800"/>
        </a:xfrm>
        <a:prstGeom prst="rect">
          <a:avLst/>
        </a:prstGeom>
        <a:sp3d z="190500" extrusionH="12700" prstMaterial="plastic">
          <a:bevelT w="50800" h="50800"/>
        </a:sp3d>
      </dsp:spPr>
      <dsp:style>
        <a:lnRef idx="1">
          <a:schemeClr val="accent2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20660" tIns="604011" rIns="520660" bIns="206248" anchor="t"/>
        <a:lstStyle>
          <a:lvl1pPr algn="l">
            <a:defRPr sz="29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445900"/>
        <a:ext cx="6708588" cy="730800"/>
      </dsp:txXfrm>
    </dsp:sp>
    <dsp:sp modelId="{03C0F466-09D5-44A7-BA17-BB448F8A1990}">
      <dsp:nvSpPr>
        <dsp:cNvPr id="4" name="Rounded Rectangle 3"/>
        <dsp:cNvSpPr/>
      </dsp:nvSpPr>
      <dsp:spPr bwMode="white">
        <a:xfrm>
          <a:off x="335429" y="17860"/>
          <a:ext cx="4696012" cy="85608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177498" tIns="0" rIns="177498" bIns="0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Tổng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35429" y="17860"/>
        <a:ext cx="4696012" cy="856080"/>
      </dsp:txXfrm>
    </dsp:sp>
    <dsp:sp modelId="{52BAA265-F631-4F64-BBA1-9C6093FDADC4}">
      <dsp:nvSpPr>
        <dsp:cNvPr id="8" name="Rectangles 7"/>
        <dsp:cNvSpPr/>
      </dsp:nvSpPr>
      <dsp:spPr bwMode="white">
        <a:xfrm>
          <a:off x="0" y="1761340"/>
          <a:ext cx="6708588" cy="730800"/>
        </a:xfrm>
        <a:prstGeom prst="rect">
          <a:avLst/>
        </a:prstGeom>
        <a:sp3d z="190500" extrusionH="12700" prstMaterial="plastic">
          <a:bevelT w="50800" h="50800"/>
        </a:sp3d>
      </dsp:spPr>
      <dsp:style>
        <a:lnRef idx="1">
          <a:schemeClr val="accent2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20660" tIns="604011" rIns="520660" bIns="206248" anchor="t"/>
        <a:lstStyle>
          <a:lvl1pPr algn="l">
            <a:defRPr sz="29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761340"/>
        <a:ext cx="6708588" cy="730800"/>
      </dsp:txXfrm>
    </dsp:sp>
    <dsp:sp modelId="{189C7124-4C67-49F1-91AF-D1265DCC2D56}">
      <dsp:nvSpPr>
        <dsp:cNvPr id="7" name="Rounded Rectangle 6"/>
        <dsp:cNvSpPr/>
      </dsp:nvSpPr>
      <dsp:spPr bwMode="white">
        <a:xfrm>
          <a:off x="335429" y="1333300"/>
          <a:ext cx="4696012" cy="85608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177498" tIns="0" rIns="177498" bIns="0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database</a:t>
          </a:r>
        </a:p>
      </dsp:txBody>
      <dsp:txXfrm>
        <a:off x="335429" y="1333300"/>
        <a:ext cx="4696012" cy="856080"/>
      </dsp:txXfrm>
    </dsp:sp>
    <dsp:sp modelId="{D249023E-9925-4116-829B-1C2CA7DE5FDA}">
      <dsp:nvSpPr>
        <dsp:cNvPr id="11" name="Rectangles 10"/>
        <dsp:cNvSpPr/>
      </dsp:nvSpPr>
      <dsp:spPr bwMode="white">
        <a:xfrm>
          <a:off x="0" y="3076780"/>
          <a:ext cx="6708588" cy="730800"/>
        </a:xfrm>
        <a:prstGeom prst="rect">
          <a:avLst/>
        </a:prstGeom>
        <a:sp3d z="190500" extrusionH="12700" prstMaterial="plastic">
          <a:bevelT w="50800" h="50800"/>
        </a:sp3d>
      </dsp:spPr>
      <dsp:style>
        <a:lnRef idx="1">
          <a:schemeClr val="accent2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20660" tIns="604011" rIns="520660" bIns="206248" anchor="t"/>
        <a:lstStyle>
          <a:lvl1pPr algn="l">
            <a:defRPr sz="29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076780"/>
        <a:ext cx="6708588" cy="730800"/>
      </dsp:txXfrm>
    </dsp:sp>
    <dsp:sp modelId="{BF5C0661-2DDB-4353-B45C-5D63FFB40712}">
      <dsp:nvSpPr>
        <dsp:cNvPr id="10" name="Rounded Rectangle 9"/>
        <dsp:cNvSpPr/>
      </dsp:nvSpPr>
      <dsp:spPr bwMode="white">
        <a:xfrm>
          <a:off x="335429" y="2648740"/>
          <a:ext cx="4696012" cy="85608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177498" tIns="0" rIns="177498" bIns="0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</a:t>
          </a:r>
        </a:p>
      </dsp:txBody>
      <dsp:txXfrm>
        <a:off x="335429" y="2648740"/>
        <a:ext cx="4696012" cy="856080"/>
      </dsp:txXfrm>
    </dsp:sp>
    <dsp:sp modelId="{A37ECD00-A683-4073-A1C5-64A7345B8238}">
      <dsp:nvSpPr>
        <dsp:cNvPr id="3" name="Rectangles 2" hidden="1"/>
        <dsp:cNvSpPr/>
      </dsp:nvSpPr>
      <dsp:spPr>
        <a:xfrm>
          <a:off x="0" y="17860"/>
          <a:ext cx="335429" cy="856080"/>
        </a:xfrm>
        <a:prstGeom prst="rect">
          <a:avLst/>
        </a:prstGeom>
      </dsp:spPr>
      <dsp:txXfrm>
        <a:off x="0" y="17860"/>
        <a:ext cx="335429" cy="856080"/>
      </dsp:txXfrm>
    </dsp:sp>
    <dsp:sp modelId="{B04B42E2-8739-48D4-BC0A-5AD3E4900F6A}">
      <dsp:nvSpPr>
        <dsp:cNvPr id="6" name="Rectangles 5" hidden="1"/>
        <dsp:cNvSpPr/>
      </dsp:nvSpPr>
      <dsp:spPr>
        <a:xfrm>
          <a:off x="0" y="1333300"/>
          <a:ext cx="335429" cy="856080"/>
        </a:xfrm>
        <a:prstGeom prst="rect">
          <a:avLst/>
        </a:prstGeom>
      </dsp:spPr>
      <dsp:txXfrm>
        <a:off x="0" y="1333300"/>
        <a:ext cx="335429" cy="856080"/>
      </dsp:txXfrm>
    </dsp:sp>
    <dsp:sp modelId="{6EABC10C-C1F7-4E46-9CE5-C62F9A4ED91B}">
      <dsp:nvSpPr>
        <dsp:cNvPr id="9" name="Rectangles 8" hidden="1"/>
        <dsp:cNvSpPr/>
      </dsp:nvSpPr>
      <dsp:spPr>
        <a:xfrm>
          <a:off x="0" y="2648740"/>
          <a:ext cx="335429" cy="856080"/>
        </a:xfrm>
        <a:prstGeom prst="rect">
          <a:avLst/>
        </a:prstGeom>
      </dsp:spPr>
      <dsp:txXfrm>
        <a:off x="0" y="2648740"/>
        <a:ext cx="335429" cy="85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C123D-B015-48AB-967A-83480698660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6DA97-12E4-4E4B-8EE2-B8DAFD548E8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3EB-1A6D-42FE-909F-35027055C9D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5" y="5883275"/>
            <a:ext cx="40310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26566" y="5875337"/>
            <a:ext cx="764215" cy="365125"/>
          </a:xfrm>
        </p:spPr>
        <p:txBody>
          <a:bodyPr/>
          <a:lstStyle>
            <a:lvl1pPr>
              <a:defRPr sz="1200" strike="sngStrik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C54C-6D5E-4C84-ADEC-FE5587931F8B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BDBE-8AAA-4AED-86DA-CDADEF0DBF9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F405-B5FF-4112-ABB1-2F11FFE947A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758E-9AE9-4011-ACA4-A3DF3A06B11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AFD-E8A6-475B-9FCF-5271BE7E1294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B28B-9B44-40E2-8AD3-FB9DD08B1A5C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87FF-986C-42BF-9D54-AA0F48507E4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72A-37C2-4859-AFEB-26CE105BD50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20F4-B8B6-4F8D-9AB6-C041F542381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78F1-C0D0-45FE-B4B1-477D623AFB5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39E9-2456-4B74-BF0E-B240FE2DFB2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745-723E-468D-B3F5-AE50B1B3443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6F2-5915-4113-8F19-799EF1A6CD3A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D557-D07F-4D35-9B1E-21D70A345D8B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CC7F-4F18-494D-BBC1-5D4FA1161DE1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4B8-0029-4EEF-BEF6-E946BF43962C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8192-6496-4420-90BB-55419504381C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942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D9A04D-C6FE-4DF1-B41D-D18A0E9C43E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5883275"/>
            <a:ext cx="4199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4030" y="587799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4012" y="2245488"/>
            <a:ext cx="8284549" cy="112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381635">
              <a:spcBef>
                <a:spcPct val="0"/>
              </a:spcBef>
              <a:spcAft>
                <a:spcPts val="500"/>
              </a:spcAft>
            </a:pPr>
            <a:r>
              <a:rPr lang="en-US" sz="5010" b="1" kern="1200" cap="all" spc="125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CƠ SỞ DỮ LIỆU NOSQL</a:t>
            </a:r>
            <a:endParaRPr lang="en-US" sz="6000" b="1" i="0" cap="all" spc="150" dirty="0">
              <a:ln w="3175" cmpd="sng">
                <a:noFill/>
              </a:ln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08607" y="3483909"/>
            <a:ext cx="5898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1635">
              <a:spcAft>
                <a:spcPts val="445"/>
              </a:spcAft>
            </a:pPr>
            <a:r>
              <a:rPr lang="en-US" sz="2600" kern="1200" cap="all" spc="125" dirty="0" err="1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600" kern="1200" cap="all" spc="125" dirty="0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kern="1200" cap="all" spc="125" dirty="0" err="1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600" kern="1200" cap="all" spc="125" dirty="0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600" kern="1200" cap="all" spc="125" dirty="0" err="1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600" kern="1200" cap="all" spc="125" dirty="0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kern="1200" cap="all" spc="125" dirty="0" err="1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600" kern="1200" cap="all" spc="125" dirty="0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</a:t>
            </a:r>
            <a:r>
              <a:rPr lang="en-US" sz="2600" kern="1200" cap="all" spc="125" dirty="0" err="1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600" kern="1200" cap="all" spc="125" dirty="0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kern="1200" cap="all" spc="125" dirty="0" err="1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kern="1200" cap="all" spc="125" dirty="0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kern="1200" cap="all" spc="125" dirty="0" err="1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kern="1200" cap="all" spc="125" dirty="0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kern="1200" cap="all" spc="125" dirty="0" err="1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2600" kern="1200" cap="all" spc="125" dirty="0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kern="1200" cap="all" spc="125" dirty="0" err="1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khuyển</a:t>
            </a:r>
            <a:r>
              <a:rPr lang="en-US" sz="2600" kern="1200" cap="all" spc="125" dirty="0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kern="1200" cap="all" spc="125" dirty="0" err="1">
                <a:ln w="3175" cmpd="sng">
                  <a:noFill/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mãi</a:t>
            </a:r>
            <a:endParaRPr lang="en-US" sz="2600" cap="all" spc="150" dirty="0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49035" y="4491317"/>
            <a:ext cx="262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GVHD:Nguyễn</a:t>
            </a:r>
            <a:r>
              <a:rPr lang="en-US" dirty="0"/>
              <a:t> Văn </a:t>
            </a:r>
            <a:r>
              <a:rPr lang="en-US" dirty="0" err="1"/>
              <a:t>Lễ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7609" y="-145109"/>
            <a:ext cx="5976781" cy="111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445"/>
              </a:spcAft>
            </a:pP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sz="4800" cap="all" spc="150" dirty="0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7249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96" y="1125702"/>
            <a:ext cx="10628571" cy="56285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7609" y="-145109"/>
            <a:ext cx="5976781" cy="111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445"/>
              </a:spcAft>
            </a:pP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sz="4800" cap="all" spc="150" dirty="0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7249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912" y="1092388"/>
            <a:ext cx="10580952" cy="55235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18" y="1051986"/>
            <a:ext cx="10571428" cy="5688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7609" y="-145109"/>
            <a:ext cx="5976781" cy="111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445"/>
              </a:spcAft>
            </a:pP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sz="4800" cap="all" spc="150" dirty="0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7249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5635" y="-158242"/>
            <a:ext cx="7280729" cy="111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445"/>
              </a:spcAft>
            </a:pP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 ĐỔI MÔ HÌNH</a:t>
            </a:r>
            <a:endParaRPr lang="en-US" sz="4800" cap="all" spc="150" dirty="0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7249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90161" y="999384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mãi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13700" y="999384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11" y="1365832"/>
            <a:ext cx="5044840" cy="51983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54" y="1365832"/>
            <a:ext cx="5142857" cy="519837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0120" y="957486"/>
            <a:ext cx="4175471" cy="3131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25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demo</a:t>
            </a:r>
            <a:endParaRPr lang="en-US" sz="4800" b="1" cap="all" spc="125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Monit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230" y="957486"/>
            <a:ext cx="4935130" cy="4935130"/>
          </a:xfrm>
          <a:prstGeom prst="roundRect">
            <a:avLst>
              <a:gd name="adj" fmla="val 5301"/>
            </a:avLst>
          </a:prstGeom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878840"/>
            <a:ext cx="4656455" cy="2275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724529" y="190309"/>
            <a:ext cx="6490402" cy="483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445"/>
              </a:spcAft>
            </a:pPr>
            <a:r>
              <a:rPr lang="en-US" sz="22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QUẢN LÝ KHUYẾN MÃI</a:t>
            </a:r>
            <a:endParaRPr lang="en-US" sz="2200" cap="all" spc="150" dirty="0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628515" y="673725"/>
            <a:ext cx="3299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1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31635" y="4083050"/>
            <a:ext cx="5106035" cy="246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/>
          <p:cNvPicPr>
            <a:picLocks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731635" y="878840"/>
            <a:ext cx="5105400" cy="248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4088765"/>
            <a:ext cx="504825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405" y="2546985"/>
            <a:ext cx="5208270" cy="250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647" y="439270"/>
            <a:ext cx="3083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4800" cap="all" spc="125" dirty="0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8494" y="1837764"/>
            <a:ext cx="8928847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:</a:t>
            </a:r>
            <a:endParaRPr lang="en-US" sz="2000" dirty="0"/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khuyến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mãi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vi-VN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giúp người dùng có thể quản lý được các chương trình khuyến mãi trong kinh doanh. </a:t>
            </a:r>
            <a:endParaRPr lang="en-US" sz="20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vi-VN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 ra chương trình còn hoàn thành một phần nhỏ trong việc quản lý sản phẩm của người dùng.</a:t>
            </a:r>
            <a:endParaRPr lang="en-US" sz="20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vi-VN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 dựng được website để tương tác với cơ sở dữ liệu đáp ứng nhu cầu đề bài về một chương trình minh họa hệ thống quản lý khuyến mãi.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1F1F1F"/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/>
              <a:t>	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5234" y="277905"/>
            <a:ext cx="6790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THAM KHẢO</a:t>
            </a:r>
            <a:endParaRPr lang="en-US" sz="4800" cap="all" spc="125" dirty="0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0917" y="1734825"/>
            <a:ext cx="6096000" cy="1514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vi-VN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 trình slide bài giảng cơ sở dữ liệu no sql Đại học Công Thương TP.HCM</a:t>
            </a:r>
            <a:endParaRPr lang="en-US" sz="2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https://www.mongodb.com/docs/manual/</a:t>
            </a:r>
            <a:endParaRPr lang="en-US" sz="2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The end</a:t>
            </a:r>
            <a:endParaRPr 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1564" y="122573"/>
            <a:ext cx="4175471" cy="111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445"/>
              </a:spcAft>
            </a:pPr>
            <a:r>
              <a:rPr lang="en-US" sz="4800" cap="all" spc="125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Thành </a:t>
            </a:r>
            <a:r>
              <a:rPr lang="en-US" sz="4800" cap="all" spc="125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viên</a:t>
            </a:r>
            <a:endParaRPr lang="en-US" sz="4800" cap="all" spc="15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19353" y="1638300"/>
          <a:ext cx="7029547" cy="4097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4101"/>
                <a:gridCol w="3325446"/>
              </a:tblGrid>
              <a:tr h="305796">
                <a:tc>
                  <a:txBody>
                    <a:bodyPr/>
                    <a:lstStyle/>
                    <a:p>
                      <a:pPr algn="ctr"/>
                      <a:r>
                        <a:rPr lang="en-US" sz="27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Tên thành viên</a:t>
                      </a:r>
                      <a:endParaRPr lang="en-US" sz="27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5053" marR="135053" marT="67527" marB="67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Mã</a:t>
                      </a:r>
                      <a:r>
                        <a:rPr lang="en-US" sz="27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7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sinh</a:t>
                      </a:r>
                      <a:r>
                        <a:rPr lang="en-US" sz="27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7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endParaRPr lang="en-US" sz="27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5053" marR="135053" marT="67527" marB="67527"/>
                </a:tc>
              </a:tr>
              <a:tr h="989935">
                <a:tc>
                  <a:txBody>
                    <a:bodyPr/>
                    <a:lstStyle/>
                    <a:p>
                      <a:r>
                        <a:rPr lang="vi-VN" altLang="en-GB" sz="2700" b="0" u="none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Inconsolata"/>
                        </a:rPr>
                        <a:t>Võ Nguyễn Duy Tân</a:t>
                      </a:r>
                      <a:endParaRPr lang="en-US" sz="2700" b="0" u="none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5053" marR="135053" marT="67527" marB="67527"/>
                </a:tc>
                <a:tc>
                  <a:txBody>
                    <a:bodyPr/>
                    <a:lstStyle/>
                    <a:p>
                      <a:r>
                        <a:rPr lang="en-US" sz="2700" b="0" u="none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2001200082</a:t>
                      </a:r>
                      <a:endParaRPr lang="en-US" sz="2700" b="0" u="none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5053" marR="135053" marT="67527" marB="67527"/>
                </a:tc>
              </a:tr>
              <a:tr h="989935">
                <a:tc>
                  <a:txBody>
                    <a:bodyPr/>
                    <a:lstStyle/>
                    <a:p>
                      <a:r>
                        <a:rPr lang="vi-VN" sz="27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 Thanh Phước </a:t>
                      </a:r>
                      <a:endParaRPr lang="en-US" sz="27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5053" marR="135053" marT="67527" marB="67527"/>
                </a:tc>
                <a:tc>
                  <a:txBody>
                    <a:bodyPr/>
                    <a:lstStyle/>
                    <a:p>
                      <a:r>
                        <a:rPr lang="en-US" sz="27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2001204728</a:t>
                      </a:r>
                      <a:endParaRPr lang="en-US" sz="27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5053" marR="135053" marT="67527" marB="67527"/>
                </a:tc>
              </a:tr>
              <a:tr h="581352">
                <a:tc>
                  <a:txBody>
                    <a:bodyPr/>
                    <a:lstStyle/>
                    <a:p>
                      <a:r>
                        <a:rPr lang="vi-VN" sz="27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Phạm Hải Đăng </a:t>
                      </a:r>
                      <a:endParaRPr lang="en-US" sz="27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5053" marR="135053" marT="67527" marB="67527"/>
                </a:tc>
                <a:tc>
                  <a:txBody>
                    <a:bodyPr/>
                    <a:lstStyle/>
                    <a:p>
                      <a:r>
                        <a:rPr lang="vi-VN" sz="27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</a:t>
                      </a:r>
                      <a:r>
                        <a:rPr lang="en-US" sz="27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1202029 </a:t>
                      </a:r>
                      <a:endParaRPr lang="en-US" sz="27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5053" marR="135053" marT="67527" marB="67527"/>
                </a:tc>
              </a:tr>
              <a:tr h="989935">
                <a:tc>
                  <a:txBody>
                    <a:bodyPr/>
                    <a:lstStyle/>
                    <a:p>
                      <a:r>
                        <a:rPr lang="vi-VN" sz="27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 Thanh Phúc</a:t>
                      </a:r>
                      <a:endParaRPr lang="en-US" sz="27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5053" marR="135053" marT="67527" marB="67527"/>
                </a:tc>
                <a:tc>
                  <a:txBody>
                    <a:bodyPr/>
                    <a:lstStyle/>
                    <a:p>
                      <a:r>
                        <a:rPr lang="vi-VN" sz="27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</a:t>
                      </a:r>
                      <a:r>
                        <a:rPr lang="en-US" sz="27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1200185</a:t>
                      </a:r>
                      <a:endParaRPr lang="en-US" sz="27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5053" marR="135053" marT="67527" marB="67527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342" y="606668"/>
            <a:ext cx="4175471" cy="111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445"/>
              </a:spcAft>
            </a:pP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  <a:endParaRPr lang="en-US" sz="4800" cap="all" spc="150" dirty="0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651435" y="2052917"/>
          <a:ext cx="6708588" cy="3825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97141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70382" y="1358901"/>
            <a:ext cx="3707844" cy="2730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25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Tổng</a:t>
            </a:r>
            <a:r>
              <a:rPr lang="en-US" sz="4800" b="1" cap="all" spc="125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4800" b="1" cap="all" spc="125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quan</a:t>
            </a:r>
            <a:r>
              <a:rPr lang="en-US" sz="4800" b="1" cap="all" spc="125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4800" b="1" cap="all" spc="125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về</a:t>
            </a:r>
            <a:r>
              <a:rPr lang="en-US" sz="4800" b="1" cap="all" spc="125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4800" b="1" cap="all" spc="125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đề</a:t>
            </a:r>
            <a:r>
              <a:rPr lang="en-US" sz="4800" b="1" cap="all" spc="125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4800" b="1" cap="all" spc="125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tài</a:t>
            </a:r>
            <a:endParaRPr lang="en-US" sz="4800" b="1" cap="all" spc="125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5" name="Picture Placeholder 100"/>
          <p:cNvPicPr>
            <a:picLocks noChangeAspect="1"/>
          </p:cNvPicPr>
          <p:nvPr/>
        </p:nvPicPr>
        <p:blipFill>
          <a:blip r:embed="rId3"/>
          <a:srcRect l="12299" r="7612"/>
          <a:stretch>
            <a:fillRect/>
          </a:stretch>
        </p:blipFill>
        <p:spPr>
          <a:xfrm>
            <a:off x="-8857" y="0"/>
            <a:ext cx="7097814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9710" y="-135584"/>
            <a:ext cx="4175471" cy="111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445"/>
              </a:spcAft>
            </a:pP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sz="4800" cap="all" spc="150" dirty="0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97249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881562" y="3745632"/>
            <a:ext cx="2428875" cy="1924049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Speech Bubble: Rectangle 29"/>
          <p:cNvSpPr/>
          <p:nvPr/>
        </p:nvSpPr>
        <p:spPr>
          <a:xfrm>
            <a:off x="6013726" y="1312363"/>
            <a:ext cx="4802909" cy="2102921"/>
          </a:xfrm>
          <a:prstGeom prst="wedgeRectCallout">
            <a:avLst>
              <a:gd name="adj1" fmla="val -31218"/>
              <a:gd name="adj2" fmla="val 6381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nay,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hút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chân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rằng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Speech Bubble: Rectangle 30"/>
          <p:cNvSpPr/>
          <p:nvPr/>
        </p:nvSpPr>
        <p:spPr>
          <a:xfrm>
            <a:off x="879385" y="1188320"/>
            <a:ext cx="3498652" cy="2801790"/>
          </a:xfrm>
          <a:prstGeom prst="wedgeRectCallout">
            <a:avLst>
              <a:gd name="adj1" fmla="val 47439"/>
              <a:gd name="adj2" fmla="val 6417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chóng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thiểu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sức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9710" y="-135584"/>
            <a:ext cx="4175471" cy="111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445"/>
              </a:spcAft>
            </a:pP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sz="4800" cap="all" spc="150" dirty="0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7249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ar: 7 Points 14"/>
          <p:cNvSpPr/>
          <p:nvPr/>
        </p:nvSpPr>
        <p:spPr>
          <a:xfrm>
            <a:off x="4895273" y="1440872"/>
            <a:ext cx="2401454" cy="1117599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allout: Up Arrow 15"/>
          <p:cNvSpPr/>
          <p:nvPr/>
        </p:nvSpPr>
        <p:spPr>
          <a:xfrm>
            <a:off x="3094181" y="3017328"/>
            <a:ext cx="6003636" cy="2096655"/>
          </a:xfrm>
          <a:prstGeom prst="upArrow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284948" y="3944734"/>
            <a:ext cx="562210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hấp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0120" y="957486"/>
            <a:ext cx="4175471" cy="3131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25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Thiết</a:t>
            </a:r>
            <a:r>
              <a:rPr lang="en-US" sz="4800" b="1" cap="all" spc="125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4800" b="1" cap="all" spc="125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kế</a:t>
            </a:r>
            <a:r>
              <a:rPr lang="en-US" sz="4800" b="1" cap="all" spc="125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DATABASE</a:t>
            </a:r>
            <a:endParaRPr lang="en-US" sz="4800" b="1" cap="all" spc="125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Databa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230" y="957486"/>
            <a:ext cx="4935130" cy="4935130"/>
          </a:xfrm>
          <a:prstGeom prst="roundRect">
            <a:avLst>
              <a:gd name="adj" fmla="val 5301"/>
            </a:avLst>
          </a:prstGeom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8" name="Picture 3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7671" y="-145109"/>
            <a:ext cx="5976781" cy="111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445"/>
              </a:spcAft>
            </a:pP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 sử </a:t>
            </a:r>
            <a:r>
              <a:rPr lang="vi-VN" alt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altLang="en-US" sz="4800" cap="all" spc="125" dirty="0" err="1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7249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7715" y="2304415"/>
            <a:ext cx="10656570" cy="19189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marR="0" indent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altLang="en-US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Database: MongoDB (IDE: </a:t>
            </a:r>
            <a:r>
              <a:rPr lang="en-US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 Compass</a:t>
            </a:r>
            <a:r>
              <a:rPr lang="vi-VN" altLang="en-US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vi-VN" altLang="en-US" sz="28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altLang="en-US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 ngữ lập trình: C#, Asp.Net MVC (IDE: Visual studio 2022)</a:t>
            </a:r>
            <a:endParaRPr lang="vi-VN" altLang="en-US" sz="28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7609" y="-145109"/>
            <a:ext cx="5976781" cy="111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445"/>
              </a:spcAft>
            </a:pP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4800" cap="all" spc="125" dirty="0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cap="all" spc="125" dirty="0" err="1">
                <a:ln w="3175" cmpd="sng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4800" cap="all" spc="150" dirty="0">
              <a:ln w="3175" cmpd="sng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7249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atabas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24400" y="1125293"/>
            <a:ext cx="2223247" cy="2061695"/>
          </a:xfrm>
          <a:prstGeom prst="roundRect">
            <a:avLst>
              <a:gd name="adj" fmla="val 5301"/>
            </a:avLst>
          </a:prstGeom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4" y="4012147"/>
            <a:ext cx="2566781" cy="258095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1685365" y="3186988"/>
            <a:ext cx="4150659" cy="67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637" y="4031194"/>
            <a:ext cx="2976094" cy="147619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8" idx="2"/>
            <a:endCxn id="17" idx="0"/>
          </p:cNvCxnSpPr>
          <p:nvPr/>
        </p:nvCxnSpPr>
        <p:spPr>
          <a:xfrm>
            <a:off x="5836024" y="3186988"/>
            <a:ext cx="1430660" cy="84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646" y="4012147"/>
            <a:ext cx="2704366" cy="2592871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8" idx="2"/>
            <a:endCxn id="21" idx="0"/>
          </p:cNvCxnSpPr>
          <p:nvPr/>
        </p:nvCxnSpPr>
        <p:spPr>
          <a:xfrm flipH="1">
            <a:off x="4232829" y="3186988"/>
            <a:ext cx="1603195" cy="82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356" y="4031194"/>
            <a:ext cx="3076190" cy="1457143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8" idx="2"/>
            <a:endCxn id="28" idx="0"/>
          </p:cNvCxnSpPr>
          <p:nvPr/>
        </p:nvCxnSpPr>
        <p:spPr>
          <a:xfrm>
            <a:off x="5836024" y="3186988"/>
            <a:ext cx="4650427" cy="84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1899</Words>
  <Application>WPS Presentation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Tahoma</vt:lpstr>
      <vt:lpstr>Inconsolata</vt:lpstr>
      <vt:lpstr>Segoe Print</vt:lpstr>
      <vt:lpstr>Times New Roman</vt:lpstr>
      <vt:lpstr>Calibri</vt:lpstr>
      <vt:lpstr>Tw Cen MT</vt:lpstr>
      <vt:lpstr>Microsoft YaHei</vt:lpstr>
      <vt:lpstr>Arial Unicode MS</vt:lpstr>
      <vt:lpstr>Symbol</vt:lpstr>
      <vt:lpstr>Droplet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Hai Dang</dc:creator>
  <cp:lastModifiedBy>Võ Nguyễn Duy Tân</cp:lastModifiedBy>
  <cp:revision>4</cp:revision>
  <dcterms:created xsi:type="dcterms:W3CDTF">2023-10-16T06:08:00Z</dcterms:created>
  <dcterms:modified xsi:type="dcterms:W3CDTF">2023-10-16T16:36:52Z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A20D2BF1F28546B2A475FDC280E05B36_12</vt:lpwstr>
  </property>
  <property fmtid="{D5CDD505-2E9C-101B-9397-08002B2CF9AE}" pid="3" name="KSOProductBuildVer">
    <vt:lpwstr>1033-12.2.0.13266</vt:lpwstr>
  </property>
</Properties>
</file>