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7" r:id="rId5"/>
    <p:sldId id="258" r:id="rId6"/>
    <p:sldId id="260" r:id="rId7"/>
    <p:sldId id="261" r:id="rId8"/>
    <p:sldId id="309" r:id="rId9"/>
    <p:sldId id="310" r:id="rId10"/>
    <p:sldId id="311" r:id="rId11"/>
    <p:sldId id="312" r:id="rId12"/>
    <p:sldId id="313" r:id="rId13"/>
    <p:sldId id="325" r:id="rId14"/>
    <p:sldId id="321" r:id="rId15"/>
    <p:sldId id="322" r:id="rId16"/>
    <p:sldId id="329" r:id="rId17"/>
    <p:sldId id="319" r:id="rId18"/>
  </p:sldIdLst>
  <p:sldSz cx="9144000" cy="5143500" type="screen16x9"/>
  <p:notesSz cx="6858000" cy="9144000"/>
  <p:embeddedFontLst>
    <p:embeddedFont>
      <p:font typeface="Jua" charset="-127"/>
      <p:regular r:id="rId22"/>
    </p:embeddedFont>
    <p:embeddedFont>
      <p:font typeface="Nunito Medium"/>
      <p:regular r:id="rId23"/>
    </p:embeddedFont>
    <p:embeddedFont>
      <p:font typeface="Poppins" panose="00000500000000000000"/>
      <p:regular r:id="rId24"/>
    </p:embeddedFont>
    <p:embeddedFont>
      <p:font typeface="Cabin"/>
      <p:regular r:id="rId25"/>
    </p:embeddedFont>
    <p:embeddedFont>
      <p:font typeface="Poppins Medium" panose="00000600000000000000"/>
      <p:regular r:id="rId26"/>
    </p:embeddedFont>
    <p:embeddedFont>
      <p:font typeface="Poppins Black" panose="00000A00000000000000"/>
      <p:bold r:id="rId27"/>
    </p:embeddedFont>
    <p:embeddedFont>
      <p:font typeface="Tahoma" panose="020B060403050404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218b304e94d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218b304e94d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218b304e94d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218b304e94d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2465575" y="3299975"/>
            <a:ext cx="3767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"/>
          <p:cNvSpPr txBox="1">
            <a:spLocks noGrp="1"/>
          </p:cNvSpPr>
          <p:nvPr>
            <p:ph type="ctrTitle"/>
          </p:nvPr>
        </p:nvSpPr>
        <p:spPr>
          <a:xfrm>
            <a:off x="2465575" y="1179263"/>
            <a:ext cx="5965500" cy="19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3025500" y="1221263"/>
            <a:ext cx="4711500" cy="86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3025500" y="2203838"/>
            <a:ext cx="47115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407000" y="1253400"/>
            <a:ext cx="1436100" cy="136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 panose="00000500000000000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7" name="Google Shape;157;p4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999150" y="1392625"/>
            <a:ext cx="45165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4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" name="Google Shape;162;p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5"/>
          <p:cNvSpPr txBox="1">
            <a:spLocks noGrp="1"/>
          </p:cNvSpPr>
          <p:nvPr>
            <p:ph type="subTitle" idx="1"/>
          </p:nvPr>
        </p:nvSpPr>
        <p:spPr>
          <a:xfrm>
            <a:off x="3096975" y="3325624"/>
            <a:ext cx="2380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"/>
          <p:cNvSpPr txBox="1">
            <a:spLocks noGrp="1"/>
          </p:cNvSpPr>
          <p:nvPr>
            <p:ph type="subTitle" idx="2"/>
          </p:nvPr>
        </p:nvSpPr>
        <p:spPr>
          <a:xfrm>
            <a:off x="5713975" y="3325624"/>
            <a:ext cx="2380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"/>
          <p:cNvSpPr txBox="1">
            <a:spLocks noGrp="1"/>
          </p:cNvSpPr>
          <p:nvPr>
            <p:ph type="subTitle" idx="3"/>
          </p:nvPr>
        </p:nvSpPr>
        <p:spPr>
          <a:xfrm>
            <a:off x="3096996" y="2845913"/>
            <a:ext cx="2380200" cy="4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2200"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212" name="Google Shape;212;p5"/>
          <p:cNvSpPr txBox="1">
            <a:spLocks noGrp="1"/>
          </p:cNvSpPr>
          <p:nvPr>
            <p:ph type="subTitle" idx="4"/>
          </p:nvPr>
        </p:nvSpPr>
        <p:spPr>
          <a:xfrm>
            <a:off x="5713976" y="2845913"/>
            <a:ext cx="2380200" cy="4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2200"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 panose="00000500000000000000"/>
              <a:buNone/>
              <a:defRPr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213" name="Google Shape;213;p5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239525" y="1234825"/>
            <a:ext cx="4665300" cy="11184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239525" y="2694575"/>
            <a:ext cx="4665300" cy="12141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1814600" y="1803114"/>
            <a:ext cx="2766900" cy="51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916400" y="1447219"/>
            <a:ext cx="898200" cy="810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1814600" y="1446725"/>
            <a:ext cx="2924400" cy="43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1814600" y="2854826"/>
            <a:ext cx="2766900" cy="51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916313" y="2513082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1814600" y="2498438"/>
            <a:ext cx="2924400" cy="43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1814600" y="3906538"/>
            <a:ext cx="2766900" cy="51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902638" y="3579545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1814600" y="3550150"/>
            <a:ext cx="2924400" cy="43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5481775" y="1803620"/>
            <a:ext cx="27669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83576" y="1446919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 panose="00000500000000000000"/>
              <a:buNone/>
              <a:defRPr sz="20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5481775" y="1447225"/>
            <a:ext cx="29244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31" name="Google Shape;531;p1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1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1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1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1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1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1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7" name="Google Shape;577;p14"/>
          <p:cNvSpPr txBox="1">
            <a:spLocks noGrp="1"/>
          </p:cNvSpPr>
          <p:nvPr>
            <p:ph type="subTitle" idx="1"/>
          </p:nvPr>
        </p:nvSpPr>
        <p:spPr>
          <a:xfrm>
            <a:off x="711325" y="1422975"/>
            <a:ext cx="5134200" cy="15339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 panose="000006000000000000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14"/>
          <p:cNvSpPr txBox="1">
            <a:spLocks noGrp="1"/>
          </p:cNvSpPr>
          <p:nvPr>
            <p:ph type="title"/>
          </p:nvPr>
        </p:nvSpPr>
        <p:spPr>
          <a:xfrm>
            <a:off x="711075" y="3219525"/>
            <a:ext cx="5134200" cy="50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Black" panose="00000A000000000000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 charset="-127"/>
              <a:buNone/>
              <a:defRPr sz="3000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448600" y="748150"/>
            <a:ext cx="1555800" cy="1934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8" name="Google Shape;1688;p37"/>
          <p:cNvSpPr/>
          <p:nvPr/>
        </p:nvSpPr>
        <p:spPr>
          <a:xfrm>
            <a:off x="2339010" y="748138"/>
            <a:ext cx="6334200" cy="363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2465705" y="3300095"/>
            <a:ext cx="3982720" cy="340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Giáo viên giản dạy: NGUYỄN THỊ BÍCH </a:t>
            </a:r>
            <a:r>
              <a:rPr lang="vi-VN" dirty="0"/>
              <a:t>NGÂN</a:t>
            </a:r>
            <a:endParaRPr lang="vi-VN" dirty="0"/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2338592" y="1263344"/>
            <a:ext cx="6097633" cy="1206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vi-VN" sz="4000" b="1" dirty="0">
                <a:solidFill>
                  <a:schemeClr val="dk1"/>
                </a:solidFill>
                <a:latin typeface="Tahoma" panose="020B0604030504040204" charset="0"/>
                <a:cs typeface="Tahoma" panose="020B0604030504040204" charset="0"/>
              </a:rPr>
              <a:t>LẬP TRÌNH ANDROID</a:t>
            </a:r>
            <a:endParaRPr lang="vi-VN" altLang="vi-VN" sz="4000" b="1" dirty="0">
              <a:solidFill>
                <a:schemeClr val="dk1"/>
              </a:solidFill>
              <a:latin typeface="Tahoma" panose="020B0604030504040204" charset="0"/>
              <a:cs typeface="Tahoma" panose="020B0604030504040204" charset="0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782792" y="879145"/>
            <a:ext cx="835554" cy="1623982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2512046" y="604569"/>
            <a:ext cx="5872577" cy="511271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6528550" y="3253000"/>
            <a:ext cx="2239500" cy="1516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4" name="Google Shape;1754;p37"/>
          <p:cNvSpPr/>
          <p:nvPr/>
        </p:nvSpPr>
        <p:spPr>
          <a:xfrm>
            <a:off x="448600" y="2939975"/>
            <a:ext cx="1555800" cy="144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6860375" y="3481575"/>
            <a:ext cx="1575850" cy="1059050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2478325" y="3875050"/>
            <a:ext cx="374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203550" y="3265075"/>
            <a:ext cx="483097" cy="310873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737606" y="3715219"/>
            <a:ext cx="483076" cy="31085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1"/>
          <a:srcRect b="49296"/>
          <a:stretch>
            <a:fillRect/>
          </a:stretch>
        </p:blipFill>
        <p:spPr>
          <a:xfrm>
            <a:off x="1768158" y="982028"/>
            <a:ext cx="5607685" cy="3179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1" descr="IMG_256"/>
          <p:cNvPicPr>
            <a:picLocks noChangeAspect="1"/>
          </p:cNvPicPr>
          <p:nvPr/>
        </p:nvPicPr>
        <p:blipFill>
          <a:blip r:embed="rId1"/>
          <a:srcRect t="50235" r="27861" b="9121"/>
          <a:stretch>
            <a:fillRect/>
          </a:stretch>
        </p:blipFill>
        <p:spPr>
          <a:xfrm>
            <a:off x="1245235" y="1163320"/>
            <a:ext cx="6654165" cy="3046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2271395" y="1289685"/>
            <a:ext cx="5923915" cy="86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Tahoma" panose="020B0604030504040204" charset="0"/>
                <a:cs typeface="Tahoma" panose="020B0604030504040204" charset="0"/>
              </a:rPr>
              <a:t>Thiết kế cơ sở dữ liệu</a:t>
            </a:r>
            <a:endParaRPr lang="vi-VN" sz="4000" b="1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977740" y="1125130"/>
            <a:ext cx="14361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  <p:sp>
        <p:nvSpPr>
          <p:cNvPr id="1868" name="Google Shape;1868;p41"/>
          <p:cNvSpPr/>
          <p:nvPr/>
        </p:nvSpPr>
        <p:spPr>
          <a:xfrm>
            <a:off x="5255276" y="2015423"/>
            <a:ext cx="4125" cy="7182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930" name="Google Shape;1930;p41"/>
          <p:cNvSpPr/>
          <p:nvPr/>
        </p:nvSpPr>
        <p:spPr>
          <a:xfrm>
            <a:off x="715625" y="3406900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1" name="Google Shape;1931;p41"/>
          <p:cNvSpPr/>
          <p:nvPr/>
        </p:nvSpPr>
        <p:spPr>
          <a:xfrm>
            <a:off x="4399950" y="3406900"/>
            <a:ext cx="4033800" cy="1365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2" name="Google Shape;1932;p41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933" name="Google Shape;1933;p41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934" name="Google Shape;1934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7" name="Google Shape;1937;p41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938" name="Google Shape;1938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1" name="Google Shape;1941;p41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942" name="Google Shape;1942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5" name="Google Shape;1945;p41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946" name="Google Shape;1946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49" name="Google Shape;1949;p41"/>
          <p:cNvGrpSpPr/>
          <p:nvPr/>
        </p:nvGrpSpPr>
        <p:grpSpPr>
          <a:xfrm>
            <a:off x="1289140" y="3612346"/>
            <a:ext cx="1926766" cy="954720"/>
            <a:chOff x="5010950" y="3680700"/>
            <a:chExt cx="948025" cy="469750"/>
          </a:xfrm>
        </p:grpSpPr>
        <p:sp>
          <p:nvSpPr>
            <p:cNvPr id="1950" name="Google Shape;1950;p41"/>
            <p:cNvSpPr/>
            <p:nvPr/>
          </p:nvSpPr>
          <p:spPr>
            <a:xfrm>
              <a:off x="5490275" y="3680700"/>
              <a:ext cx="468700" cy="464925"/>
            </a:xfrm>
            <a:custGeom>
              <a:avLst/>
              <a:gdLst/>
              <a:ahLst/>
              <a:cxnLst/>
              <a:rect l="l" t="t" r="r" b="b"/>
              <a:pathLst>
                <a:path w="18748" h="18597" extrusionOk="0">
                  <a:moveTo>
                    <a:pt x="10652" y="624"/>
                  </a:moveTo>
                  <a:cubicBezTo>
                    <a:pt x="11229" y="649"/>
                    <a:pt x="11755" y="800"/>
                    <a:pt x="12306" y="1025"/>
                  </a:cubicBezTo>
                  <a:cubicBezTo>
                    <a:pt x="12206" y="1301"/>
                    <a:pt x="12106" y="1527"/>
                    <a:pt x="12006" y="1752"/>
                  </a:cubicBezTo>
                  <a:cubicBezTo>
                    <a:pt x="11805" y="2228"/>
                    <a:pt x="11855" y="2404"/>
                    <a:pt x="12256" y="2679"/>
                  </a:cubicBezTo>
                  <a:cubicBezTo>
                    <a:pt x="12482" y="2830"/>
                    <a:pt x="12733" y="2980"/>
                    <a:pt x="12983" y="3131"/>
                  </a:cubicBezTo>
                  <a:cubicBezTo>
                    <a:pt x="13153" y="3216"/>
                    <a:pt x="13269" y="3260"/>
                    <a:pt x="13373" y="3260"/>
                  </a:cubicBezTo>
                  <a:cubicBezTo>
                    <a:pt x="13514" y="3260"/>
                    <a:pt x="13633" y="3178"/>
                    <a:pt x="13835" y="3005"/>
                  </a:cubicBezTo>
                  <a:cubicBezTo>
                    <a:pt x="14086" y="2780"/>
                    <a:pt x="14337" y="2529"/>
                    <a:pt x="14637" y="2253"/>
                  </a:cubicBezTo>
                  <a:cubicBezTo>
                    <a:pt x="15063" y="2554"/>
                    <a:pt x="15489" y="2955"/>
                    <a:pt x="15941" y="3431"/>
                  </a:cubicBezTo>
                  <a:cubicBezTo>
                    <a:pt x="15640" y="3707"/>
                    <a:pt x="15389" y="3958"/>
                    <a:pt x="15113" y="4233"/>
                  </a:cubicBezTo>
                  <a:cubicBezTo>
                    <a:pt x="14712" y="4634"/>
                    <a:pt x="14712" y="4735"/>
                    <a:pt x="15063" y="5186"/>
                  </a:cubicBezTo>
                  <a:cubicBezTo>
                    <a:pt x="15239" y="5436"/>
                    <a:pt x="15414" y="5687"/>
                    <a:pt x="15615" y="5913"/>
                  </a:cubicBezTo>
                  <a:cubicBezTo>
                    <a:pt x="15786" y="6115"/>
                    <a:pt x="15890" y="6202"/>
                    <a:pt x="16040" y="6202"/>
                  </a:cubicBezTo>
                  <a:cubicBezTo>
                    <a:pt x="16132" y="6202"/>
                    <a:pt x="16240" y="6170"/>
                    <a:pt x="16392" y="6113"/>
                  </a:cubicBezTo>
                  <a:cubicBezTo>
                    <a:pt x="16718" y="5988"/>
                    <a:pt x="17018" y="5862"/>
                    <a:pt x="17394" y="5712"/>
                  </a:cubicBezTo>
                  <a:cubicBezTo>
                    <a:pt x="17745" y="6364"/>
                    <a:pt x="17921" y="7040"/>
                    <a:pt x="18046" y="7817"/>
                  </a:cubicBezTo>
                  <a:cubicBezTo>
                    <a:pt x="17645" y="7893"/>
                    <a:pt x="17294" y="7943"/>
                    <a:pt x="16918" y="7993"/>
                  </a:cubicBezTo>
                  <a:cubicBezTo>
                    <a:pt x="16392" y="8043"/>
                    <a:pt x="16342" y="8118"/>
                    <a:pt x="16342" y="8644"/>
                  </a:cubicBezTo>
                  <a:cubicBezTo>
                    <a:pt x="16367" y="9096"/>
                    <a:pt x="16367" y="9572"/>
                    <a:pt x="16417" y="10023"/>
                  </a:cubicBezTo>
                  <a:cubicBezTo>
                    <a:pt x="16417" y="10248"/>
                    <a:pt x="16492" y="10474"/>
                    <a:pt x="16517" y="10750"/>
                  </a:cubicBezTo>
                  <a:lnTo>
                    <a:pt x="18096" y="10750"/>
                  </a:lnTo>
                  <a:cubicBezTo>
                    <a:pt x="17946" y="11301"/>
                    <a:pt x="17820" y="11802"/>
                    <a:pt x="17670" y="12404"/>
                  </a:cubicBezTo>
                  <a:cubicBezTo>
                    <a:pt x="17269" y="12203"/>
                    <a:pt x="16968" y="12028"/>
                    <a:pt x="16642" y="11877"/>
                  </a:cubicBezTo>
                  <a:cubicBezTo>
                    <a:pt x="16485" y="11813"/>
                    <a:pt x="16362" y="11775"/>
                    <a:pt x="16256" y="11775"/>
                  </a:cubicBezTo>
                  <a:cubicBezTo>
                    <a:pt x="16076" y="11775"/>
                    <a:pt x="15948" y="11884"/>
                    <a:pt x="15790" y="12153"/>
                  </a:cubicBezTo>
                  <a:cubicBezTo>
                    <a:pt x="15640" y="12479"/>
                    <a:pt x="15464" y="12805"/>
                    <a:pt x="15339" y="13156"/>
                  </a:cubicBezTo>
                  <a:cubicBezTo>
                    <a:pt x="15189" y="13532"/>
                    <a:pt x="15264" y="13732"/>
                    <a:pt x="15615" y="13983"/>
                  </a:cubicBezTo>
                  <a:cubicBezTo>
                    <a:pt x="15865" y="14183"/>
                    <a:pt x="16116" y="14359"/>
                    <a:pt x="16467" y="14584"/>
                  </a:cubicBezTo>
                  <a:cubicBezTo>
                    <a:pt x="16066" y="15035"/>
                    <a:pt x="15715" y="15411"/>
                    <a:pt x="15339" y="15837"/>
                  </a:cubicBezTo>
                  <a:cubicBezTo>
                    <a:pt x="15063" y="15537"/>
                    <a:pt x="14863" y="15311"/>
                    <a:pt x="14637" y="15086"/>
                  </a:cubicBezTo>
                  <a:cubicBezTo>
                    <a:pt x="14421" y="14842"/>
                    <a:pt x="14270" y="14730"/>
                    <a:pt x="14098" y="14730"/>
                  </a:cubicBezTo>
                  <a:cubicBezTo>
                    <a:pt x="13951" y="14730"/>
                    <a:pt x="13790" y="14811"/>
                    <a:pt x="13560" y="14960"/>
                  </a:cubicBezTo>
                  <a:cubicBezTo>
                    <a:pt x="13334" y="15111"/>
                    <a:pt x="13134" y="15261"/>
                    <a:pt x="12908" y="15411"/>
                  </a:cubicBezTo>
                  <a:cubicBezTo>
                    <a:pt x="12482" y="15737"/>
                    <a:pt x="12457" y="15862"/>
                    <a:pt x="12657" y="16339"/>
                  </a:cubicBezTo>
                  <a:cubicBezTo>
                    <a:pt x="12733" y="16489"/>
                    <a:pt x="12808" y="16639"/>
                    <a:pt x="12883" y="16765"/>
                  </a:cubicBezTo>
                  <a:cubicBezTo>
                    <a:pt x="12933" y="16915"/>
                    <a:pt x="13008" y="17065"/>
                    <a:pt x="13083" y="17291"/>
                  </a:cubicBezTo>
                  <a:cubicBezTo>
                    <a:pt x="12457" y="17642"/>
                    <a:pt x="11780" y="17817"/>
                    <a:pt x="11003" y="17968"/>
                  </a:cubicBezTo>
                  <a:cubicBezTo>
                    <a:pt x="10978" y="17642"/>
                    <a:pt x="10953" y="17366"/>
                    <a:pt x="10928" y="17091"/>
                  </a:cubicBezTo>
                  <a:cubicBezTo>
                    <a:pt x="10903" y="16514"/>
                    <a:pt x="10828" y="16439"/>
                    <a:pt x="10251" y="16439"/>
                  </a:cubicBezTo>
                  <a:cubicBezTo>
                    <a:pt x="10118" y="16431"/>
                    <a:pt x="9981" y="16428"/>
                    <a:pt x="9844" y="16428"/>
                  </a:cubicBezTo>
                  <a:cubicBezTo>
                    <a:pt x="9569" y="16428"/>
                    <a:pt x="9291" y="16439"/>
                    <a:pt x="9023" y="16439"/>
                  </a:cubicBezTo>
                  <a:cubicBezTo>
                    <a:pt x="8372" y="16489"/>
                    <a:pt x="8296" y="16564"/>
                    <a:pt x="8221" y="17241"/>
                  </a:cubicBezTo>
                  <a:cubicBezTo>
                    <a:pt x="8171" y="17466"/>
                    <a:pt x="8171" y="17717"/>
                    <a:pt x="8146" y="17993"/>
                  </a:cubicBezTo>
                  <a:cubicBezTo>
                    <a:pt x="8108" y="17994"/>
                    <a:pt x="8069" y="17995"/>
                    <a:pt x="8032" y="17995"/>
                  </a:cubicBezTo>
                  <a:cubicBezTo>
                    <a:pt x="7480" y="17995"/>
                    <a:pt x="7006" y="17828"/>
                    <a:pt x="6467" y="17617"/>
                  </a:cubicBezTo>
                  <a:cubicBezTo>
                    <a:pt x="6567" y="17291"/>
                    <a:pt x="6692" y="16990"/>
                    <a:pt x="6793" y="16690"/>
                  </a:cubicBezTo>
                  <a:cubicBezTo>
                    <a:pt x="6943" y="16213"/>
                    <a:pt x="6918" y="16063"/>
                    <a:pt x="6492" y="15762"/>
                  </a:cubicBezTo>
                  <a:cubicBezTo>
                    <a:pt x="6191" y="15562"/>
                    <a:pt x="5840" y="15386"/>
                    <a:pt x="5514" y="15186"/>
                  </a:cubicBezTo>
                  <a:cubicBezTo>
                    <a:pt x="5409" y="15128"/>
                    <a:pt x="5303" y="15100"/>
                    <a:pt x="5199" y="15100"/>
                  </a:cubicBezTo>
                  <a:cubicBezTo>
                    <a:pt x="5034" y="15100"/>
                    <a:pt x="4876" y="15172"/>
                    <a:pt x="4737" y="15311"/>
                  </a:cubicBezTo>
                  <a:cubicBezTo>
                    <a:pt x="4587" y="15461"/>
                    <a:pt x="4437" y="15587"/>
                    <a:pt x="4286" y="15712"/>
                  </a:cubicBezTo>
                  <a:cubicBezTo>
                    <a:pt x="4161" y="15862"/>
                    <a:pt x="4011" y="15988"/>
                    <a:pt x="3785" y="16188"/>
                  </a:cubicBezTo>
                  <a:cubicBezTo>
                    <a:pt x="3309" y="15687"/>
                    <a:pt x="2858" y="15236"/>
                    <a:pt x="2331" y="14685"/>
                  </a:cubicBezTo>
                  <a:cubicBezTo>
                    <a:pt x="2657" y="14459"/>
                    <a:pt x="2933" y="14284"/>
                    <a:pt x="3184" y="14108"/>
                  </a:cubicBezTo>
                  <a:cubicBezTo>
                    <a:pt x="3560" y="13857"/>
                    <a:pt x="3585" y="13732"/>
                    <a:pt x="3459" y="13306"/>
                  </a:cubicBezTo>
                  <a:cubicBezTo>
                    <a:pt x="3359" y="13055"/>
                    <a:pt x="3284" y="12805"/>
                    <a:pt x="3184" y="12554"/>
                  </a:cubicBezTo>
                  <a:cubicBezTo>
                    <a:pt x="3035" y="12128"/>
                    <a:pt x="2915" y="11976"/>
                    <a:pt x="2629" y="11976"/>
                  </a:cubicBezTo>
                  <a:cubicBezTo>
                    <a:pt x="2528" y="11976"/>
                    <a:pt x="2407" y="11995"/>
                    <a:pt x="2256" y="12028"/>
                  </a:cubicBezTo>
                  <a:cubicBezTo>
                    <a:pt x="1880" y="12128"/>
                    <a:pt x="1504" y="12203"/>
                    <a:pt x="1053" y="12329"/>
                  </a:cubicBezTo>
                  <a:cubicBezTo>
                    <a:pt x="903" y="11702"/>
                    <a:pt x="753" y="11101"/>
                    <a:pt x="577" y="10399"/>
                  </a:cubicBezTo>
                  <a:lnTo>
                    <a:pt x="1504" y="10399"/>
                  </a:lnTo>
                  <a:cubicBezTo>
                    <a:pt x="2081" y="10374"/>
                    <a:pt x="2231" y="10198"/>
                    <a:pt x="2281" y="9647"/>
                  </a:cubicBezTo>
                  <a:cubicBezTo>
                    <a:pt x="2331" y="9171"/>
                    <a:pt x="2382" y="8720"/>
                    <a:pt x="2382" y="8243"/>
                  </a:cubicBezTo>
                  <a:cubicBezTo>
                    <a:pt x="2407" y="7842"/>
                    <a:pt x="2331" y="7767"/>
                    <a:pt x="1905" y="7742"/>
                  </a:cubicBezTo>
                  <a:cubicBezTo>
                    <a:pt x="1529" y="7692"/>
                    <a:pt x="1154" y="7692"/>
                    <a:pt x="753" y="7667"/>
                  </a:cubicBezTo>
                  <a:cubicBezTo>
                    <a:pt x="853" y="6890"/>
                    <a:pt x="1078" y="6213"/>
                    <a:pt x="1429" y="5562"/>
                  </a:cubicBezTo>
                  <a:cubicBezTo>
                    <a:pt x="1730" y="5687"/>
                    <a:pt x="2006" y="5787"/>
                    <a:pt x="2306" y="5887"/>
                  </a:cubicBezTo>
                  <a:cubicBezTo>
                    <a:pt x="2421" y="5928"/>
                    <a:pt x="2530" y="5951"/>
                    <a:pt x="2634" y="5951"/>
                  </a:cubicBezTo>
                  <a:cubicBezTo>
                    <a:pt x="2848" y="5951"/>
                    <a:pt x="3040" y="5856"/>
                    <a:pt x="3209" y="5637"/>
                  </a:cubicBezTo>
                  <a:cubicBezTo>
                    <a:pt x="3484" y="5236"/>
                    <a:pt x="3810" y="4885"/>
                    <a:pt x="4111" y="4509"/>
                  </a:cubicBezTo>
                  <a:cubicBezTo>
                    <a:pt x="4387" y="4158"/>
                    <a:pt x="4387" y="4008"/>
                    <a:pt x="4061" y="3682"/>
                  </a:cubicBezTo>
                  <a:cubicBezTo>
                    <a:pt x="3810" y="3456"/>
                    <a:pt x="3560" y="3231"/>
                    <a:pt x="3259" y="2955"/>
                  </a:cubicBezTo>
                  <a:cubicBezTo>
                    <a:pt x="3610" y="2679"/>
                    <a:pt x="3910" y="2404"/>
                    <a:pt x="4236" y="2128"/>
                  </a:cubicBezTo>
                  <a:cubicBezTo>
                    <a:pt x="4437" y="2429"/>
                    <a:pt x="4612" y="2679"/>
                    <a:pt x="4763" y="2930"/>
                  </a:cubicBezTo>
                  <a:cubicBezTo>
                    <a:pt x="4966" y="3211"/>
                    <a:pt x="5110" y="3337"/>
                    <a:pt x="5306" y="3337"/>
                  </a:cubicBezTo>
                  <a:cubicBezTo>
                    <a:pt x="5424" y="3337"/>
                    <a:pt x="5561" y="3291"/>
                    <a:pt x="5740" y="3206"/>
                  </a:cubicBezTo>
                  <a:cubicBezTo>
                    <a:pt x="6918" y="2679"/>
                    <a:pt x="6943" y="2629"/>
                    <a:pt x="6467" y="1426"/>
                  </a:cubicBezTo>
                  <a:cubicBezTo>
                    <a:pt x="6442" y="1326"/>
                    <a:pt x="6392" y="1226"/>
                    <a:pt x="6342" y="1050"/>
                  </a:cubicBezTo>
                  <a:cubicBezTo>
                    <a:pt x="6692" y="925"/>
                    <a:pt x="7043" y="825"/>
                    <a:pt x="7419" y="699"/>
                  </a:cubicBezTo>
                  <a:cubicBezTo>
                    <a:pt x="7469" y="1050"/>
                    <a:pt x="7494" y="1326"/>
                    <a:pt x="7545" y="1602"/>
                  </a:cubicBezTo>
                  <a:cubicBezTo>
                    <a:pt x="7595" y="1978"/>
                    <a:pt x="7695" y="2103"/>
                    <a:pt x="8096" y="2103"/>
                  </a:cubicBezTo>
                  <a:cubicBezTo>
                    <a:pt x="8773" y="2103"/>
                    <a:pt x="9449" y="2078"/>
                    <a:pt x="10126" y="2028"/>
                  </a:cubicBezTo>
                  <a:cubicBezTo>
                    <a:pt x="10527" y="2003"/>
                    <a:pt x="10602" y="1877"/>
                    <a:pt x="10627" y="1476"/>
                  </a:cubicBezTo>
                  <a:cubicBezTo>
                    <a:pt x="10627" y="1326"/>
                    <a:pt x="10627" y="1201"/>
                    <a:pt x="10627" y="1050"/>
                  </a:cubicBezTo>
                  <a:cubicBezTo>
                    <a:pt x="10627" y="925"/>
                    <a:pt x="10627" y="800"/>
                    <a:pt x="10652" y="624"/>
                  </a:cubicBezTo>
                  <a:close/>
                  <a:moveTo>
                    <a:pt x="10438" y="0"/>
                  </a:moveTo>
                  <a:cubicBezTo>
                    <a:pt x="10189" y="0"/>
                    <a:pt x="10116" y="136"/>
                    <a:pt x="10076" y="499"/>
                  </a:cubicBezTo>
                  <a:cubicBezTo>
                    <a:pt x="10051" y="800"/>
                    <a:pt x="10076" y="1126"/>
                    <a:pt x="10076" y="1476"/>
                  </a:cubicBezTo>
                  <a:cubicBezTo>
                    <a:pt x="9374" y="1527"/>
                    <a:pt x="8722" y="1552"/>
                    <a:pt x="8096" y="1602"/>
                  </a:cubicBezTo>
                  <a:cubicBezTo>
                    <a:pt x="8046" y="1201"/>
                    <a:pt x="7996" y="900"/>
                    <a:pt x="7971" y="574"/>
                  </a:cubicBezTo>
                  <a:cubicBezTo>
                    <a:pt x="7916" y="225"/>
                    <a:pt x="7874" y="105"/>
                    <a:pt x="7678" y="105"/>
                  </a:cubicBezTo>
                  <a:cubicBezTo>
                    <a:pt x="7607" y="105"/>
                    <a:pt x="7515" y="121"/>
                    <a:pt x="7394" y="148"/>
                  </a:cubicBezTo>
                  <a:cubicBezTo>
                    <a:pt x="6993" y="223"/>
                    <a:pt x="6617" y="349"/>
                    <a:pt x="6241" y="474"/>
                  </a:cubicBezTo>
                  <a:cubicBezTo>
                    <a:pt x="5715" y="674"/>
                    <a:pt x="5640" y="850"/>
                    <a:pt x="5865" y="1401"/>
                  </a:cubicBezTo>
                  <a:cubicBezTo>
                    <a:pt x="5991" y="1677"/>
                    <a:pt x="6091" y="1978"/>
                    <a:pt x="6216" y="2304"/>
                  </a:cubicBezTo>
                  <a:cubicBezTo>
                    <a:pt x="5890" y="2479"/>
                    <a:pt x="5640" y="2629"/>
                    <a:pt x="5339" y="2805"/>
                  </a:cubicBezTo>
                  <a:cubicBezTo>
                    <a:pt x="5138" y="2504"/>
                    <a:pt x="4988" y="2278"/>
                    <a:pt x="4838" y="2053"/>
                  </a:cubicBezTo>
                  <a:cubicBezTo>
                    <a:pt x="4631" y="1799"/>
                    <a:pt x="4435" y="1666"/>
                    <a:pt x="4211" y="1666"/>
                  </a:cubicBezTo>
                  <a:cubicBezTo>
                    <a:pt x="4081" y="1666"/>
                    <a:pt x="3941" y="1710"/>
                    <a:pt x="3785" y="1802"/>
                  </a:cubicBezTo>
                  <a:cubicBezTo>
                    <a:pt x="3334" y="2078"/>
                    <a:pt x="2908" y="2429"/>
                    <a:pt x="2582" y="2930"/>
                  </a:cubicBezTo>
                  <a:cubicBezTo>
                    <a:pt x="2933" y="3331"/>
                    <a:pt x="3309" y="3757"/>
                    <a:pt x="3660" y="4158"/>
                  </a:cubicBezTo>
                  <a:cubicBezTo>
                    <a:pt x="3534" y="4309"/>
                    <a:pt x="3409" y="4459"/>
                    <a:pt x="3309" y="4584"/>
                  </a:cubicBezTo>
                  <a:cubicBezTo>
                    <a:pt x="3058" y="4860"/>
                    <a:pt x="2858" y="5261"/>
                    <a:pt x="2582" y="5336"/>
                  </a:cubicBezTo>
                  <a:cubicBezTo>
                    <a:pt x="2534" y="5352"/>
                    <a:pt x="2484" y="5359"/>
                    <a:pt x="2432" y="5359"/>
                  </a:cubicBezTo>
                  <a:cubicBezTo>
                    <a:pt x="2161" y="5359"/>
                    <a:pt x="1849" y="5166"/>
                    <a:pt x="1555" y="5060"/>
                  </a:cubicBezTo>
                  <a:cubicBezTo>
                    <a:pt x="1467" y="5025"/>
                    <a:pt x="1379" y="5005"/>
                    <a:pt x="1296" y="5005"/>
                  </a:cubicBezTo>
                  <a:cubicBezTo>
                    <a:pt x="1143" y="5005"/>
                    <a:pt x="1009" y="5073"/>
                    <a:pt x="928" y="5236"/>
                  </a:cubicBezTo>
                  <a:cubicBezTo>
                    <a:pt x="577" y="5963"/>
                    <a:pt x="226" y="6715"/>
                    <a:pt x="226" y="7567"/>
                  </a:cubicBezTo>
                  <a:cubicBezTo>
                    <a:pt x="226" y="8068"/>
                    <a:pt x="352" y="8168"/>
                    <a:pt x="828" y="8218"/>
                  </a:cubicBezTo>
                  <a:cubicBezTo>
                    <a:pt x="1179" y="8243"/>
                    <a:pt x="1504" y="8243"/>
                    <a:pt x="1880" y="8268"/>
                  </a:cubicBezTo>
                  <a:cubicBezTo>
                    <a:pt x="1805" y="8820"/>
                    <a:pt x="1780" y="9321"/>
                    <a:pt x="1730" y="9822"/>
                  </a:cubicBezTo>
                  <a:cubicBezTo>
                    <a:pt x="1529" y="9847"/>
                    <a:pt x="1379" y="9872"/>
                    <a:pt x="1204" y="9898"/>
                  </a:cubicBezTo>
                  <a:cubicBezTo>
                    <a:pt x="1053" y="9923"/>
                    <a:pt x="903" y="9923"/>
                    <a:pt x="727" y="9948"/>
                  </a:cubicBezTo>
                  <a:cubicBezTo>
                    <a:pt x="176" y="10048"/>
                    <a:pt x="1" y="10273"/>
                    <a:pt x="101" y="10825"/>
                  </a:cubicBezTo>
                  <a:cubicBezTo>
                    <a:pt x="201" y="11301"/>
                    <a:pt x="301" y="11777"/>
                    <a:pt x="452" y="12228"/>
                  </a:cubicBezTo>
                  <a:cubicBezTo>
                    <a:pt x="556" y="12624"/>
                    <a:pt x="643" y="12743"/>
                    <a:pt x="957" y="12743"/>
                  </a:cubicBezTo>
                  <a:cubicBezTo>
                    <a:pt x="1021" y="12743"/>
                    <a:pt x="1094" y="12738"/>
                    <a:pt x="1179" y="12730"/>
                  </a:cubicBezTo>
                  <a:cubicBezTo>
                    <a:pt x="1630" y="12705"/>
                    <a:pt x="2056" y="12629"/>
                    <a:pt x="2582" y="12554"/>
                  </a:cubicBezTo>
                  <a:cubicBezTo>
                    <a:pt x="2707" y="12905"/>
                    <a:pt x="2833" y="13231"/>
                    <a:pt x="2933" y="13532"/>
                  </a:cubicBezTo>
                  <a:cubicBezTo>
                    <a:pt x="2607" y="13807"/>
                    <a:pt x="2331" y="14008"/>
                    <a:pt x="2106" y="14233"/>
                  </a:cubicBezTo>
                  <a:cubicBezTo>
                    <a:pt x="1755" y="14584"/>
                    <a:pt x="1730" y="14810"/>
                    <a:pt x="2056" y="15186"/>
                  </a:cubicBezTo>
                  <a:cubicBezTo>
                    <a:pt x="2432" y="15612"/>
                    <a:pt x="2833" y="16038"/>
                    <a:pt x="3259" y="16439"/>
                  </a:cubicBezTo>
                  <a:cubicBezTo>
                    <a:pt x="3453" y="16621"/>
                    <a:pt x="3600" y="16709"/>
                    <a:pt x="3748" y="16709"/>
                  </a:cubicBezTo>
                  <a:cubicBezTo>
                    <a:pt x="3906" y="16709"/>
                    <a:pt x="4066" y="16608"/>
                    <a:pt x="4286" y="16414"/>
                  </a:cubicBezTo>
                  <a:cubicBezTo>
                    <a:pt x="4587" y="16163"/>
                    <a:pt x="4863" y="15913"/>
                    <a:pt x="5189" y="15662"/>
                  </a:cubicBezTo>
                  <a:cubicBezTo>
                    <a:pt x="5590" y="15862"/>
                    <a:pt x="6016" y="15988"/>
                    <a:pt x="6291" y="16389"/>
                  </a:cubicBezTo>
                  <a:cubicBezTo>
                    <a:pt x="6166" y="16690"/>
                    <a:pt x="6066" y="16990"/>
                    <a:pt x="5966" y="17316"/>
                  </a:cubicBezTo>
                  <a:cubicBezTo>
                    <a:pt x="5790" y="17943"/>
                    <a:pt x="5840" y="18043"/>
                    <a:pt x="6442" y="18243"/>
                  </a:cubicBezTo>
                  <a:cubicBezTo>
                    <a:pt x="6893" y="18369"/>
                    <a:pt x="7344" y="18469"/>
                    <a:pt x="7795" y="18569"/>
                  </a:cubicBezTo>
                  <a:cubicBezTo>
                    <a:pt x="7892" y="18587"/>
                    <a:pt x="7979" y="18596"/>
                    <a:pt x="8057" y="18596"/>
                  </a:cubicBezTo>
                  <a:cubicBezTo>
                    <a:pt x="8422" y="18596"/>
                    <a:pt x="8590" y="18397"/>
                    <a:pt x="8672" y="17943"/>
                  </a:cubicBezTo>
                  <a:cubicBezTo>
                    <a:pt x="8722" y="17642"/>
                    <a:pt x="8748" y="17316"/>
                    <a:pt x="8798" y="16990"/>
                  </a:cubicBezTo>
                  <a:lnTo>
                    <a:pt x="10326" y="16990"/>
                  </a:lnTo>
                  <a:cubicBezTo>
                    <a:pt x="10377" y="17316"/>
                    <a:pt x="10427" y="17642"/>
                    <a:pt x="10477" y="17943"/>
                  </a:cubicBezTo>
                  <a:cubicBezTo>
                    <a:pt x="10553" y="18362"/>
                    <a:pt x="10673" y="18549"/>
                    <a:pt x="10956" y="18549"/>
                  </a:cubicBezTo>
                  <a:cubicBezTo>
                    <a:pt x="11046" y="18549"/>
                    <a:pt x="11152" y="18530"/>
                    <a:pt x="11279" y="18494"/>
                  </a:cubicBezTo>
                  <a:cubicBezTo>
                    <a:pt x="11931" y="18344"/>
                    <a:pt x="12582" y="18118"/>
                    <a:pt x="13209" y="17867"/>
                  </a:cubicBezTo>
                  <a:cubicBezTo>
                    <a:pt x="13685" y="17692"/>
                    <a:pt x="13735" y="17492"/>
                    <a:pt x="13560" y="17015"/>
                  </a:cubicBezTo>
                  <a:cubicBezTo>
                    <a:pt x="13409" y="16664"/>
                    <a:pt x="13259" y="16314"/>
                    <a:pt x="13083" y="15963"/>
                  </a:cubicBezTo>
                  <a:cubicBezTo>
                    <a:pt x="13459" y="15712"/>
                    <a:pt x="13760" y="15512"/>
                    <a:pt x="14086" y="15311"/>
                  </a:cubicBezTo>
                  <a:cubicBezTo>
                    <a:pt x="14362" y="15637"/>
                    <a:pt x="14612" y="15888"/>
                    <a:pt x="14863" y="16163"/>
                  </a:cubicBezTo>
                  <a:cubicBezTo>
                    <a:pt x="15066" y="16367"/>
                    <a:pt x="15199" y="16473"/>
                    <a:pt x="15332" y="16473"/>
                  </a:cubicBezTo>
                  <a:cubicBezTo>
                    <a:pt x="15462" y="16473"/>
                    <a:pt x="15593" y="16373"/>
                    <a:pt x="15790" y="16163"/>
                  </a:cubicBezTo>
                  <a:cubicBezTo>
                    <a:pt x="16166" y="15787"/>
                    <a:pt x="16517" y="15411"/>
                    <a:pt x="16843" y="15010"/>
                  </a:cubicBezTo>
                  <a:cubicBezTo>
                    <a:pt x="17169" y="14584"/>
                    <a:pt x="17169" y="14509"/>
                    <a:pt x="16743" y="14158"/>
                  </a:cubicBezTo>
                  <a:cubicBezTo>
                    <a:pt x="16442" y="13933"/>
                    <a:pt x="16141" y="13707"/>
                    <a:pt x="15815" y="13431"/>
                  </a:cubicBezTo>
                  <a:cubicBezTo>
                    <a:pt x="15966" y="13081"/>
                    <a:pt x="16141" y="12730"/>
                    <a:pt x="16291" y="12404"/>
                  </a:cubicBezTo>
                  <a:cubicBezTo>
                    <a:pt x="16893" y="12579"/>
                    <a:pt x="17394" y="12955"/>
                    <a:pt x="18021" y="12955"/>
                  </a:cubicBezTo>
                  <a:cubicBezTo>
                    <a:pt x="18347" y="12278"/>
                    <a:pt x="18522" y="11552"/>
                    <a:pt x="18647" y="10825"/>
                  </a:cubicBezTo>
                  <a:cubicBezTo>
                    <a:pt x="18723" y="10399"/>
                    <a:pt x="18672" y="10349"/>
                    <a:pt x="18221" y="10273"/>
                  </a:cubicBezTo>
                  <a:cubicBezTo>
                    <a:pt x="17845" y="10223"/>
                    <a:pt x="17444" y="10198"/>
                    <a:pt x="16993" y="10148"/>
                  </a:cubicBezTo>
                  <a:cubicBezTo>
                    <a:pt x="16968" y="9622"/>
                    <a:pt x="16918" y="9096"/>
                    <a:pt x="16893" y="8544"/>
                  </a:cubicBezTo>
                  <a:cubicBezTo>
                    <a:pt x="17369" y="8469"/>
                    <a:pt x="17795" y="8419"/>
                    <a:pt x="18196" y="8369"/>
                  </a:cubicBezTo>
                  <a:cubicBezTo>
                    <a:pt x="18622" y="8294"/>
                    <a:pt x="18748" y="8193"/>
                    <a:pt x="18647" y="7767"/>
                  </a:cubicBezTo>
                  <a:cubicBezTo>
                    <a:pt x="18447" y="7040"/>
                    <a:pt x="18246" y="6339"/>
                    <a:pt x="17996" y="5637"/>
                  </a:cubicBezTo>
                  <a:cubicBezTo>
                    <a:pt x="17892" y="5293"/>
                    <a:pt x="17789" y="5161"/>
                    <a:pt x="17573" y="5161"/>
                  </a:cubicBezTo>
                  <a:cubicBezTo>
                    <a:pt x="17474" y="5161"/>
                    <a:pt x="17351" y="5189"/>
                    <a:pt x="17194" y="5236"/>
                  </a:cubicBezTo>
                  <a:cubicBezTo>
                    <a:pt x="16818" y="5361"/>
                    <a:pt x="16467" y="5486"/>
                    <a:pt x="16091" y="5637"/>
                  </a:cubicBezTo>
                  <a:cubicBezTo>
                    <a:pt x="15840" y="5311"/>
                    <a:pt x="15640" y="5035"/>
                    <a:pt x="15389" y="4735"/>
                  </a:cubicBezTo>
                  <a:cubicBezTo>
                    <a:pt x="15715" y="4409"/>
                    <a:pt x="16016" y="4133"/>
                    <a:pt x="16291" y="3882"/>
                  </a:cubicBezTo>
                  <a:cubicBezTo>
                    <a:pt x="16667" y="3532"/>
                    <a:pt x="16692" y="3381"/>
                    <a:pt x="16342" y="3030"/>
                  </a:cubicBezTo>
                  <a:cubicBezTo>
                    <a:pt x="15966" y="2629"/>
                    <a:pt x="15565" y="2253"/>
                    <a:pt x="15139" y="1902"/>
                  </a:cubicBezTo>
                  <a:cubicBezTo>
                    <a:pt x="14927" y="1726"/>
                    <a:pt x="14776" y="1638"/>
                    <a:pt x="14632" y="1638"/>
                  </a:cubicBezTo>
                  <a:cubicBezTo>
                    <a:pt x="14468" y="1638"/>
                    <a:pt x="14312" y="1751"/>
                    <a:pt x="14086" y="1978"/>
                  </a:cubicBezTo>
                  <a:cubicBezTo>
                    <a:pt x="13835" y="2203"/>
                    <a:pt x="13610" y="2454"/>
                    <a:pt x="13359" y="2730"/>
                  </a:cubicBezTo>
                  <a:cubicBezTo>
                    <a:pt x="13033" y="2504"/>
                    <a:pt x="12758" y="2329"/>
                    <a:pt x="12457" y="2128"/>
                  </a:cubicBezTo>
                  <a:cubicBezTo>
                    <a:pt x="12582" y="1827"/>
                    <a:pt x="12733" y="1577"/>
                    <a:pt x="12833" y="1301"/>
                  </a:cubicBezTo>
                  <a:cubicBezTo>
                    <a:pt x="13033" y="875"/>
                    <a:pt x="12983" y="674"/>
                    <a:pt x="12532" y="524"/>
                  </a:cubicBezTo>
                  <a:cubicBezTo>
                    <a:pt x="11905" y="298"/>
                    <a:pt x="11279" y="148"/>
                    <a:pt x="10652" y="23"/>
                  </a:cubicBezTo>
                  <a:cubicBezTo>
                    <a:pt x="10569" y="8"/>
                    <a:pt x="10498" y="0"/>
                    <a:pt x="10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5661950" y="3852925"/>
              <a:ext cx="132250" cy="131000"/>
            </a:xfrm>
            <a:custGeom>
              <a:avLst/>
              <a:gdLst/>
              <a:ahLst/>
              <a:cxnLst/>
              <a:rect l="l" t="t" r="r" b="b"/>
              <a:pathLst>
                <a:path w="5290" h="5240" extrusionOk="0">
                  <a:moveTo>
                    <a:pt x="2657" y="603"/>
                  </a:moveTo>
                  <a:cubicBezTo>
                    <a:pt x="3810" y="603"/>
                    <a:pt x="4688" y="1505"/>
                    <a:pt x="4688" y="2633"/>
                  </a:cubicBezTo>
                  <a:cubicBezTo>
                    <a:pt x="4688" y="3746"/>
                    <a:pt x="3784" y="4688"/>
                    <a:pt x="2676" y="4688"/>
                  </a:cubicBezTo>
                  <a:cubicBezTo>
                    <a:pt x="2661" y="4688"/>
                    <a:pt x="2647" y="4688"/>
                    <a:pt x="2632" y="4688"/>
                  </a:cubicBezTo>
                  <a:cubicBezTo>
                    <a:pt x="1505" y="4663"/>
                    <a:pt x="602" y="3760"/>
                    <a:pt x="602" y="2633"/>
                  </a:cubicBezTo>
                  <a:cubicBezTo>
                    <a:pt x="602" y="1480"/>
                    <a:pt x="1505" y="603"/>
                    <a:pt x="2657" y="603"/>
                  </a:cubicBezTo>
                  <a:close/>
                  <a:moveTo>
                    <a:pt x="2607" y="1"/>
                  </a:moveTo>
                  <a:cubicBezTo>
                    <a:pt x="1154" y="26"/>
                    <a:pt x="1" y="1204"/>
                    <a:pt x="26" y="2658"/>
                  </a:cubicBezTo>
                  <a:cubicBezTo>
                    <a:pt x="51" y="4096"/>
                    <a:pt x="1179" y="5240"/>
                    <a:pt x="2611" y="5240"/>
                  </a:cubicBezTo>
                  <a:cubicBezTo>
                    <a:pt x="2626" y="5240"/>
                    <a:pt x="2642" y="5239"/>
                    <a:pt x="2657" y="5239"/>
                  </a:cubicBezTo>
                  <a:cubicBezTo>
                    <a:pt x="4111" y="5239"/>
                    <a:pt x="5289" y="4086"/>
                    <a:pt x="5289" y="2633"/>
                  </a:cubicBezTo>
                  <a:cubicBezTo>
                    <a:pt x="5289" y="1154"/>
                    <a:pt x="4086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5010950" y="3760875"/>
              <a:ext cx="392250" cy="389575"/>
            </a:xfrm>
            <a:custGeom>
              <a:avLst/>
              <a:gdLst/>
              <a:ahLst/>
              <a:cxnLst/>
              <a:rect l="l" t="t" r="r" b="b"/>
              <a:pathLst>
                <a:path w="15690" h="15583" extrusionOk="0">
                  <a:moveTo>
                    <a:pt x="8923" y="525"/>
                  </a:moveTo>
                  <a:cubicBezTo>
                    <a:pt x="9399" y="550"/>
                    <a:pt x="9850" y="675"/>
                    <a:pt x="10326" y="876"/>
                  </a:cubicBezTo>
                  <a:cubicBezTo>
                    <a:pt x="10226" y="1102"/>
                    <a:pt x="10126" y="1277"/>
                    <a:pt x="10051" y="1477"/>
                  </a:cubicBezTo>
                  <a:cubicBezTo>
                    <a:pt x="9900" y="1878"/>
                    <a:pt x="9925" y="2029"/>
                    <a:pt x="10276" y="2254"/>
                  </a:cubicBezTo>
                  <a:cubicBezTo>
                    <a:pt x="10452" y="2405"/>
                    <a:pt x="10677" y="2505"/>
                    <a:pt x="10878" y="2630"/>
                  </a:cubicBezTo>
                  <a:cubicBezTo>
                    <a:pt x="11027" y="2705"/>
                    <a:pt x="11122" y="2743"/>
                    <a:pt x="11205" y="2743"/>
                  </a:cubicBezTo>
                  <a:cubicBezTo>
                    <a:pt x="11317" y="2743"/>
                    <a:pt x="11407" y="2674"/>
                    <a:pt x="11580" y="2530"/>
                  </a:cubicBezTo>
                  <a:cubicBezTo>
                    <a:pt x="11805" y="2330"/>
                    <a:pt x="12006" y="2129"/>
                    <a:pt x="12256" y="1904"/>
                  </a:cubicBezTo>
                  <a:cubicBezTo>
                    <a:pt x="12632" y="2154"/>
                    <a:pt x="12983" y="2480"/>
                    <a:pt x="13334" y="2881"/>
                  </a:cubicBezTo>
                  <a:cubicBezTo>
                    <a:pt x="13108" y="3107"/>
                    <a:pt x="12883" y="3332"/>
                    <a:pt x="12657" y="3558"/>
                  </a:cubicBezTo>
                  <a:cubicBezTo>
                    <a:pt x="12331" y="3883"/>
                    <a:pt x="12306" y="3984"/>
                    <a:pt x="12607" y="4360"/>
                  </a:cubicBezTo>
                  <a:cubicBezTo>
                    <a:pt x="12758" y="4560"/>
                    <a:pt x="12908" y="4761"/>
                    <a:pt x="13083" y="4961"/>
                  </a:cubicBezTo>
                  <a:cubicBezTo>
                    <a:pt x="13225" y="5135"/>
                    <a:pt x="13318" y="5209"/>
                    <a:pt x="13448" y="5209"/>
                  </a:cubicBezTo>
                  <a:cubicBezTo>
                    <a:pt x="13524" y="5209"/>
                    <a:pt x="13614" y="5183"/>
                    <a:pt x="13735" y="5137"/>
                  </a:cubicBezTo>
                  <a:cubicBezTo>
                    <a:pt x="14011" y="5036"/>
                    <a:pt x="14261" y="4911"/>
                    <a:pt x="14562" y="4786"/>
                  </a:cubicBezTo>
                  <a:cubicBezTo>
                    <a:pt x="14863" y="5337"/>
                    <a:pt x="15013" y="5914"/>
                    <a:pt x="15113" y="6565"/>
                  </a:cubicBezTo>
                  <a:cubicBezTo>
                    <a:pt x="14788" y="6615"/>
                    <a:pt x="14487" y="6665"/>
                    <a:pt x="14161" y="6716"/>
                  </a:cubicBezTo>
                  <a:cubicBezTo>
                    <a:pt x="13735" y="6766"/>
                    <a:pt x="13685" y="6816"/>
                    <a:pt x="13710" y="7242"/>
                  </a:cubicBezTo>
                  <a:cubicBezTo>
                    <a:pt x="13710" y="7643"/>
                    <a:pt x="13710" y="8019"/>
                    <a:pt x="13735" y="8395"/>
                  </a:cubicBezTo>
                  <a:cubicBezTo>
                    <a:pt x="13760" y="8595"/>
                    <a:pt x="13810" y="8796"/>
                    <a:pt x="13835" y="8996"/>
                  </a:cubicBezTo>
                  <a:lnTo>
                    <a:pt x="15164" y="8996"/>
                  </a:lnTo>
                  <a:cubicBezTo>
                    <a:pt x="15038" y="9472"/>
                    <a:pt x="14938" y="9899"/>
                    <a:pt x="14813" y="10400"/>
                  </a:cubicBezTo>
                  <a:cubicBezTo>
                    <a:pt x="14487" y="10224"/>
                    <a:pt x="14211" y="10099"/>
                    <a:pt x="13936" y="9974"/>
                  </a:cubicBezTo>
                  <a:cubicBezTo>
                    <a:pt x="13807" y="9909"/>
                    <a:pt x="13705" y="9875"/>
                    <a:pt x="13618" y="9875"/>
                  </a:cubicBezTo>
                  <a:cubicBezTo>
                    <a:pt x="13468" y="9875"/>
                    <a:pt x="13361" y="9977"/>
                    <a:pt x="13234" y="10199"/>
                  </a:cubicBezTo>
                  <a:cubicBezTo>
                    <a:pt x="13083" y="10450"/>
                    <a:pt x="12958" y="10751"/>
                    <a:pt x="12858" y="11026"/>
                  </a:cubicBezTo>
                  <a:cubicBezTo>
                    <a:pt x="12732" y="11352"/>
                    <a:pt x="12783" y="11503"/>
                    <a:pt x="13083" y="11728"/>
                  </a:cubicBezTo>
                  <a:cubicBezTo>
                    <a:pt x="13284" y="11879"/>
                    <a:pt x="13509" y="12029"/>
                    <a:pt x="13785" y="12229"/>
                  </a:cubicBezTo>
                  <a:cubicBezTo>
                    <a:pt x="13459" y="12605"/>
                    <a:pt x="13184" y="12931"/>
                    <a:pt x="12858" y="13282"/>
                  </a:cubicBezTo>
                  <a:cubicBezTo>
                    <a:pt x="12632" y="13031"/>
                    <a:pt x="12457" y="12831"/>
                    <a:pt x="12281" y="12630"/>
                  </a:cubicBezTo>
                  <a:cubicBezTo>
                    <a:pt x="12092" y="12441"/>
                    <a:pt x="11962" y="12347"/>
                    <a:pt x="11815" y="12347"/>
                  </a:cubicBezTo>
                  <a:cubicBezTo>
                    <a:pt x="11689" y="12347"/>
                    <a:pt x="11551" y="12416"/>
                    <a:pt x="11354" y="12555"/>
                  </a:cubicBezTo>
                  <a:cubicBezTo>
                    <a:pt x="11179" y="12681"/>
                    <a:pt x="11003" y="12806"/>
                    <a:pt x="10828" y="12931"/>
                  </a:cubicBezTo>
                  <a:cubicBezTo>
                    <a:pt x="10477" y="13207"/>
                    <a:pt x="10452" y="13282"/>
                    <a:pt x="10602" y="13708"/>
                  </a:cubicBezTo>
                  <a:cubicBezTo>
                    <a:pt x="10652" y="13808"/>
                    <a:pt x="10727" y="13934"/>
                    <a:pt x="10778" y="14059"/>
                  </a:cubicBezTo>
                  <a:cubicBezTo>
                    <a:pt x="10828" y="14184"/>
                    <a:pt x="10878" y="14310"/>
                    <a:pt x="10953" y="14485"/>
                  </a:cubicBezTo>
                  <a:cubicBezTo>
                    <a:pt x="10427" y="14786"/>
                    <a:pt x="9850" y="14936"/>
                    <a:pt x="9224" y="15062"/>
                  </a:cubicBezTo>
                  <a:cubicBezTo>
                    <a:pt x="9199" y="14786"/>
                    <a:pt x="9174" y="14560"/>
                    <a:pt x="9149" y="14310"/>
                  </a:cubicBezTo>
                  <a:cubicBezTo>
                    <a:pt x="9123" y="13833"/>
                    <a:pt x="9073" y="13783"/>
                    <a:pt x="8572" y="13783"/>
                  </a:cubicBezTo>
                  <a:cubicBezTo>
                    <a:pt x="8409" y="13771"/>
                    <a:pt x="8240" y="13765"/>
                    <a:pt x="8071" y="13765"/>
                  </a:cubicBezTo>
                  <a:cubicBezTo>
                    <a:pt x="7902" y="13765"/>
                    <a:pt x="7732" y="13771"/>
                    <a:pt x="7570" y="13783"/>
                  </a:cubicBezTo>
                  <a:cubicBezTo>
                    <a:pt x="7018" y="13808"/>
                    <a:pt x="6943" y="13884"/>
                    <a:pt x="6868" y="14435"/>
                  </a:cubicBezTo>
                  <a:cubicBezTo>
                    <a:pt x="6843" y="14635"/>
                    <a:pt x="6843" y="14836"/>
                    <a:pt x="6818" y="15087"/>
                  </a:cubicBezTo>
                  <a:cubicBezTo>
                    <a:pt x="6341" y="15087"/>
                    <a:pt x="5890" y="14936"/>
                    <a:pt x="5414" y="14761"/>
                  </a:cubicBezTo>
                  <a:cubicBezTo>
                    <a:pt x="5514" y="14485"/>
                    <a:pt x="5615" y="14259"/>
                    <a:pt x="5690" y="14009"/>
                  </a:cubicBezTo>
                  <a:cubicBezTo>
                    <a:pt x="5815" y="13583"/>
                    <a:pt x="5790" y="13457"/>
                    <a:pt x="5439" y="13232"/>
                  </a:cubicBezTo>
                  <a:cubicBezTo>
                    <a:pt x="5189" y="13031"/>
                    <a:pt x="4913" y="12881"/>
                    <a:pt x="4612" y="12731"/>
                  </a:cubicBezTo>
                  <a:cubicBezTo>
                    <a:pt x="4527" y="12683"/>
                    <a:pt x="4442" y="12661"/>
                    <a:pt x="4359" y="12661"/>
                  </a:cubicBezTo>
                  <a:cubicBezTo>
                    <a:pt x="4223" y="12661"/>
                    <a:pt x="4095" y="12722"/>
                    <a:pt x="3986" y="12831"/>
                  </a:cubicBezTo>
                  <a:cubicBezTo>
                    <a:pt x="3860" y="12956"/>
                    <a:pt x="3735" y="13056"/>
                    <a:pt x="3610" y="13182"/>
                  </a:cubicBezTo>
                  <a:cubicBezTo>
                    <a:pt x="3484" y="13282"/>
                    <a:pt x="3359" y="13407"/>
                    <a:pt x="3184" y="13558"/>
                  </a:cubicBezTo>
                  <a:cubicBezTo>
                    <a:pt x="2783" y="13157"/>
                    <a:pt x="2407" y="12756"/>
                    <a:pt x="1955" y="12330"/>
                  </a:cubicBezTo>
                  <a:cubicBezTo>
                    <a:pt x="2231" y="12129"/>
                    <a:pt x="2457" y="11979"/>
                    <a:pt x="2657" y="11828"/>
                  </a:cubicBezTo>
                  <a:cubicBezTo>
                    <a:pt x="2983" y="11603"/>
                    <a:pt x="3008" y="11528"/>
                    <a:pt x="2883" y="11152"/>
                  </a:cubicBezTo>
                  <a:cubicBezTo>
                    <a:pt x="2833" y="10951"/>
                    <a:pt x="2757" y="10751"/>
                    <a:pt x="2682" y="10525"/>
                  </a:cubicBezTo>
                  <a:cubicBezTo>
                    <a:pt x="2555" y="10180"/>
                    <a:pt x="2454" y="10045"/>
                    <a:pt x="2217" y="10045"/>
                  </a:cubicBezTo>
                  <a:cubicBezTo>
                    <a:pt x="2127" y="10045"/>
                    <a:pt x="2018" y="10065"/>
                    <a:pt x="1880" y="10099"/>
                  </a:cubicBezTo>
                  <a:cubicBezTo>
                    <a:pt x="1580" y="10149"/>
                    <a:pt x="1254" y="10249"/>
                    <a:pt x="878" y="10325"/>
                  </a:cubicBezTo>
                  <a:cubicBezTo>
                    <a:pt x="752" y="9798"/>
                    <a:pt x="627" y="9297"/>
                    <a:pt x="502" y="8721"/>
                  </a:cubicBezTo>
                  <a:lnTo>
                    <a:pt x="1279" y="8721"/>
                  </a:lnTo>
                  <a:cubicBezTo>
                    <a:pt x="1755" y="8696"/>
                    <a:pt x="1880" y="8570"/>
                    <a:pt x="1905" y="8094"/>
                  </a:cubicBezTo>
                  <a:cubicBezTo>
                    <a:pt x="1955" y="7693"/>
                    <a:pt x="1981" y="7317"/>
                    <a:pt x="2006" y="6916"/>
                  </a:cubicBezTo>
                  <a:cubicBezTo>
                    <a:pt x="2031" y="6565"/>
                    <a:pt x="1955" y="6515"/>
                    <a:pt x="1605" y="6490"/>
                  </a:cubicBezTo>
                  <a:cubicBezTo>
                    <a:pt x="1304" y="6465"/>
                    <a:pt x="978" y="6440"/>
                    <a:pt x="627" y="6440"/>
                  </a:cubicBezTo>
                  <a:cubicBezTo>
                    <a:pt x="702" y="5788"/>
                    <a:pt x="903" y="5212"/>
                    <a:pt x="1179" y="4660"/>
                  </a:cubicBezTo>
                  <a:cubicBezTo>
                    <a:pt x="1454" y="4761"/>
                    <a:pt x="1680" y="4861"/>
                    <a:pt x="1930" y="4936"/>
                  </a:cubicBezTo>
                  <a:cubicBezTo>
                    <a:pt x="2033" y="4979"/>
                    <a:pt x="2129" y="5001"/>
                    <a:pt x="2220" y="5001"/>
                  </a:cubicBezTo>
                  <a:cubicBezTo>
                    <a:pt x="2396" y="5001"/>
                    <a:pt x="2550" y="4917"/>
                    <a:pt x="2682" y="4736"/>
                  </a:cubicBezTo>
                  <a:cubicBezTo>
                    <a:pt x="2933" y="4410"/>
                    <a:pt x="3209" y="4109"/>
                    <a:pt x="3459" y="3783"/>
                  </a:cubicBezTo>
                  <a:cubicBezTo>
                    <a:pt x="3685" y="3508"/>
                    <a:pt x="3660" y="3357"/>
                    <a:pt x="3384" y="3107"/>
                  </a:cubicBezTo>
                  <a:cubicBezTo>
                    <a:pt x="3184" y="2906"/>
                    <a:pt x="2983" y="2706"/>
                    <a:pt x="2732" y="2480"/>
                  </a:cubicBezTo>
                  <a:cubicBezTo>
                    <a:pt x="3008" y="2254"/>
                    <a:pt x="3284" y="2029"/>
                    <a:pt x="3560" y="1803"/>
                  </a:cubicBezTo>
                  <a:cubicBezTo>
                    <a:pt x="3735" y="2054"/>
                    <a:pt x="3860" y="2254"/>
                    <a:pt x="4011" y="2480"/>
                  </a:cubicBezTo>
                  <a:cubicBezTo>
                    <a:pt x="4169" y="2702"/>
                    <a:pt x="4288" y="2804"/>
                    <a:pt x="4455" y="2804"/>
                  </a:cubicBezTo>
                  <a:cubicBezTo>
                    <a:pt x="4552" y="2804"/>
                    <a:pt x="4666" y="2770"/>
                    <a:pt x="4813" y="2706"/>
                  </a:cubicBezTo>
                  <a:cubicBezTo>
                    <a:pt x="5815" y="2254"/>
                    <a:pt x="5815" y="2229"/>
                    <a:pt x="5414" y="1202"/>
                  </a:cubicBezTo>
                  <a:cubicBezTo>
                    <a:pt x="5389" y="1127"/>
                    <a:pt x="5364" y="1026"/>
                    <a:pt x="5314" y="876"/>
                  </a:cubicBezTo>
                  <a:cubicBezTo>
                    <a:pt x="5615" y="801"/>
                    <a:pt x="5890" y="701"/>
                    <a:pt x="6216" y="600"/>
                  </a:cubicBezTo>
                  <a:cubicBezTo>
                    <a:pt x="6266" y="901"/>
                    <a:pt x="6291" y="1127"/>
                    <a:pt x="6316" y="1352"/>
                  </a:cubicBezTo>
                  <a:cubicBezTo>
                    <a:pt x="6367" y="1678"/>
                    <a:pt x="6442" y="1778"/>
                    <a:pt x="6768" y="1778"/>
                  </a:cubicBezTo>
                  <a:cubicBezTo>
                    <a:pt x="7344" y="1778"/>
                    <a:pt x="7920" y="1753"/>
                    <a:pt x="8497" y="1703"/>
                  </a:cubicBezTo>
                  <a:cubicBezTo>
                    <a:pt x="8823" y="1678"/>
                    <a:pt x="8873" y="1603"/>
                    <a:pt x="8898" y="1252"/>
                  </a:cubicBezTo>
                  <a:cubicBezTo>
                    <a:pt x="8898" y="1127"/>
                    <a:pt x="8898" y="1001"/>
                    <a:pt x="8898" y="901"/>
                  </a:cubicBezTo>
                  <a:cubicBezTo>
                    <a:pt x="8898" y="801"/>
                    <a:pt x="8898" y="701"/>
                    <a:pt x="8923" y="525"/>
                  </a:cubicBezTo>
                  <a:close/>
                  <a:moveTo>
                    <a:pt x="8739" y="1"/>
                  </a:moveTo>
                  <a:cubicBezTo>
                    <a:pt x="8535" y="1"/>
                    <a:pt x="8467" y="125"/>
                    <a:pt x="8447" y="425"/>
                  </a:cubicBezTo>
                  <a:cubicBezTo>
                    <a:pt x="8422" y="675"/>
                    <a:pt x="8447" y="951"/>
                    <a:pt x="8447" y="1252"/>
                  </a:cubicBezTo>
                  <a:cubicBezTo>
                    <a:pt x="7845" y="1277"/>
                    <a:pt x="7319" y="1327"/>
                    <a:pt x="6768" y="1352"/>
                  </a:cubicBezTo>
                  <a:cubicBezTo>
                    <a:pt x="6742" y="1026"/>
                    <a:pt x="6692" y="751"/>
                    <a:pt x="6667" y="500"/>
                  </a:cubicBezTo>
                  <a:cubicBezTo>
                    <a:pt x="6629" y="198"/>
                    <a:pt x="6592" y="95"/>
                    <a:pt x="6414" y="95"/>
                  </a:cubicBezTo>
                  <a:cubicBezTo>
                    <a:pt x="6356" y="95"/>
                    <a:pt x="6283" y="106"/>
                    <a:pt x="6191" y="124"/>
                  </a:cubicBezTo>
                  <a:cubicBezTo>
                    <a:pt x="5865" y="199"/>
                    <a:pt x="5539" y="300"/>
                    <a:pt x="5239" y="400"/>
                  </a:cubicBezTo>
                  <a:cubicBezTo>
                    <a:pt x="4788" y="575"/>
                    <a:pt x="4737" y="726"/>
                    <a:pt x="4913" y="1177"/>
                  </a:cubicBezTo>
                  <a:cubicBezTo>
                    <a:pt x="5013" y="1427"/>
                    <a:pt x="5113" y="1678"/>
                    <a:pt x="5214" y="1954"/>
                  </a:cubicBezTo>
                  <a:cubicBezTo>
                    <a:pt x="4938" y="2104"/>
                    <a:pt x="4712" y="2229"/>
                    <a:pt x="4487" y="2355"/>
                  </a:cubicBezTo>
                  <a:cubicBezTo>
                    <a:pt x="4311" y="2129"/>
                    <a:pt x="4186" y="1929"/>
                    <a:pt x="4036" y="1728"/>
                  </a:cubicBezTo>
                  <a:cubicBezTo>
                    <a:pt x="3881" y="1511"/>
                    <a:pt x="3725" y="1399"/>
                    <a:pt x="3547" y="1399"/>
                  </a:cubicBezTo>
                  <a:cubicBezTo>
                    <a:pt x="3436" y="1399"/>
                    <a:pt x="3317" y="1442"/>
                    <a:pt x="3184" y="1528"/>
                  </a:cubicBezTo>
                  <a:cubicBezTo>
                    <a:pt x="2783" y="1753"/>
                    <a:pt x="2432" y="2029"/>
                    <a:pt x="2156" y="2455"/>
                  </a:cubicBezTo>
                  <a:cubicBezTo>
                    <a:pt x="2457" y="2806"/>
                    <a:pt x="2757" y="3157"/>
                    <a:pt x="3058" y="3482"/>
                  </a:cubicBezTo>
                  <a:cubicBezTo>
                    <a:pt x="2958" y="3633"/>
                    <a:pt x="2858" y="3758"/>
                    <a:pt x="2757" y="3858"/>
                  </a:cubicBezTo>
                  <a:cubicBezTo>
                    <a:pt x="2582" y="4084"/>
                    <a:pt x="2407" y="4435"/>
                    <a:pt x="2156" y="4485"/>
                  </a:cubicBezTo>
                  <a:cubicBezTo>
                    <a:pt x="2118" y="4496"/>
                    <a:pt x="2078" y="4502"/>
                    <a:pt x="2037" y="4502"/>
                  </a:cubicBezTo>
                  <a:cubicBezTo>
                    <a:pt x="1807" y="4502"/>
                    <a:pt x="1538" y="4344"/>
                    <a:pt x="1304" y="4259"/>
                  </a:cubicBezTo>
                  <a:cubicBezTo>
                    <a:pt x="1220" y="4222"/>
                    <a:pt x="1143" y="4202"/>
                    <a:pt x="1073" y="4202"/>
                  </a:cubicBezTo>
                  <a:cubicBezTo>
                    <a:pt x="955" y="4202"/>
                    <a:pt x="856" y="4259"/>
                    <a:pt x="778" y="4385"/>
                  </a:cubicBezTo>
                  <a:cubicBezTo>
                    <a:pt x="477" y="5011"/>
                    <a:pt x="201" y="5638"/>
                    <a:pt x="201" y="6365"/>
                  </a:cubicBezTo>
                  <a:cubicBezTo>
                    <a:pt x="201" y="6766"/>
                    <a:pt x="276" y="6841"/>
                    <a:pt x="702" y="6891"/>
                  </a:cubicBezTo>
                  <a:cubicBezTo>
                    <a:pt x="978" y="6916"/>
                    <a:pt x="1254" y="6916"/>
                    <a:pt x="1580" y="6941"/>
                  </a:cubicBezTo>
                  <a:cubicBezTo>
                    <a:pt x="1529" y="7392"/>
                    <a:pt x="1479" y="7818"/>
                    <a:pt x="1454" y="8244"/>
                  </a:cubicBezTo>
                  <a:cubicBezTo>
                    <a:pt x="1279" y="8269"/>
                    <a:pt x="1153" y="8295"/>
                    <a:pt x="1028" y="8295"/>
                  </a:cubicBezTo>
                  <a:cubicBezTo>
                    <a:pt x="878" y="8320"/>
                    <a:pt x="752" y="8320"/>
                    <a:pt x="627" y="8345"/>
                  </a:cubicBezTo>
                  <a:cubicBezTo>
                    <a:pt x="151" y="8420"/>
                    <a:pt x="1" y="8595"/>
                    <a:pt x="101" y="9071"/>
                  </a:cubicBezTo>
                  <a:cubicBezTo>
                    <a:pt x="176" y="9472"/>
                    <a:pt x="276" y="9874"/>
                    <a:pt x="377" y="10249"/>
                  </a:cubicBezTo>
                  <a:cubicBezTo>
                    <a:pt x="485" y="10597"/>
                    <a:pt x="556" y="10681"/>
                    <a:pt x="850" y="10681"/>
                  </a:cubicBezTo>
                  <a:cubicBezTo>
                    <a:pt x="895" y="10681"/>
                    <a:pt x="946" y="10679"/>
                    <a:pt x="1003" y="10676"/>
                  </a:cubicBezTo>
                  <a:cubicBezTo>
                    <a:pt x="1354" y="10650"/>
                    <a:pt x="1730" y="10575"/>
                    <a:pt x="2181" y="10525"/>
                  </a:cubicBezTo>
                  <a:cubicBezTo>
                    <a:pt x="2281" y="10826"/>
                    <a:pt x="2382" y="11102"/>
                    <a:pt x="2457" y="11352"/>
                  </a:cubicBezTo>
                  <a:cubicBezTo>
                    <a:pt x="2206" y="11578"/>
                    <a:pt x="1955" y="11728"/>
                    <a:pt x="1755" y="11929"/>
                  </a:cubicBezTo>
                  <a:cubicBezTo>
                    <a:pt x="1479" y="12229"/>
                    <a:pt x="1454" y="12405"/>
                    <a:pt x="1730" y="12731"/>
                  </a:cubicBezTo>
                  <a:cubicBezTo>
                    <a:pt x="2031" y="13107"/>
                    <a:pt x="2382" y="13457"/>
                    <a:pt x="2732" y="13783"/>
                  </a:cubicBezTo>
                  <a:cubicBezTo>
                    <a:pt x="2901" y="13940"/>
                    <a:pt x="3023" y="14015"/>
                    <a:pt x="3147" y="14015"/>
                  </a:cubicBezTo>
                  <a:cubicBezTo>
                    <a:pt x="3280" y="14015"/>
                    <a:pt x="3414" y="13927"/>
                    <a:pt x="3610" y="13758"/>
                  </a:cubicBezTo>
                  <a:cubicBezTo>
                    <a:pt x="3835" y="13533"/>
                    <a:pt x="4086" y="13332"/>
                    <a:pt x="4336" y="13132"/>
                  </a:cubicBezTo>
                  <a:cubicBezTo>
                    <a:pt x="4687" y="13282"/>
                    <a:pt x="5038" y="13382"/>
                    <a:pt x="5264" y="13733"/>
                  </a:cubicBezTo>
                  <a:cubicBezTo>
                    <a:pt x="5164" y="14009"/>
                    <a:pt x="5088" y="14259"/>
                    <a:pt x="5013" y="14510"/>
                  </a:cubicBezTo>
                  <a:cubicBezTo>
                    <a:pt x="4838" y="15036"/>
                    <a:pt x="4888" y="15137"/>
                    <a:pt x="5389" y="15287"/>
                  </a:cubicBezTo>
                  <a:cubicBezTo>
                    <a:pt x="5765" y="15387"/>
                    <a:pt x="6141" y="15488"/>
                    <a:pt x="6517" y="15563"/>
                  </a:cubicBezTo>
                  <a:cubicBezTo>
                    <a:pt x="6601" y="15576"/>
                    <a:pt x="6675" y="15583"/>
                    <a:pt x="6742" y="15583"/>
                  </a:cubicBezTo>
                  <a:cubicBezTo>
                    <a:pt x="7053" y="15583"/>
                    <a:pt x="7186" y="15429"/>
                    <a:pt x="7269" y="15036"/>
                  </a:cubicBezTo>
                  <a:cubicBezTo>
                    <a:pt x="7294" y="14786"/>
                    <a:pt x="7344" y="14510"/>
                    <a:pt x="7369" y="14234"/>
                  </a:cubicBezTo>
                  <a:lnTo>
                    <a:pt x="8647" y="14234"/>
                  </a:lnTo>
                  <a:cubicBezTo>
                    <a:pt x="8697" y="14535"/>
                    <a:pt x="8722" y="14786"/>
                    <a:pt x="8773" y="15062"/>
                  </a:cubicBezTo>
                  <a:cubicBezTo>
                    <a:pt x="8850" y="15409"/>
                    <a:pt x="8942" y="15548"/>
                    <a:pt x="9186" y="15548"/>
                  </a:cubicBezTo>
                  <a:cubicBezTo>
                    <a:pt x="9259" y="15548"/>
                    <a:pt x="9345" y="15536"/>
                    <a:pt x="9449" y="15513"/>
                  </a:cubicBezTo>
                  <a:cubicBezTo>
                    <a:pt x="10001" y="15362"/>
                    <a:pt x="10552" y="15187"/>
                    <a:pt x="11078" y="14986"/>
                  </a:cubicBezTo>
                  <a:cubicBezTo>
                    <a:pt x="11454" y="14836"/>
                    <a:pt x="11504" y="14660"/>
                    <a:pt x="11354" y="14259"/>
                  </a:cubicBezTo>
                  <a:cubicBezTo>
                    <a:pt x="11229" y="13984"/>
                    <a:pt x="11103" y="13683"/>
                    <a:pt x="10978" y="13382"/>
                  </a:cubicBezTo>
                  <a:cubicBezTo>
                    <a:pt x="11279" y="13182"/>
                    <a:pt x="11529" y="13006"/>
                    <a:pt x="11780" y="12831"/>
                  </a:cubicBezTo>
                  <a:cubicBezTo>
                    <a:pt x="12031" y="13107"/>
                    <a:pt x="12231" y="13332"/>
                    <a:pt x="12457" y="13558"/>
                  </a:cubicBezTo>
                  <a:cubicBezTo>
                    <a:pt x="12623" y="13724"/>
                    <a:pt x="12730" y="13812"/>
                    <a:pt x="12842" y="13812"/>
                  </a:cubicBezTo>
                  <a:cubicBezTo>
                    <a:pt x="12950" y="13812"/>
                    <a:pt x="13062" y="13730"/>
                    <a:pt x="13234" y="13558"/>
                  </a:cubicBezTo>
                  <a:cubicBezTo>
                    <a:pt x="13534" y="13232"/>
                    <a:pt x="13835" y="12906"/>
                    <a:pt x="14111" y="12580"/>
                  </a:cubicBezTo>
                  <a:cubicBezTo>
                    <a:pt x="14387" y="12229"/>
                    <a:pt x="14362" y="12154"/>
                    <a:pt x="14036" y="11879"/>
                  </a:cubicBezTo>
                  <a:cubicBezTo>
                    <a:pt x="13785" y="11678"/>
                    <a:pt x="13534" y="11478"/>
                    <a:pt x="13234" y="11277"/>
                  </a:cubicBezTo>
                  <a:cubicBezTo>
                    <a:pt x="13384" y="10976"/>
                    <a:pt x="13509" y="10676"/>
                    <a:pt x="13635" y="10400"/>
                  </a:cubicBezTo>
                  <a:cubicBezTo>
                    <a:pt x="14161" y="10550"/>
                    <a:pt x="14562" y="10851"/>
                    <a:pt x="15088" y="10851"/>
                  </a:cubicBezTo>
                  <a:cubicBezTo>
                    <a:pt x="15364" y="10275"/>
                    <a:pt x="15514" y="9673"/>
                    <a:pt x="15615" y="9071"/>
                  </a:cubicBezTo>
                  <a:cubicBezTo>
                    <a:pt x="15690" y="8721"/>
                    <a:pt x="15640" y="8670"/>
                    <a:pt x="15264" y="8620"/>
                  </a:cubicBezTo>
                  <a:cubicBezTo>
                    <a:pt x="14938" y="8570"/>
                    <a:pt x="14612" y="8545"/>
                    <a:pt x="14236" y="8520"/>
                  </a:cubicBezTo>
                  <a:cubicBezTo>
                    <a:pt x="14211" y="8069"/>
                    <a:pt x="14186" y="7643"/>
                    <a:pt x="14161" y="7167"/>
                  </a:cubicBezTo>
                  <a:cubicBezTo>
                    <a:pt x="14562" y="7117"/>
                    <a:pt x="14888" y="7066"/>
                    <a:pt x="15239" y="7016"/>
                  </a:cubicBezTo>
                  <a:cubicBezTo>
                    <a:pt x="15615" y="6966"/>
                    <a:pt x="15690" y="6866"/>
                    <a:pt x="15615" y="6515"/>
                  </a:cubicBezTo>
                  <a:cubicBezTo>
                    <a:pt x="15464" y="5914"/>
                    <a:pt x="15289" y="5312"/>
                    <a:pt x="15088" y="4736"/>
                  </a:cubicBezTo>
                  <a:cubicBezTo>
                    <a:pt x="14987" y="4449"/>
                    <a:pt x="14897" y="4344"/>
                    <a:pt x="14720" y="4344"/>
                  </a:cubicBezTo>
                  <a:cubicBezTo>
                    <a:pt x="14633" y="4344"/>
                    <a:pt x="14526" y="4369"/>
                    <a:pt x="14387" y="4410"/>
                  </a:cubicBezTo>
                  <a:cubicBezTo>
                    <a:pt x="14086" y="4510"/>
                    <a:pt x="13785" y="4610"/>
                    <a:pt x="13484" y="4736"/>
                  </a:cubicBezTo>
                  <a:cubicBezTo>
                    <a:pt x="13284" y="4460"/>
                    <a:pt x="13108" y="4234"/>
                    <a:pt x="12908" y="3984"/>
                  </a:cubicBezTo>
                  <a:cubicBezTo>
                    <a:pt x="13184" y="3708"/>
                    <a:pt x="13409" y="3482"/>
                    <a:pt x="13660" y="3257"/>
                  </a:cubicBezTo>
                  <a:cubicBezTo>
                    <a:pt x="13961" y="2981"/>
                    <a:pt x="13986" y="2856"/>
                    <a:pt x="13685" y="2530"/>
                  </a:cubicBezTo>
                  <a:cubicBezTo>
                    <a:pt x="13359" y="2204"/>
                    <a:pt x="13033" y="1904"/>
                    <a:pt x="12682" y="1603"/>
                  </a:cubicBezTo>
                  <a:cubicBezTo>
                    <a:pt x="12508" y="1452"/>
                    <a:pt x="12382" y="1376"/>
                    <a:pt x="12259" y="1376"/>
                  </a:cubicBezTo>
                  <a:cubicBezTo>
                    <a:pt x="12118" y="1376"/>
                    <a:pt x="11981" y="1477"/>
                    <a:pt x="11780" y="1678"/>
                  </a:cubicBezTo>
                  <a:cubicBezTo>
                    <a:pt x="11580" y="1853"/>
                    <a:pt x="11404" y="2079"/>
                    <a:pt x="11179" y="2305"/>
                  </a:cubicBezTo>
                  <a:cubicBezTo>
                    <a:pt x="10903" y="2104"/>
                    <a:pt x="10677" y="1954"/>
                    <a:pt x="10427" y="1778"/>
                  </a:cubicBezTo>
                  <a:cubicBezTo>
                    <a:pt x="10552" y="1528"/>
                    <a:pt x="10652" y="1327"/>
                    <a:pt x="10753" y="1102"/>
                  </a:cubicBezTo>
                  <a:cubicBezTo>
                    <a:pt x="10903" y="751"/>
                    <a:pt x="10878" y="575"/>
                    <a:pt x="10477" y="450"/>
                  </a:cubicBezTo>
                  <a:cubicBezTo>
                    <a:pt x="9976" y="274"/>
                    <a:pt x="9449" y="149"/>
                    <a:pt x="8923" y="24"/>
                  </a:cubicBezTo>
                  <a:cubicBezTo>
                    <a:pt x="8852" y="9"/>
                    <a:pt x="8791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5155075" y="3905550"/>
              <a:ext cx="110300" cy="109700"/>
            </a:xfrm>
            <a:custGeom>
              <a:avLst/>
              <a:gdLst/>
              <a:ahLst/>
              <a:cxnLst/>
              <a:rect l="l" t="t" r="r" b="b"/>
              <a:pathLst>
                <a:path w="4412" h="4388" extrusionOk="0">
                  <a:moveTo>
                    <a:pt x="2185" y="502"/>
                  </a:moveTo>
                  <a:cubicBezTo>
                    <a:pt x="2200" y="502"/>
                    <a:pt x="2215" y="502"/>
                    <a:pt x="2231" y="503"/>
                  </a:cubicBezTo>
                  <a:cubicBezTo>
                    <a:pt x="3183" y="503"/>
                    <a:pt x="3910" y="1254"/>
                    <a:pt x="3935" y="2182"/>
                  </a:cubicBezTo>
                  <a:cubicBezTo>
                    <a:pt x="3935" y="3120"/>
                    <a:pt x="3157" y="3912"/>
                    <a:pt x="2248" y="3912"/>
                  </a:cubicBezTo>
                  <a:cubicBezTo>
                    <a:pt x="2234" y="3912"/>
                    <a:pt x="2220" y="3911"/>
                    <a:pt x="2206" y="3911"/>
                  </a:cubicBezTo>
                  <a:cubicBezTo>
                    <a:pt x="1253" y="3911"/>
                    <a:pt x="501" y="3134"/>
                    <a:pt x="501" y="2207"/>
                  </a:cubicBezTo>
                  <a:cubicBezTo>
                    <a:pt x="477" y="1269"/>
                    <a:pt x="1229" y="502"/>
                    <a:pt x="2185" y="502"/>
                  </a:cubicBezTo>
                  <a:close/>
                  <a:moveTo>
                    <a:pt x="2226" y="1"/>
                  </a:moveTo>
                  <a:cubicBezTo>
                    <a:pt x="2211" y="1"/>
                    <a:pt x="2196" y="1"/>
                    <a:pt x="2180" y="1"/>
                  </a:cubicBezTo>
                  <a:cubicBezTo>
                    <a:pt x="952" y="26"/>
                    <a:pt x="0" y="1004"/>
                    <a:pt x="25" y="2232"/>
                  </a:cubicBezTo>
                  <a:cubicBezTo>
                    <a:pt x="25" y="3420"/>
                    <a:pt x="978" y="4388"/>
                    <a:pt x="2184" y="4388"/>
                  </a:cubicBezTo>
                  <a:cubicBezTo>
                    <a:pt x="2200" y="4388"/>
                    <a:pt x="2215" y="4388"/>
                    <a:pt x="2231" y="4387"/>
                  </a:cubicBezTo>
                  <a:cubicBezTo>
                    <a:pt x="3434" y="4387"/>
                    <a:pt x="4411" y="3410"/>
                    <a:pt x="4411" y="2207"/>
                  </a:cubicBezTo>
                  <a:cubicBezTo>
                    <a:pt x="4411" y="994"/>
                    <a:pt x="3433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4" name="Google Shape;1954;p41"/>
          <p:cNvGrpSpPr/>
          <p:nvPr/>
        </p:nvGrpSpPr>
        <p:grpSpPr>
          <a:xfrm>
            <a:off x="5129281" y="3778810"/>
            <a:ext cx="2575134" cy="621779"/>
            <a:chOff x="2525200" y="826325"/>
            <a:chExt cx="1399225" cy="337850"/>
          </a:xfrm>
        </p:grpSpPr>
        <p:sp>
          <p:nvSpPr>
            <p:cNvPr id="1955" name="Google Shape;1955;p41"/>
            <p:cNvSpPr/>
            <p:nvPr/>
          </p:nvSpPr>
          <p:spPr>
            <a:xfrm>
              <a:off x="2563450" y="898225"/>
              <a:ext cx="1149275" cy="85250"/>
            </a:xfrm>
            <a:custGeom>
              <a:avLst/>
              <a:gdLst/>
              <a:ahLst/>
              <a:cxnLst/>
              <a:rect l="l" t="t" r="r" b="b"/>
              <a:pathLst>
                <a:path w="45971" h="3410" extrusionOk="0">
                  <a:moveTo>
                    <a:pt x="17256" y="1507"/>
                  </a:moveTo>
                  <a:lnTo>
                    <a:pt x="17256" y="1507"/>
                  </a:lnTo>
                  <a:cubicBezTo>
                    <a:pt x="17256" y="1507"/>
                    <a:pt x="17279" y="1530"/>
                    <a:pt x="17279" y="1530"/>
                  </a:cubicBezTo>
                  <a:cubicBezTo>
                    <a:pt x="17279" y="1507"/>
                    <a:pt x="17256" y="1507"/>
                    <a:pt x="17256" y="1507"/>
                  </a:cubicBezTo>
                  <a:close/>
                  <a:moveTo>
                    <a:pt x="33690" y="2055"/>
                  </a:moveTo>
                  <a:cubicBezTo>
                    <a:pt x="33690" y="2055"/>
                    <a:pt x="33667" y="2055"/>
                    <a:pt x="33667" y="2078"/>
                  </a:cubicBezTo>
                  <a:cubicBezTo>
                    <a:pt x="33690" y="2055"/>
                    <a:pt x="33690" y="2055"/>
                    <a:pt x="33690" y="2055"/>
                  </a:cubicBezTo>
                  <a:close/>
                  <a:moveTo>
                    <a:pt x="32229" y="2580"/>
                  </a:moveTo>
                  <a:cubicBezTo>
                    <a:pt x="32218" y="2580"/>
                    <a:pt x="32212" y="2585"/>
                    <a:pt x="32207" y="2591"/>
                  </a:cubicBezTo>
                  <a:lnTo>
                    <a:pt x="32207" y="2591"/>
                  </a:lnTo>
                  <a:lnTo>
                    <a:pt x="32229" y="2580"/>
                  </a:lnTo>
                  <a:close/>
                  <a:moveTo>
                    <a:pt x="411" y="0"/>
                  </a:moveTo>
                  <a:cubicBezTo>
                    <a:pt x="365" y="0"/>
                    <a:pt x="320" y="0"/>
                    <a:pt x="274" y="23"/>
                  </a:cubicBezTo>
                  <a:cubicBezTo>
                    <a:pt x="183" y="46"/>
                    <a:pt x="114" y="115"/>
                    <a:pt x="69" y="206"/>
                  </a:cubicBezTo>
                  <a:cubicBezTo>
                    <a:pt x="23" y="297"/>
                    <a:pt x="0" y="411"/>
                    <a:pt x="46" y="503"/>
                  </a:cubicBezTo>
                  <a:cubicBezTo>
                    <a:pt x="69" y="617"/>
                    <a:pt x="137" y="662"/>
                    <a:pt x="228" y="731"/>
                  </a:cubicBezTo>
                  <a:cubicBezTo>
                    <a:pt x="685" y="1028"/>
                    <a:pt x="1141" y="1302"/>
                    <a:pt x="1621" y="1530"/>
                  </a:cubicBezTo>
                  <a:cubicBezTo>
                    <a:pt x="2054" y="1758"/>
                    <a:pt x="2511" y="1941"/>
                    <a:pt x="2990" y="2100"/>
                  </a:cubicBezTo>
                  <a:cubicBezTo>
                    <a:pt x="3796" y="2376"/>
                    <a:pt x="4640" y="2514"/>
                    <a:pt x="5506" y="2514"/>
                  </a:cubicBezTo>
                  <a:cubicBezTo>
                    <a:pt x="5573" y="2514"/>
                    <a:pt x="5640" y="2513"/>
                    <a:pt x="5706" y="2511"/>
                  </a:cubicBezTo>
                  <a:cubicBezTo>
                    <a:pt x="6642" y="2488"/>
                    <a:pt x="7578" y="2283"/>
                    <a:pt x="8491" y="2009"/>
                  </a:cubicBezTo>
                  <a:cubicBezTo>
                    <a:pt x="8993" y="1849"/>
                    <a:pt x="9495" y="1644"/>
                    <a:pt x="9975" y="1461"/>
                  </a:cubicBezTo>
                  <a:cubicBezTo>
                    <a:pt x="10477" y="1256"/>
                    <a:pt x="10979" y="1096"/>
                    <a:pt x="11481" y="1005"/>
                  </a:cubicBezTo>
                  <a:cubicBezTo>
                    <a:pt x="11827" y="955"/>
                    <a:pt x="12184" y="918"/>
                    <a:pt x="12536" y="918"/>
                  </a:cubicBezTo>
                  <a:cubicBezTo>
                    <a:pt x="12673" y="918"/>
                    <a:pt x="12808" y="924"/>
                    <a:pt x="12942" y="936"/>
                  </a:cubicBezTo>
                  <a:cubicBezTo>
                    <a:pt x="13558" y="1005"/>
                    <a:pt x="14152" y="1165"/>
                    <a:pt x="14745" y="1370"/>
                  </a:cubicBezTo>
                  <a:cubicBezTo>
                    <a:pt x="14700" y="1347"/>
                    <a:pt x="14677" y="1347"/>
                    <a:pt x="14654" y="1324"/>
                  </a:cubicBezTo>
                  <a:lnTo>
                    <a:pt x="14654" y="1324"/>
                  </a:lnTo>
                  <a:cubicBezTo>
                    <a:pt x="15499" y="1644"/>
                    <a:pt x="16343" y="2009"/>
                    <a:pt x="17210" y="2306"/>
                  </a:cubicBezTo>
                  <a:cubicBezTo>
                    <a:pt x="17690" y="2466"/>
                    <a:pt x="18146" y="2625"/>
                    <a:pt x="18648" y="2694"/>
                  </a:cubicBezTo>
                  <a:cubicBezTo>
                    <a:pt x="18865" y="2717"/>
                    <a:pt x="19082" y="2728"/>
                    <a:pt x="19299" y="2728"/>
                  </a:cubicBezTo>
                  <a:cubicBezTo>
                    <a:pt x="19516" y="2728"/>
                    <a:pt x="19733" y="2717"/>
                    <a:pt x="19949" y="2694"/>
                  </a:cubicBezTo>
                  <a:cubicBezTo>
                    <a:pt x="20771" y="2603"/>
                    <a:pt x="21547" y="2306"/>
                    <a:pt x="22300" y="1986"/>
                  </a:cubicBezTo>
                  <a:cubicBezTo>
                    <a:pt x="23031" y="1690"/>
                    <a:pt x="23784" y="1393"/>
                    <a:pt x="24560" y="1233"/>
                  </a:cubicBezTo>
                  <a:cubicBezTo>
                    <a:pt x="24834" y="1182"/>
                    <a:pt x="25108" y="1156"/>
                    <a:pt x="25382" y="1156"/>
                  </a:cubicBezTo>
                  <a:cubicBezTo>
                    <a:pt x="25473" y="1156"/>
                    <a:pt x="25564" y="1159"/>
                    <a:pt x="25656" y="1165"/>
                  </a:cubicBezTo>
                  <a:cubicBezTo>
                    <a:pt x="25975" y="1210"/>
                    <a:pt x="26318" y="1256"/>
                    <a:pt x="26637" y="1370"/>
                  </a:cubicBezTo>
                  <a:cubicBezTo>
                    <a:pt x="27322" y="1644"/>
                    <a:pt x="27938" y="2055"/>
                    <a:pt x="28577" y="2443"/>
                  </a:cubicBezTo>
                  <a:cubicBezTo>
                    <a:pt x="28897" y="2648"/>
                    <a:pt x="29217" y="2831"/>
                    <a:pt x="29559" y="2991"/>
                  </a:cubicBezTo>
                  <a:cubicBezTo>
                    <a:pt x="29924" y="3150"/>
                    <a:pt x="30335" y="3264"/>
                    <a:pt x="30723" y="3333"/>
                  </a:cubicBezTo>
                  <a:cubicBezTo>
                    <a:pt x="30997" y="3384"/>
                    <a:pt x="31284" y="3410"/>
                    <a:pt x="31564" y="3410"/>
                  </a:cubicBezTo>
                  <a:cubicBezTo>
                    <a:pt x="31657" y="3410"/>
                    <a:pt x="31750" y="3407"/>
                    <a:pt x="31841" y="3401"/>
                  </a:cubicBezTo>
                  <a:cubicBezTo>
                    <a:pt x="32184" y="3379"/>
                    <a:pt x="32503" y="3310"/>
                    <a:pt x="32823" y="3219"/>
                  </a:cubicBezTo>
                  <a:cubicBezTo>
                    <a:pt x="33485" y="3036"/>
                    <a:pt x="34101" y="2694"/>
                    <a:pt x="34695" y="2420"/>
                  </a:cubicBezTo>
                  <a:cubicBezTo>
                    <a:pt x="34672" y="2420"/>
                    <a:pt x="34649" y="2443"/>
                    <a:pt x="34603" y="2443"/>
                  </a:cubicBezTo>
                  <a:cubicBezTo>
                    <a:pt x="34946" y="2306"/>
                    <a:pt x="35288" y="2146"/>
                    <a:pt x="35630" y="2009"/>
                  </a:cubicBezTo>
                  <a:cubicBezTo>
                    <a:pt x="36018" y="1872"/>
                    <a:pt x="36429" y="1758"/>
                    <a:pt x="36863" y="1667"/>
                  </a:cubicBezTo>
                  <a:cubicBezTo>
                    <a:pt x="37310" y="1597"/>
                    <a:pt x="37758" y="1570"/>
                    <a:pt x="38205" y="1570"/>
                  </a:cubicBezTo>
                  <a:cubicBezTo>
                    <a:pt x="38488" y="1570"/>
                    <a:pt x="38771" y="1581"/>
                    <a:pt x="39054" y="1598"/>
                  </a:cubicBezTo>
                  <a:lnTo>
                    <a:pt x="39100" y="1598"/>
                  </a:lnTo>
                  <a:cubicBezTo>
                    <a:pt x="41268" y="1781"/>
                    <a:pt x="43391" y="2443"/>
                    <a:pt x="45605" y="2443"/>
                  </a:cubicBezTo>
                  <a:cubicBezTo>
                    <a:pt x="45811" y="2443"/>
                    <a:pt x="45970" y="2237"/>
                    <a:pt x="45970" y="2032"/>
                  </a:cubicBezTo>
                  <a:cubicBezTo>
                    <a:pt x="45947" y="1826"/>
                    <a:pt x="45765" y="1667"/>
                    <a:pt x="45559" y="1667"/>
                  </a:cubicBezTo>
                  <a:cubicBezTo>
                    <a:pt x="45466" y="1673"/>
                    <a:pt x="45372" y="1676"/>
                    <a:pt x="45279" y="1676"/>
                  </a:cubicBezTo>
                  <a:cubicBezTo>
                    <a:pt x="45053" y="1676"/>
                    <a:pt x="44827" y="1660"/>
                    <a:pt x="44601" y="1644"/>
                  </a:cubicBezTo>
                  <a:lnTo>
                    <a:pt x="44578" y="1644"/>
                  </a:lnTo>
                  <a:cubicBezTo>
                    <a:pt x="43619" y="1553"/>
                    <a:pt x="42683" y="1393"/>
                    <a:pt x="41748" y="1210"/>
                  </a:cubicBezTo>
                  <a:cubicBezTo>
                    <a:pt x="40789" y="1050"/>
                    <a:pt x="39830" y="891"/>
                    <a:pt x="38849" y="822"/>
                  </a:cubicBezTo>
                  <a:cubicBezTo>
                    <a:pt x="38667" y="814"/>
                    <a:pt x="38486" y="809"/>
                    <a:pt x="38305" y="809"/>
                  </a:cubicBezTo>
                  <a:cubicBezTo>
                    <a:pt x="37528" y="809"/>
                    <a:pt x="36754" y="893"/>
                    <a:pt x="35996" y="1096"/>
                  </a:cubicBezTo>
                  <a:cubicBezTo>
                    <a:pt x="35197" y="1302"/>
                    <a:pt x="34444" y="1690"/>
                    <a:pt x="33690" y="2055"/>
                  </a:cubicBezTo>
                  <a:cubicBezTo>
                    <a:pt x="33693" y="2055"/>
                    <a:pt x="33696" y="2054"/>
                    <a:pt x="33699" y="2054"/>
                  </a:cubicBezTo>
                  <a:lnTo>
                    <a:pt x="33699" y="2054"/>
                  </a:lnTo>
                  <a:cubicBezTo>
                    <a:pt x="33687" y="2061"/>
                    <a:pt x="33676" y="2069"/>
                    <a:pt x="33667" y="2078"/>
                  </a:cubicBezTo>
                  <a:cubicBezTo>
                    <a:pt x="33202" y="2299"/>
                    <a:pt x="32714" y="2478"/>
                    <a:pt x="32205" y="2593"/>
                  </a:cubicBezTo>
                  <a:lnTo>
                    <a:pt x="32205" y="2593"/>
                  </a:lnTo>
                  <a:cubicBezTo>
                    <a:pt x="32206" y="2592"/>
                    <a:pt x="32206" y="2592"/>
                    <a:pt x="32207" y="2591"/>
                  </a:cubicBezTo>
                  <a:lnTo>
                    <a:pt x="32207" y="2591"/>
                  </a:lnTo>
                  <a:lnTo>
                    <a:pt x="32202" y="2594"/>
                  </a:lnTo>
                  <a:lnTo>
                    <a:pt x="32202" y="2594"/>
                  </a:lnTo>
                  <a:cubicBezTo>
                    <a:pt x="32188" y="2597"/>
                    <a:pt x="32175" y="2600"/>
                    <a:pt x="32161" y="2603"/>
                  </a:cubicBezTo>
                  <a:cubicBezTo>
                    <a:pt x="31987" y="2629"/>
                    <a:pt x="31806" y="2640"/>
                    <a:pt x="31621" y="2640"/>
                  </a:cubicBezTo>
                  <a:cubicBezTo>
                    <a:pt x="31490" y="2640"/>
                    <a:pt x="31358" y="2635"/>
                    <a:pt x="31225" y="2625"/>
                  </a:cubicBezTo>
                  <a:cubicBezTo>
                    <a:pt x="30860" y="2603"/>
                    <a:pt x="30472" y="2511"/>
                    <a:pt x="30107" y="2397"/>
                  </a:cubicBezTo>
                  <a:cubicBezTo>
                    <a:pt x="29194" y="2055"/>
                    <a:pt x="28440" y="1416"/>
                    <a:pt x="27573" y="959"/>
                  </a:cubicBezTo>
                  <a:cubicBezTo>
                    <a:pt x="27139" y="731"/>
                    <a:pt x="26683" y="571"/>
                    <a:pt x="26204" y="480"/>
                  </a:cubicBezTo>
                  <a:cubicBezTo>
                    <a:pt x="25936" y="426"/>
                    <a:pt x="25669" y="404"/>
                    <a:pt x="25401" y="404"/>
                  </a:cubicBezTo>
                  <a:cubicBezTo>
                    <a:pt x="25212" y="404"/>
                    <a:pt x="25023" y="415"/>
                    <a:pt x="24834" y="434"/>
                  </a:cubicBezTo>
                  <a:cubicBezTo>
                    <a:pt x="23191" y="594"/>
                    <a:pt x="21775" y="1575"/>
                    <a:pt x="20155" y="1895"/>
                  </a:cubicBezTo>
                  <a:cubicBezTo>
                    <a:pt x="19864" y="1946"/>
                    <a:pt x="19586" y="1972"/>
                    <a:pt x="19301" y="1972"/>
                  </a:cubicBezTo>
                  <a:cubicBezTo>
                    <a:pt x="19206" y="1972"/>
                    <a:pt x="19111" y="1969"/>
                    <a:pt x="19014" y="1963"/>
                  </a:cubicBezTo>
                  <a:cubicBezTo>
                    <a:pt x="18420" y="1918"/>
                    <a:pt x="17850" y="1712"/>
                    <a:pt x="17279" y="1530"/>
                  </a:cubicBezTo>
                  <a:lnTo>
                    <a:pt x="17233" y="1507"/>
                  </a:lnTo>
                  <a:lnTo>
                    <a:pt x="17256" y="1507"/>
                  </a:lnTo>
                  <a:cubicBezTo>
                    <a:pt x="16457" y="1233"/>
                    <a:pt x="15681" y="891"/>
                    <a:pt x="14882" y="617"/>
                  </a:cubicBezTo>
                  <a:cubicBezTo>
                    <a:pt x="14517" y="480"/>
                    <a:pt x="14152" y="389"/>
                    <a:pt x="13764" y="297"/>
                  </a:cubicBezTo>
                  <a:cubicBezTo>
                    <a:pt x="13376" y="206"/>
                    <a:pt x="12965" y="160"/>
                    <a:pt x="12577" y="160"/>
                  </a:cubicBezTo>
                  <a:cubicBezTo>
                    <a:pt x="12535" y="159"/>
                    <a:pt x="12494" y="159"/>
                    <a:pt x="12453" y="159"/>
                  </a:cubicBezTo>
                  <a:cubicBezTo>
                    <a:pt x="11514" y="159"/>
                    <a:pt x="10599" y="403"/>
                    <a:pt x="9747" y="731"/>
                  </a:cubicBezTo>
                  <a:cubicBezTo>
                    <a:pt x="9495" y="822"/>
                    <a:pt x="9244" y="936"/>
                    <a:pt x="8993" y="1028"/>
                  </a:cubicBezTo>
                  <a:cubicBezTo>
                    <a:pt x="8742" y="1119"/>
                    <a:pt x="8491" y="1210"/>
                    <a:pt x="8263" y="1279"/>
                  </a:cubicBezTo>
                  <a:cubicBezTo>
                    <a:pt x="7829" y="1416"/>
                    <a:pt x="7373" y="1530"/>
                    <a:pt x="6916" y="1621"/>
                  </a:cubicBezTo>
                  <a:cubicBezTo>
                    <a:pt x="6425" y="1706"/>
                    <a:pt x="5922" y="1753"/>
                    <a:pt x="5424" y="1753"/>
                  </a:cubicBezTo>
                  <a:cubicBezTo>
                    <a:pt x="5251" y="1753"/>
                    <a:pt x="5079" y="1747"/>
                    <a:pt x="4908" y="1735"/>
                  </a:cubicBezTo>
                  <a:cubicBezTo>
                    <a:pt x="4268" y="1667"/>
                    <a:pt x="3652" y="1530"/>
                    <a:pt x="3036" y="1324"/>
                  </a:cubicBezTo>
                  <a:cubicBezTo>
                    <a:pt x="2169" y="1005"/>
                    <a:pt x="1347" y="571"/>
                    <a:pt x="571" y="46"/>
                  </a:cubicBezTo>
                  <a:cubicBezTo>
                    <a:pt x="525" y="23"/>
                    <a:pt x="479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41"/>
            <p:cNvSpPr/>
            <p:nvPr/>
          </p:nvSpPr>
          <p:spPr>
            <a:xfrm>
              <a:off x="2525200" y="1008350"/>
              <a:ext cx="1211475" cy="81275"/>
            </a:xfrm>
            <a:custGeom>
              <a:avLst/>
              <a:gdLst/>
              <a:ahLst/>
              <a:cxnLst/>
              <a:rect l="l" t="t" r="r" b="b"/>
              <a:pathLst>
                <a:path w="48459" h="3251" extrusionOk="0">
                  <a:moveTo>
                    <a:pt x="13947" y="1"/>
                  </a:moveTo>
                  <a:cubicBezTo>
                    <a:pt x="13673" y="1"/>
                    <a:pt x="13422" y="1"/>
                    <a:pt x="13148" y="46"/>
                  </a:cubicBezTo>
                  <a:cubicBezTo>
                    <a:pt x="12623" y="115"/>
                    <a:pt x="12121" y="252"/>
                    <a:pt x="11619" y="434"/>
                  </a:cubicBezTo>
                  <a:cubicBezTo>
                    <a:pt x="10615" y="845"/>
                    <a:pt x="9816" y="1599"/>
                    <a:pt x="8857" y="2078"/>
                  </a:cubicBezTo>
                  <a:cubicBezTo>
                    <a:pt x="8492" y="2238"/>
                    <a:pt x="8127" y="2352"/>
                    <a:pt x="7739" y="2420"/>
                  </a:cubicBezTo>
                  <a:cubicBezTo>
                    <a:pt x="7413" y="2472"/>
                    <a:pt x="7075" y="2497"/>
                    <a:pt x="6734" y="2497"/>
                  </a:cubicBezTo>
                  <a:cubicBezTo>
                    <a:pt x="6620" y="2497"/>
                    <a:pt x="6506" y="2494"/>
                    <a:pt x="6392" y="2489"/>
                  </a:cubicBezTo>
                  <a:cubicBezTo>
                    <a:pt x="5662" y="2420"/>
                    <a:pt x="4931" y="2238"/>
                    <a:pt x="4246" y="1987"/>
                  </a:cubicBezTo>
                  <a:cubicBezTo>
                    <a:pt x="2968" y="1530"/>
                    <a:pt x="1781" y="891"/>
                    <a:pt x="594" y="252"/>
                  </a:cubicBezTo>
                  <a:cubicBezTo>
                    <a:pt x="540" y="225"/>
                    <a:pt x="481" y="212"/>
                    <a:pt x="423" y="212"/>
                  </a:cubicBezTo>
                  <a:cubicBezTo>
                    <a:pt x="288" y="212"/>
                    <a:pt x="156" y="283"/>
                    <a:pt x="92" y="412"/>
                  </a:cubicBezTo>
                  <a:cubicBezTo>
                    <a:pt x="1" y="617"/>
                    <a:pt x="69" y="822"/>
                    <a:pt x="252" y="937"/>
                  </a:cubicBezTo>
                  <a:cubicBezTo>
                    <a:pt x="1165" y="1439"/>
                    <a:pt x="2101" y="1918"/>
                    <a:pt x="3037" y="2329"/>
                  </a:cubicBezTo>
                  <a:cubicBezTo>
                    <a:pt x="4041" y="2763"/>
                    <a:pt x="5091" y="3105"/>
                    <a:pt x="6164" y="3219"/>
                  </a:cubicBezTo>
                  <a:cubicBezTo>
                    <a:pt x="6400" y="3240"/>
                    <a:pt x="6631" y="3251"/>
                    <a:pt x="6860" y="3251"/>
                  </a:cubicBezTo>
                  <a:cubicBezTo>
                    <a:pt x="7140" y="3251"/>
                    <a:pt x="7417" y="3234"/>
                    <a:pt x="7693" y="3196"/>
                  </a:cubicBezTo>
                  <a:cubicBezTo>
                    <a:pt x="7967" y="3173"/>
                    <a:pt x="8241" y="3105"/>
                    <a:pt x="8492" y="3037"/>
                  </a:cubicBezTo>
                  <a:cubicBezTo>
                    <a:pt x="8743" y="2968"/>
                    <a:pt x="8971" y="2854"/>
                    <a:pt x="9199" y="2763"/>
                  </a:cubicBezTo>
                  <a:cubicBezTo>
                    <a:pt x="10090" y="2329"/>
                    <a:pt x="10820" y="1667"/>
                    <a:pt x="11710" y="1233"/>
                  </a:cubicBezTo>
                  <a:cubicBezTo>
                    <a:pt x="12121" y="1051"/>
                    <a:pt x="12555" y="914"/>
                    <a:pt x="13011" y="822"/>
                  </a:cubicBezTo>
                  <a:cubicBezTo>
                    <a:pt x="13306" y="778"/>
                    <a:pt x="13601" y="753"/>
                    <a:pt x="13896" y="753"/>
                  </a:cubicBezTo>
                  <a:cubicBezTo>
                    <a:pt x="14057" y="753"/>
                    <a:pt x="14219" y="761"/>
                    <a:pt x="14381" y="777"/>
                  </a:cubicBezTo>
                  <a:cubicBezTo>
                    <a:pt x="15066" y="822"/>
                    <a:pt x="15727" y="1005"/>
                    <a:pt x="16367" y="1233"/>
                  </a:cubicBezTo>
                  <a:cubicBezTo>
                    <a:pt x="17987" y="1804"/>
                    <a:pt x="19494" y="2648"/>
                    <a:pt x="21206" y="2900"/>
                  </a:cubicBezTo>
                  <a:cubicBezTo>
                    <a:pt x="21515" y="2944"/>
                    <a:pt x="21825" y="2969"/>
                    <a:pt x="22128" y="2969"/>
                  </a:cubicBezTo>
                  <a:cubicBezTo>
                    <a:pt x="22294" y="2969"/>
                    <a:pt x="22459" y="2961"/>
                    <a:pt x="22621" y="2945"/>
                  </a:cubicBezTo>
                  <a:cubicBezTo>
                    <a:pt x="23191" y="2922"/>
                    <a:pt x="23739" y="2808"/>
                    <a:pt x="24264" y="2648"/>
                  </a:cubicBezTo>
                  <a:cubicBezTo>
                    <a:pt x="25337" y="2352"/>
                    <a:pt x="26364" y="1895"/>
                    <a:pt x="27460" y="1690"/>
                  </a:cubicBezTo>
                  <a:cubicBezTo>
                    <a:pt x="27802" y="1638"/>
                    <a:pt x="28132" y="1613"/>
                    <a:pt x="28468" y="1613"/>
                  </a:cubicBezTo>
                  <a:cubicBezTo>
                    <a:pt x="28580" y="1613"/>
                    <a:pt x="28692" y="1616"/>
                    <a:pt x="28806" y="1621"/>
                  </a:cubicBezTo>
                  <a:cubicBezTo>
                    <a:pt x="29651" y="1713"/>
                    <a:pt x="30473" y="1964"/>
                    <a:pt x="31272" y="2215"/>
                  </a:cubicBezTo>
                  <a:cubicBezTo>
                    <a:pt x="31682" y="2329"/>
                    <a:pt x="32093" y="2443"/>
                    <a:pt x="32527" y="2534"/>
                  </a:cubicBezTo>
                  <a:cubicBezTo>
                    <a:pt x="32983" y="2648"/>
                    <a:pt x="33440" y="2694"/>
                    <a:pt x="33896" y="2717"/>
                  </a:cubicBezTo>
                  <a:cubicBezTo>
                    <a:pt x="34764" y="2717"/>
                    <a:pt x="35585" y="2489"/>
                    <a:pt x="36384" y="2169"/>
                  </a:cubicBezTo>
                  <a:cubicBezTo>
                    <a:pt x="37069" y="1872"/>
                    <a:pt x="37731" y="1553"/>
                    <a:pt x="38484" y="1416"/>
                  </a:cubicBezTo>
                  <a:cubicBezTo>
                    <a:pt x="38702" y="1382"/>
                    <a:pt x="38931" y="1361"/>
                    <a:pt x="39164" y="1361"/>
                  </a:cubicBezTo>
                  <a:cubicBezTo>
                    <a:pt x="39249" y="1361"/>
                    <a:pt x="39335" y="1364"/>
                    <a:pt x="39420" y="1370"/>
                  </a:cubicBezTo>
                  <a:cubicBezTo>
                    <a:pt x="39785" y="1393"/>
                    <a:pt x="40173" y="1484"/>
                    <a:pt x="40539" y="1621"/>
                  </a:cubicBezTo>
                  <a:cubicBezTo>
                    <a:pt x="41064" y="1804"/>
                    <a:pt x="41543" y="2055"/>
                    <a:pt x="42068" y="2283"/>
                  </a:cubicBezTo>
                  <a:cubicBezTo>
                    <a:pt x="42342" y="2397"/>
                    <a:pt x="42616" y="2512"/>
                    <a:pt x="42912" y="2580"/>
                  </a:cubicBezTo>
                  <a:cubicBezTo>
                    <a:pt x="43232" y="2671"/>
                    <a:pt x="43552" y="2694"/>
                    <a:pt x="43871" y="2717"/>
                  </a:cubicBezTo>
                  <a:cubicBezTo>
                    <a:pt x="43909" y="2718"/>
                    <a:pt x="43947" y="2719"/>
                    <a:pt x="43986" y="2719"/>
                  </a:cubicBezTo>
                  <a:cubicBezTo>
                    <a:pt x="44698" y="2719"/>
                    <a:pt x="45389" y="2519"/>
                    <a:pt x="46039" y="2238"/>
                  </a:cubicBezTo>
                  <a:cubicBezTo>
                    <a:pt x="46747" y="1941"/>
                    <a:pt x="47409" y="1599"/>
                    <a:pt x="48139" y="1393"/>
                  </a:cubicBezTo>
                  <a:cubicBezTo>
                    <a:pt x="48345" y="1347"/>
                    <a:pt x="48459" y="1119"/>
                    <a:pt x="48390" y="937"/>
                  </a:cubicBezTo>
                  <a:cubicBezTo>
                    <a:pt x="48336" y="772"/>
                    <a:pt x="48192" y="666"/>
                    <a:pt x="48032" y="666"/>
                  </a:cubicBezTo>
                  <a:cubicBezTo>
                    <a:pt x="47992" y="666"/>
                    <a:pt x="47952" y="672"/>
                    <a:pt x="47911" y="686"/>
                  </a:cubicBezTo>
                  <a:cubicBezTo>
                    <a:pt x="46770" y="982"/>
                    <a:pt x="45766" y="1667"/>
                    <a:pt x="44624" y="1895"/>
                  </a:cubicBezTo>
                  <a:cubicBezTo>
                    <a:pt x="44390" y="1929"/>
                    <a:pt x="44156" y="1950"/>
                    <a:pt x="43923" y="1950"/>
                  </a:cubicBezTo>
                  <a:cubicBezTo>
                    <a:pt x="43837" y="1950"/>
                    <a:pt x="43751" y="1947"/>
                    <a:pt x="43666" y="1941"/>
                  </a:cubicBezTo>
                  <a:cubicBezTo>
                    <a:pt x="43346" y="1918"/>
                    <a:pt x="43049" y="1827"/>
                    <a:pt x="42753" y="1735"/>
                  </a:cubicBezTo>
                  <a:cubicBezTo>
                    <a:pt x="42136" y="1507"/>
                    <a:pt x="41589" y="1210"/>
                    <a:pt x="40995" y="982"/>
                  </a:cubicBezTo>
                  <a:cubicBezTo>
                    <a:pt x="40653" y="845"/>
                    <a:pt x="40287" y="731"/>
                    <a:pt x="39922" y="663"/>
                  </a:cubicBezTo>
                  <a:cubicBezTo>
                    <a:pt x="39672" y="618"/>
                    <a:pt x="39421" y="593"/>
                    <a:pt x="39164" y="593"/>
                  </a:cubicBezTo>
                  <a:cubicBezTo>
                    <a:pt x="39024" y="593"/>
                    <a:pt x="38881" y="601"/>
                    <a:pt x="38735" y="617"/>
                  </a:cubicBezTo>
                  <a:cubicBezTo>
                    <a:pt x="38051" y="663"/>
                    <a:pt x="37389" y="914"/>
                    <a:pt x="36750" y="1188"/>
                  </a:cubicBezTo>
                  <a:cubicBezTo>
                    <a:pt x="36088" y="1462"/>
                    <a:pt x="35449" y="1735"/>
                    <a:pt x="34741" y="1872"/>
                  </a:cubicBezTo>
                  <a:cubicBezTo>
                    <a:pt x="34433" y="1924"/>
                    <a:pt x="34125" y="1949"/>
                    <a:pt x="33817" y="1949"/>
                  </a:cubicBezTo>
                  <a:cubicBezTo>
                    <a:pt x="33714" y="1949"/>
                    <a:pt x="33611" y="1947"/>
                    <a:pt x="33508" y="1941"/>
                  </a:cubicBezTo>
                  <a:cubicBezTo>
                    <a:pt x="32664" y="1850"/>
                    <a:pt x="31865" y="1599"/>
                    <a:pt x="31066" y="1347"/>
                  </a:cubicBezTo>
                  <a:cubicBezTo>
                    <a:pt x="30655" y="1233"/>
                    <a:pt x="30222" y="1119"/>
                    <a:pt x="29811" y="1005"/>
                  </a:cubicBezTo>
                  <a:cubicBezTo>
                    <a:pt x="29377" y="914"/>
                    <a:pt x="28920" y="868"/>
                    <a:pt x="28487" y="845"/>
                  </a:cubicBezTo>
                  <a:cubicBezTo>
                    <a:pt x="28448" y="844"/>
                    <a:pt x="28409" y="844"/>
                    <a:pt x="28370" y="844"/>
                  </a:cubicBezTo>
                  <a:cubicBezTo>
                    <a:pt x="27496" y="844"/>
                    <a:pt x="26624" y="1085"/>
                    <a:pt x="25793" y="1347"/>
                  </a:cubicBezTo>
                  <a:cubicBezTo>
                    <a:pt x="24949" y="1621"/>
                    <a:pt x="24104" y="1964"/>
                    <a:pt x="23214" y="2123"/>
                  </a:cubicBezTo>
                  <a:cubicBezTo>
                    <a:pt x="22864" y="2184"/>
                    <a:pt x="22524" y="2205"/>
                    <a:pt x="22188" y="2205"/>
                  </a:cubicBezTo>
                  <a:cubicBezTo>
                    <a:pt x="22020" y="2205"/>
                    <a:pt x="21852" y="2200"/>
                    <a:pt x="21685" y="2192"/>
                  </a:cubicBezTo>
                  <a:cubicBezTo>
                    <a:pt x="20977" y="2123"/>
                    <a:pt x="20293" y="1941"/>
                    <a:pt x="19608" y="1713"/>
                  </a:cubicBezTo>
                  <a:cubicBezTo>
                    <a:pt x="17964" y="1096"/>
                    <a:pt x="16367" y="206"/>
                    <a:pt x="14586" y="24"/>
                  </a:cubicBezTo>
                  <a:cubicBezTo>
                    <a:pt x="14381" y="1"/>
                    <a:pt x="14153" y="1"/>
                    <a:pt x="13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2525200" y="902800"/>
              <a:ext cx="113025" cy="133025"/>
            </a:xfrm>
            <a:custGeom>
              <a:avLst/>
              <a:gdLst/>
              <a:ahLst/>
              <a:cxnLst/>
              <a:rect l="l" t="t" r="r" b="b"/>
              <a:pathLst>
                <a:path w="4521" h="5321" extrusionOk="0">
                  <a:moveTo>
                    <a:pt x="1827" y="0"/>
                  </a:moveTo>
                  <a:cubicBezTo>
                    <a:pt x="1758" y="0"/>
                    <a:pt x="1690" y="0"/>
                    <a:pt x="1621" y="46"/>
                  </a:cubicBezTo>
                  <a:cubicBezTo>
                    <a:pt x="1462" y="160"/>
                    <a:pt x="1393" y="411"/>
                    <a:pt x="1530" y="571"/>
                  </a:cubicBezTo>
                  <a:cubicBezTo>
                    <a:pt x="2261" y="1621"/>
                    <a:pt x="2831" y="2762"/>
                    <a:pt x="3493" y="3858"/>
                  </a:cubicBezTo>
                  <a:cubicBezTo>
                    <a:pt x="2397" y="4017"/>
                    <a:pt x="1302" y="4109"/>
                    <a:pt x="275" y="4588"/>
                  </a:cubicBezTo>
                  <a:cubicBezTo>
                    <a:pt x="183" y="4634"/>
                    <a:pt x="115" y="4679"/>
                    <a:pt x="69" y="4771"/>
                  </a:cubicBezTo>
                  <a:cubicBezTo>
                    <a:pt x="24" y="4862"/>
                    <a:pt x="1" y="4953"/>
                    <a:pt x="46" y="5067"/>
                  </a:cubicBezTo>
                  <a:cubicBezTo>
                    <a:pt x="69" y="5159"/>
                    <a:pt x="138" y="5227"/>
                    <a:pt x="229" y="5273"/>
                  </a:cubicBezTo>
                  <a:cubicBezTo>
                    <a:pt x="271" y="5301"/>
                    <a:pt x="340" y="5320"/>
                    <a:pt x="402" y="5320"/>
                  </a:cubicBezTo>
                  <a:cubicBezTo>
                    <a:pt x="441" y="5320"/>
                    <a:pt x="477" y="5313"/>
                    <a:pt x="503" y="5296"/>
                  </a:cubicBezTo>
                  <a:cubicBezTo>
                    <a:pt x="1051" y="5067"/>
                    <a:pt x="1599" y="4908"/>
                    <a:pt x="2192" y="4816"/>
                  </a:cubicBezTo>
                  <a:lnTo>
                    <a:pt x="2078" y="4816"/>
                  </a:lnTo>
                  <a:cubicBezTo>
                    <a:pt x="2763" y="4702"/>
                    <a:pt x="3470" y="4656"/>
                    <a:pt x="4155" y="4542"/>
                  </a:cubicBezTo>
                  <a:cubicBezTo>
                    <a:pt x="4224" y="4542"/>
                    <a:pt x="4292" y="4519"/>
                    <a:pt x="4338" y="4474"/>
                  </a:cubicBezTo>
                  <a:cubicBezTo>
                    <a:pt x="4406" y="4428"/>
                    <a:pt x="4452" y="4383"/>
                    <a:pt x="4475" y="4337"/>
                  </a:cubicBezTo>
                  <a:cubicBezTo>
                    <a:pt x="4520" y="4200"/>
                    <a:pt x="4520" y="4063"/>
                    <a:pt x="4452" y="3949"/>
                  </a:cubicBezTo>
                  <a:cubicBezTo>
                    <a:pt x="3653" y="2716"/>
                    <a:pt x="3014" y="1370"/>
                    <a:pt x="2146" y="160"/>
                  </a:cubicBezTo>
                  <a:cubicBezTo>
                    <a:pt x="2078" y="46"/>
                    <a:pt x="1964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3687025" y="827475"/>
              <a:ext cx="26275" cy="133125"/>
            </a:xfrm>
            <a:custGeom>
              <a:avLst/>
              <a:gdLst/>
              <a:ahLst/>
              <a:cxnLst/>
              <a:rect l="l" t="t" r="r" b="b"/>
              <a:pathLst>
                <a:path w="1051" h="5325" extrusionOk="0">
                  <a:moveTo>
                    <a:pt x="365" y="0"/>
                  </a:moveTo>
                  <a:cubicBezTo>
                    <a:pt x="183" y="0"/>
                    <a:pt x="0" y="183"/>
                    <a:pt x="0" y="388"/>
                  </a:cubicBezTo>
                  <a:cubicBezTo>
                    <a:pt x="137" y="1917"/>
                    <a:pt x="274" y="3447"/>
                    <a:pt x="206" y="4976"/>
                  </a:cubicBezTo>
                  <a:cubicBezTo>
                    <a:pt x="206" y="5067"/>
                    <a:pt x="274" y="5159"/>
                    <a:pt x="343" y="5227"/>
                  </a:cubicBezTo>
                  <a:cubicBezTo>
                    <a:pt x="399" y="5283"/>
                    <a:pt x="471" y="5324"/>
                    <a:pt x="558" y="5324"/>
                  </a:cubicBezTo>
                  <a:cubicBezTo>
                    <a:pt x="577" y="5324"/>
                    <a:pt x="596" y="5322"/>
                    <a:pt x="616" y="5318"/>
                  </a:cubicBezTo>
                  <a:cubicBezTo>
                    <a:pt x="708" y="5318"/>
                    <a:pt x="799" y="5273"/>
                    <a:pt x="868" y="5204"/>
                  </a:cubicBezTo>
                  <a:cubicBezTo>
                    <a:pt x="936" y="5113"/>
                    <a:pt x="959" y="5022"/>
                    <a:pt x="959" y="4930"/>
                  </a:cubicBezTo>
                  <a:cubicBezTo>
                    <a:pt x="1050" y="3401"/>
                    <a:pt x="913" y="1872"/>
                    <a:pt x="776" y="365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3713825" y="1022625"/>
              <a:ext cx="21150" cy="136450"/>
            </a:xfrm>
            <a:custGeom>
              <a:avLst/>
              <a:gdLst/>
              <a:ahLst/>
              <a:cxnLst/>
              <a:rect l="l" t="t" r="r" b="b"/>
              <a:pathLst>
                <a:path w="846" h="5458" extrusionOk="0">
                  <a:moveTo>
                    <a:pt x="366" y="0"/>
                  </a:moveTo>
                  <a:cubicBezTo>
                    <a:pt x="161" y="0"/>
                    <a:pt x="1" y="183"/>
                    <a:pt x="1" y="388"/>
                  </a:cubicBezTo>
                  <a:cubicBezTo>
                    <a:pt x="24" y="1963"/>
                    <a:pt x="24" y="3538"/>
                    <a:pt x="92" y="5113"/>
                  </a:cubicBezTo>
                  <a:cubicBezTo>
                    <a:pt x="92" y="5306"/>
                    <a:pt x="252" y="5458"/>
                    <a:pt x="441" y="5458"/>
                  </a:cubicBezTo>
                  <a:cubicBezTo>
                    <a:pt x="454" y="5458"/>
                    <a:pt x="467" y="5457"/>
                    <a:pt x="480" y="5456"/>
                  </a:cubicBezTo>
                  <a:cubicBezTo>
                    <a:pt x="686" y="5456"/>
                    <a:pt x="845" y="5273"/>
                    <a:pt x="845" y="5068"/>
                  </a:cubicBezTo>
                  <a:cubicBezTo>
                    <a:pt x="777" y="3493"/>
                    <a:pt x="777" y="1918"/>
                    <a:pt x="777" y="366"/>
                  </a:cubicBezTo>
                  <a:cubicBezTo>
                    <a:pt x="777" y="160"/>
                    <a:pt x="572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3684725" y="826325"/>
              <a:ext cx="239700" cy="337850"/>
            </a:xfrm>
            <a:custGeom>
              <a:avLst/>
              <a:gdLst/>
              <a:ahLst/>
              <a:cxnLst/>
              <a:rect l="l" t="t" r="r" b="b"/>
              <a:pathLst>
                <a:path w="9588" h="13514" extrusionOk="0">
                  <a:moveTo>
                    <a:pt x="4249" y="2831"/>
                  </a:moveTo>
                  <a:cubicBezTo>
                    <a:pt x="4271" y="2846"/>
                    <a:pt x="4293" y="2861"/>
                    <a:pt x="4315" y="2876"/>
                  </a:cubicBezTo>
                  <a:cubicBezTo>
                    <a:pt x="4293" y="2855"/>
                    <a:pt x="4271" y="2833"/>
                    <a:pt x="4249" y="2831"/>
                  </a:cubicBezTo>
                  <a:close/>
                  <a:moveTo>
                    <a:pt x="412" y="0"/>
                  </a:moveTo>
                  <a:cubicBezTo>
                    <a:pt x="320" y="0"/>
                    <a:pt x="206" y="23"/>
                    <a:pt x="138" y="115"/>
                  </a:cubicBezTo>
                  <a:cubicBezTo>
                    <a:pt x="1" y="274"/>
                    <a:pt x="1" y="525"/>
                    <a:pt x="161" y="662"/>
                  </a:cubicBezTo>
                  <a:cubicBezTo>
                    <a:pt x="2717" y="2922"/>
                    <a:pt x="5707" y="4634"/>
                    <a:pt x="8515" y="6529"/>
                  </a:cubicBezTo>
                  <a:lnTo>
                    <a:pt x="8606" y="6597"/>
                  </a:lnTo>
                  <a:cubicBezTo>
                    <a:pt x="8378" y="6802"/>
                    <a:pt x="8149" y="7008"/>
                    <a:pt x="7898" y="7213"/>
                  </a:cubicBezTo>
                  <a:cubicBezTo>
                    <a:pt x="5707" y="9108"/>
                    <a:pt x="3288" y="10774"/>
                    <a:pt x="1256" y="12897"/>
                  </a:cubicBezTo>
                  <a:cubicBezTo>
                    <a:pt x="1119" y="13034"/>
                    <a:pt x="1142" y="13285"/>
                    <a:pt x="1279" y="13422"/>
                  </a:cubicBezTo>
                  <a:cubicBezTo>
                    <a:pt x="1352" y="13485"/>
                    <a:pt x="1445" y="13514"/>
                    <a:pt x="1537" y="13514"/>
                  </a:cubicBezTo>
                  <a:cubicBezTo>
                    <a:pt x="1645" y="13514"/>
                    <a:pt x="1753" y="13473"/>
                    <a:pt x="1827" y="13399"/>
                  </a:cubicBezTo>
                  <a:cubicBezTo>
                    <a:pt x="2466" y="12737"/>
                    <a:pt x="3128" y="12121"/>
                    <a:pt x="3813" y="11527"/>
                  </a:cubicBezTo>
                  <a:lnTo>
                    <a:pt x="3813" y="11527"/>
                  </a:lnTo>
                  <a:cubicBezTo>
                    <a:pt x="3790" y="11550"/>
                    <a:pt x="3767" y="11573"/>
                    <a:pt x="3744" y="11596"/>
                  </a:cubicBezTo>
                  <a:cubicBezTo>
                    <a:pt x="5639" y="9975"/>
                    <a:pt x="7670" y="8514"/>
                    <a:pt x="9496" y="6802"/>
                  </a:cubicBezTo>
                  <a:cubicBezTo>
                    <a:pt x="9565" y="6734"/>
                    <a:pt x="9587" y="6620"/>
                    <a:pt x="9587" y="6529"/>
                  </a:cubicBezTo>
                  <a:cubicBezTo>
                    <a:pt x="9587" y="6437"/>
                    <a:pt x="9542" y="6323"/>
                    <a:pt x="9473" y="6255"/>
                  </a:cubicBezTo>
                  <a:cubicBezTo>
                    <a:pt x="7739" y="5068"/>
                    <a:pt x="5958" y="3995"/>
                    <a:pt x="4246" y="2831"/>
                  </a:cubicBezTo>
                  <a:cubicBezTo>
                    <a:pt x="4247" y="2831"/>
                    <a:pt x="4248" y="2831"/>
                    <a:pt x="4249" y="2831"/>
                  </a:cubicBezTo>
                  <a:lnTo>
                    <a:pt x="4249" y="2831"/>
                  </a:lnTo>
                  <a:cubicBezTo>
                    <a:pt x="3016" y="1977"/>
                    <a:pt x="1807" y="1079"/>
                    <a:pt x="663" y="92"/>
                  </a:cubicBezTo>
                  <a:cubicBezTo>
                    <a:pt x="594" y="23"/>
                    <a:pt x="50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41"/>
            <p:cNvSpPr/>
            <p:nvPr/>
          </p:nvSpPr>
          <p:spPr>
            <a:xfrm>
              <a:off x="2796825" y="1068850"/>
              <a:ext cx="130700" cy="39125"/>
            </a:xfrm>
            <a:custGeom>
              <a:avLst/>
              <a:gdLst/>
              <a:ahLst/>
              <a:cxnLst/>
              <a:rect l="l" t="t" r="r" b="b"/>
              <a:pathLst>
                <a:path w="5228" h="1565" extrusionOk="0">
                  <a:moveTo>
                    <a:pt x="2489" y="0"/>
                  </a:moveTo>
                  <a:cubicBezTo>
                    <a:pt x="2078" y="0"/>
                    <a:pt x="1644" y="69"/>
                    <a:pt x="1279" y="251"/>
                  </a:cubicBezTo>
                  <a:cubicBezTo>
                    <a:pt x="822" y="434"/>
                    <a:pt x="434" y="731"/>
                    <a:pt x="92" y="1096"/>
                  </a:cubicBezTo>
                  <a:cubicBezTo>
                    <a:pt x="1" y="1210"/>
                    <a:pt x="23" y="1393"/>
                    <a:pt x="138" y="1507"/>
                  </a:cubicBezTo>
                  <a:cubicBezTo>
                    <a:pt x="188" y="1547"/>
                    <a:pt x="246" y="1565"/>
                    <a:pt x="306" y="1565"/>
                  </a:cubicBezTo>
                  <a:cubicBezTo>
                    <a:pt x="383" y="1565"/>
                    <a:pt x="462" y="1535"/>
                    <a:pt x="526" y="1484"/>
                  </a:cubicBezTo>
                  <a:cubicBezTo>
                    <a:pt x="617" y="1370"/>
                    <a:pt x="708" y="1301"/>
                    <a:pt x="800" y="1210"/>
                  </a:cubicBezTo>
                  <a:cubicBezTo>
                    <a:pt x="1005" y="1050"/>
                    <a:pt x="1210" y="913"/>
                    <a:pt x="1439" y="799"/>
                  </a:cubicBezTo>
                  <a:cubicBezTo>
                    <a:pt x="1644" y="708"/>
                    <a:pt x="1827" y="639"/>
                    <a:pt x="2032" y="594"/>
                  </a:cubicBezTo>
                  <a:cubicBezTo>
                    <a:pt x="2210" y="578"/>
                    <a:pt x="2387" y="561"/>
                    <a:pt x="2557" y="561"/>
                  </a:cubicBezTo>
                  <a:cubicBezTo>
                    <a:pt x="2627" y="561"/>
                    <a:pt x="2696" y="564"/>
                    <a:pt x="2763" y="571"/>
                  </a:cubicBezTo>
                  <a:cubicBezTo>
                    <a:pt x="3128" y="617"/>
                    <a:pt x="3493" y="685"/>
                    <a:pt x="3835" y="799"/>
                  </a:cubicBezTo>
                  <a:cubicBezTo>
                    <a:pt x="4155" y="913"/>
                    <a:pt x="4452" y="1050"/>
                    <a:pt x="4771" y="1187"/>
                  </a:cubicBezTo>
                  <a:cubicBezTo>
                    <a:pt x="4814" y="1208"/>
                    <a:pt x="4858" y="1219"/>
                    <a:pt x="4902" y="1219"/>
                  </a:cubicBezTo>
                  <a:cubicBezTo>
                    <a:pt x="4998" y="1219"/>
                    <a:pt x="5089" y="1168"/>
                    <a:pt x="5136" y="1073"/>
                  </a:cubicBezTo>
                  <a:cubicBezTo>
                    <a:pt x="5228" y="936"/>
                    <a:pt x="5159" y="753"/>
                    <a:pt x="5022" y="685"/>
                  </a:cubicBezTo>
                  <a:cubicBezTo>
                    <a:pt x="4223" y="297"/>
                    <a:pt x="3402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41"/>
            <p:cNvSpPr/>
            <p:nvPr/>
          </p:nvSpPr>
          <p:spPr>
            <a:xfrm>
              <a:off x="3256750" y="1076250"/>
              <a:ext cx="182075" cy="46825"/>
            </a:xfrm>
            <a:custGeom>
              <a:avLst/>
              <a:gdLst/>
              <a:ahLst/>
              <a:cxnLst/>
              <a:rect l="l" t="t" r="r" b="b"/>
              <a:pathLst>
                <a:path w="7283" h="1873" extrusionOk="0">
                  <a:moveTo>
                    <a:pt x="298" y="1"/>
                  </a:moveTo>
                  <a:cubicBezTo>
                    <a:pt x="183" y="1"/>
                    <a:pt x="92" y="69"/>
                    <a:pt x="24" y="161"/>
                  </a:cubicBezTo>
                  <a:cubicBezTo>
                    <a:pt x="1" y="229"/>
                    <a:pt x="1" y="321"/>
                    <a:pt x="24" y="389"/>
                  </a:cubicBezTo>
                  <a:cubicBezTo>
                    <a:pt x="47" y="457"/>
                    <a:pt x="92" y="503"/>
                    <a:pt x="161" y="549"/>
                  </a:cubicBezTo>
                  <a:cubicBezTo>
                    <a:pt x="1188" y="1188"/>
                    <a:pt x="2329" y="1667"/>
                    <a:pt x="3539" y="1827"/>
                  </a:cubicBezTo>
                  <a:cubicBezTo>
                    <a:pt x="3836" y="1850"/>
                    <a:pt x="4132" y="1873"/>
                    <a:pt x="4429" y="1873"/>
                  </a:cubicBezTo>
                  <a:cubicBezTo>
                    <a:pt x="4726" y="1850"/>
                    <a:pt x="5045" y="1804"/>
                    <a:pt x="5342" y="1758"/>
                  </a:cubicBezTo>
                  <a:cubicBezTo>
                    <a:pt x="5981" y="1644"/>
                    <a:pt x="6575" y="1370"/>
                    <a:pt x="7100" y="1051"/>
                  </a:cubicBezTo>
                  <a:cubicBezTo>
                    <a:pt x="7236" y="960"/>
                    <a:pt x="7282" y="777"/>
                    <a:pt x="7191" y="640"/>
                  </a:cubicBezTo>
                  <a:cubicBezTo>
                    <a:pt x="7133" y="568"/>
                    <a:pt x="7039" y="523"/>
                    <a:pt x="6948" y="523"/>
                  </a:cubicBezTo>
                  <a:cubicBezTo>
                    <a:pt x="6896" y="523"/>
                    <a:pt x="6845" y="538"/>
                    <a:pt x="6803" y="572"/>
                  </a:cubicBezTo>
                  <a:cubicBezTo>
                    <a:pt x="6643" y="663"/>
                    <a:pt x="6460" y="754"/>
                    <a:pt x="6301" y="845"/>
                  </a:cubicBezTo>
                  <a:cubicBezTo>
                    <a:pt x="5935" y="1005"/>
                    <a:pt x="5525" y="1142"/>
                    <a:pt x="5114" y="1234"/>
                  </a:cubicBezTo>
                  <a:cubicBezTo>
                    <a:pt x="4839" y="1277"/>
                    <a:pt x="4564" y="1293"/>
                    <a:pt x="4295" y="1293"/>
                  </a:cubicBezTo>
                  <a:cubicBezTo>
                    <a:pt x="4139" y="1293"/>
                    <a:pt x="3986" y="1288"/>
                    <a:pt x="3836" y="1279"/>
                  </a:cubicBezTo>
                  <a:cubicBezTo>
                    <a:pt x="3288" y="1234"/>
                    <a:pt x="2763" y="1097"/>
                    <a:pt x="2261" y="937"/>
                  </a:cubicBezTo>
                  <a:lnTo>
                    <a:pt x="2238" y="937"/>
                  </a:lnTo>
                  <a:cubicBezTo>
                    <a:pt x="2215" y="914"/>
                    <a:pt x="2215" y="914"/>
                    <a:pt x="2192" y="914"/>
                  </a:cubicBezTo>
                  <a:lnTo>
                    <a:pt x="2238" y="937"/>
                  </a:lnTo>
                  <a:cubicBezTo>
                    <a:pt x="1599" y="686"/>
                    <a:pt x="982" y="389"/>
                    <a:pt x="412" y="47"/>
                  </a:cubicBezTo>
                  <a:cubicBezTo>
                    <a:pt x="389" y="24"/>
                    <a:pt x="34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2976575" y="878250"/>
              <a:ext cx="149525" cy="42675"/>
            </a:xfrm>
            <a:custGeom>
              <a:avLst/>
              <a:gdLst/>
              <a:ahLst/>
              <a:cxnLst/>
              <a:rect l="l" t="t" r="r" b="b"/>
              <a:pathLst>
                <a:path w="5981" h="1707" extrusionOk="0">
                  <a:moveTo>
                    <a:pt x="5661" y="1"/>
                  </a:moveTo>
                  <a:cubicBezTo>
                    <a:pt x="5638" y="1"/>
                    <a:pt x="5616" y="23"/>
                    <a:pt x="5593" y="23"/>
                  </a:cubicBezTo>
                  <a:cubicBezTo>
                    <a:pt x="5342" y="138"/>
                    <a:pt x="5091" y="252"/>
                    <a:pt x="4840" y="389"/>
                  </a:cubicBezTo>
                  <a:cubicBezTo>
                    <a:pt x="4223" y="663"/>
                    <a:pt x="3607" y="959"/>
                    <a:pt x="2922" y="1096"/>
                  </a:cubicBezTo>
                  <a:cubicBezTo>
                    <a:pt x="2717" y="1142"/>
                    <a:pt x="2489" y="1142"/>
                    <a:pt x="2238" y="1142"/>
                  </a:cubicBezTo>
                  <a:cubicBezTo>
                    <a:pt x="2055" y="1119"/>
                    <a:pt x="1872" y="1073"/>
                    <a:pt x="1690" y="1005"/>
                  </a:cubicBezTo>
                  <a:cubicBezTo>
                    <a:pt x="1484" y="936"/>
                    <a:pt x="1302" y="822"/>
                    <a:pt x="1119" y="708"/>
                  </a:cubicBezTo>
                  <a:cubicBezTo>
                    <a:pt x="891" y="548"/>
                    <a:pt x="685" y="389"/>
                    <a:pt x="503" y="183"/>
                  </a:cubicBezTo>
                  <a:cubicBezTo>
                    <a:pt x="453" y="143"/>
                    <a:pt x="390" y="125"/>
                    <a:pt x="327" y="125"/>
                  </a:cubicBezTo>
                  <a:cubicBezTo>
                    <a:pt x="246" y="125"/>
                    <a:pt x="166" y="155"/>
                    <a:pt x="115" y="206"/>
                  </a:cubicBezTo>
                  <a:cubicBezTo>
                    <a:pt x="1" y="343"/>
                    <a:pt x="23" y="503"/>
                    <a:pt x="138" y="617"/>
                  </a:cubicBezTo>
                  <a:cubicBezTo>
                    <a:pt x="503" y="1005"/>
                    <a:pt x="936" y="1324"/>
                    <a:pt x="1416" y="1530"/>
                  </a:cubicBezTo>
                  <a:cubicBezTo>
                    <a:pt x="1744" y="1651"/>
                    <a:pt x="2073" y="1706"/>
                    <a:pt x="2411" y="1706"/>
                  </a:cubicBezTo>
                  <a:cubicBezTo>
                    <a:pt x="2519" y="1706"/>
                    <a:pt x="2629" y="1701"/>
                    <a:pt x="2740" y="1690"/>
                  </a:cubicBezTo>
                  <a:cubicBezTo>
                    <a:pt x="3173" y="1644"/>
                    <a:pt x="3630" y="1530"/>
                    <a:pt x="4041" y="1347"/>
                  </a:cubicBezTo>
                  <a:cubicBezTo>
                    <a:pt x="4520" y="1165"/>
                    <a:pt x="4999" y="936"/>
                    <a:pt x="5456" y="708"/>
                  </a:cubicBezTo>
                  <a:lnTo>
                    <a:pt x="5456" y="708"/>
                  </a:lnTo>
                  <a:cubicBezTo>
                    <a:pt x="5456" y="708"/>
                    <a:pt x="5456" y="708"/>
                    <a:pt x="5433" y="731"/>
                  </a:cubicBezTo>
                  <a:cubicBezTo>
                    <a:pt x="5547" y="663"/>
                    <a:pt x="5661" y="617"/>
                    <a:pt x="5775" y="571"/>
                  </a:cubicBezTo>
                  <a:cubicBezTo>
                    <a:pt x="5844" y="526"/>
                    <a:pt x="5890" y="503"/>
                    <a:pt x="5935" y="434"/>
                  </a:cubicBezTo>
                  <a:cubicBezTo>
                    <a:pt x="5981" y="366"/>
                    <a:pt x="5981" y="274"/>
                    <a:pt x="5958" y="206"/>
                  </a:cubicBezTo>
                  <a:cubicBezTo>
                    <a:pt x="5935" y="138"/>
                    <a:pt x="5867" y="69"/>
                    <a:pt x="5798" y="46"/>
                  </a:cubicBezTo>
                  <a:cubicBezTo>
                    <a:pt x="5775" y="23"/>
                    <a:pt x="5730" y="1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3380575" y="878825"/>
              <a:ext cx="261375" cy="56875"/>
            </a:xfrm>
            <a:custGeom>
              <a:avLst/>
              <a:gdLst/>
              <a:ahLst/>
              <a:cxnLst/>
              <a:rect l="l" t="t" r="r" b="b"/>
              <a:pathLst>
                <a:path w="10455" h="2275" extrusionOk="0">
                  <a:moveTo>
                    <a:pt x="9907" y="525"/>
                  </a:moveTo>
                  <a:cubicBezTo>
                    <a:pt x="9892" y="525"/>
                    <a:pt x="9877" y="525"/>
                    <a:pt x="9861" y="532"/>
                  </a:cubicBezTo>
                  <a:lnTo>
                    <a:pt x="9861" y="532"/>
                  </a:lnTo>
                  <a:cubicBezTo>
                    <a:pt x="9877" y="530"/>
                    <a:pt x="9892" y="528"/>
                    <a:pt x="9907" y="525"/>
                  </a:cubicBezTo>
                  <a:close/>
                  <a:moveTo>
                    <a:pt x="5502" y="0"/>
                  </a:moveTo>
                  <a:cubicBezTo>
                    <a:pt x="5137" y="0"/>
                    <a:pt x="4794" y="23"/>
                    <a:pt x="4452" y="69"/>
                  </a:cubicBezTo>
                  <a:cubicBezTo>
                    <a:pt x="2900" y="274"/>
                    <a:pt x="1462" y="936"/>
                    <a:pt x="161" y="1758"/>
                  </a:cubicBezTo>
                  <a:cubicBezTo>
                    <a:pt x="24" y="1826"/>
                    <a:pt x="1" y="2009"/>
                    <a:pt x="69" y="2146"/>
                  </a:cubicBezTo>
                  <a:cubicBezTo>
                    <a:pt x="128" y="2234"/>
                    <a:pt x="224" y="2275"/>
                    <a:pt x="322" y="2275"/>
                  </a:cubicBezTo>
                  <a:cubicBezTo>
                    <a:pt x="376" y="2275"/>
                    <a:pt x="431" y="2262"/>
                    <a:pt x="480" y="2237"/>
                  </a:cubicBezTo>
                  <a:cubicBezTo>
                    <a:pt x="937" y="1941"/>
                    <a:pt x="1393" y="1667"/>
                    <a:pt x="1895" y="1438"/>
                  </a:cubicBezTo>
                  <a:cubicBezTo>
                    <a:pt x="2626" y="1096"/>
                    <a:pt x="3379" y="845"/>
                    <a:pt x="4178" y="685"/>
                  </a:cubicBezTo>
                  <a:cubicBezTo>
                    <a:pt x="4599" y="607"/>
                    <a:pt x="5031" y="572"/>
                    <a:pt x="5459" y="572"/>
                  </a:cubicBezTo>
                  <a:cubicBezTo>
                    <a:pt x="5657" y="572"/>
                    <a:pt x="5855" y="579"/>
                    <a:pt x="6050" y="594"/>
                  </a:cubicBezTo>
                  <a:cubicBezTo>
                    <a:pt x="6369" y="617"/>
                    <a:pt x="6689" y="662"/>
                    <a:pt x="7008" y="731"/>
                  </a:cubicBezTo>
                  <a:cubicBezTo>
                    <a:pt x="7374" y="822"/>
                    <a:pt x="7739" y="936"/>
                    <a:pt x="8104" y="1005"/>
                  </a:cubicBezTo>
                  <a:cubicBezTo>
                    <a:pt x="8424" y="1096"/>
                    <a:pt x="8766" y="1142"/>
                    <a:pt x="9108" y="1165"/>
                  </a:cubicBezTo>
                  <a:cubicBezTo>
                    <a:pt x="9496" y="1165"/>
                    <a:pt x="9861" y="1119"/>
                    <a:pt x="10227" y="1028"/>
                  </a:cubicBezTo>
                  <a:cubicBezTo>
                    <a:pt x="10386" y="1005"/>
                    <a:pt x="10455" y="822"/>
                    <a:pt x="10409" y="685"/>
                  </a:cubicBezTo>
                  <a:cubicBezTo>
                    <a:pt x="10373" y="558"/>
                    <a:pt x="10264" y="489"/>
                    <a:pt x="10152" y="489"/>
                  </a:cubicBezTo>
                  <a:cubicBezTo>
                    <a:pt x="10124" y="489"/>
                    <a:pt x="10095" y="493"/>
                    <a:pt x="10067" y="503"/>
                  </a:cubicBezTo>
                  <a:cubicBezTo>
                    <a:pt x="9998" y="503"/>
                    <a:pt x="9907" y="525"/>
                    <a:pt x="9839" y="548"/>
                  </a:cubicBezTo>
                  <a:cubicBezTo>
                    <a:pt x="9846" y="541"/>
                    <a:pt x="9854" y="536"/>
                    <a:pt x="9861" y="532"/>
                  </a:cubicBezTo>
                  <a:lnTo>
                    <a:pt x="9861" y="532"/>
                  </a:lnTo>
                  <a:cubicBezTo>
                    <a:pt x="9658" y="562"/>
                    <a:pt x="9444" y="580"/>
                    <a:pt x="9228" y="580"/>
                  </a:cubicBezTo>
                  <a:cubicBezTo>
                    <a:pt x="9143" y="580"/>
                    <a:pt x="9057" y="577"/>
                    <a:pt x="8971" y="571"/>
                  </a:cubicBezTo>
                  <a:cubicBezTo>
                    <a:pt x="8606" y="548"/>
                    <a:pt x="8241" y="457"/>
                    <a:pt x="7876" y="366"/>
                  </a:cubicBezTo>
                  <a:cubicBezTo>
                    <a:pt x="7488" y="274"/>
                    <a:pt x="7122" y="160"/>
                    <a:pt x="6712" y="115"/>
                  </a:cubicBezTo>
                  <a:cubicBezTo>
                    <a:pt x="6324" y="23"/>
                    <a:pt x="5913" y="0"/>
                    <a:pt x="5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" y="226060"/>
            <a:ext cx="8774430" cy="453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4385015300652_92a12704fb0fc50d2727a1024d3d991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219710"/>
            <a:ext cx="1130935" cy="2513330"/>
          </a:xfrm>
          <a:prstGeom prst="rect">
            <a:avLst/>
          </a:prstGeom>
        </p:spPr>
      </p:pic>
      <p:pic>
        <p:nvPicPr>
          <p:cNvPr id="5" name="Picture 4" descr="z4385015299716_9dbbf48d4765caf6623bf65ecd8cc7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0" y="2672715"/>
            <a:ext cx="1023620" cy="2275205"/>
          </a:xfrm>
          <a:prstGeom prst="rect">
            <a:avLst/>
          </a:prstGeom>
        </p:spPr>
      </p:pic>
      <p:pic>
        <p:nvPicPr>
          <p:cNvPr id="6" name="Picture 5" descr="z4385015300219_691fe25e11d8015567226c5b889a51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780" y="219710"/>
            <a:ext cx="1130935" cy="2513330"/>
          </a:xfrm>
          <a:prstGeom prst="rect">
            <a:avLst/>
          </a:prstGeom>
        </p:spPr>
      </p:pic>
      <p:pic>
        <p:nvPicPr>
          <p:cNvPr id="7" name="Picture 6" descr="z4385015299712_820f4504f79c48953d65712ec36f3f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0" y="219710"/>
            <a:ext cx="1024255" cy="2275840"/>
          </a:xfrm>
          <a:prstGeom prst="rect">
            <a:avLst/>
          </a:prstGeom>
        </p:spPr>
      </p:pic>
      <p:pic>
        <p:nvPicPr>
          <p:cNvPr id="8" name="Picture 7" descr="z4385015298917_147b96f46112016a1c84915af47aa6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475" y="2672080"/>
            <a:ext cx="1024255" cy="2275840"/>
          </a:xfrm>
          <a:prstGeom prst="rect">
            <a:avLst/>
          </a:prstGeom>
        </p:spPr>
      </p:pic>
      <p:pic>
        <p:nvPicPr>
          <p:cNvPr id="9" name="Picture 8" descr="z4385015298919_126953b48d51764a0613e837563d35a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370" y="219710"/>
            <a:ext cx="1024255" cy="2275840"/>
          </a:xfrm>
          <a:prstGeom prst="rect">
            <a:avLst/>
          </a:prstGeom>
        </p:spPr>
      </p:pic>
      <p:pic>
        <p:nvPicPr>
          <p:cNvPr id="10" name="Picture 9" descr="z4385015298924_18559cfc33a61178d37fdfc1fc5ead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685" y="2671445"/>
            <a:ext cx="102425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1666875" y="1375410"/>
            <a:ext cx="6319520" cy="86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Tahoma" panose="020B0604030504040204" charset="0"/>
                <a:cs typeface="Tahoma" panose="020B0604030504040204" charset="0"/>
              </a:rPr>
              <a:t>Cảm ơn đã </a:t>
            </a:r>
            <a:r>
              <a:rPr lang="vi-VN" b="1" dirty="0">
                <a:latin typeface="Tahoma" panose="020B0604030504040204" charset="0"/>
                <a:cs typeface="Tahoma" panose="020B0604030504040204" charset="0"/>
              </a:rPr>
              <a:t>cô</a:t>
            </a:r>
            <a:br>
              <a:rPr lang="vi-VN" b="1" dirty="0">
                <a:latin typeface="Tahoma" panose="020B0604030504040204" charset="0"/>
                <a:cs typeface="Tahoma" panose="020B0604030504040204" charset="0"/>
              </a:rPr>
            </a:br>
            <a:r>
              <a:rPr lang="vi-VN" b="1" dirty="0">
                <a:latin typeface="Tahoma" panose="020B0604030504040204" charset="0"/>
                <a:cs typeface="Tahoma" panose="020B0604030504040204" charset="0"/>
              </a:rPr>
              <a:t>đã lắng nghe</a:t>
            </a:r>
            <a:endParaRPr lang="vi-VN" b="1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5255276" y="2015423"/>
            <a:ext cx="4125" cy="7182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931" name="Google Shape;1931;p41"/>
          <p:cNvSpPr/>
          <p:nvPr/>
        </p:nvSpPr>
        <p:spPr>
          <a:xfrm>
            <a:off x="3905885" y="3406775"/>
            <a:ext cx="5238115" cy="136588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2" name="Google Shape;1932;p41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933" name="Google Shape;1933;p41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934" name="Google Shape;1934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7" name="Google Shape;1937;p41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938" name="Google Shape;1938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1" name="Google Shape;1941;p41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942" name="Google Shape;1942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5" name="Google Shape;1945;p41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946" name="Google Shape;1946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49" name="Google Shape;1949;p41"/>
          <p:cNvGrpSpPr/>
          <p:nvPr/>
        </p:nvGrpSpPr>
        <p:grpSpPr>
          <a:xfrm>
            <a:off x="1289140" y="3612346"/>
            <a:ext cx="1926766" cy="954720"/>
            <a:chOff x="5010950" y="3680700"/>
            <a:chExt cx="948025" cy="469750"/>
          </a:xfrm>
        </p:grpSpPr>
        <p:sp>
          <p:nvSpPr>
            <p:cNvPr id="1950" name="Google Shape;1950;p41"/>
            <p:cNvSpPr/>
            <p:nvPr/>
          </p:nvSpPr>
          <p:spPr>
            <a:xfrm>
              <a:off x="5490275" y="3680700"/>
              <a:ext cx="468700" cy="464925"/>
            </a:xfrm>
            <a:custGeom>
              <a:avLst/>
              <a:gdLst/>
              <a:ahLst/>
              <a:cxnLst/>
              <a:rect l="l" t="t" r="r" b="b"/>
              <a:pathLst>
                <a:path w="18748" h="18597" extrusionOk="0">
                  <a:moveTo>
                    <a:pt x="10652" y="624"/>
                  </a:moveTo>
                  <a:cubicBezTo>
                    <a:pt x="11229" y="649"/>
                    <a:pt x="11755" y="800"/>
                    <a:pt x="12306" y="1025"/>
                  </a:cubicBezTo>
                  <a:cubicBezTo>
                    <a:pt x="12206" y="1301"/>
                    <a:pt x="12106" y="1527"/>
                    <a:pt x="12006" y="1752"/>
                  </a:cubicBezTo>
                  <a:cubicBezTo>
                    <a:pt x="11805" y="2228"/>
                    <a:pt x="11855" y="2404"/>
                    <a:pt x="12256" y="2679"/>
                  </a:cubicBezTo>
                  <a:cubicBezTo>
                    <a:pt x="12482" y="2830"/>
                    <a:pt x="12733" y="2980"/>
                    <a:pt x="12983" y="3131"/>
                  </a:cubicBezTo>
                  <a:cubicBezTo>
                    <a:pt x="13153" y="3216"/>
                    <a:pt x="13269" y="3260"/>
                    <a:pt x="13373" y="3260"/>
                  </a:cubicBezTo>
                  <a:cubicBezTo>
                    <a:pt x="13514" y="3260"/>
                    <a:pt x="13633" y="3178"/>
                    <a:pt x="13835" y="3005"/>
                  </a:cubicBezTo>
                  <a:cubicBezTo>
                    <a:pt x="14086" y="2780"/>
                    <a:pt x="14337" y="2529"/>
                    <a:pt x="14637" y="2253"/>
                  </a:cubicBezTo>
                  <a:cubicBezTo>
                    <a:pt x="15063" y="2554"/>
                    <a:pt x="15489" y="2955"/>
                    <a:pt x="15941" y="3431"/>
                  </a:cubicBezTo>
                  <a:cubicBezTo>
                    <a:pt x="15640" y="3707"/>
                    <a:pt x="15389" y="3958"/>
                    <a:pt x="15113" y="4233"/>
                  </a:cubicBezTo>
                  <a:cubicBezTo>
                    <a:pt x="14712" y="4634"/>
                    <a:pt x="14712" y="4735"/>
                    <a:pt x="15063" y="5186"/>
                  </a:cubicBezTo>
                  <a:cubicBezTo>
                    <a:pt x="15239" y="5436"/>
                    <a:pt x="15414" y="5687"/>
                    <a:pt x="15615" y="5913"/>
                  </a:cubicBezTo>
                  <a:cubicBezTo>
                    <a:pt x="15786" y="6115"/>
                    <a:pt x="15890" y="6202"/>
                    <a:pt x="16040" y="6202"/>
                  </a:cubicBezTo>
                  <a:cubicBezTo>
                    <a:pt x="16132" y="6202"/>
                    <a:pt x="16240" y="6170"/>
                    <a:pt x="16392" y="6113"/>
                  </a:cubicBezTo>
                  <a:cubicBezTo>
                    <a:pt x="16718" y="5988"/>
                    <a:pt x="17018" y="5862"/>
                    <a:pt x="17394" y="5712"/>
                  </a:cubicBezTo>
                  <a:cubicBezTo>
                    <a:pt x="17745" y="6364"/>
                    <a:pt x="17921" y="7040"/>
                    <a:pt x="18046" y="7817"/>
                  </a:cubicBezTo>
                  <a:cubicBezTo>
                    <a:pt x="17645" y="7893"/>
                    <a:pt x="17294" y="7943"/>
                    <a:pt x="16918" y="7993"/>
                  </a:cubicBezTo>
                  <a:cubicBezTo>
                    <a:pt x="16392" y="8043"/>
                    <a:pt x="16342" y="8118"/>
                    <a:pt x="16342" y="8644"/>
                  </a:cubicBezTo>
                  <a:cubicBezTo>
                    <a:pt x="16367" y="9096"/>
                    <a:pt x="16367" y="9572"/>
                    <a:pt x="16417" y="10023"/>
                  </a:cubicBezTo>
                  <a:cubicBezTo>
                    <a:pt x="16417" y="10248"/>
                    <a:pt x="16492" y="10474"/>
                    <a:pt x="16517" y="10750"/>
                  </a:cubicBezTo>
                  <a:lnTo>
                    <a:pt x="18096" y="10750"/>
                  </a:lnTo>
                  <a:cubicBezTo>
                    <a:pt x="17946" y="11301"/>
                    <a:pt x="17820" y="11802"/>
                    <a:pt x="17670" y="12404"/>
                  </a:cubicBezTo>
                  <a:cubicBezTo>
                    <a:pt x="17269" y="12203"/>
                    <a:pt x="16968" y="12028"/>
                    <a:pt x="16642" y="11877"/>
                  </a:cubicBezTo>
                  <a:cubicBezTo>
                    <a:pt x="16485" y="11813"/>
                    <a:pt x="16362" y="11775"/>
                    <a:pt x="16256" y="11775"/>
                  </a:cubicBezTo>
                  <a:cubicBezTo>
                    <a:pt x="16076" y="11775"/>
                    <a:pt x="15948" y="11884"/>
                    <a:pt x="15790" y="12153"/>
                  </a:cubicBezTo>
                  <a:cubicBezTo>
                    <a:pt x="15640" y="12479"/>
                    <a:pt x="15464" y="12805"/>
                    <a:pt x="15339" y="13156"/>
                  </a:cubicBezTo>
                  <a:cubicBezTo>
                    <a:pt x="15189" y="13532"/>
                    <a:pt x="15264" y="13732"/>
                    <a:pt x="15615" y="13983"/>
                  </a:cubicBezTo>
                  <a:cubicBezTo>
                    <a:pt x="15865" y="14183"/>
                    <a:pt x="16116" y="14359"/>
                    <a:pt x="16467" y="14584"/>
                  </a:cubicBezTo>
                  <a:cubicBezTo>
                    <a:pt x="16066" y="15035"/>
                    <a:pt x="15715" y="15411"/>
                    <a:pt x="15339" y="15837"/>
                  </a:cubicBezTo>
                  <a:cubicBezTo>
                    <a:pt x="15063" y="15537"/>
                    <a:pt x="14863" y="15311"/>
                    <a:pt x="14637" y="15086"/>
                  </a:cubicBezTo>
                  <a:cubicBezTo>
                    <a:pt x="14421" y="14842"/>
                    <a:pt x="14270" y="14730"/>
                    <a:pt x="14098" y="14730"/>
                  </a:cubicBezTo>
                  <a:cubicBezTo>
                    <a:pt x="13951" y="14730"/>
                    <a:pt x="13790" y="14811"/>
                    <a:pt x="13560" y="14960"/>
                  </a:cubicBezTo>
                  <a:cubicBezTo>
                    <a:pt x="13334" y="15111"/>
                    <a:pt x="13134" y="15261"/>
                    <a:pt x="12908" y="15411"/>
                  </a:cubicBezTo>
                  <a:cubicBezTo>
                    <a:pt x="12482" y="15737"/>
                    <a:pt x="12457" y="15862"/>
                    <a:pt x="12657" y="16339"/>
                  </a:cubicBezTo>
                  <a:cubicBezTo>
                    <a:pt x="12733" y="16489"/>
                    <a:pt x="12808" y="16639"/>
                    <a:pt x="12883" y="16765"/>
                  </a:cubicBezTo>
                  <a:cubicBezTo>
                    <a:pt x="12933" y="16915"/>
                    <a:pt x="13008" y="17065"/>
                    <a:pt x="13083" y="17291"/>
                  </a:cubicBezTo>
                  <a:cubicBezTo>
                    <a:pt x="12457" y="17642"/>
                    <a:pt x="11780" y="17817"/>
                    <a:pt x="11003" y="17968"/>
                  </a:cubicBezTo>
                  <a:cubicBezTo>
                    <a:pt x="10978" y="17642"/>
                    <a:pt x="10953" y="17366"/>
                    <a:pt x="10928" y="17091"/>
                  </a:cubicBezTo>
                  <a:cubicBezTo>
                    <a:pt x="10903" y="16514"/>
                    <a:pt x="10828" y="16439"/>
                    <a:pt x="10251" y="16439"/>
                  </a:cubicBezTo>
                  <a:cubicBezTo>
                    <a:pt x="10118" y="16431"/>
                    <a:pt x="9981" y="16428"/>
                    <a:pt x="9844" y="16428"/>
                  </a:cubicBezTo>
                  <a:cubicBezTo>
                    <a:pt x="9569" y="16428"/>
                    <a:pt x="9291" y="16439"/>
                    <a:pt x="9023" y="16439"/>
                  </a:cubicBezTo>
                  <a:cubicBezTo>
                    <a:pt x="8372" y="16489"/>
                    <a:pt x="8296" y="16564"/>
                    <a:pt x="8221" y="17241"/>
                  </a:cubicBezTo>
                  <a:cubicBezTo>
                    <a:pt x="8171" y="17466"/>
                    <a:pt x="8171" y="17717"/>
                    <a:pt x="8146" y="17993"/>
                  </a:cubicBezTo>
                  <a:cubicBezTo>
                    <a:pt x="8108" y="17994"/>
                    <a:pt x="8069" y="17995"/>
                    <a:pt x="8032" y="17995"/>
                  </a:cubicBezTo>
                  <a:cubicBezTo>
                    <a:pt x="7480" y="17995"/>
                    <a:pt x="7006" y="17828"/>
                    <a:pt x="6467" y="17617"/>
                  </a:cubicBezTo>
                  <a:cubicBezTo>
                    <a:pt x="6567" y="17291"/>
                    <a:pt x="6692" y="16990"/>
                    <a:pt x="6793" y="16690"/>
                  </a:cubicBezTo>
                  <a:cubicBezTo>
                    <a:pt x="6943" y="16213"/>
                    <a:pt x="6918" y="16063"/>
                    <a:pt x="6492" y="15762"/>
                  </a:cubicBezTo>
                  <a:cubicBezTo>
                    <a:pt x="6191" y="15562"/>
                    <a:pt x="5840" y="15386"/>
                    <a:pt x="5514" y="15186"/>
                  </a:cubicBezTo>
                  <a:cubicBezTo>
                    <a:pt x="5409" y="15128"/>
                    <a:pt x="5303" y="15100"/>
                    <a:pt x="5199" y="15100"/>
                  </a:cubicBezTo>
                  <a:cubicBezTo>
                    <a:pt x="5034" y="15100"/>
                    <a:pt x="4876" y="15172"/>
                    <a:pt x="4737" y="15311"/>
                  </a:cubicBezTo>
                  <a:cubicBezTo>
                    <a:pt x="4587" y="15461"/>
                    <a:pt x="4437" y="15587"/>
                    <a:pt x="4286" y="15712"/>
                  </a:cubicBezTo>
                  <a:cubicBezTo>
                    <a:pt x="4161" y="15862"/>
                    <a:pt x="4011" y="15988"/>
                    <a:pt x="3785" y="16188"/>
                  </a:cubicBezTo>
                  <a:cubicBezTo>
                    <a:pt x="3309" y="15687"/>
                    <a:pt x="2858" y="15236"/>
                    <a:pt x="2331" y="14685"/>
                  </a:cubicBezTo>
                  <a:cubicBezTo>
                    <a:pt x="2657" y="14459"/>
                    <a:pt x="2933" y="14284"/>
                    <a:pt x="3184" y="14108"/>
                  </a:cubicBezTo>
                  <a:cubicBezTo>
                    <a:pt x="3560" y="13857"/>
                    <a:pt x="3585" y="13732"/>
                    <a:pt x="3459" y="13306"/>
                  </a:cubicBezTo>
                  <a:cubicBezTo>
                    <a:pt x="3359" y="13055"/>
                    <a:pt x="3284" y="12805"/>
                    <a:pt x="3184" y="12554"/>
                  </a:cubicBezTo>
                  <a:cubicBezTo>
                    <a:pt x="3035" y="12128"/>
                    <a:pt x="2915" y="11976"/>
                    <a:pt x="2629" y="11976"/>
                  </a:cubicBezTo>
                  <a:cubicBezTo>
                    <a:pt x="2528" y="11976"/>
                    <a:pt x="2407" y="11995"/>
                    <a:pt x="2256" y="12028"/>
                  </a:cubicBezTo>
                  <a:cubicBezTo>
                    <a:pt x="1880" y="12128"/>
                    <a:pt x="1504" y="12203"/>
                    <a:pt x="1053" y="12329"/>
                  </a:cubicBezTo>
                  <a:cubicBezTo>
                    <a:pt x="903" y="11702"/>
                    <a:pt x="753" y="11101"/>
                    <a:pt x="577" y="10399"/>
                  </a:cubicBezTo>
                  <a:lnTo>
                    <a:pt x="1504" y="10399"/>
                  </a:lnTo>
                  <a:cubicBezTo>
                    <a:pt x="2081" y="10374"/>
                    <a:pt x="2231" y="10198"/>
                    <a:pt x="2281" y="9647"/>
                  </a:cubicBezTo>
                  <a:cubicBezTo>
                    <a:pt x="2331" y="9171"/>
                    <a:pt x="2382" y="8720"/>
                    <a:pt x="2382" y="8243"/>
                  </a:cubicBezTo>
                  <a:cubicBezTo>
                    <a:pt x="2407" y="7842"/>
                    <a:pt x="2331" y="7767"/>
                    <a:pt x="1905" y="7742"/>
                  </a:cubicBezTo>
                  <a:cubicBezTo>
                    <a:pt x="1529" y="7692"/>
                    <a:pt x="1154" y="7692"/>
                    <a:pt x="753" y="7667"/>
                  </a:cubicBezTo>
                  <a:cubicBezTo>
                    <a:pt x="853" y="6890"/>
                    <a:pt x="1078" y="6213"/>
                    <a:pt x="1429" y="5562"/>
                  </a:cubicBezTo>
                  <a:cubicBezTo>
                    <a:pt x="1730" y="5687"/>
                    <a:pt x="2006" y="5787"/>
                    <a:pt x="2306" y="5887"/>
                  </a:cubicBezTo>
                  <a:cubicBezTo>
                    <a:pt x="2421" y="5928"/>
                    <a:pt x="2530" y="5951"/>
                    <a:pt x="2634" y="5951"/>
                  </a:cubicBezTo>
                  <a:cubicBezTo>
                    <a:pt x="2848" y="5951"/>
                    <a:pt x="3040" y="5856"/>
                    <a:pt x="3209" y="5637"/>
                  </a:cubicBezTo>
                  <a:cubicBezTo>
                    <a:pt x="3484" y="5236"/>
                    <a:pt x="3810" y="4885"/>
                    <a:pt x="4111" y="4509"/>
                  </a:cubicBezTo>
                  <a:cubicBezTo>
                    <a:pt x="4387" y="4158"/>
                    <a:pt x="4387" y="4008"/>
                    <a:pt x="4061" y="3682"/>
                  </a:cubicBezTo>
                  <a:cubicBezTo>
                    <a:pt x="3810" y="3456"/>
                    <a:pt x="3560" y="3231"/>
                    <a:pt x="3259" y="2955"/>
                  </a:cubicBezTo>
                  <a:cubicBezTo>
                    <a:pt x="3610" y="2679"/>
                    <a:pt x="3910" y="2404"/>
                    <a:pt x="4236" y="2128"/>
                  </a:cubicBezTo>
                  <a:cubicBezTo>
                    <a:pt x="4437" y="2429"/>
                    <a:pt x="4612" y="2679"/>
                    <a:pt x="4763" y="2930"/>
                  </a:cubicBezTo>
                  <a:cubicBezTo>
                    <a:pt x="4966" y="3211"/>
                    <a:pt x="5110" y="3337"/>
                    <a:pt x="5306" y="3337"/>
                  </a:cubicBezTo>
                  <a:cubicBezTo>
                    <a:pt x="5424" y="3337"/>
                    <a:pt x="5561" y="3291"/>
                    <a:pt x="5740" y="3206"/>
                  </a:cubicBezTo>
                  <a:cubicBezTo>
                    <a:pt x="6918" y="2679"/>
                    <a:pt x="6943" y="2629"/>
                    <a:pt x="6467" y="1426"/>
                  </a:cubicBezTo>
                  <a:cubicBezTo>
                    <a:pt x="6442" y="1326"/>
                    <a:pt x="6392" y="1226"/>
                    <a:pt x="6342" y="1050"/>
                  </a:cubicBezTo>
                  <a:cubicBezTo>
                    <a:pt x="6692" y="925"/>
                    <a:pt x="7043" y="825"/>
                    <a:pt x="7419" y="699"/>
                  </a:cubicBezTo>
                  <a:cubicBezTo>
                    <a:pt x="7469" y="1050"/>
                    <a:pt x="7494" y="1326"/>
                    <a:pt x="7545" y="1602"/>
                  </a:cubicBezTo>
                  <a:cubicBezTo>
                    <a:pt x="7595" y="1978"/>
                    <a:pt x="7695" y="2103"/>
                    <a:pt x="8096" y="2103"/>
                  </a:cubicBezTo>
                  <a:cubicBezTo>
                    <a:pt x="8773" y="2103"/>
                    <a:pt x="9449" y="2078"/>
                    <a:pt x="10126" y="2028"/>
                  </a:cubicBezTo>
                  <a:cubicBezTo>
                    <a:pt x="10527" y="2003"/>
                    <a:pt x="10602" y="1877"/>
                    <a:pt x="10627" y="1476"/>
                  </a:cubicBezTo>
                  <a:cubicBezTo>
                    <a:pt x="10627" y="1326"/>
                    <a:pt x="10627" y="1201"/>
                    <a:pt x="10627" y="1050"/>
                  </a:cubicBezTo>
                  <a:cubicBezTo>
                    <a:pt x="10627" y="925"/>
                    <a:pt x="10627" y="800"/>
                    <a:pt x="10652" y="624"/>
                  </a:cubicBezTo>
                  <a:close/>
                  <a:moveTo>
                    <a:pt x="10438" y="0"/>
                  </a:moveTo>
                  <a:cubicBezTo>
                    <a:pt x="10189" y="0"/>
                    <a:pt x="10116" y="136"/>
                    <a:pt x="10076" y="499"/>
                  </a:cubicBezTo>
                  <a:cubicBezTo>
                    <a:pt x="10051" y="800"/>
                    <a:pt x="10076" y="1126"/>
                    <a:pt x="10076" y="1476"/>
                  </a:cubicBezTo>
                  <a:cubicBezTo>
                    <a:pt x="9374" y="1527"/>
                    <a:pt x="8722" y="1552"/>
                    <a:pt x="8096" y="1602"/>
                  </a:cubicBezTo>
                  <a:cubicBezTo>
                    <a:pt x="8046" y="1201"/>
                    <a:pt x="7996" y="900"/>
                    <a:pt x="7971" y="574"/>
                  </a:cubicBezTo>
                  <a:cubicBezTo>
                    <a:pt x="7916" y="225"/>
                    <a:pt x="7874" y="105"/>
                    <a:pt x="7678" y="105"/>
                  </a:cubicBezTo>
                  <a:cubicBezTo>
                    <a:pt x="7607" y="105"/>
                    <a:pt x="7515" y="121"/>
                    <a:pt x="7394" y="148"/>
                  </a:cubicBezTo>
                  <a:cubicBezTo>
                    <a:pt x="6993" y="223"/>
                    <a:pt x="6617" y="349"/>
                    <a:pt x="6241" y="474"/>
                  </a:cubicBezTo>
                  <a:cubicBezTo>
                    <a:pt x="5715" y="674"/>
                    <a:pt x="5640" y="850"/>
                    <a:pt x="5865" y="1401"/>
                  </a:cubicBezTo>
                  <a:cubicBezTo>
                    <a:pt x="5991" y="1677"/>
                    <a:pt x="6091" y="1978"/>
                    <a:pt x="6216" y="2304"/>
                  </a:cubicBezTo>
                  <a:cubicBezTo>
                    <a:pt x="5890" y="2479"/>
                    <a:pt x="5640" y="2629"/>
                    <a:pt x="5339" y="2805"/>
                  </a:cubicBezTo>
                  <a:cubicBezTo>
                    <a:pt x="5138" y="2504"/>
                    <a:pt x="4988" y="2278"/>
                    <a:pt x="4838" y="2053"/>
                  </a:cubicBezTo>
                  <a:cubicBezTo>
                    <a:pt x="4631" y="1799"/>
                    <a:pt x="4435" y="1666"/>
                    <a:pt x="4211" y="1666"/>
                  </a:cubicBezTo>
                  <a:cubicBezTo>
                    <a:pt x="4081" y="1666"/>
                    <a:pt x="3941" y="1710"/>
                    <a:pt x="3785" y="1802"/>
                  </a:cubicBezTo>
                  <a:cubicBezTo>
                    <a:pt x="3334" y="2078"/>
                    <a:pt x="2908" y="2429"/>
                    <a:pt x="2582" y="2930"/>
                  </a:cubicBezTo>
                  <a:cubicBezTo>
                    <a:pt x="2933" y="3331"/>
                    <a:pt x="3309" y="3757"/>
                    <a:pt x="3660" y="4158"/>
                  </a:cubicBezTo>
                  <a:cubicBezTo>
                    <a:pt x="3534" y="4309"/>
                    <a:pt x="3409" y="4459"/>
                    <a:pt x="3309" y="4584"/>
                  </a:cubicBezTo>
                  <a:cubicBezTo>
                    <a:pt x="3058" y="4860"/>
                    <a:pt x="2858" y="5261"/>
                    <a:pt x="2582" y="5336"/>
                  </a:cubicBezTo>
                  <a:cubicBezTo>
                    <a:pt x="2534" y="5352"/>
                    <a:pt x="2484" y="5359"/>
                    <a:pt x="2432" y="5359"/>
                  </a:cubicBezTo>
                  <a:cubicBezTo>
                    <a:pt x="2161" y="5359"/>
                    <a:pt x="1849" y="5166"/>
                    <a:pt x="1555" y="5060"/>
                  </a:cubicBezTo>
                  <a:cubicBezTo>
                    <a:pt x="1467" y="5025"/>
                    <a:pt x="1379" y="5005"/>
                    <a:pt x="1296" y="5005"/>
                  </a:cubicBezTo>
                  <a:cubicBezTo>
                    <a:pt x="1143" y="5005"/>
                    <a:pt x="1009" y="5073"/>
                    <a:pt x="928" y="5236"/>
                  </a:cubicBezTo>
                  <a:cubicBezTo>
                    <a:pt x="577" y="5963"/>
                    <a:pt x="226" y="6715"/>
                    <a:pt x="226" y="7567"/>
                  </a:cubicBezTo>
                  <a:cubicBezTo>
                    <a:pt x="226" y="8068"/>
                    <a:pt x="352" y="8168"/>
                    <a:pt x="828" y="8218"/>
                  </a:cubicBezTo>
                  <a:cubicBezTo>
                    <a:pt x="1179" y="8243"/>
                    <a:pt x="1504" y="8243"/>
                    <a:pt x="1880" y="8268"/>
                  </a:cubicBezTo>
                  <a:cubicBezTo>
                    <a:pt x="1805" y="8820"/>
                    <a:pt x="1780" y="9321"/>
                    <a:pt x="1730" y="9822"/>
                  </a:cubicBezTo>
                  <a:cubicBezTo>
                    <a:pt x="1529" y="9847"/>
                    <a:pt x="1379" y="9872"/>
                    <a:pt x="1204" y="9898"/>
                  </a:cubicBezTo>
                  <a:cubicBezTo>
                    <a:pt x="1053" y="9923"/>
                    <a:pt x="903" y="9923"/>
                    <a:pt x="727" y="9948"/>
                  </a:cubicBezTo>
                  <a:cubicBezTo>
                    <a:pt x="176" y="10048"/>
                    <a:pt x="1" y="10273"/>
                    <a:pt x="101" y="10825"/>
                  </a:cubicBezTo>
                  <a:cubicBezTo>
                    <a:pt x="201" y="11301"/>
                    <a:pt x="301" y="11777"/>
                    <a:pt x="452" y="12228"/>
                  </a:cubicBezTo>
                  <a:cubicBezTo>
                    <a:pt x="556" y="12624"/>
                    <a:pt x="643" y="12743"/>
                    <a:pt x="957" y="12743"/>
                  </a:cubicBezTo>
                  <a:cubicBezTo>
                    <a:pt x="1021" y="12743"/>
                    <a:pt x="1094" y="12738"/>
                    <a:pt x="1179" y="12730"/>
                  </a:cubicBezTo>
                  <a:cubicBezTo>
                    <a:pt x="1630" y="12705"/>
                    <a:pt x="2056" y="12629"/>
                    <a:pt x="2582" y="12554"/>
                  </a:cubicBezTo>
                  <a:cubicBezTo>
                    <a:pt x="2707" y="12905"/>
                    <a:pt x="2833" y="13231"/>
                    <a:pt x="2933" y="13532"/>
                  </a:cubicBezTo>
                  <a:cubicBezTo>
                    <a:pt x="2607" y="13807"/>
                    <a:pt x="2331" y="14008"/>
                    <a:pt x="2106" y="14233"/>
                  </a:cubicBezTo>
                  <a:cubicBezTo>
                    <a:pt x="1755" y="14584"/>
                    <a:pt x="1730" y="14810"/>
                    <a:pt x="2056" y="15186"/>
                  </a:cubicBezTo>
                  <a:cubicBezTo>
                    <a:pt x="2432" y="15612"/>
                    <a:pt x="2833" y="16038"/>
                    <a:pt x="3259" y="16439"/>
                  </a:cubicBezTo>
                  <a:cubicBezTo>
                    <a:pt x="3453" y="16621"/>
                    <a:pt x="3600" y="16709"/>
                    <a:pt x="3748" y="16709"/>
                  </a:cubicBezTo>
                  <a:cubicBezTo>
                    <a:pt x="3906" y="16709"/>
                    <a:pt x="4066" y="16608"/>
                    <a:pt x="4286" y="16414"/>
                  </a:cubicBezTo>
                  <a:cubicBezTo>
                    <a:pt x="4587" y="16163"/>
                    <a:pt x="4863" y="15913"/>
                    <a:pt x="5189" y="15662"/>
                  </a:cubicBezTo>
                  <a:cubicBezTo>
                    <a:pt x="5590" y="15862"/>
                    <a:pt x="6016" y="15988"/>
                    <a:pt x="6291" y="16389"/>
                  </a:cubicBezTo>
                  <a:cubicBezTo>
                    <a:pt x="6166" y="16690"/>
                    <a:pt x="6066" y="16990"/>
                    <a:pt x="5966" y="17316"/>
                  </a:cubicBezTo>
                  <a:cubicBezTo>
                    <a:pt x="5790" y="17943"/>
                    <a:pt x="5840" y="18043"/>
                    <a:pt x="6442" y="18243"/>
                  </a:cubicBezTo>
                  <a:cubicBezTo>
                    <a:pt x="6893" y="18369"/>
                    <a:pt x="7344" y="18469"/>
                    <a:pt x="7795" y="18569"/>
                  </a:cubicBezTo>
                  <a:cubicBezTo>
                    <a:pt x="7892" y="18587"/>
                    <a:pt x="7979" y="18596"/>
                    <a:pt x="8057" y="18596"/>
                  </a:cubicBezTo>
                  <a:cubicBezTo>
                    <a:pt x="8422" y="18596"/>
                    <a:pt x="8590" y="18397"/>
                    <a:pt x="8672" y="17943"/>
                  </a:cubicBezTo>
                  <a:cubicBezTo>
                    <a:pt x="8722" y="17642"/>
                    <a:pt x="8748" y="17316"/>
                    <a:pt x="8798" y="16990"/>
                  </a:cubicBezTo>
                  <a:lnTo>
                    <a:pt x="10326" y="16990"/>
                  </a:lnTo>
                  <a:cubicBezTo>
                    <a:pt x="10377" y="17316"/>
                    <a:pt x="10427" y="17642"/>
                    <a:pt x="10477" y="17943"/>
                  </a:cubicBezTo>
                  <a:cubicBezTo>
                    <a:pt x="10553" y="18362"/>
                    <a:pt x="10673" y="18549"/>
                    <a:pt x="10956" y="18549"/>
                  </a:cubicBezTo>
                  <a:cubicBezTo>
                    <a:pt x="11046" y="18549"/>
                    <a:pt x="11152" y="18530"/>
                    <a:pt x="11279" y="18494"/>
                  </a:cubicBezTo>
                  <a:cubicBezTo>
                    <a:pt x="11931" y="18344"/>
                    <a:pt x="12582" y="18118"/>
                    <a:pt x="13209" y="17867"/>
                  </a:cubicBezTo>
                  <a:cubicBezTo>
                    <a:pt x="13685" y="17692"/>
                    <a:pt x="13735" y="17492"/>
                    <a:pt x="13560" y="17015"/>
                  </a:cubicBezTo>
                  <a:cubicBezTo>
                    <a:pt x="13409" y="16664"/>
                    <a:pt x="13259" y="16314"/>
                    <a:pt x="13083" y="15963"/>
                  </a:cubicBezTo>
                  <a:cubicBezTo>
                    <a:pt x="13459" y="15712"/>
                    <a:pt x="13760" y="15512"/>
                    <a:pt x="14086" y="15311"/>
                  </a:cubicBezTo>
                  <a:cubicBezTo>
                    <a:pt x="14362" y="15637"/>
                    <a:pt x="14612" y="15888"/>
                    <a:pt x="14863" y="16163"/>
                  </a:cubicBezTo>
                  <a:cubicBezTo>
                    <a:pt x="15066" y="16367"/>
                    <a:pt x="15199" y="16473"/>
                    <a:pt x="15332" y="16473"/>
                  </a:cubicBezTo>
                  <a:cubicBezTo>
                    <a:pt x="15462" y="16473"/>
                    <a:pt x="15593" y="16373"/>
                    <a:pt x="15790" y="16163"/>
                  </a:cubicBezTo>
                  <a:cubicBezTo>
                    <a:pt x="16166" y="15787"/>
                    <a:pt x="16517" y="15411"/>
                    <a:pt x="16843" y="15010"/>
                  </a:cubicBezTo>
                  <a:cubicBezTo>
                    <a:pt x="17169" y="14584"/>
                    <a:pt x="17169" y="14509"/>
                    <a:pt x="16743" y="14158"/>
                  </a:cubicBezTo>
                  <a:cubicBezTo>
                    <a:pt x="16442" y="13933"/>
                    <a:pt x="16141" y="13707"/>
                    <a:pt x="15815" y="13431"/>
                  </a:cubicBezTo>
                  <a:cubicBezTo>
                    <a:pt x="15966" y="13081"/>
                    <a:pt x="16141" y="12730"/>
                    <a:pt x="16291" y="12404"/>
                  </a:cubicBezTo>
                  <a:cubicBezTo>
                    <a:pt x="16893" y="12579"/>
                    <a:pt x="17394" y="12955"/>
                    <a:pt x="18021" y="12955"/>
                  </a:cubicBezTo>
                  <a:cubicBezTo>
                    <a:pt x="18347" y="12278"/>
                    <a:pt x="18522" y="11552"/>
                    <a:pt x="18647" y="10825"/>
                  </a:cubicBezTo>
                  <a:cubicBezTo>
                    <a:pt x="18723" y="10399"/>
                    <a:pt x="18672" y="10349"/>
                    <a:pt x="18221" y="10273"/>
                  </a:cubicBezTo>
                  <a:cubicBezTo>
                    <a:pt x="17845" y="10223"/>
                    <a:pt x="17444" y="10198"/>
                    <a:pt x="16993" y="10148"/>
                  </a:cubicBezTo>
                  <a:cubicBezTo>
                    <a:pt x="16968" y="9622"/>
                    <a:pt x="16918" y="9096"/>
                    <a:pt x="16893" y="8544"/>
                  </a:cubicBezTo>
                  <a:cubicBezTo>
                    <a:pt x="17369" y="8469"/>
                    <a:pt x="17795" y="8419"/>
                    <a:pt x="18196" y="8369"/>
                  </a:cubicBezTo>
                  <a:cubicBezTo>
                    <a:pt x="18622" y="8294"/>
                    <a:pt x="18748" y="8193"/>
                    <a:pt x="18647" y="7767"/>
                  </a:cubicBezTo>
                  <a:cubicBezTo>
                    <a:pt x="18447" y="7040"/>
                    <a:pt x="18246" y="6339"/>
                    <a:pt x="17996" y="5637"/>
                  </a:cubicBezTo>
                  <a:cubicBezTo>
                    <a:pt x="17892" y="5293"/>
                    <a:pt x="17789" y="5161"/>
                    <a:pt x="17573" y="5161"/>
                  </a:cubicBezTo>
                  <a:cubicBezTo>
                    <a:pt x="17474" y="5161"/>
                    <a:pt x="17351" y="5189"/>
                    <a:pt x="17194" y="5236"/>
                  </a:cubicBezTo>
                  <a:cubicBezTo>
                    <a:pt x="16818" y="5361"/>
                    <a:pt x="16467" y="5486"/>
                    <a:pt x="16091" y="5637"/>
                  </a:cubicBezTo>
                  <a:cubicBezTo>
                    <a:pt x="15840" y="5311"/>
                    <a:pt x="15640" y="5035"/>
                    <a:pt x="15389" y="4735"/>
                  </a:cubicBezTo>
                  <a:cubicBezTo>
                    <a:pt x="15715" y="4409"/>
                    <a:pt x="16016" y="4133"/>
                    <a:pt x="16291" y="3882"/>
                  </a:cubicBezTo>
                  <a:cubicBezTo>
                    <a:pt x="16667" y="3532"/>
                    <a:pt x="16692" y="3381"/>
                    <a:pt x="16342" y="3030"/>
                  </a:cubicBezTo>
                  <a:cubicBezTo>
                    <a:pt x="15966" y="2629"/>
                    <a:pt x="15565" y="2253"/>
                    <a:pt x="15139" y="1902"/>
                  </a:cubicBezTo>
                  <a:cubicBezTo>
                    <a:pt x="14927" y="1726"/>
                    <a:pt x="14776" y="1638"/>
                    <a:pt x="14632" y="1638"/>
                  </a:cubicBezTo>
                  <a:cubicBezTo>
                    <a:pt x="14468" y="1638"/>
                    <a:pt x="14312" y="1751"/>
                    <a:pt x="14086" y="1978"/>
                  </a:cubicBezTo>
                  <a:cubicBezTo>
                    <a:pt x="13835" y="2203"/>
                    <a:pt x="13610" y="2454"/>
                    <a:pt x="13359" y="2730"/>
                  </a:cubicBezTo>
                  <a:cubicBezTo>
                    <a:pt x="13033" y="2504"/>
                    <a:pt x="12758" y="2329"/>
                    <a:pt x="12457" y="2128"/>
                  </a:cubicBezTo>
                  <a:cubicBezTo>
                    <a:pt x="12582" y="1827"/>
                    <a:pt x="12733" y="1577"/>
                    <a:pt x="12833" y="1301"/>
                  </a:cubicBezTo>
                  <a:cubicBezTo>
                    <a:pt x="13033" y="875"/>
                    <a:pt x="12983" y="674"/>
                    <a:pt x="12532" y="524"/>
                  </a:cubicBezTo>
                  <a:cubicBezTo>
                    <a:pt x="11905" y="298"/>
                    <a:pt x="11279" y="148"/>
                    <a:pt x="10652" y="23"/>
                  </a:cubicBezTo>
                  <a:cubicBezTo>
                    <a:pt x="10569" y="8"/>
                    <a:pt x="10498" y="0"/>
                    <a:pt x="10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5661950" y="3852925"/>
              <a:ext cx="132250" cy="131000"/>
            </a:xfrm>
            <a:custGeom>
              <a:avLst/>
              <a:gdLst/>
              <a:ahLst/>
              <a:cxnLst/>
              <a:rect l="l" t="t" r="r" b="b"/>
              <a:pathLst>
                <a:path w="5290" h="5240" extrusionOk="0">
                  <a:moveTo>
                    <a:pt x="2657" y="603"/>
                  </a:moveTo>
                  <a:cubicBezTo>
                    <a:pt x="3810" y="603"/>
                    <a:pt x="4688" y="1505"/>
                    <a:pt x="4688" y="2633"/>
                  </a:cubicBezTo>
                  <a:cubicBezTo>
                    <a:pt x="4688" y="3746"/>
                    <a:pt x="3784" y="4688"/>
                    <a:pt x="2676" y="4688"/>
                  </a:cubicBezTo>
                  <a:cubicBezTo>
                    <a:pt x="2661" y="4688"/>
                    <a:pt x="2647" y="4688"/>
                    <a:pt x="2632" y="4688"/>
                  </a:cubicBezTo>
                  <a:cubicBezTo>
                    <a:pt x="1505" y="4663"/>
                    <a:pt x="602" y="3760"/>
                    <a:pt x="602" y="2633"/>
                  </a:cubicBezTo>
                  <a:cubicBezTo>
                    <a:pt x="602" y="1480"/>
                    <a:pt x="1505" y="603"/>
                    <a:pt x="2657" y="603"/>
                  </a:cubicBezTo>
                  <a:close/>
                  <a:moveTo>
                    <a:pt x="2607" y="1"/>
                  </a:moveTo>
                  <a:cubicBezTo>
                    <a:pt x="1154" y="26"/>
                    <a:pt x="1" y="1204"/>
                    <a:pt x="26" y="2658"/>
                  </a:cubicBezTo>
                  <a:cubicBezTo>
                    <a:pt x="51" y="4096"/>
                    <a:pt x="1179" y="5240"/>
                    <a:pt x="2611" y="5240"/>
                  </a:cubicBezTo>
                  <a:cubicBezTo>
                    <a:pt x="2626" y="5240"/>
                    <a:pt x="2642" y="5239"/>
                    <a:pt x="2657" y="5239"/>
                  </a:cubicBezTo>
                  <a:cubicBezTo>
                    <a:pt x="4111" y="5239"/>
                    <a:pt x="5289" y="4086"/>
                    <a:pt x="5289" y="2633"/>
                  </a:cubicBezTo>
                  <a:cubicBezTo>
                    <a:pt x="5289" y="1154"/>
                    <a:pt x="4086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5010950" y="3760875"/>
              <a:ext cx="392250" cy="389575"/>
            </a:xfrm>
            <a:custGeom>
              <a:avLst/>
              <a:gdLst/>
              <a:ahLst/>
              <a:cxnLst/>
              <a:rect l="l" t="t" r="r" b="b"/>
              <a:pathLst>
                <a:path w="15690" h="15583" extrusionOk="0">
                  <a:moveTo>
                    <a:pt x="8923" y="525"/>
                  </a:moveTo>
                  <a:cubicBezTo>
                    <a:pt x="9399" y="550"/>
                    <a:pt x="9850" y="675"/>
                    <a:pt x="10326" y="876"/>
                  </a:cubicBezTo>
                  <a:cubicBezTo>
                    <a:pt x="10226" y="1102"/>
                    <a:pt x="10126" y="1277"/>
                    <a:pt x="10051" y="1477"/>
                  </a:cubicBezTo>
                  <a:cubicBezTo>
                    <a:pt x="9900" y="1878"/>
                    <a:pt x="9925" y="2029"/>
                    <a:pt x="10276" y="2254"/>
                  </a:cubicBezTo>
                  <a:cubicBezTo>
                    <a:pt x="10452" y="2405"/>
                    <a:pt x="10677" y="2505"/>
                    <a:pt x="10878" y="2630"/>
                  </a:cubicBezTo>
                  <a:cubicBezTo>
                    <a:pt x="11027" y="2705"/>
                    <a:pt x="11122" y="2743"/>
                    <a:pt x="11205" y="2743"/>
                  </a:cubicBezTo>
                  <a:cubicBezTo>
                    <a:pt x="11317" y="2743"/>
                    <a:pt x="11407" y="2674"/>
                    <a:pt x="11580" y="2530"/>
                  </a:cubicBezTo>
                  <a:cubicBezTo>
                    <a:pt x="11805" y="2330"/>
                    <a:pt x="12006" y="2129"/>
                    <a:pt x="12256" y="1904"/>
                  </a:cubicBezTo>
                  <a:cubicBezTo>
                    <a:pt x="12632" y="2154"/>
                    <a:pt x="12983" y="2480"/>
                    <a:pt x="13334" y="2881"/>
                  </a:cubicBezTo>
                  <a:cubicBezTo>
                    <a:pt x="13108" y="3107"/>
                    <a:pt x="12883" y="3332"/>
                    <a:pt x="12657" y="3558"/>
                  </a:cubicBezTo>
                  <a:cubicBezTo>
                    <a:pt x="12331" y="3883"/>
                    <a:pt x="12306" y="3984"/>
                    <a:pt x="12607" y="4360"/>
                  </a:cubicBezTo>
                  <a:cubicBezTo>
                    <a:pt x="12758" y="4560"/>
                    <a:pt x="12908" y="4761"/>
                    <a:pt x="13083" y="4961"/>
                  </a:cubicBezTo>
                  <a:cubicBezTo>
                    <a:pt x="13225" y="5135"/>
                    <a:pt x="13318" y="5209"/>
                    <a:pt x="13448" y="5209"/>
                  </a:cubicBezTo>
                  <a:cubicBezTo>
                    <a:pt x="13524" y="5209"/>
                    <a:pt x="13614" y="5183"/>
                    <a:pt x="13735" y="5137"/>
                  </a:cubicBezTo>
                  <a:cubicBezTo>
                    <a:pt x="14011" y="5036"/>
                    <a:pt x="14261" y="4911"/>
                    <a:pt x="14562" y="4786"/>
                  </a:cubicBezTo>
                  <a:cubicBezTo>
                    <a:pt x="14863" y="5337"/>
                    <a:pt x="15013" y="5914"/>
                    <a:pt x="15113" y="6565"/>
                  </a:cubicBezTo>
                  <a:cubicBezTo>
                    <a:pt x="14788" y="6615"/>
                    <a:pt x="14487" y="6665"/>
                    <a:pt x="14161" y="6716"/>
                  </a:cubicBezTo>
                  <a:cubicBezTo>
                    <a:pt x="13735" y="6766"/>
                    <a:pt x="13685" y="6816"/>
                    <a:pt x="13710" y="7242"/>
                  </a:cubicBezTo>
                  <a:cubicBezTo>
                    <a:pt x="13710" y="7643"/>
                    <a:pt x="13710" y="8019"/>
                    <a:pt x="13735" y="8395"/>
                  </a:cubicBezTo>
                  <a:cubicBezTo>
                    <a:pt x="13760" y="8595"/>
                    <a:pt x="13810" y="8796"/>
                    <a:pt x="13835" y="8996"/>
                  </a:cubicBezTo>
                  <a:lnTo>
                    <a:pt x="15164" y="8996"/>
                  </a:lnTo>
                  <a:cubicBezTo>
                    <a:pt x="15038" y="9472"/>
                    <a:pt x="14938" y="9899"/>
                    <a:pt x="14813" y="10400"/>
                  </a:cubicBezTo>
                  <a:cubicBezTo>
                    <a:pt x="14487" y="10224"/>
                    <a:pt x="14211" y="10099"/>
                    <a:pt x="13936" y="9974"/>
                  </a:cubicBezTo>
                  <a:cubicBezTo>
                    <a:pt x="13807" y="9909"/>
                    <a:pt x="13705" y="9875"/>
                    <a:pt x="13618" y="9875"/>
                  </a:cubicBezTo>
                  <a:cubicBezTo>
                    <a:pt x="13468" y="9875"/>
                    <a:pt x="13361" y="9977"/>
                    <a:pt x="13234" y="10199"/>
                  </a:cubicBezTo>
                  <a:cubicBezTo>
                    <a:pt x="13083" y="10450"/>
                    <a:pt x="12958" y="10751"/>
                    <a:pt x="12858" y="11026"/>
                  </a:cubicBezTo>
                  <a:cubicBezTo>
                    <a:pt x="12732" y="11352"/>
                    <a:pt x="12783" y="11503"/>
                    <a:pt x="13083" y="11728"/>
                  </a:cubicBezTo>
                  <a:cubicBezTo>
                    <a:pt x="13284" y="11879"/>
                    <a:pt x="13509" y="12029"/>
                    <a:pt x="13785" y="12229"/>
                  </a:cubicBezTo>
                  <a:cubicBezTo>
                    <a:pt x="13459" y="12605"/>
                    <a:pt x="13184" y="12931"/>
                    <a:pt x="12858" y="13282"/>
                  </a:cubicBezTo>
                  <a:cubicBezTo>
                    <a:pt x="12632" y="13031"/>
                    <a:pt x="12457" y="12831"/>
                    <a:pt x="12281" y="12630"/>
                  </a:cubicBezTo>
                  <a:cubicBezTo>
                    <a:pt x="12092" y="12441"/>
                    <a:pt x="11962" y="12347"/>
                    <a:pt x="11815" y="12347"/>
                  </a:cubicBezTo>
                  <a:cubicBezTo>
                    <a:pt x="11689" y="12347"/>
                    <a:pt x="11551" y="12416"/>
                    <a:pt x="11354" y="12555"/>
                  </a:cubicBezTo>
                  <a:cubicBezTo>
                    <a:pt x="11179" y="12681"/>
                    <a:pt x="11003" y="12806"/>
                    <a:pt x="10828" y="12931"/>
                  </a:cubicBezTo>
                  <a:cubicBezTo>
                    <a:pt x="10477" y="13207"/>
                    <a:pt x="10452" y="13282"/>
                    <a:pt x="10602" y="13708"/>
                  </a:cubicBezTo>
                  <a:cubicBezTo>
                    <a:pt x="10652" y="13808"/>
                    <a:pt x="10727" y="13934"/>
                    <a:pt x="10778" y="14059"/>
                  </a:cubicBezTo>
                  <a:cubicBezTo>
                    <a:pt x="10828" y="14184"/>
                    <a:pt x="10878" y="14310"/>
                    <a:pt x="10953" y="14485"/>
                  </a:cubicBezTo>
                  <a:cubicBezTo>
                    <a:pt x="10427" y="14786"/>
                    <a:pt x="9850" y="14936"/>
                    <a:pt x="9224" y="15062"/>
                  </a:cubicBezTo>
                  <a:cubicBezTo>
                    <a:pt x="9199" y="14786"/>
                    <a:pt x="9174" y="14560"/>
                    <a:pt x="9149" y="14310"/>
                  </a:cubicBezTo>
                  <a:cubicBezTo>
                    <a:pt x="9123" y="13833"/>
                    <a:pt x="9073" y="13783"/>
                    <a:pt x="8572" y="13783"/>
                  </a:cubicBezTo>
                  <a:cubicBezTo>
                    <a:pt x="8409" y="13771"/>
                    <a:pt x="8240" y="13765"/>
                    <a:pt x="8071" y="13765"/>
                  </a:cubicBezTo>
                  <a:cubicBezTo>
                    <a:pt x="7902" y="13765"/>
                    <a:pt x="7732" y="13771"/>
                    <a:pt x="7570" y="13783"/>
                  </a:cubicBezTo>
                  <a:cubicBezTo>
                    <a:pt x="7018" y="13808"/>
                    <a:pt x="6943" y="13884"/>
                    <a:pt x="6868" y="14435"/>
                  </a:cubicBezTo>
                  <a:cubicBezTo>
                    <a:pt x="6843" y="14635"/>
                    <a:pt x="6843" y="14836"/>
                    <a:pt x="6818" y="15087"/>
                  </a:cubicBezTo>
                  <a:cubicBezTo>
                    <a:pt x="6341" y="15087"/>
                    <a:pt x="5890" y="14936"/>
                    <a:pt x="5414" y="14761"/>
                  </a:cubicBezTo>
                  <a:cubicBezTo>
                    <a:pt x="5514" y="14485"/>
                    <a:pt x="5615" y="14259"/>
                    <a:pt x="5690" y="14009"/>
                  </a:cubicBezTo>
                  <a:cubicBezTo>
                    <a:pt x="5815" y="13583"/>
                    <a:pt x="5790" y="13457"/>
                    <a:pt x="5439" y="13232"/>
                  </a:cubicBezTo>
                  <a:cubicBezTo>
                    <a:pt x="5189" y="13031"/>
                    <a:pt x="4913" y="12881"/>
                    <a:pt x="4612" y="12731"/>
                  </a:cubicBezTo>
                  <a:cubicBezTo>
                    <a:pt x="4527" y="12683"/>
                    <a:pt x="4442" y="12661"/>
                    <a:pt x="4359" y="12661"/>
                  </a:cubicBezTo>
                  <a:cubicBezTo>
                    <a:pt x="4223" y="12661"/>
                    <a:pt x="4095" y="12722"/>
                    <a:pt x="3986" y="12831"/>
                  </a:cubicBezTo>
                  <a:cubicBezTo>
                    <a:pt x="3860" y="12956"/>
                    <a:pt x="3735" y="13056"/>
                    <a:pt x="3610" y="13182"/>
                  </a:cubicBezTo>
                  <a:cubicBezTo>
                    <a:pt x="3484" y="13282"/>
                    <a:pt x="3359" y="13407"/>
                    <a:pt x="3184" y="13558"/>
                  </a:cubicBezTo>
                  <a:cubicBezTo>
                    <a:pt x="2783" y="13157"/>
                    <a:pt x="2407" y="12756"/>
                    <a:pt x="1955" y="12330"/>
                  </a:cubicBezTo>
                  <a:cubicBezTo>
                    <a:pt x="2231" y="12129"/>
                    <a:pt x="2457" y="11979"/>
                    <a:pt x="2657" y="11828"/>
                  </a:cubicBezTo>
                  <a:cubicBezTo>
                    <a:pt x="2983" y="11603"/>
                    <a:pt x="3008" y="11528"/>
                    <a:pt x="2883" y="11152"/>
                  </a:cubicBezTo>
                  <a:cubicBezTo>
                    <a:pt x="2833" y="10951"/>
                    <a:pt x="2757" y="10751"/>
                    <a:pt x="2682" y="10525"/>
                  </a:cubicBezTo>
                  <a:cubicBezTo>
                    <a:pt x="2555" y="10180"/>
                    <a:pt x="2454" y="10045"/>
                    <a:pt x="2217" y="10045"/>
                  </a:cubicBezTo>
                  <a:cubicBezTo>
                    <a:pt x="2127" y="10045"/>
                    <a:pt x="2018" y="10065"/>
                    <a:pt x="1880" y="10099"/>
                  </a:cubicBezTo>
                  <a:cubicBezTo>
                    <a:pt x="1580" y="10149"/>
                    <a:pt x="1254" y="10249"/>
                    <a:pt x="878" y="10325"/>
                  </a:cubicBezTo>
                  <a:cubicBezTo>
                    <a:pt x="752" y="9798"/>
                    <a:pt x="627" y="9297"/>
                    <a:pt x="502" y="8721"/>
                  </a:cubicBezTo>
                  <a:lnTo>
                    <a:pt x="1279" y="8721"/>
                  </a:lnTo>
                  <a:cubicBezTo>
                    <a:pt x="1755" y="8696"/>
                    <a:pt x="1880" y="8570"/>
                    <a:pt x="1905" y="8094"/>
                  </a:cubicBezTo>
                  <a:cubicBezTo>
                    <a:pt x="1955" y="7693"/>
                    <a:pt x="1981" y="7317"/>
                    <a:pt x="2006" y="6916"/>
                  </a:cubicBezTo>
                  <a:cubicBezTo>
                    <a:pt x="2031" y="6565"/>
                    <a:pt x="1955" y="6515"/>
                    <a:pt x="1605" y="6490"/>
                  </a:cubicBezTo>
                  <a:cubicBezTo>
                    <a:pt x="1304" y="6465"/>
                    <a:pt x="978" y="6440"/>
                    <a:pt x="627" y="6440"/>
                  </a:cubicBezTo>
                  <a:cubicBezTo>
                    <a:pt x="702" y="5788"/>
                    <a:pt x="903" y="5212"/>
                    <a:pt x="1179" y="4660"/>
                  </a:cubicBezTo>
                  <a:cubicBezTo>
                    <a:pt x="1454" y="4761"/>
                    <a:pt x="1680" y="4861"/>
                    <a:pt x="1930" y="4936"/>
                  </a:cubicBezTo>
                  <a:cubicBezTo>
                    <a:pt x="2033" y="4979"/>
                    <a:pt x="2129" y="5001"/>
                    <a:pt x="2220" y="5001"/>
                  </a:cubicBezTo>
                  <a:cubicBezTo>
                    <a:pt x="2396" y="5001"/>
                    <a:pt x="2550" y="4917"/>
                    <a:pt x="2682" y="4736"/>
                  </a:cubicBezTo>
                  <a:cubicBezTo>
                    <a:pt x="2933" y="4410"/>
                    <a:pt x="3209" y="4109"/>
                    <a:pt x="3459" y="3783"/>
                  </a:cubicBezTo>
                  <a:cubicBezTo>
                    <a:pt x="3685" y="3508"/>
                    <a:pt x="3660" y="3357"/>
                    <a:pt x="3384" y="3107"/>
                  </a:cubicBezTo>
                  <a:cubicBezTo>
                    <a:pt x="3184" y="2906"/>
                    <a:pt x="2983" y="2706"/>
                    <a:pt x="2732" y="2480"/>
                  </a:cubicBezTo>
                  <a:cubicBezTo>
                    <a:pt x="3008" y="2254"/>
                    <a:pt x="3284" y="2029"/>
                    <a:pt x="3560" y="1803"/>
                  </a:cubicBezTo>
                  <a:cubicBezTo>
                    <a:pt x="3735" y="2054"/>
                    <a:pt x="3860" y="2254"/>
                    <a:pt x="4011" y="2480"/>
                  </a:cubicBezTo>
                  <a:cubicBezTo>
                    <a:pt x="4169" y="2702"/>
                    <a:pt x="4288" y="2804"/>
                    <a:pt x="4455" y="2804"/>
                  </a:cubicBezTo>
                  <a:cubicBezTo>
                    <a:pt x="4552" y="2804"/>
                    <a:pt x="4666" y="2770"/>
                    <a:pt x="4813" y="2706"/>
                  </a:cubicBezTo>
                  <a:cubicBezTo>
                    <a:pt x="5815" y="2254"/>
                    <a:pt x="5815" y="2229"/>
                    <a:pt x="5414" y="1202"/>
                  </a:cubicBezTo>
                  <a:cubicBezTo>
                    <a:pt x="5389" y="1127"/>
                    <a:pt x="5364" y="1026"/>
                    <a:pt x="5314" y="876"/>
                  </a:cubicBezTo>
                  <a:cubicBezTo>
                    <a:pt x="5615" y="801"/>
                    <a:pt x="5890" y="701"/>
                    <a:pt x="6216" y="600"/>
                  </a:cubicBezTo>
                  <a:cubicBezTo>
                    <a:pt x="6266" y="901"/>
                    <a:pt x="6291" y="1127"/>
                    <a:pt x="6316" y="1352"/>
                  </a:cubicBezTo>
                  <a:cubicBezTo>
                    <a:pt x="6367" y="1678"/>
                    <a:pt x="6442" y="1778"/>
                    <a:pt x="6768" y="1778"/>
                  </a:cubicBezTo>
                  <a:cubicBezTo>
                    <a:pt x="7344" y="1778"/>
                    <a:pt x="7920" y="1753"/>
                    <a:pt x="8497" y="1703"/>
                  </a:cubicBezTo>
                  <a:cubicBezTo>
                    <a:pt x="8823" y="1678"/>
                    <a:pt x="8873" y="1603"/>
                    <a:pt x="8898" y="1252"/>
                  </a:cubicBezTo>
                  <a:cubicBezTo>
                    <a:pt x="8898" y="1127"/>
                    <a:pt x="8898" y="1001"/>
                    <a:pt x="8898" y="901"/>
                  </a:cubicBezTo>
                  <a:cubicBezTo>
                    <a:pt x="8898" y="801"/>
                    <a:pt x="8898" y="701"/>
                    <a:pt x="8923" y="525"/>
                  </a:cubicBezTo>
                  <a:close/>
                  <a:moveTo>
                    <a:pt x="8739" y="1"/>
                  </a:moveTo>
                  <a:cubicBezTo>
                    <a:pt x="8535" y="1"/>
                    <a:pt x="8467" y="125"/>
                    <a:pt x="8447" y="425"/>
                  </a:cubicBezTo>
                  <a:cubicBezTo>
                    <a:pt x="8422" y="675"/>
                    <a:pt x="8447" y="951"/>
                    <a:pt x="8447" y="1252"/>
                  </a:cubicBezTo>
                  <a:cubicBezTo>
                    <a:pt x="7845" y="1277"/>
                    <a:pt x="7319" y="1327"/>
                    <a:pt x="6768" y="1352"/>
                  </a:cubicBezTo>
                  <a:cubicBezTo>
                    <a:pt x="6742" y="1026"/>
                    <a:pt x="6692" y="751"/>
                    <a:pt x="6667" y="500"/>
                  </a:cubicBezTo>
                  <a:cubicBezTo>
                    <a:pt x="6629" y="198"/>
                    <a:pt x="6592" y="95"/>
                    <a:pt x="6414" y="95"/>
                  </a:cubicBezTo>
                  <a:cubicBezTo>
                    <a:pt x="6356" y="95"/>
                    <a:pt x="6283" y="106"/>
                    <a:pt x="6191" y="124"/>
                  </a:cubicBezTo>
                  <a:cubicBezTo>
                    <a:pt x="5865" y="199"/>
                    <a:pt x="5539" y="300"/>
                    <a:pt x="5239" y="400"/>
                  </a:cubicBezTo>
                  <a:cubicBezTo>
                    <a:pt x="4788" y="575"/>
                    <a:pt x="4737" y="726"/>
                    <a:pt x="4913" y="1177"/>
                  </a:cubicBezTo>
                  <a:cubicBezTo>
                    <a:pt x="5013" y="1427"/>
                    <a:pt x="5113" y="1678"/>
                    <a:pt x="5214" y="1954"/>
                  </a:cubicBezTo>
                  <a:cubicBezTo>
                    <a:pt x="4938" y="2104"/>
                    <a:pt x="4712" y="2229"/>
                    <a:pt x="4487" y="2355"/>
                  </a:cubicBezTo>
                  <a:cubicBezTo>
                    <a:pt x="4311" y="2129"/>
                    <a:pt x="4186" y="1929"/>
                    <a:pt x="4036" y="1728"/>
                  </a:cubicBezTo>
                  <a:cubicBezTo>
                    <a:pt x="3881" y="1511"/>
                    <a:pt x="3725" y="1399"/>
                    <a:pt x="3547" y="1399"/>
                  </a:cubicBezTo>
                  <a:cubicBezTo>
                    <a:pt x="3436" y="1399"/>
                    <a:pt x="3317" y="1442"/>
                    <a:pt x="3184" y="1528"/>
                  </a:cubicBezTo>
                  <a:cubicBezTo>
                    <a:pt x="2783" y="1753"/>
                    <a:pt x="2432" y="2029"/>
                    <a:pt x="2156" y="2455"/>
                  </a:cubicBezTo>
                  <a:cubicBezTo>
                    <a:pt x="2457" y="2806"/>
                    <a:pt x="2757" y="3157"/>
                    <a:pt x="3058" y="3482"/>
                  </a:cubicBezTo>
                  <a:cubicBezTo>
                    <a:pt x="2958" y="3633"/>
                    <a:pt x="2858" y="3758"/>
                    <a:pt x="2757" y="3858"/>
                  </a:cubicBezTo>
                  <a:cubicBezTo>
                    <a:pt x="2582" y="4084"/>
                    <a:pt x="2407" y="4435"/>
                    <a:pt x="2156" y="4485"/>
                  </a:cubicBezTo>
                  <a:cubicBezTo>
                    <a:pt x="2118" y="4496"/>
                    <a:pt x="2078" y="4502"/>
                    <a:pt x="2037" y="4502"/>
                  </a:cubicBezTo>
                  <a:cubicBezTo>
                    <a:pt x="1807" y="4502"/>
                    <a:pt x="1538" y="4344"/>
                    <a:pt x="1304" y="4259"/>
                  </a:cubicBezTo>
                  <a:cubicBezTo>
                    <a:pt x="1220" y="4222"/>
                    <a:pt x="1143" y="4202"/>
                    <a:pt x="1073" y="4202"/>
                  </a:cubicBezTo>
                  <a:cubicBezTo>
                    <a:pt x="955" y="4202"/>
                    <a:pt x="856" y="4259"/>
                    <a:pt x="778" y="4385"/>
                  </a:cubicBezTo>
                  <a:cubicBezTo>
                    <a:pt x="477" y="5011"/>
                    <a:pt x="201" y="5638"/>
                    <a:pt x="201" y="6365"/>
                  </a:cubicBezTo>
                  <a:cubicBezTo>
                    <a:pt x="201" y="6766"/>
                    <a:pt x="276" y="6841"/>
                    <a:pt x="702" y="6891"/>
                  </a:cubicBezTo>
                  <a:cubicBezTo>
                    <a:pt x="978" y="6916"/>
                    <a:pt x="1254" y="6916"/>
                    <a:pt x="1580" y="6941"/>
                  </a:cubicBezTo>
                  <a:cubicBezTo>
                    <a:pt x="1529" y="7392"/>
                    <a:pt x="1479" y="7818"/>
                    <a:pt x="1454" y="8244"/>
                  </a:cubicBezTo>
                  <a:cubicBezTo>
                    <a:pt x="1279" y="8269"/>
                    <a:pt x="1153" y="8295"/>
                    <a:pt x="1028" y="8295"/>
                  </a:cubicBezTo>
                  <a:cubicBezTo>
                    <a:pt x="878" y="8320"/>
                    <a:pt x="752" y="8320"/>
                    <a:pt x="627" y="8345"/>
                  </a:cubicBezTo>
                  <a:cubicBezTo>
                    <a:pt x="151" y="8420"/>
                    <a:pt x="1" y="8595"/>
                    <a:pt x="101" y="9071"/>
                  </a:cubicBezTo>
                  <a:cubicBezTo>
                    <a:pt x="176" y="9472"/>
                    <a:pt x="276" y="9874"/>
                    <a:pt x="377" y="10249"/>
                  </a:cubicBezTo>
                  <a:cubicBezTo>
                    <a:pt x="485" y="10597"/>
                    <a:pt x="556" y="10681"/>
                    <a:pt x="850" y="10681"/>
                  </a:cubicBezTo>
                  <a:cubicBezTo>
                    <a:pt x="895" y="10681"/>
                    <a:pt x="946" y="10679"/>
                    <a:pt x="1003" y="10676"/>
                  </a:cubicBezTo>
                  <a:cubicBezTo>
                    <a:pt x="1354" y="10650"/>
                    <a:pt x="1730" y="10575"/>
                    <a:pt x="2181" y="10525"/>
                  </a:cubicBezTo>
                  <a:cubicBezTo>
                    <a:pt x="2281" y="10826"/>
                    <a:pt x="2382" y="11102"/>
                    <a:pt x="2457" y="11352"/>
                  </a:cubicBezTo>
                  <a:cubicBezTo>
                    <a:pt x="2206" y="11578"/>
                    <a:pt x="1955" y="11728"/>
                    <a:pt x="1755" y="11929"/>
                  </a:cubicBezTo>
                  <a:cubicBezTo>
                    <a:pt x="1479" y="12229"/>
                    <a:pt x="1454" y="12405"/>
                    <a:pt x="1730" y="12731"/>
                  </a:cubicBezTo>
                  <a:cubicBezTo>
                    <a:pt x="2031" y="13107"/>
                    <a:pt x="2382" y="13457"/>
                    <a:pt x="2732" y="13783"/>
                  </a:cubicBezTo>
                  <a:cubicBezTo>
                    <a:pt x="2901" y="13940"/>
                    <a:pt x="3023" y="14015"/>
                    <a:pt x="3147" y="14015"/>
                  </a:cubicBezTo>
                  <a:cubicBezTo>
                    <a:pt x="3280" y="14015"/>
                    <a:pt x="3414" y="13927"/>
                    <a:pt x="3610" y="13758"/>
                  </a:cubicBezTo>
                  <a:cubicBezTo>
                    <a:pt x="3835" y="13533"/>
                    <a:pt x="4086" y="13332"/>
                    <a:pt x="4336" y="13132"/>
                  </a:cubicBezTo>
                  <a:cubicBezTo>
                    <a:pt x="4687" y="13282"/>
                    <a:pt x="5038" y="13382"/>
                    <a:pt x="5264" y="13733"/>
                  </a:cubicBezTo>
                  <a:cubicBezTo>
                    <a:pt x="5164" y="14009"/>
                    <a:pt x="5088" y="14259"/>
                    <a:pt x="5013" y="14510"/>
                  </a:cubicBezTo>
                  <a:cubicBezTo>
                    <a:pt x="4838" y="15036"/>
                    <a:pt x="4888" y="15137"/>
                    <a:pt x="5389" y="15287"/>
                  </a:cubicBezTo>
                  <a:cubicBezTo>
                    <a:pt x="5765" y="15387"/>
                    <a:pt x="6141" y="15488"/>
                    <a:pt x="6517" y="15563"/>
                  </a:cubicBezTo>
                  <a:cubicBezTo>
                    <a:pt x="6601" y="15576"/>
                    <a:pt x="6675" y="15583"/>
                    <a:pt x="6742" y="15583"/>
                  </a:cubicBezTo>
                  <a:cubicBezTo>
                    <a:pt x="7053" y="15583"/>
                    <a:pt x="7186" y="15429"/>
                    <a:pt x="7269" y="15036"/>
                  </a:cubicBezTo>
                  <a:cubicBezTo>
                    <a:pt x="7294" y="14786"/>
                    <a:pt x="7344" y="14510"/>
                    <a:pt x="7369" y="14234"/>
                  </a:cubicBezTo>
                  <a:lnTo>
                    <a:pt x="8647" y="14234"/>
                  </a:lnTo>
                  <a:cubicBezTo>
                    <a:pt x="8697" y="14535"/>
                    <a:pt x="8722" y="14786"/>
                    <a:pt x="8773" y="15062"/>
                  </a:cubicBezTo>
                  <a:cubicBezTo>
                    <a:pt x="8850" y="15409"/>
                    <a:pt x="8942" y="15548"/>
                    <a:pt x="9186" y="15548"/>
                  </a:cubicBezTo>
                  <a:cubicBezTo>
                    <a:pt x="9259" y="15548"/>
                    <a:pt x="9345" y="15536"/>
                    <a:pt x="9449" y="15513"/>
                  </a:cubicBezTo>
                  <a:cubicBezTo>
                    <a:pt x="10001" y="15362"/>
                    <a:pt x="10552" y="15187"/>
                    <a:pt x="11078" y="14986"/>
                  </a:cubicBezTo>
                  <a:cubicBezTo>
                    <a:pt x="11454" y="14836"/>
                    <a:pt x="11504" y="14660"/>
                    <a:pt x="11354" y="14259"/>
                  </a:cubicBezTo>
                  <a:cubicBezTo>
                    <a:pt x="11229" y="13984"/>
                    <a:pt x="11103" y="13683"/>
                    <a:pt x="10978" y="13382"/>
                  </a:cubicBezTo>
                  <a:cubicBezTo>
                    <a:pt x="11279" y="13182"/>
                    <a:pt x="11529" y="13006"/>
                    <a:pt x="11780" y="12831"/>
                  </a:cubicBezTo>
                  <a:cubicBezTo>
                    <a:pt x="12031" y="13107"/>
                    <a:pt x="12231" y="13332"/>
                    <a:pt x="12457" y="13558"/>
                  </a:cubicBezTo>
                  <a:cubicBezTo>
                    <a:pt x="12623" y="13724"/>
                    <a:pt x="12730" y="13812"/>
                    <a:pt x="12842" y="13812"/>
                  </a:cubicBezTo>
                  <a:cubicBezTo>
                    <a:pt x="12950" y="13812"/>
                    <a:pt x="13062" y="13730"/>
                    <a:pt x="13234" y="13558"/>
                  </a:cubicBezTo>
                  <a:cubicBezTo>
                    <a:pt x="13534" y="13232"/>
                    <a:pt x="13835" y="12906"/>
                    <a:pt x="14111" y="12580"/>
                  </a:cubicBezTo>
                  <a:cubicBezTo>
                    <a:pt x="14387" y="12229"/>
                    <a:pt x="14362" y="12154"/>
                    <a:pt x="14036" y="11879"/>
                  </a:cubicBezTo>
                  <a:cubicBezTo>
                    <a:pt x="13785" y="11678"/>
                    <a:pt x="13534" y="11478"/>
                    <a:pt x="13234" y="11277"/>
                  </a:cubicBezTo>
                  <a:cubicBezTo>
                    <a:pt x="13384" y="10976"/>
                    <a:pt x="13509" y="10676"/>
                    <a:pt x="13635" y="10400"/>
                  </a:cubicBezTo>
                  <a:cubicBezTo>
                    <a:pt x="14161" y="10550"/>
                    <a:pt x="14562" y="10851"/>
                    <a:pt x="15088" y="10851"/>
                  </a:cubicBezTo>
                  <a:cubicBezTo>
                    <a:pt x="15364" y="10275"/>
                    <a:pt x="15514" y="9673"/>
                    <a:pt x="15615" y="9071"/>
                  </a:cubicBezTo>
                  <a:cubicBezTo>
                    <a:pt x="15690" y="8721"/>
                    <a:pt x="15640" y="8670"/>
                    <a:pt x="15264" y="8620"/>
                  </a:cubicBezTo>
                  <a:cubicBezTo>
                    <a:pt x="14938" y="8570"/>
                    <a:pt x="14612" y="8545"/>
                    <a:pt x="14236" y="8520"/>
                  </a:cubicBezTo>
                  <a:cubicBezTo>
                    <a:pt x="14211" y="8069"/>
                    <a:pt x="14186" y="7643"/>
                    <a:pt x="14161" y="7167"/>
                  </a:cubicBezTo>
                  <a:cubicBezTo>
                    <a:pt x="14562" y="7117"/>
                    <a:pt x="14888" y="7066"/>
                    <a:pt x="15239" y="7016"/>
                  </a:cubicBezTo>
                  <a:cubicBezTo>
                    <a:pt x="15615" y="6966"/>
                    <a:pt x="15690" y="6866"/>
                    <a:pt x="15615" y="6515"/>
                  </a:cubicBezTo>
                  <a:cubicBezTo>
                    <a:pt x="15464" y="5914"/>
                    <a:pt x="15289" y="5312"/>
                    <a:pt x="15088" y="4736"/>
                  </a:cubicBezTo>
                  <a:cubicBezTo>
                    <a:pt x="14987" y="4449"/>
                    <a:pt x="14897" y="4344"/>
                    <a:pt x="14720" y="4344"/>
                  </a:cubicBezTo>
                  <a:cubicBezTo>
                    <a:pt x="14633" y="4344"/>
                    <a:pt x="14526" y="4369"/>
                    <a:pt x="14387" y="4410"/>
                  </a:cubicBezTo>
                  <a:cubicBezTo>
                    <a:pt x="14086" y="4510"/>
                    <a:pt x="13785" y="4610"/>
                    <a:pt x="13484" y="4736"/>
                  </a:cubicBezTo>
                  <a:cubicBezTo>
                    <a:pt x="13284" y="4460"/>
                    <a:pt x="13108" y="4234"/>
                    <a:pt x="12908" y="3984"/>
                  </a:cubicBezTo>
                  <a:cubicBezTo>
                    <a:pt x="13184" y="3708"/>
                    <a:pt x="13409" y="3482"/>
                    <a:pt x="13660" y="3257"/>
                  </a:cubicBezTo>
                  <a:cubicBezTo>
                    <a:pt x="13961" y="2981"/>
                    <a:pt x="13986" y="2856"/>
                    <a:pt x="13685" y="2530"/>
                  </a:cubicBezTo>
                  <a:cubicBezTo>
                    <a:pt x="13359" y="2204"/>
                    <a:pt x="13033" y="1904"/>
                    <a:pt x="12682" y="1603"/>
                  </a:cubicBezTo>
                  <a:cubicBezTo>
                    <a:pt x="12508" y="1452"/>
                    <a:pt x="12382" y="1376"/>
                    <a:pt x="12259" y="1376"/>
                  </a:cubicBezTo>
                  <a:cubicBezTo>
                    <a:pt x="12118" y="1376"/>
                    <a:pt x="11981" y="1477"/>
                    <a:pt x="11780" y="1678"/>
                  </a:cubicBezTo>
                  <a:cubicBezTo>
                    <a:pt x="11580" y="1853"/>
                    <a:pt x="11404" y="2079"/>
                    <a:pt x="11179" y="2305"/>
                  </a:cubicBezTo>
                  <a:cubicBezTo>
                    <a:pt x="10903" y="2104"/>
                    <a:pt x="10677" y="1954"/>
                    <a:pt x="10427" y="1778"/>
                  </a:cubicBezTo>
                  <a:cubicBezTo>
                    <a:pt x="10552" y="1528"/>
                    <a:pt x="10652" y="1327"/>
                    <a:pt x="10753" y="1102"/>
                  </a:cubicBezTo>
                  <a:cubicBezTo>
                    <a:pt x="10903" y="751"/>
                    <a:pt x="10878" y="575"/>
                    <a:pt x="10477" y="450"/>
                  </a:cubicBezTo>
                  <a:cubicBezTo>
                    <a:pt x="9976" y="274"/>
                    <a:pt x="9449" y="149"/>
                    <a:pt x="8923" y="24"/>
                  </a:cubicBezTo>
                  <a:cubicBezTo>
                    <a:pt x="8852" y="9"/>
                    <a:pt x="8791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5155075" y="3905550"/>
              <a:ext cx="110300" cy="109700"/>
            </a:xfrm>
            <a:custGeom>
              <a:avLst/>
              <a:gdLst/>
              <a:ahLst/>
              <a:cxnLst/>
              <a:rect l="l" t="t" r="r" b="b"/>
              <a:pathLst>
                <a:path w="4412" h="4388" extrusionOk="0">
                  <a:moveTo>
                    <a:pt x="2185" y="502"/>
                  </a:moveTo>
                  <a:cubicBezTo>
                    <a:pt x="2200" y="502"/>
                    <a:pt x="2215" y="502"/>
                    <a:pt x="2231" y="503"/>
                  </a:cubicBezTo>
                  <a:cubicBezTo>
                    <a:pt x="3183" y="503"/>
                    <a:pt x="3910" y="1254"/>
                    <a:pt x="3935" y="2182"/>
                  </a:cubicBezTo>
                  <a:cubicBezTo>
                    <a:pt x="3935" y="3120"/>
                    <a:pt x="3157" y="3912"/>
                    <a:pt x="2248" y="3912"/>
                  </a:cubicBezTo>
                  <a:cubicBezTo>
                    <a:pt x="2234" y="3912"/>
                    <a:pt x="2220" y="3911"/>
                    <a:pt x="2206" y="3911"/>
                  </a:cubicBezTo>
                  <a:cubicBezTo>
                    <a:pt x="1253" y="3911"/>
                    <a:pt x="501" y="3134"/>
                    <a:pt x="501" y="2207"/>
                  </a:cubicBezTo>
                  <a:cubicBezTo>
                    <a:pt x="477" y="1269"/>
                    <a:pt x="1229" y="502"/>
                    <a:pt x="2185" y="502"/>
                  </a:cubicBezTo>
                  <a:close/>
                  <a:moveTo>
                    <a:pt x="2226" y="1"/>
                  </a:moveTo>
                  <a:cubicBezTo>
                    <a:pt x="2211" y="1"/>
                    <a:pt x="2196" y="1"/>
                    <a:pt x="2180" y="1"/>
                  </a:cubicBezTo>
                  <a:cubicBezTo>
                    <a:pt x="952" y="26"/>
                    <a:pt x="0" y="1004"/>
                    <a:pt x="25" y="2232"/>
                  </a:cubicBezTo>
                  <a:cubicBezTo>
                    <a:pt x="25" y="3420"/>
                    <a:pt x="978" y="4388"/>
                    <a:pt x="2184" y="4388"/>
                  </a:cubicBezTo>
                  <a:cubicBezTo>
                    <a:pt x="2200" y="4388"/>
                    <a:pt x="2215" y="4388"/>
                    <a:pt x="2231" y="4387"/>
                  </a:cubicBezTo>
                  <a:cubicBezTo>
                    <a:pt x="3434" y="4387"/>
                    <a:pt x="4411" y="3410"/>
                    <a:pt x="4411" y="2207"/>
                  </a:cubicBezTo>
                  <a:cubicBezTo>
                    <a:pt x="4411" y="994"/>
                    <a:pt x="3433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4" name="Google Shape;1954;p41"/>
          <p:cNvGrpSpPr/>
          <p:nvPr/>
        </p:nvGrpSpPr>
        <p:grpSpPr>
          <a:xfrm>
            <a:off x="5129281" y="3778810"/>
            <a:ext cx="2575134" cy="621779"/>
            <a:chOff x="2525200" y="826325"/>
            <a:chExt cx="1399225" cy="337850"/>
          </a:xfrm>
        </p:grpSpPr>
        <p:sp>
          <p:nvSpPr>
            <p:cNvPr id="1955" name="Google Shape;1955;p41"/>
            <p:cNvSpPr/>
            <p:nvPr/>
          </p:nvSpPr>
          <p:spPr>
            <a:xfrm>
              <a:off x="2563450" y="898225"/>
              <a:ext cx="1149275" cy="85250"/>
            </a:xfrm>
            <a:custGeom>
              <a:avLst/>
              <a:gdLst/>
              <a:ahLst/>
              <a:cxnLst/>
              <a:rect l="l" t="t" r="r" b="b"/>
              <a:pathLst>
                <a:path w="45971" h="3410" extrusionOk="0">
                  <a:moveTo>
                    <a:pt x="17256" y="1507"/>
                  </a:moveTo>
                  <a:lnTo>
                    <a:pt x="17256" y="1507"/>
                  </a:lnTo>
                  <a:cubicBezTo>
                    <a:pt x="17256" y="1507"/>
                    <a:pt x="17279" y="1530"/>
                    <a:pt x="17279" y="1530"/>
                  </a:cubicBezTo>
                  <a:cubicBezTo>
                    <a:pt x="17279" y="1507"/>
                    <a:pt x="17256" y="1507"/>
                    <a:pt x="17256" y="1507"/>
                  </a:cubicBezTo>
                  <a:close/>
                  <a:moveTo>
                    <a:pt x="33690" y="2055"/>
                  </a:moveTo>
                  <a:cubicBezTo>
                    <a:pt x="33690" y="2055"/>
                    <a:pt x="33667" y="2055"/>
                    <a:pt x="33667" y="2078"/>
                  </a:cubicBezTo>
                  <a:cubicBezTo>
                    <a:pt x="33690" y="2055"/>
                    <a:pt x="33690" y="2055"/>
                    <a:pt x="33690" y="2055"/>
                  </a:cubicBezTo>
                  <a:close/>
                  <a:moveTo>
                    <a:pt x="32229" y="2580"/>
                  </a:moveTo>
                  <a:cubicBezTo>
                    <a:pt x="32218" y="2580"/>
                    <a:pt x="32212" y="2585"/>
                    <a:pt x="32207" y="2591"/>
                  </a:cubicBezTo>
                  <a:lnTo>
                    <a:pt x="32207" y="2591"/>
                  </a:lnTo>
                  <a:lnTo>
                    <a:pt x="32229" y="2580"/>
                  </a:lnTo>
                  <a:close/>
                  <a:moveTo>
                    <a:pt x="411" y="0"/>
                  </a:moveTo>
                  <a:cubicBezTo>
                    <a:pt x="365" y="0"/>
                    <a:pt x="320" y="0"/>
                    <a:pt x="274" y="23"/>
                  </a:cubicBezTo>
                  <a:cubicBezTo>
                    <a:pt x="183" y="46"/>
                    <a:pt x="114" y="115"/>
                    <a:pt x="69" y="206"/>
                  </a:cubicBezTo>
                  <a:cubicBezTo>
                    <a:pt x="23" y="297"/>
                    <a:pt x="0" y="411"/>
                    <a:pt x="46" y="503"/>
                  </a:cubicBezTo>
                  <a:cubicBezTo>
                    <a:pt x="69" y="617"/>
                    <a:pt x="137" y="662"/>
                    <a:pt x="228" y="731"/>
                  </a:cubicBezTo>
                  <a:cubicBezTo>
                    <a:pt x="685" y="1028"/>
                    <a:pt x="1141" y="1302"/>
                    <a:pt x="1621" y="1530"/>
                  </a:cubicBezTo>
                  <a:cubicBezTo>
                    <a:pt x="2054" y="1758"/>
                    <a:pt x="2511" y="1941"/>
                    <a:pt x="2990" y="2100"/>
                  </a:cubicBezTo>
                  <a:cubicBezTo>
                    <a:pt x="3796" y="2376"/>
                    <a:pt x="4640" y="2514"/>
                    <a:pt x="5506" y="2514"/>
                  </a:cubicBezTo>
                  <a:cubicBezTo>
                    <a:pt x="5573" y="2514"/>
                    <a:pt x="5640" y="2513"/>
                    <a:pt x="5706" y="2511"/>
                  </a:cubicBezTo>
                  <a:cubicBezTo>
                    <a:pt x="6642" y="2488"/>
                    <a:pt x="7578" y="2283"/>
                    <a:pt x="8491" y="2009"/>
                  </a:cubicBezTo>
                  <a:cubicBezTo>
                    <a:pt x="8993" y="1849"/>
                    <a:pt x="9495" y="1644"/>
                    <a:pt x="9975" y="1461"/>
                  </a:cubicBezTo>
                  <a:cubicBezTo>
                    <a:pt x="10477" y="1256"/>
                    <a:pt x="10979" y="1096"/>
                    <a:pt x="11481" y="1005"/>
                  </a:cubicBezTo>
                  <a:cubicBezTo>
                    <a:pt x="11827" y="955"/>
                    <a:pt x="12184" y="918"/>
                    <a:pt x="12536" y="918"/>
                  </a:cubicBezTo>
                  <a:cubicBezTo>
                    <a:pt x="12673" y="918"/>
                    <a:pt x="12808" y="924"/>
                    <a:pt x="12942" y="936"/>
                  </a:cubicBezTo>
                  <a:cubicBezTo>
                    <a:pt x="13558" y="1005"/>
                    <a:pt x="14152" y="1165"/>
                    <a:pt x="14745" y="1370"/>
                  </a:cubicBezTo>
                  <a:cubicBezTo>
                    <a:pt x="14700" y="1347"/>
                    <a:pt x="14677" y="1347"/>
                    <a:pt x="14654" y="1324"/>
                  </a:cubicBezTo>
                  <a:lnTo>
                    <a:pt x="14654" y="1324"/>
                  </a:lnTo>
                  <a:cubicBezTo>
                    <a:pt x="15499" y="1644"/>
                    <a:pt x="16343" y="2009"/>
                    <a:pt x="17210" y="2306"/>
                  </a:cubicBezTo>
                  <a:cubicBezTo>
                    <a:pt x="17690" y="2466"/>
                    <a:pt x="18146" y="2625"/>
                    <a:pt x="18648" y="2694"/>
                  </a:cubicBezTo>
                  <a:cubicBezTo>
                    <a:pt x="18865" y="2717"/>
                    <a:pt x="19082" y="2728"/>
                    <a:pt x="19299" y="2728"/>
                  </a:cubicBezTo>
                  <a:cubicBezTo>
                    <a:pt x="19516" y="2728"/>
                    <a:pt x="19733" y="2717"/>
                    <a:pt x="19949" y="2694"/>
                  </a:cubicBezTo>
                  <a:cubicBezTo>
                    <a:pt x="20771" y="2603"/>
                    <a:pt x="21547" y="2306"/>
                    <a:pt x="22300" y="1986"/>
                  </a:cubicBezTo>
                  <a:cubicBezTo>
                    <a:pt x="23031" y="1690"/>
                    <a:pt x="23784" y="1393"/>
                    <a:pt x="24560" y="1233"/>
                  </a:cubicBezTo>
                  <a:cubicBezTo>
                    <a:pt x="24834" y="1182"/>
                    <a:pt x="25108" y="1156"/>
                    <a:pt x="25382" y="1156"/>
                  </a:cubicBezTo>
                  <a:cubicBezTo>
                    <a:pt x="25473" y="1156"/>
                    <a:pt x="25564" y="1159"/>
                    <a:pt x="25656" y="1165"/>
                  </a:cubicBezTo>
                  <a:cubicBezTo>
                    <a:pt x="25975" y="1210"/>
                    <a:pt x="26318" y="1256"/>
                    <a:pt x="26637" y="1370"/>
                  </a:cubicBezTo>
                  <a:cubicBezTo>
                    <a:pt x="27322" y="1644"/>
                    <a:pt x="27938" y="2055"/>
                    <a:pt x="28577" y="2443"/>
                  </a:cubicBezTo>
                  <a:cubicBezTo>
                    <a:pt x="28897" y="2648"/>
                    <a:pt x="29217" y="2831"/>
                    <a:pt x="29559" y="2991"/>
                  </a:cubicBezTo>
                  <a:cubicBezTo>
                    <a:pt x="29924" y="3150"/>
                    <a:pt x="30335" y="3264"/>
                    <a:pt x="30723" y="3333"/>
                  </a:cubicBezTo>
                  <a:cubicBezTo>
                    <a:pt x="30997" y="3384"/>
                    <a:pt x="31284" y="3410"/>
                    <a:pt x="31564" y="3410"/>
                  </a:cubicBezTo>
                  <a:cubicBezTo>
                    <a:pt x="31657" y="3410"/>
                    <a:pt x="31750" y="3407"/>
                    <a:pt x="31841" y="3401"/>
                  </a:cubicBezTo>
                  <a:cubicBezTo>
                    <a:pt x="32184" y="3379"/>
                    <a:pt x="32503" y="3310"/>
                    <a:pt x="32823" y="3219"/>
                  </a:cubicBezTo>
                  <a:cubicBezTo>
                    <a:pt x="33485" y="3036"/>
                    <a:pt x="34101" y="2694"/>
                    <a:pt x="34695" y="2420"/>
                  </a:cubicBezTo>
                  <a:cubicBezTo>
                    <a:pt x="34672" y="2420"/>
                    <a:pt x="34649" y="2443"/>
                    <a:pt x="34603" y="2443"/>
                  </a:cubicBezTo>
                  <a:cubicBezTo>
                    <a:pt x="34946" y="2306"/>
                    <a:pt x="35288" y="2146"/>
                    <a:pt x="35630" y="2009"/>
                  </a:cubicBezTo>
                  <a:cubicBezTo>
                    <a:pt x="36018" y="1872"/>
                    <a:pt x="36429" y="1758"/>
                    <a:pt x="36863" y="1667"/>
                  </a:cubicBezTo>
                  <a:cubicBezTo>
                    <a:pt x="37310" y="1597"/>
                    <a:pt x="37758" y="1570"/>
                    <a:pt x="38205" y="1570"/>
                  </a:cubicBezTo>
                  <a:cubicBezTo>
                    <a:pt x="38488" y="1570"/>
                    <a:pt x="38771" y="1581"/>
                    <a:pt x="39054" y="1598"/>
                  </a:cubicBezTo>
                  <a:lnTo>
                    <a:pt x="39100" y="1598"/>
                  </a:lnTo>
                  <a:cubicBezTo>
                    <a:pt x="41268" y="1781"/>
                    <a:pt x="43391" y="2443"/>
                    <a:pt x="45605" y="2443"/>
                  </a:cubicBezTo>
                  <a:cubicBezTo>
                    <a:pt x="45811" y="2443"/>
                    <a:pt x="45970" y="2237"/>
                    <a:pt x="45970" y="2032"/>
                  </a:cubicBezTo>
                  <a:cubicBezTo>
                    <a:pt x="45947" y="1826"/>
                    <a:pt x="45765" y="1667"/>
                    <a:pt x="45559" y="1667"/>
                  </a:cubicBezTo>
                  <a:cubicBezTo>
                    <a:pt x="45466" y="1673"/>
                    <a:pt x="45372" y="1676"/>
                    <a:pt x="45279" y="1676"/>
                  </a:cubicBezTo>
                  <a:cubicBezTo>
                    <a:pt x="45053" y="1676"/>
                    <a:pt x="44827" y="1660"/>
                    <a:pt x="44601" y="1644"/>
                  </a:cubicBezTo>
                  <a:lnTo>
                    <a:pt x="44578" y="1644"/>
                  </a:lnTo>
                  <a:cubicBezTo>
                    <a:pt x="43619" y="1553"/>
                    <a:pt x="42683" y="1393"/>
                    <a:pt x="41748" y="1210"/>
                  </a:cubicBezTo>
                  <a:cubicBezTo>
                    <a:pt x="40789" y="1050"/>
                    <a:pt x="39830" y="891"/>
                    <a:pt x="38849" y="822"/>
                  </a:cubicBezTo>
                  <a:cubicBezTo>
                    <a:pt x="38667" y="814"/>
                    <a:pt x="38486" y="809"/>
                    <a:pt x="38305" y="809"/>
                  </a:cubicBezTo>
                  <a:cubicBezTo>
                    <a:pt x="37528" y="809"/>
                    <a:pt x="36754" y="893"/>
                    <a:pt x="35996" y="1096"/>
                  </a:cubicBezTo>
                  <a:cubicBezTo>
                    <a:pt x="35197" y="1302"/>
                    <a:pt x="34444" y="1690"/>
                    <a:pt x="33690" y="2055"/>
                  </a:cubicBezTo>
                  <a:cubicBezTo>
                    <a:pt x="33693" y="2055"/>
                    <a:pt x="33696" y="2054"/>
                    <a:pt x="33699" y="2054"/>
                  </a:cubicBezTo>
                  <a:lnTo>
                    <a:pt x="33699" y="2054"/>
                  </a:lnTo>
                  <a:cubicBezTo>
                    <a:pt x="33687" y="2061"/>
                    <a:pt x="33676" y="2069"/>
                    <a:pt x="33667" y="2078"/>
                  </a:cubicBezTo>
                  <a:cubicBezTo>
                    <a:pt x="33202" y="2299"/>
                    <a:pt x="32714" y="2478"/>
                    <a:pt x="32205" y="2593"/>
                  </a:cubicBezTo>
                  <a:lnTo>
                    <a:pt x="32205" y="2593"/>
                  </a:lnTo>
                  <a:cubicBezTo>
                    <a:pt x="32206" y="2592"/>
                    <a:pt x="32206" y="2592"/>
                    <a:pt x="32207" y="2591"/>
                  </a:cubicBezTo>
                  <a:lnTo>
                    <a:pt x="32207" y="2591"/>
                  </a:lnTo>
                  <a:lnTo>
                    <a:pt x="32202" y="2594"/>
                  </a:lnTo>
                  <a:lnTo>
                    <a:pt x="32202" y="2594"/>
                  </a:lnTo>
                  <a:cubicBezTo>
                    <a:pt x="32188" y="2597"/>
                    <a:pt x="32175" y="2600"/>
                    <a:pt x="32161" y="2603"/>
                  </a:cubicBezTo>
                  <a:cubicBezTo>
                    <a:pt x="31987" y="2629"/>
                    <a:pt x="31806" y="2640"/>
                    <a:pt x="31621" y="2640"/>
                  </a:cubicBezTo>
                  <a:cubicBezTo>
                    <a:pt x="31490" y="2640"/>
                    <a:pt x="31358" y="2635"/>
                    <a:pt x="31225" y="2625"/>
                  </a:cubicBezTo>
                  <a:cubicBezTo>
                    <a:pt x="30860" y="2603"/>
                    <a:pt x="30472" y="2511"/>
                    <a:pt x="30107" y="2397"/>
                  </a:cubicBezTo>
                  <a:cubicBezTo>
                    <a:pt x="29194" y="2055"/>
                    <a:pt x="28440" y="1416"/>
                    <a:pt x="27573" y="959"/>
                  </a:cubicBezTo>
                  <a:cubicBezTo>
                    <a:pt x="27139" y="731"/>
                    <a:pt x="26683" y="571"/>
                    <a:pt x="26204" y="480"/>
                  </a:cubicBezTo>
                  <a:cubicBezTo>
                    <a:pt x="25936" y="426"/>
                    <a:pt x="25669" y="404"/>
                    <a:pt x="25401" y="404"/>
                  </a:cubicBezTo>
                  <a:cubicBezTo>
                    <a:pt x="25212" y="404"/>
                    <a:pt x="25023" y="415"/>
                    <a:pt x="24834" y="434"/>
                  </a:cubicBezTo>
                  <a:cubicBezTo>
                    <a:pt x="23191" y="594"/>
                    <a:pt x="21775" y="1575"/>
                    <a:pt x="20155" y="1895"/>
                  </a:cubicBezTo>
                  <a:cubicBezTo>
                    <a:pt x="19864" y="1946"/>
                    <a:pt x="19586" y="1972"/>
                    <a:pt x="19301" y="1972"/>
                  </a:cubicBezTo>
                  <a:cubicBezTo>
                    <a:pt x="19206" y="1972"/>
                    <a:pt x="19111" y="1969"/>
                    <a:pt x="19014" y="1963"/>
                  </a:cubicBezTo>
                  <a:cubicBezTo>
                    <a:pt x="18420" y="1918"/>
                    <a:pt x="17850" y="1712"/>
                    <a:pt x="17279" y="1530"/>
                  </a:cubicBezTo>
                  <a:lnTo>
                    <a:pt x="17233" y="1507"/>
                  </a:lnTo>
                  <a:lnTo>
                    <a:pt x="17256" y="1507"/>
                  </a:lnTo>
                  <a:cubicBezTo>
                    <a:pt x="16457" y="1233"/>
                    <a:pt x="15681" y="891"/>
                    <a:pt x="14882" y="617"/>
                  </a:cubicBezTo>
                  <a:cubicBezTo>
                    <a:pt x="14517" y="480"/>
                    <a:pt x="14152" y="389"/>
                    <a:pt x="13764" y="297"/>
                  </a:cubicBezTo>
                  <a:cubicBezTo>
                    <a:pt x="13376" y="206"/>
                    <a:pt x="12965" y="160"/>
                    <a:pt x="12577" y="160"/>
                  </a:cubicBezTo>
                  <a:cubicBezTo>
                    <a:pt x="12535" y="159"/>
                    <a:pt x="12494" y="159"/>
                    <a:pt x="12453" y="159"/>
                  </a:cubicBezTo>
                  <a:cubicBezTo>
                    <a:pt x="11514" y="159"/>
                    <a:pt x="10599" y="403"/>
                    <a:pt x="9747" y="731"/>
                  </a:cubicBezTo>
                  <a:cubicBezTo>
                    <a:pt x="9495" y="822"/>
                    <a:pt x="9244" y="936"/>
                    <a:pt x="8993" y="1028"/>
                  </a:cubicBezTo>
                  <a:cubicBezTo>
                    <a:pt x="8742" y="1119"/>
                    <a:pt x="8491" y="1210"/>
                    <a:pt x="8263" y="1279"/>
                  </a:cubicBezTo>
                  <a:cubicBezTo>
                    <a:pt x="7829" y="1416"/>
                    <a:pt x="7373" y="1530"/>
                    <a:pt x="6916" y="1621"/>
                  </a:cubicBezTo>
                  <a:cubicBezTo>
                    <a:pt x="6425" y="1706"/>
                    <a:pt x="5922" y="1753"/>
                    <a:pt x="5424" y="1753"/>
                  </a:cubicBezTo>
                  <a:cubicBezTo>
                    <a:pt x="5251" y="1753"/>
                    <a:pt x="5079" y="1747"/>
                    <a:pt x="4908" y="1735"/>
                  </a:cubicBezTo>
                  <a:cubicBezTo>
                    <a:pt x="4268" y="1667"/>
                    <a:pt x="3652" y="1530"/>
                    <a:pt x="3036" y="1324"/>
                  </a:cubicBezTo>
                  <a:cubicBezTo>
                    <a:pt x="2169" y="1005"/>
                    <a:pt x="1347" y="571"/>
                    <a:pt x="571" y="46"/>
                  </a:cubicBezTo>
                  <a:cubicBezTo>
                    <a:pt x="525" y="23"/>
                    <a:pt x="479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41"/>
            <p:cNvSpPr/>
            <p:nvPr/>
          </p:nvSpPr>
          <p:spPr>
            <a:xfrm>
              <a:off x="2525200" y="1008350"/>
              <a:ext cx="1211475" cy="81275"/>
            </a:xfrm>
            <a:custGeom>
              <a:avLst/>
              <a:gdLst/>
              <a:ahLst/>
              <a:cxnLst/>
              <a:rect l="l" t="t" r="r" b="b"/>
              <a:pathLst>
                <a:path w="48459" h="3251" extrusionOk="0">
                  <a:moveTo>
                    <a:pt x="13947" y="1"/>
                  </a:moveTo>
                  <a:cubicBezTo>
                    <a:pt x="13673" y="1"/>
                    <a:pt x="13422" y="1"/>
                    <a:pt x="13148" y="46"/>
                  </a:cubicBezTo>
                  <a:cubicBezTo>
                    <a:pt x="12623" y="115"/>
                    <a:pt x="12121" y="252"/>
                    <a:pt x="11619" y="434"/>
                  </a:cubicBezTo>
                  <a:cubicBezTo>
                    <a:pt x="10615" y="845"/>
                    <a:pt x="9816" y="1599"/>
                    <a:pt x="8857" y="2078"/>
                  </a:cubicBezTo>
                  <a:cubicBezTo>
                    <a:pt x="8492" y="2238"/>
                    <a:pt x="8127" y="2352"/>
                    <a:pt x="7739" y="2420"/>
                  </a:cubicBezTo>
                  <a:cubicBezTo>
                    <a:pt x="7413" y="2472"/>
                    <a:pt x="7075" y="2497"/>
                    <a:pt x="6734" y="2497"/>
                  </a:cubicBezTo>
                  <a:cubicBezTo>
                    <a:pt x="6620" y="2497"/>
                    <a:pt x="6506" y="2494"/>
                    <a:pt x="6392" y="2489"/>
                  </a:cubicBezTo>
                  <a:cubicBezTo>
                    <a:pt x="5662" y="2420"/>
                    <a:pt x="4931" y="2238"/>
                    <a:pt x="4246" y="1987"/>
                  </a:cubicBezTo>
                  <a:cubicBezTo>
                    <a:pt x="2968" y="1530"/>
                    <a:pt x="1781" y="891"/>
                    <a:pt x="594" y="252"/>
                  </a:cubicBezTo>
                  <a:cubicBezTo>
                    <a:pt x="540" y="225"/>
                    <a:pt x="481" y="212"/>
                    <a:pt x="423" y="212"/>
                  </a:cubicBezTo>
                  <a:cubicBezTo>
                    <a:pt x="288" y="212"/>
                    <a:pt x="156" y="283"/>
                    <a:pt x="92" y="412"/>
                  </a:cubicBezTo>
                  <a:cubicBezTo>
                    <a:pt x="1" y="617"/>
                    <a:pt x="69" y="822"/>
                    <a:pt x="252" y="937"/>
                  </a:cubicBezTo>
                  <a:cubicBezTo>
                    <a:pt x="1165" y="1439"/>
                    <a:pt x="2101" y="1918"/>
                    <a:pt x="3037" y="2329"/>
                  </a:cubicBezTo>
                  <a:cubicBezTo>
                    <a:pt x="4041" y="2763"/>
                    <a:pt x="5091" y="3105"/>
                    <a:pt x="6164" y="3219"/>
                  </a:cubicBezTo>
                  <a:cubicBezTo>
                    <a:pt x="6400" y="3240"/>
                    <a:pt x="6631" y="3251"/>
                    <a:pt x="6860" y="3251"/>
                  </a:cubicBezTo>
                  <a:cubicBezTo>
                    <a:pt x="7140" y="3251"/>
                    <a:pt x="7417" y="3234"/>
                    <a:pt x="7693" y="3196"/>
                  </a:cubicBezTo>
                  <a:cubicBezTo>
                    <a:pt x="7967" y="3173"/>
                    <a:pt x="8241" y="3105"/>
                    <a:pt x="8492" y="3037"/>
                  </a:cubicBezTo>
                  <a:cubicBezTo>
                    <a:pt x="8743" y="2968"/>
                    <a:pt x="8971" y="2854"/>
                    <a:pt x="9199" y="2763"/>
                  </a:cubicBezTo>
                  <a:cubicBezTo>
                    <a:pt x="10090" y="2329"/>
                    <a:pt x="10820" y="1667"/>
                    <a:pt x="11710" y="1233"/>
                  </a:cubicBezTo>
                  <a:cubicBezTo>
                    <a:pt x="12121" y="1051"/>
                    <a:pt x="12555" y="914"/>
                    <a:pt x="13011" y="822"/>
                  </a:cubicBezTo>
                  <a:cubicBezTo>
                    <a:pt x="13306" y="778"/>
                    <a:pt x="13601" y="753"/>
                    <a:pt x="13896" y="753"/>
                  </a:cubicBezTo>
                  <a:cubicBezTo>
                    <a:pt x="14057" y="753"/>
                    <a:pt x="14219" y="761"/>
                    <a:pt x="14381" y="777"/>
                  </a:cubicBezTo>
                  <a:cubicBezTo>
                    <a:pt x="15066" y="822"/>
                    <a:pt x="15727" y="1005"/>
                    <a:pt x="16367" y="1233"/>
                  </a:cubicBezTo>
                  <a:cubicBezTo>
                    <a:pt x="17987" y="1804"/>
                    <a:pt x="19494" y="2648"/>
                    <a:pt x="21206" y="2900"/>
                  </a:cubicBezTo>
                  <a:cubicBezTo>
                    <a:pt x="21515" y="2944"/>
                    <a:pt x="21825" y="2969"/>
                    <a:pt x="22128" y="2969"/>
                  </a:cubicBezTo>
                  <a:cubicBezTo>
                    <a:pt x="22294" y="2969"/>
                    <a:pt x="22459" y="2961"/>
                    <a:pt x="22621" y="2945"/>
                  </a:cubicBezTo>
                  <a:cubicBezTo>
                    <a:pt x="23191" y="2922"/>
                    <a:pt x="23739" y="2808"/>
                    <a:pt x="24264" y="2648"/>
                  </a:cubicBezTo>
                  <a:cubicBezTo>
                    <a:pt x="25337" y="2352"/>
                    <a:pt x="26364" y="1895"/>
                    <a:pt x="27460" y="1690"/>
                  </a:cubicBezTo>
                  <a:cubicBezTo>
                    <a:pt x="27802" y="1638"/>
                    <a:pt x="28132" y="1613"/>
                    <a:pt x="28468" y="1613"/>
                  </a:cubicBezTo>
                  <a:cubicBezTo>
                    <a:pt x="28580" y="1613"/>
                    <a:pt x="28692" y="1616"/>
                    <a:pt x="28806" y="1621"/>
                  </a:cubicBezTo>
                  <a:cubicBezTo>
                    <a:pt x="29651" y="1713"/>
                    <a:pt x="30473" y="1964"/>
                    <a:pt x="31272" y="2215"/>
                  </a:cubicBezTo>
                  <a:cubicBezTo>
                    <a:pt x="31682" y="2329"/>
                    <a:pt x="32093" y="2443"/>
                    <a:pt x="32527" y="2534"/>
                  </a:cubicBezTo>
                  <a:cubicBezTo>
                    <a:pt x="32983" y="2648"/>
                    <a:pt x="33440" y="2694"/>
                    <a:pt x="33896" y="2717"/>
                  </a:cubicBezTo>
                  <a:cubicBezTo>
                    <a:pt x="34764" y="2717"/>
                    <a:pt x="35585" y="2489"/>
                    <a:pt x="36384" y="2169"/>
                  </a:cubicBezTo>
                  <a:cubicBezTo>
                    <a:pt x="37069" y="1872"/>
                    <a:pt x="37731" y="1553"/>
                    <a:pt x="38484" y="1416"/>
                  </a:cubicBezTo>
                  <a:cubicBezTo>
                    <a:pt x="38702" y="1382"/>
                    <a:pt x="38931" y="1361"/>
                    <a:pt x="39164" y="1361"/>
                  </a:cubicBezTo>
                  <a:cubicBezTo>
                    <a:pt x="39249" y="1361"/>
                    <a:pt x="39335" y="1364"/>
                    <a:pt x="39420" y="1370"/>
                  </a:cubicBezTo>
                  <a:cubicBezTo>
                    <a:pt x="39785" y="1393"/>
                    <a:pt x="40173" y="1484"/>
                    <a:pt x="40539" y="1621"/>
                  </a:cubicBezTo>
                  <a:cubicBezTo>
                    <a:pt x="41064" y="1804"/>
                    <a:pt x="41543" y="2055"/>
                    <a:pt x="42068" y="2283"/>
                  </a:cubicBezTo>
                  <a:cubicBezTo>
                    <a:pt x="42342" y="2397"/>
                    <a:pt x="42616" y="2512"/>
                    <a:pt x="42912" y="2580"/>
                  </a:cubicBezTo>
                  <a:cubicBezTo>
                    <a:pt x="43232" y="2671"/>
                    <a:pt x="43552" y="2694"/>
                    <a:pt x="43871" y="2717"/>
                  </a:cubicBezTo>
                  <a:cubicBezTo>
                    <a:pt x="43909" y="2718"/>
                    <a:pt x="43947" y="2719"/>
                    <a:pt x="43986" y="2719"/>
                  </a:cubicBezTo>
                  <a:cubicBezTo>
                    <a:pt x="44698" y="2719"/>
                    <a:pt x="45389" y="2519"/>
                    <a:pt x="46039" y="2238"/>
                  </a:cubicBezTo>
                  <a:cubicBezTo>
                    <a:pt x="46747" y="1941"/>
                    <a:pt x="47409" y="1599"/>
                    <a:pt x="48139" y="1393"/>
                  </a:cubicBezTo>
                  <a:cubicBezTo>
                    <a:pt x="48345" y="1347"/>
                    <a:pt x="48459" y="1119"/>
                    <a:pt x="48390" y="937"/>
                  </a:cubicBezTo>
                  <a:cubicBezTo>
                    <a:pt x="48336" y="772"/>
                    <a:pt x="48192" y="666"/>
                    <a:pt x="48032" y="666"/>
                  </a:cubicBezTo>
                  <a:cubicBezTo>
                    <a:pt x="47992" y="666"/>
                    <a:pt x="47952" y="672"/>
                    <a:pt x="47911" y="686"/>
                  </a:cubicBezTo>
                  <a:cubicBezTo>
                    <a:pt x="46770" y="982"/>
                    <a:pt x="45766" y="1667"/>
                    <a:pt x="44624" y="1895"/>
                  </a:cubicBezTo>
                  <a:cubicBezTo>
                    <a:pt x="44390" y="1929"/>
                    <a:pt x="44156" y="1950"/>
                    <a:pt x="43923" y="1950"/>
                  </a:cubicBezTo>
                  <a:cubicBezTo>
                    <a:pt x="43837" y="1950"/>
                    <a:pt x="43751" y="1947"/>
                    <a:pt x="43666" y="1941"/>
                  </a:cubicBezTo>
                  <a:cubicBezTo>
                    <a:pt x="43346" y="1918"/>
                    <a:pt x="43049" y="1827"/>
                    <a:pt x="42753" y="1735"/>
                  </a:cubicBezTo>
                  <a:cubicBezTo>
                    <a:pt x="42136" y="1507"/>
                    <a:pt x="41589" y="1210"/>
                    <a:pt x="40995" y="982"/>
                  </a:cubicBezTo>
                  <a:cubicBezTo>
                    <a:pt x="40653" y="845"/>
                    <a:pt x="40287" y="731"/>
                    <a:pt x="39922" y="663"/>
                  </a:cubicBezTo>
                  <a:cubicBezTo>
                    <a:pt x="39672" y="618"/>
                    <a:pt x="39421" y="593"/>
                    <a:pt x="39164" y="593"/>
                  </a:cubicBezTo>
                  <a:cubicBezTo>
                    <a:pt x="39024" y="593"/>
                    <a:pt x="38881" y="601"/>
                    <a:pt x="38735" y="617"/>
                  </a:cubicBezTo>
                  <a:cubicBezTo>
                    <a:pt x="38051" y="663"/>
                    <a:pt x="37389" y="914"/>
                    <a:pt x="36750" y="1188"/>
                  </a:cubicBezTo>
                  <a:cubicBezTo>
                    <a:pt x="36088" y="1462"/>
                    <a:pt x="35449" y="1735"/>
                    <a:pt x="34741" y="1872"/>
                  </a:cubicBezTo>
                  <a:cubicBezTo>
                    <a:pt x="34433" y="1924"/>
                    <a:pt x="34125" y="1949"/>
                    <a:pt x="33817" y="1949"/>
                  </a:cubicBezTo>
                  <a:cubicBezTo>
                    <a:pt x="33714" y="1949"/>
                    <a:pt x="33611" y="1947"/>
                    <a:pt x="33508" y="1941"/>
                  </a:cubicBezTo>
                  <a:cubicBezTo>
                    <a:pt x="32664" y="1850"/>
                    <a:pt x="31865" y="1599"/>
                    <a:pt x="31066" y="1347"/>
                  </a:cubicBezTo>
                  <a:cubicBezTo>
                    <a:pt x="30655" y="1233"/>
                    <a:pt x="30222" y="1119"/>
                    <a:pt x="29811" y="1005"/>
                  </a:cubicBezTo>
                  <a:cubicBezTo>
                    <a:pt x="29377" y="914"/>
                    <a:pt x="28920" y="868"/>
                    <a:pt x="28487" y="845"/>
                  </a:cubicBezTo>
                  <a:cubicBezTo>
                    <a:pt x="28448" y="844"/>
                    <a:pt x="28409" y="844"/>
                    <a:pt x="28370" y="844"/>
                  </a:cubicBezTo>
                  <a:cubicBezTo>
                    <a:pt x="27496" y="844"/>
                    <a:pt x="26624" y="1085"/>
                    <a:pt x="25793" y="1347"/>
                  </a:cubicBezTo>
                  <a:cubicBezTo>
                    <a:pt x="24949" y="1621"/>
                    <a:pt x="24104" y="1964"/>
                    <a:pt x="23214" y="2123"/>
                  </a:cubicBezTo>
                  <a:cubicBezTo>
                    <a:pt x="22864" y="2184"/>
                    <a:pt x="22524" y="2205"/>
                    <a:pt x="22188" y="2205"/>
                  </a:cubicBezTo>
                  <a:cubicBezTo>
                    <a:pt x="22020" y="2205"/>
                    <a:pt x="21852" y="2200"/>
                    <a:pt x="21685" y="2192"/>
                  </a:cubicBezTo>
                  <a:cubicBezTo>
                    <a:pt x="20977" y="2123"/>
                    <a:pt x="20293" y="1941"/>
                    <a:pt x="19608" y="1713"/>
                  </a:cubicBezTo>
                  <a:cubicBezTo>
                    <a:pt x="17964" y="1096"/>
                    <a:pt x="16367" y="206"/>
                    <a:pt x="14586" y="24"/>
                  </a:cubicBezTo>
                  <a:cubicBezTo>
                    <a:pt x="14381" y="1"/>
                    <a:pt x="14153" y="1"/>
                    <a:pt x="13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2525200" y="902800"/>
              <a:ext cx="113025" cy="133025"/>
            </a:xfrm>
            <a:custGeom>
              <a:avLst/>
              <a:gdLst/>
              <a:ahLst/>
              <a:cxnLst/>
              <a:rect l="l" t="t" r="r" b="b"/>
              <a:pathLst>
                <a:path w="4521" h="5321" extrusionOk="0">
                  <a:moveTo>
                    <a:pt x="1827" y="0"/>
                  </a:moveTo>
                  <a:cubicBezTo>
                    <a:pt x="1758" y="0"/>
                    <a:pt x="1690" y="0"/>
                    <a:pt x="1621" y="46"/>
                  </a:cubicBezTo>
                  <a:cubicBezTo>
                    <a:pt x="1462" y="160"/>
                    <a:pt x="1393" y="411"/>
                    <a:pt x="1530" y="571"/>
                  </a:cubicBezTo>
                  <a:cubicBezTo>
                    <a:pt x="2261" y="1621"/>
                    <a:pt x="2831" y="2762"/>
                    <a:pt x="3493" y="3858"/>
                  </a:cubicBezTo>
                  <a:cubicBezTo>
                    <a:pt x="2397" y="4017"/>
                    <a:pt x="1302" y="4109"/>
                    <a:pt x="275" y="4588"/>
                  </a:cubicBezTo>
                  <a:cubicBezTo>
                    <a:pt x="183" y="4634"/>
                    <a:pt x="115" y="4679"/>
                    <a:pt x="69" y="4771"/>
                  </a:cubicBezTo>
                  <a:cubicBezTo>
                    <a:pt x="24" y="4862"/>
                    <a:pt x="1" y="4953"/>
                    <a:pt x="46" y="5067"/>
                  </a:cubicBezTo>
                  <a:cubicBezTo>
                    <a:pt x="69" y="5159"/>
                    <a:pt x="138" y="5227"/>
                    <a:pt x="229" y="5273"/>
                  </a:cubicBezTo>
                  <a:cubicBezTo>
                    <a:pt x="271" y="5301"/>
                    <a:pt x="340" y="5320"/>
                    <a:pt x="402" y="5320"/>
                  </a:cubicBezTo>
                  <a:cubicBezTo>
                    <a:pt x="441" y="5320"/>
                    <a:pt x="477" y="5313"/>
                    <a:pt x="503" y="5296"/>
                  </a:cubicBezTo>
                  <a:cubicBezTo>
                    <a:pt x="1051" y="5067"/>
                    <a:pt x="1599" y="4908"/>
                    <a:pt x="2192" y="4816"/>
                  </a:cubicBezTo>
                  <a:lnTo>
                    <a:pt x="2078" y="4816"/>
                  </a:lnTo>
                  <a:cubicBezTo>
                    <a:pt x="2763" y="4702"/>
                    <a:pt x="3470" y="4656"/>
                    <a:pt x="4155" y="4542"/>
                  </a:cubicBezTo>
                  <a:cubicBezTo>
                    <a:pt x="4224" y="4542"/>
                    <a:pt x="4292" y="4519"/>
                    <a:pt x="4338" y="4474"/>
                  </a:cubicBezTo>
                  <a:cubicBezTo>
                    <a:pt x="4406" y="4428"/>
                    <a:pt x="4452" y="4383"/>
                    <a:pt x="4475" y="4337"/>
                  </a:cubicBezTo>
                  <a:cubicBezTo>
                    <a:pt x="4520" y="4200"/>
                    <a:pt x="4520" y="4063"/>
                    <a:pt x="4452" y="3949"/>
                  </a:cubicBezTo>
                  <a:cubicBezTo>
                    <a:pt x="3653" y="2716"/>
                    <a:pt x="3014" y="1370"/>
                    <a:pt x="2146" y="160"/>
                  </a:cubicBezTo>
                  <a:cubicBezTo>
                    <a:pt x="2078" y="46"/>
                    <a:pt x="1964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3687025" y="827475"/>
              <a:ext cx="26275" cy="133125"/>
            </a:xfrm>
            <a:custGeom>
              <a:avLst/>
              <a:gdLst/>
              <a:ahLst/>
              <a:cxnLst/>
              <a:rect l="l" t="t" r="r" b="b"/>
              <a:pathLst>
                <a:path w="1051" h="5325" extrusionOk="0">
                  <a:moveTo>
                    <a:pt x="365" y="0"/>
                  </a:moveTo>
                  <a:cubicBezTo>
                    <a:pt x="183" y="0"/>
                    <a:pt x="0" y="183"/>
                    <a:pt x="0" y="388"/>
                  </a:cubicBezTo>
                  <a:cubicBezTo>
                    <a:pt x="137" y="1917"/>
                    <a:pt x="274" y="3447"/>
                    <a:pt x="206" y="4976"/>
                  </a:cubicBezTo>
                  <a:cubicBezTo>
                    <a:pt x="206" y="5067"/>
                    <a:pt x="274" y="5159"/>
                    <a:pt x="343" y="5227"/>
                  </a:cubicBezTo>
                  <a:cubicBezTo>
                    <a:pt x="399" y="5283"/>
                    <a:pt x="471" y="5324"/>
                    <a:pt x="558" y="5324"/>
                  </a:cubicBezTo>
                  <a:cubicBezTo>
                    <a:pt x="577" y="5324"/>
                    <a:pt x="596" y="5322"/>
                    <a:pt x="616" y="5318"/>
                  </a:cubicBezTo>
                  <a:cubicBezTo>
                    <a:pt x="708" y="5318"/>
                    <a:pt x="799" y="5273"/>
                    <a:pt x="868" y="5204"/>
                  </a:cubicBezTo>
                  <a:cubicBezTo>
                    <a:pt x="936" y="5113"/>
                    <a:pt x="959" y="5022"/>
                    <a:pt x="959" y="4930"/>
                  </a:cubicBezTo>
                  <a:cubicBezTo>
                    <a:pt x="1050" y="3401"/>
                    <a:pt x="913" y="1872"/>
                    <a:pt x="776" y="365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3713825" y="1022625"/>
              <a:ext cx="21150" cy="136450"/>
            </a:xfrm>
            <a:custGeom>
              <a:avLst/>
              <a:gdLst/>
              <a:ahLst/>
              <a:cxnLst/>
              <a:rect l="l" t="t" r="r" b="b"/>
              <a:pathLst>
                <a:path w="846" h="5458" extrusionOk="0">
                  <a:moveTo>
                    <a:pt x="366" y="0"/>
                  </a:moveTo>
                  <a:cubicBezTo>
                    <a:pt x="161" y="0"/>
                    <a:pt x="1" y="183"/>
                    <a:pt x="1" y="388"/>
                  </a:cubicBezTo>
                  <a:cubicBezTo>
                    <a:pt x="24" y="1963"/>
                    <a:pt x="24" y="3538"/>
                    <a:pt x="92" y="5113"/>
                  </a:cubicBezTo>
                  <a:cubicBezTo>
                    <a:pt x="92" y="5306"/>
                    <a:pt x="252" y="5458"/>
                    <a:pt x="441" y="5458"/>
                  </a:cubicBezTo>
                  <a:cubicBezTo>
                    <a:pt x="454" y="5458"/>
                    <a:pt x="467" y="5457"/>
                    <a:pt x="480" y="5456"/>
                  </a:cubicBezTo>
                  <a:cubicBezTo>
                    <a:pt x="686" y="5456"/>
                    <a:pt x="845" y="5273"/>
                    <a:pt x="845" y="5068"/>
                  </a:cubicBezTo>
                  <a:cubicBezTo>
                    <a:pt x="777" y="3493"/>
                    <a:pt x="777" y="1918"/>
                    <a:pt x="777" y="366"/>
                  </a:cubicBezTo>
                  <a:cubicBezTo>
                    <a:pt x="777" y="160"/>
                    <a:pt x="572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3684725" y="826325"/>
              <a:ext cx="239700" cy="337850"/>
            </a:xfrm>
            <a:custGeom>
              <a:avLst/>
              <a:gdLst/>
              <a:ahLst/>
              <a:cxnLst/>
              <a:rect l="l" t="t" r="r" b="b"/>
              <a:pathLst>
                <a:path w="9588" h="13514" extrusionOk="0">
                  <a:moveTo>
                    <a:pt x="4249" y="2831"/>
                  </a:moveTo>
                  <a:cubicBezTo>
                    <a:pt x="4271" y="2846"/>
                    <a:pt x="4293" y="2861"/>
                    <a:pt x="4315" y="2876"/>
                  </a:cubicBezTo>
                  <a:cubicBezTo>
                    <a:pt x="4293" y="2855"/>
                    <a:pt x="4271" y="2833"/>
                    <a:pt x="4249" y="2831"/>
                  </a:cubicBezTo>
                  <a:close/>
                  <a:moveTo>
                    <a:pt x="412" y="0"/>
                  </a:moveTo>
                  <a:cubicBezTo>
                    <a:pt x="320" y="0"/>
                    <a:pt x="206" y="23"/>
                    <a:pt x="138" y="115"/>
                  </a:cubicBezTo>
                  <a:cubicBezTo>
                    <a:pt x="1" y="274"/>
                    <a:pt x="1" y="525"/>
                    <a:pt x="161" y="662"/>
                  </a:cubicBezTo>
                  <a:cubicBezTo>
                    <a:pt x="2717" y="2922"/>
                    <a:pt x="5707" y="4634"/>
                    <a:pt x="8515" y="6529"/>
                  </a:cubicBezTo>
                  <a:lnTo>
                    <a:pt x="8606" y="6597"/>
                  </a:lnTo>
                  <a:cubicBezTo>
                    <a:pt x="8378" y="6802"/>
                    <a:pt x="8149" y="7008"/>
                    <a:pt x="7898" y="7213"/>
                  </a:cubicBezTo>
                  <a:cubicBezTo>
                    <a:pt x="5707" y="9108"/>
                    <a:pt x="3288" y="10774"/>
                    <a:pt x="1256" y="12897"/>
                  </a:cubicBezTo>
                  <a:cubicBezTo>
                    <a:pt x="1119" y="13034"/>
                    <a:pt x="1142" y="13285"/>
                    <a:pt x="1279" y="13422"/>
                  </a:cubicBezTo>
                  <a:cubicBezTo>
                    <a:pt x="1352" y="13485"/>
                    <a:pt x="1445" y="13514"/>
                    <a:pt x="1537" y="13514"/>
                  </a:cubicBezTo>
                  <a:cubicBezTo>
                    <a:pt x="1645" y="13514"/>
                    <a:pt x="1753" y="13473"/>
                    <a:pt x="1827" y="13399"/>
                  </a:cubicBezTo>
                  <a:cubicBezTo>
                    <a:pt x="2466" y="12737"/>
                    <a:pt x="3128" y="12121"/>
                    <a:pt x="3813" y="11527"/>
                  </a:cubicBezTo>
                  <a:lnTo>
                    <a:pt x="3813" y="11527"/>
                  </a:lnTo>
                  <a:cubicBezTo>
                    <a:pt x="3790" y="11550"/>
                    <a:pt x="3767" y="11573"/>
                    <a:pt x="3744" y="11596"/>
                  </a:cubicBezTo>
                  <a:cubicBezTo>
                    <a:pt x="5639" y="9975"/>
                    <a:pt x="7670" y="8514"/>
                    <a:pt x="9496" y="6802"/>
                  </a:cubicBezTo>
                  <a:cubicBezTo>
                    <a:pt x="9565" y="6734"/>
                    <a:pt x="9587" y="6620"/>
                    <a:pt x="9587" y="6529"/>
                  </a:cubicBezTo>
                  <a:cubicBezTo>
                    <a:pt x="9587" y="6437"/>
                    <a:pt x="9542" y="6323"/>
                    <a:pt x="9473" y="6255"/>
                  </a:cubicBezTo>
                  <a:cubicBezTo>
                    <a:pt x="7739" y="5068"/>
                    <a:pt x="5958" y="3995"/>
                    <a:pt x="4246" y="2831"/>
                  </a:cubicBezTo>
                  <a:cubicBezTo>
                    <a:pt x="4247" y="2831"/>
                    <a:pt x="4248" y="2831"/>
                    <a:pt x="4249" y="2831"/>
                  </a:cubicBezTo>
                  <a:lnTo>
                    <a:pt x="4249" y="2831"/>
                  </a:lnTo>
                  <a:cubicBezTo>
                    <a:pt x="3016" y="1977"/>
                    <a:pt x="1807" y="1079"/>
                    <a:pt x="663" y="92"/>
                  </a:cubicBezTo>
                  <a:cubicBezTo>
                    <a:pt x="594" y="23"/>
                    <a:pt x="50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41"/>
            <p:cNvSpPr/>
            <p:nvPr/>
          </p:nvSpPr>
          <p:spPr>
            <a:xfrm>
              <a:off x="2796825" y="1068850"/>
              <a:ext cx="130700" cy="39125"/>
            </a:xfrm>
            <a:custGeom>
              <a:avLst/>
              <a:gdLst/>
              <a:ahLst/>
              <a:cxnLst/>
              <a:rect l="l" t="t" r="r" b="b"/>
              <a:pathLst>
                <a:path w="5228" h="1565" extrusionOk="0">
                  <a:moveTo>
                    <a:pt x="2489" y="0"/>
                  </a:moveTo>
                  <a:cubicBezTo>
                    <a:pt x="2078" y="0"/>
                    <a:pt x="1644" y="69"/>
                    <a:pt x="1279" y="251"/>
                  </a:cubicBezTo>
                  <a:cubicBezTo>
                    <a:pt x="822" y="434"/>
                    <a:pt x="434" y="731"/>
                    <a:pt x="92" y="1096"/>
                  </a:cubicBezTo>
                  <a:cubicBezTo>
                    <a:pt x="1" y="1210"/>
                    <a:pt x="23" y="1393"/>
                    <a:pt x="138" y="1507"/>
                  </a:cubicBezTo>
                  <a:cubicBezTo>
                    <a:pt x="188" y="1547"/>
                    <a:pt x="246" y="1565"/>
                    <a:pt x="306" y="1565"/>
                  </a:cubicBezTo>
                  <a:cubicBezTo>
                    <a:pt x="383" y="1565"/>
                    <a:pt x="462" y="1535"/>
                    <a:pt x="526" y="1484"/>
                  </a:cubicBezTo>
                  <a:cubicBezTo>
                    <a:pt x="617" y="1370"/>
                    <a:pt x="708" y="1301"/>
                    <a:pt x="800" y="1210"/>
                  </a:cubicBezTo>
                  <a:cubicBezTo>
                    <a:pt x="1005" y="1050"/>
                    <a:pt x="1210" y="913"/>
                    <a:pt x="1439" y="799"/>
                  </a:cubicBezTo>
                  <a:cubicBezTo>
                    <a:pt x="1644" y="708"/>
                    <a:pt x="1827" y="639"/>
                    <a:pt x="2032" y="594"/>
                  </a:cubicBezTo>
                  <a:cubicBezTo>
                    <a:pt x="2210" y="578"/>
                    <a:pt x="2387" y="561"/>
                    <a:pt x="2557" y="561"/>
                  </a:cubicBezTo>
                  <a:cubicBezTo>
                    <a:pt x="2627" y="561"/>
                    <a:pt x="2696" y="564"/>
                    <a:pt x="2763" y="571"/>
                  </a:cubicBezTo>
                  <a:cubicBezTo>
                    <a:pt x="3128" y="617"/>
                    <a:pt x="3493" y="685"/>
                    <a:pt x="3835" y="799"/>
                  </a:cubicBezTo>
                  <a:cubicBezTo>
                    <a:pt x="4155" y="913"/>
                    <a:pt x="4452" y="1050"/>
                    <a:pt x="4771" y="1187"/>
                  </a:cubicBezTo>
                  <a:cubicBezTo>
                    <a:pt x="4814" y="1208"/>
                    <a:pt x="4858" y="1219"/>
                    <a:pt x="4902" y="1219"/>
                  </a:cubicBezTo>
                  <a:cubicBezTo>
                    <a:pt x="4998" y="1219"/>
                    <a:pt x="5089" y="1168"/>
                    <a:pt x="5136" y="1073"/>
                  </a:cubicBezTo>
                  <a:cubicBezTo>
                    <a:pt x="5228" y="936"/>
                    <a:pt x="5159" y="753"/>
                    <a:pt x="5022" y="685"/>
                  </a:cubicBezTo>
                  <a:cubicBezTo>
                    <a:pt x="4223" y="297"/>
                    <a:pt x="3402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41"/>
            <p:cNvSpPr/>
            <p:nvPr/>
          </p:nvSpPr>
          <p:spPr>
            <a:xfrm>
              <a:off x="3256750" y="1076250"/>
              <a:ext cx="182075" cy="46825"/>
            </a:xfrm>
            <a:custGeom>
              <a:avLst/>
              <a:gdLst/>
              <a:ahLst/>
              <a:cxnLst/>
              <a:rect l="l" t="t" r="r" b="b"/>
              <a:pathLst>
                <a:path w="7283" h="1873" extrusionOk="0">
                  <a:moveTo>
                    <a:pt x="298" y="1"/>
                  </a:moveTo>
                  <a:cubicBezTo>
                    <a:pt x="183" y="1"/>
                    <a:pt x="92" y="69"/>
                    <a:pt x="24" y="161"/>
                  </a:cubicBezTo>
                  <a:cubicBezTo>
                    <a:pt x="1" y="229"/>
                    <a:pt x="1" y="321"/>
                    <a:pt x="24" y="389"/>
                  </a:cubicBezTo>
                  <a:cubicBezTo>
                    <a:pt x="47" y="457"/>
                    <a:pt x="92" y="503"/>
                    <a:pt x="161" y="549"/>
                  </a:cubicBezTo>
                  <a:cubicBezTo>
                    <a:pt x="1188" y="1188"/>
                    <a:pt x="2329" y="1667"/>
                    <a:pt x="3539" y="1827"/>
                  </a:cubicBezTo>
                  <a:cubicBezTo>
                    <a:pt x="3836" y="1850"/>
                    <a:pt x="4132" y="1873"/>
                    <a:pt x="4429" y="1873"/>
                  </a:cubicBezTo>
                  <a:cubicBezTo>
                    <a:pt x="4726" y="1850"/>
                    <a:pt x="5045" y="1804"/>
                    <a:pt x="5342" y="1758"/>
                  </a:cubicBezTo>
                  <a:cubicBezTo>
                    <a:pt x="5981" y="1644"/>
                    <a:pt x="6575" y="1370"/>
                    <a:pt x="7100" y="1051"/>
                  </a:cubicBezTo>
                  <a:cubicBezTo>
                    <a:pt x="7236" y="960"/>
                    <a:pt x="7282" y="777"/>
                    <a:pt x="7191" y="640"/>
                  </a:cubicBezTo>
                  <a:cubicBezTo>
                    <a:pt x="7133" y="568"/>
                    <a:pt x="7039" y="523"/>
                    <a:pt x="6948" y="523"/>
                  </a:cubicBezTo>
                  <a:cubicBezTo>
                    <a:pt x="6896" y="523"/>
                    <a:pt x="6845" y="538"/>
                    <a:pt x="6803" y="572"/>
                  </a:cubicBezTo>
                  <a:cubicBezTo>
                    <a:pt x="6643" y="663"/>
                    <a:pt x="6460" y="754"/>
                    <a:pt x="6301" y="845"/>
                  </a:cubicBezTo>
                  <a:cubicBezTo>
                    <a:pt x="5935" y="1005"/>
                    <a:pt x="5525" y="1142"/>
                    <a:pt x="5114" y="1234"/>
                  </a:cubicBezTo>
                  <a:cubicBezTo>
                    <a:pt x="4839" y="1277"/>
                    <a:pt x="4564" y="1293"/>
                    <a:pt x="4295" y="1293"/>
                  </a:cubicBezTo>
                  <a:cubicBezTo>
                    <a:pt x="4139" y="1293"/>
                    <a:pt x="3986" y="1288"/>
                    <a:pt x="3836" y="1279"/>
                  </a:cubicBezTo>
                  <a:cubicBezTo>
                    <a:pt x="3288" y="1234"/>
                    <a:pt x="2763" y="1097"/>
                    <a:pt x="2261" y="937"/>
                  </a:cubicBezTo>
                  <a:lnTo>
                    <a:pt x="2238" y="937"/>
                  </a:lnTo>
                  <a:cubicBezTo>
                    <a:pt x="2215" y="914"/>
                    <a:pt x="2215" y="914"/>
                    <a:pt x="2192" y="914"/>
                  </a:cubicBezTo>
                  <a:lnTo>
                    <a:pt x="2238" y="937"/>
                  </a:lnTo>
                  <a:cubicBezTo>
                    <a:pt x="1599" y="686"/>
                    <a:pt x="982" y="389"/>
                    <a:pt x="412" y="47"/>
                  </a:cubicBezTo>
                  <a:cubicBezTo>
                    <a:pt x="389" y="24"/>
                    <a:pt x="34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2976575" y="878250"/>
              <a:ext cx="149525" cy="42675"/>
            </a:xfrm>
            <a:custGeom>
              <a:avLst/>
              <a:gdLst/>
              <a:ahLst/>
              <a:cxnLst/>
              <a:rect l="l" t="t" r="r" b="b"/>
              <a:pathLst>
                <a:path w="5981" h="1707" extrusionOk="0">
                  <a:moveTo>
                    <a:pt x="5661" y="1"/>
                  </a:moveTo>
                  <a:cubicBezTo>
                    <a:pt x="5638" y="1"/>
                    <a:pt x="5616" y="23"/>
                    <a:pt x="5593" y="23"/>
                  </a:cubicBezTo>
                  <a:cubicBezTo>
                    <a:pt x="5342" y="138"/>
                    <a:pt x="5091" y="252"/>
                    <a:pt x="4840" y="389"/>
                  </a:cubicBezTo>
                  <a:cubicBezTo>
                    <a:pt x="4223" y="663"/>
                    <a:pt x="3607" y="959"/>
                    <a:pt x="2922" y="1096"/>
                  </a:cubicBezTo>
                  <a:cubicBezTo>
                    <a:pt x="2717" y="1142"/>
                    <a:pt x="2489" y="1142"/>
                    <a:pt x="2238" y="1142"/>
                  </a:cubicBezTo>
                  <a:cubicBezTo>
                    <a:pt x="2055" y="1119"/>
                    <a:pt x="1872" y="1073"/>
                    <a:pt x="1690" y="1005"/>
                  </a:cubicBezTo>
                  <a:cubicBezTo>
                    <a:pt x="1484" y="936"/>
                    <a:pt x="1302" y="822"/>
                    <a:pt x="1119" y="708"/>
                  </a:cubicBezTo>
                  <a:cubicBezTo>
                    <a:pt x="891" y="548"/>
                    <a:pt x="685" y="389"/>
                    <a:pt x="503" y="183"/>
                  </a:cubicBezTo>
                  <a:cubicBezTo>
                    <a:pt x="453" y="143"/>
                    <a:pt x="390" y="125"/>
                    <a:pt x="327" y="125"/>
                  </a:cubicBezTo>
                  <a:cubicBezTo>
                    <a:pt x="246" y="125"/>
                    <a:pt x="166" y="155"/>
                    <a:pt x="115" y="206"/>
                  </a:cubicBezTo>
                  <a:cubicBezTo>
                    <a:pt x="1" y="343"/>
                    <a:pt x="23" y="503"/>
                    <a:pt x="138" y="617"/>
                  </a:cubicBezTo>
                  <a:cubicBezTo>
                    <a:pt x="503" y="1005"/>
                    <a:pt x="936" y="1324"/>
                    <a:pt x="1416" y="1530"/>
                  </a:cubicBezTo>
                  <a:cubicBezTo>
                    <a:pt x="1744" y="1651"/>
                    <a:pt x="2073" y="1706"/>
                    <a:pt x="2411" y="1706"/>
                  </a:cubicBezTo>
                  <a:cubicBezTo>
                    <a:pt x="2519" y="1706"/>
                    <a:pt x="2629" y="1701"/>
                    <a:pt x="2740" y="1690"/>
                  </a:cubicBezTo>
                  <a:cubicBezTo>
                    <a:pt x="3173" y="1644"/>
                    <a:pt x="3630" y="1530"/>
                    <a:pt x="4041" y="1347"/>
                  </a:cubicBezTo>
                  <a:cubicBezTo>
                    <a:pt x="4520" y="1165"/>
                    <a:pt x="4999" y="936"/>
                    <a:pt x="5456" y="708"/>
                  </a:cubicBezTo>
                  <a:lnTo>
                    <a:pt x="5456" y="708"/>
                  </a:lnTo>
                  <a:cubicBezTo>
                    <a:pt x="5456" y="708"/>
                    <a:pt x="5456" y="708"/>
                    <a:pt x="5433" y="731"/>
                  </a:cubicBezTo>
                  <a:cubicBezTo>
                    <a:pt x="5547" y="663"/>
                    <a:pt x="5661" y="617"/>
                    <a:pt x="5775" y="571"/>
                  </a:cubicBezTo>
                  <a:cubicBezTo>
                    <a:pt x="5844" y="526"/>
                    <a:pt x="5890" y="503"/>
                    <a:pt x="5935" y="434"/>
                  </a:cubicBezTo>
                  <a:cubicBezTo>
                    <a:pt x="5981" y="366"/>
                    <a:pt x="5981" y="274"/>
                    <a:pt x="5958" y="206"/>
                  </a:cubicBezTo>
                  <a:cubicBezTo>
                    <a:pt x="5935" y="138"/>
                    <a:pt x="5867" y="69"/>
                    <a:pt x="5798" y="46"/>
                  </a:cubicBezTo>
                  <a:cubicBezTo>
                    <a:pt x="5775" y="23"/>
                    <a:pt x="5730" y="1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3380575" y="878825"/>
              <a:ext cx="261375" cy="56875"/>
            </a:xfrm>
            <a:custGeom>
              <a:avLst/>
              <a:gdLst/>
              <a:ahLst/>
              <a:cxnLst/>
              <a:rect l="l" t="t" r="r" b="b"/>
              <a:pathLst>
                <a:path w="10455" h="2275" extrusionOk="0">
                  <a:moveTo>
                    <a:pt x="9907" y="525"/>
                  </a:moveTo>
                  <a:cubicBezTo>
                    <a:pt x="9892" y="525"/>
                    <a:pt x="9877" y="525"/>
                    <a:pt x="9861" y="532"/>
                  </a:cubicBezTo>
                  <a:lnTo>
                    <a:pt x="9861" y="532"/>
                  </a:lnTo>
                  <a:cubicBezTo>
                    <a:pt x="9877" y="530"/>
                    <a:pt x="9892" y="528"/>
                    <a:pt x="9907" y="525"/>
                  </a:cubicBezTo>
                  <a:close/>
                  <a:moveTo>
                    <a:pt x="5502" y="0"/>
                  </a:moveTo>
                  <a:cubicBezTo>
                    <a:pt x="5137" y="0"/>
                    <a:pt x="4794" y="23"/>
                    <a:pt x="4452" y="69"/>
                  </a:cubicBezTo>
                  <a:cubicBezTo>
                    <a:pt x="2900" y="274"/>
                    <a:pt x="1462" y="936"/>
                    <a:pt x="161" y="1758"/>
                  </a:cubicBezTo>
                  <a:cubicBezTo>
                    <a:pt x="24" y="1826"/>
                    <a:pt x="1" y="2009"/>
                    <a:pt x="69" y="2146"/>
                  </a:cubicBezTo>
                  <a:cubicBezTo>
                    <a:pt x="128" y="2234"/>
                    <a:pt x="224" y="2275"/>
                    <a:pt x="322" y="2275"/>
                  </a:cubicBezTo>
                  <a:cubicBezTo>
                    <a:pt x="376" y="2275"/>
                    <a:pt x="431" y="2262"/>
                    <a:pt x="480" y="2237"/>
                  </a:cubicBezTo>
                  <a:cubicBezTo>
                    <a:pt x="937" y="1941"/>
                    <a:pt x="1393" y="1667"/>
                    <a:pt x="1895" y="1438"/>
                  </a:cubicBezTo>
                  <a:cubicBezTo>
                    <a:pt x="2626" y="1096"/>
                    <a:pt x="3379" y="845"/>
                    <a:pt x="4178" y="685"/>
                  </a:cubicBezTo>
                  <a:cubicBezTo>
                    <a:pt x="4599" y="607"/>
                    <a:pt x="5031" y="572"/>
                    <a:pt x="5459" y="572"/>
                  </a:cubicBezTo>
                  <a:cubicBezTo>
                    <a:pt x="5657" y="572"/>
                    <a:pt x="5855" y="579"/>
                    <a:pt x="6050" y="594"/>
                  </a:cubicBezTo>
                  <a:cubicBezTo>
                    <a:pt x="6369" y="617"/>
                    <a:pt x="6689" y="662"/>
                    <a:pt x="7008" y="731"/>
                  </a:cubicBezTo>
                  <a:cubicBezTo>
                    <a:pt x="7374" y="822"/>
                    <a:pt x="7739" y="936"/>
                    <a:pt x="8104" y="1005"/>
                  </a:cubicBezTo>
                  <a:cubicBezTo>
                    <a:pt x="8424" y="1096"/>
                    <a:pt x="8766" y="1142"/>
                    <a:pt x="9108" y="1165"/>
                  </a:cubicBezTo>
                  <a:cubicBezTo>
                    <a:pt x="9496" y="1165"/>
                    <a:pt x="9861" y="1119"/>
                    <a:pt x="10227" y="1028"/>
                  </a:cubicBezTo>
                  <a:cubicBezTo>
                    <a:pt x="10386" y="1005"/>
                    <a:pt x="10455" y="822"/>
                    <a:pt x="10409" y="685"/>
                  </a:cubicBezTo>
                  <a:cubicBezTo>
                    <a:pt x="10373" y="558"/>
                    <a:pt x="10264" y="489"/>
                    <a:pt x="10152" y="489"/>
                  </a:cubicBezTo>
                  <a:cubicBezTo>
                    <a:pt x="10124" y="489"/>
                    <a:pt x="10095" y="493"/>
                    <a:pt x="10067" y="503"/>
                  </a:cubicBezTo>
                  <a:cubicBezTo>
                    <a:pt x="9998" y="503"/>
                    <a:pt x="9907" y="525"/>
                    <a:pt x="9839" y="548"/>
                  </a:cubicBezTo>
                  <a:cubicBezTo>
                    <a:pt x="9846" y="541"/>
                    <a:pt x="9854" y="536"/>
                    <a:pt x="9861" y="532"/>
                  </a:cubicBezTo>
                  <a:lnTo>
                    <a:pt x="9861" y="532"/>
                  </a:lnTo>
                  <a:cubicBezTo>
                    <a:pt x="9658" y="562"/>
                    <a:pt x="9444" y="580"/>
                    <a:pt x="9228" y="580"/>
                  </a:cubicBezTo>
                  <a:cubicBezTo>
                    <a:pt x="9143" y="580"/>
                    <a:pt x="9057" y="577"/>
                    <a:pt x="8971" y="571"/>
                  </a:cubicBezTo>
                  <a:cubicBezTo>
                    <a:pt x="8606" y="548"/>
                    <a:pt x="8241" y="457"/>
                    <a:pt x="7876" y="366"/>
                  </a:cubicBezTo>
                  <a:cubicBezTo>
                    <a:pt x="7488" y="274"/>
                    <a:pt x="7122" y="160"/>
                    <a:pt x="6712" y="115"/>
                  </a:cubicBezTo>
                  <a:cubicBezTo>
                    <a:pt x="6324" y="23"/>
                    <a:pt x="5913" y="0"/>
                    <a:pt x="5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"/>
          <p:cNvPicPr>
            <a:picLocks noChangeAspect="1"/>
          </p:cNvPicPr>
          <p:nvPr/>
        </p:nvPicPr>
        <p:blipFill>
          <a:blip r:embed="rId1"/>
          <a:srcRect b="41657"/>
          <a:stretch>
            <a:fillRect/>
          </a:stretch>
        </p:blipFill>
        <p:spPr>
          <a:xfrm>
            <a:off x="3837940" y="31750"/>
            <a:ext cx="3196590" cy="1864995"/>
          </a:xfrm>
          <a:prstGeom prst="rect">
            <a:avLst/>
          </a:prstGeom>
        </p:spPr>
      </p:pic>
      <p:sp>
        <p:nvSpPr>
          <p:cNvPr id="4" name="Subtitle 1"/>
          <p:cNvSpPr>
            <a:spLocks noGrp="1"/>
          </p:cNvSpPr>
          <p:nvPr/>
        </p:nvSpPr>
        <p:spPr>
          <a:xfrm>
            <a:off x="598170" y="1128395"/>
            <a:ext cx="1431925" cy="4133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14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r>
              <a:rPr lang="vi-VN" sz="2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Đề tài:</a:t>
            </a:r>
            <a:endParaRPr lang="vi-VN" sz="24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6" name="Title 2"/>
          <p:cNvSpPr>
            <a:spLocks noGrp="1"/>
          </p:cNvSpPr>
          <p:nvPr/>
        </p:nvSpPr>
        <p:spPr>
          <a:xfrm>
            <a:off x="2198613" y="708120"/>
            <a:ext cx="6839342" cy="193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45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52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52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52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52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52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52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52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 charset="-127"/>
              <a:buNone/>
              <a:defRPr sz="52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9pPr>
          </a:lstStyle>
          <a:p>
            <a:r>
              <a:rPr lang="vi-VN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lt"/>
                <a:ea typeface="HP Simplified Hans" panose="020B0500000000000000" pitchFamily="34" charset="-122"/>
              </a:rPr>
              <a:t>Xây dựng </a:t>
            </a:r>
            <a:br>
              <a:rPr lang="vi-VN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lt"/>
                <a:ea typeface="HP Simplified Hans" panose="020B0500000000000000" pitchFamily="34" charset="-122"/>
              </a:rPr>
            </a:br>
            <a:r>
              <a:rPr lang="en-US" altLang="vi-VN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lt"/>
                <a:ea typeface="HP Simplified Hans" panose="020B0500000000000000" pitchFamily="34" charset="-122"/>
              </a:rPr>
              <a:t>website b</a:t>
            </a:r>
            <a:r>
              <a:rPr lang="vi-VN" alt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lt"/>
                <a:ea typeface="HP Simplified Hans" panose="020B0500000000000000" pitchFamily="34" charset="-122"/>
              </a:rPr>
              <a:t>án Trà Sữa</a:t>
            </a:r>
            <a:endParaRPr lang="vi-VN" altLang="en-US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+mn-lt"/>
              <a:ea typeface="HP Simplified Hans" panose="020B0500000000000000" pitchFamily="34" charset="-122"/>
            </a:endParaRPr>
          </a:p>
        </p:txBody>
      </p:sp>
      <p:sp>
        <p:nvSpPr>
          <p:cNvPr id="7" name="Title 2"/>
          <p:cNvSpPr txBox="1"/>
          <p:nvPr/>
        </p:nvSpPr>
        <p:spPr>
          <a:xfrm>
            <a:off x="170180" y="3350260"/>
            <a:ext cx="3354705" cy="53721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a" charset="-127"/>
              <a:buNone/>
              <a:defRPr sz="30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a" charset="-127"/>
              <a:buNone/>
              <a:defRPr sz="18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a" charset="-127"/>
              <a:buNone/>
              <a:defRPr sz="18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a" charset="-127"/>
              <a:buNone/>
              <a:defRPr sz="18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a" charset="-127"/>
              <a:buNone/>
              <a:defRPr sz="18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a" charset="-127"/>
              <a:buNone/>
              <a:defRPr sz="18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a" charset="-127"/>
              <a:buNone/>
              <a:defRPr sz="18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a" charset="-127"/>
              <a:buNone/>
              <a:defRPr sz="18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a" charset="-127"/>
              <a:buNone/>
              <a:defRPr sz="1800" b="0" i="0" u="none" strike="noStrike" cap="none">
                <a:solidFill>
                  <a:schemeClr val="dk1"/>
                </a:solidFill>
                <a:latin typeface="Jua" charset="-127"/>
                <a:ea typeface="Jua" charset="-127"/>
                <a:cs typeface="Jua" charset="-127"/>
                <a:sym typeface="Jua" charset="-127"/>
              </a:defRPr>
            </a:lvl9pPr>
          </a:lstStyle>
          <a:p>
            <a:r>
              <a:rPr lang="vi-VN" sz="2000" b="1" dirty="0">
                <a:latin typeface="Tahoma" panose="020B0604030504040204" charset="0"/>
                <a:cs typeface="Tahoma" panose="020B0604030504040204" charset="0"/>
                <a:sym typeface="+mn-ea"/>
              </a:rPr>
              <a:t>Thành viên thực hiện:</a:t>
            </a:r>
            <a:endParaRPr lang="vi-VN" sz="2000" b="1" dirty="0">
              <a:latin typeface="Tahoma" panose="020B0604030504040204" charset="0"/>
              <a:cs typeface="Tahoma" panose="020B06040305040402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08350" y="3434715"/>
            <a:ext cx="4472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sz="1800" b="1" dirty="0">
                <a:latin typeface="Tahoma" panose="020B0604030504040204" charset="0"/>
                <a:cs typeface="Tahoma" panose="020B0604030504040204" charset="0"/>
                <a:sym typeface="+mn-ea"/>
              </a:rPr>
              <a:t>Võ Nguyễn Duy Tân  - 2001200082</a:t>
            </a:r>
            <a:endParaRPr lang="vi-VN" sz="1800" b="1" dirty="0">
              <a:latin typeface="Tahoma" panose="020B0604030504040204" charset="0"/>
              <a:cs typeface="Tahoma" panose="020B0604030504040204" charset="0"/>
              <a:sym typeface="+mn-ea"/>
            </a:endParaRPr>
          </a:p>
          <a:p>
            <a:r>
              <a:rPr lang="vi-VN" altLang="nb-NO" sz="1800" b="1" dirty="0">
                <a:latin typeface="Tahoma" panose="020B0604030504040204" charset="0"/>
                <a:cs typeface="Tahoma" panose="020B0604030504040204" charset="0"/>
                <a:sym typeface="+mn-ea"/>
              </a:rPr>
              <a:t>Lưu Văn Thái	       </a:t>
            </a:r>
            <a:r>
              <a:rPr lang="en-US" altLang="vi-VN" sz="1800" b="1" dirty="0">
                <a:latin typeface="Tahoma" panose="020B0604030504040204" charset="0"/>
                <a:cs typeface="Tahoma" panose="020B0604030504040204" charset="0"/>
                <a:sym typeface="+mn-ea"/>
              </a:rPr>
              <a:t> - 2001202239</a:t>
            </a:r>
            <a:endParaRPr lang="vi-VN" altLang="nb-NO" sz="1800" b="1" dirty="0">
              <a:latin typeface="Tahoma" panose="020B0604030504040204" charset="0"/>
              <a:cs typeface="Tahoma" panose="020B0604030504040204" charset="0"/>
            </a:endParaRPr>
          </a:p>
          <a:p>
            <a:endParaRPr lang="vi-VN" sz="1800" b="1" dirty="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Tahoma" panose="020B0604030504040204" charset="0"/>
                <a:cs typeface="Tahoma" panose="020B0604030504040204" charset="0"/>
              </a:rPr>
              <a:t>CÁC NỘI </a:t>
            </a:r>
            <a:r>
              <a:rPr lang="vi-VN" altLang="en-GB">
                <a:latin typeface="Tahoma" panose="020B0604030504040204" charset="0"/>
                <a:cs typeface="Tahoma" panose="020B0604030504040204" charset="0"/>
              </a:rPr>
              <a:t>DUNG</a:t>
            </a:r>
            <a:endParaRPr lang="vi-VN" altLang="en-GB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916400" y="1447219"/>
            <a:ext cx="898200" cy="8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1814600" y="1446725"/>
            <a:ext cx="29244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Lý do chọn đề tài</a:t>
            </a:r>
            <a:endParaRPr dirty="0"/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916313" y="2513082"/>
            <a:ext cx="8982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1814600" y="2498438"/>
            <a:ext cx="29244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Sơ đồ Usecase</a:t>
            </a:r>
            <a:endParaRPr dirty="0"/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902638" y="3579545"/>
            <a:ext cx="8982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791" name="Google Shape;1791;p39"/>
          <p:cNvSpPr txBox="1">
            <a:spLocks noGrp="1"/>
          </p:cNvSpPr>
          <p:nvPr>
            <p:ph type="title" idx="13"/>
          </p:nvPr>
        </p:nvSpPr>
        <p:spPr>
          <a:xfrm>
            <a:off x="4583576" y="1446919"/>
            <a:ext cx="8982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1792" name="Google Shape;1792;p39"/>
          <p:cNvSpPr txBox="1">
            <a:spLocks noGrp="1"/>
          </p:cNvSpPr>
          <p:nvPr>
            <p:ph type="subTitle" idx="14"/>
          </p:nvPr>
        </p:nvSpPr>
        <p:spPr>
          <a:xfrm>
            <a:off x="5481775" y="1447225"/>
            <a:ext cx="29244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Database</a:t>
            </a:r>
            <a:endParaRPr dirty="0"/>
          </a:p>
        </p:txBody>
      </p:sp>
      <p:sp>
        <p:nvSpPr>
          <p:cNvPr id="1793" name="Google Shape;1793;p39"/>
          <p:cNvSpPr/>
          <p:nvPr/>
        </p:nvSpPr>
        <p:spPr>
          <a:xfrm>
            <a:off x="4868050" y="2513075"/>
            <a:ext cx="3732000" cy="242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4" name="Google Shape;1794;p39"/>
          <p:cNvGrpSpPr/>
          <p:nvPr/>
        </p:nvGrpSpPr>
        <p:grpSpPr>
          <a:xfrm>
            <a:off x="5355618" y="2620657"/>
            <a:ext cx="2924525" cy="2233168"/>
            <a:chOff x="5257178" y="2620657"/>
            <a:chExt cx="2924525" cy="2233168"/>
          </a:xfrm>
        </p:grpSpPr>
        <p:grpSp>
          <p:nvGrpSpPr>
            <p:cNvPr id="1795" name="Google Shape;1795;p39"/>
            <p:cNvGrpSpPr/>
            <p:nvPr/>
          </p:nvGrpSpPr>
          <p:grpSpPr>
            <a:xfrm rot="246656">
              <a:off x="5329167" y="2677925"/>
              <a:ext cx="1671942" cy="2068400"/>
              <a:chOff x="1697500" y="3523950"/>
              <a:chExt cx="1234375" cy="1527075"/>
            </a:xfrm>
          </p:grpSpPr>
          <p:sp>
            <p:nvSpPr>
              <p:cNvPr id="1796" name="Google Shape;1796;p39"/>
              <p:cNvSpPr/>
              <p:nvPr/>
            </p:nvSpPr>
            <p:spPr>
              <a:xfrm>
                <a:off x="1816550" y="4533800"/>
                <a:ext cx="627850" cy="495100"/>
              </a:xfrm>
              <a:custGeom>
                <a:avLst/>
                <a:gdLst/>
                <a:ahLst/>
                <a:cxnLst/>
                <a:rect l="l" t="t" r="r" b="b"/>
                <a:pathLst>
                  <a:path w="25114" h="19804" extrusionOk="0">
                    <a:moveTo>
                      <a:pt x="18596" y="0"/>
                    </a:moveTo>
                    <a:cubicBezTo>
                      <a:pt x="18322" y="0"/>
                      <a:pt x="18060" y="123"/>
                      <a:pt x="17946" y="329"/>
                    </a:cubicBezTo>
                    <a:cubicBezTo>
                      <a:pt x="17820" y="555"/>
                      <a:pt x="17896" y="831"/>
                      <a:pt x="18121" y="981"/>
                    </a:cubicBezTo>
                    <a:lnTo>
                      <a:pt x="18848" y="1482"/>
                    </a:lnTo>
                    <a:lnTo>
                      <a:pt x="16642" y="1006"/>
                    </a:lnTo>
                    <a:cubicBezTo>
                      <a:pt x="16579" y="991"/>
                      <a:pt x="16516" y="984"/>
                      <a:pt x="16454" y="984"/>
                    </a:cubicBezTo>
                    <a:cubicBezTo>
                      <a:pt x="16196" y="984"/>
                      <a:pt x="15962" y="1105"/>
                      <a:pt x="15840" y="1307"/>
                    </a:cubicBezTo>
                    <a:cubicBezTo>
                      <a:pt x="15690" y="1557"/>
                      <a:pt x="15790" y="1858"/>
                      <a:pt x="16066" y="2009"/>
                    </a:cubicBezTo>
                    <a:lnTo>
                      <a:pt x="17469" y="2836"/>
                    </a:lnTo>
                    <a:lnTo>
                      <a:pt x="13510" y="1883"/>
                    </a:lnTo>
                    <a:cubicBezTo>
                      <a:pt x="13434" y="1860"/>
                      <a:pt x="13355" y="1849"/>
                      <a:pt x="13276" y="1849"/>
                    </a:cubicBezTo>
                    <a:cubicBezTo>
                      <a:pt x="13012" y="1849"/>
                      <a:pt x="12748" y="1972"/>
                      <a:pt x="12632" y="2184"/>
                    </a:cubicBezTo>
                    <a:cubicBezTo>
                      <a:pt x="12482" y="2435"/>
                      <a:pt x="12607" y="2760"/>
                      <a:pt x="12908" y="2911"/>
                    </a:cubicBezTo>
                    <a:lnTo>
                      <a:pt x="14612" y="3663"/>
                    </a:lnTo>
                    <a:lnTo>
                      <a:pt x="14612" y="3663"/>
                    </a:lnTo>
                    <a:lnTo>
                      <a:pt x="5214" y="1081"/>
                    </a:lnTo>
                    <a:cubicBezTo>
                      <a:pt x="5137" y="1058"/>
                      <a:pt x="5057" y="1047"/>
                      <a:pt x="4976" y="1047"/>
                    </a:cubicBezTo>
                    <a:cubicBezTo>
                      <a:pt x="4714" y="1047"/>
                      <a:pt x="4452" y="1165"/>
                      <a:pt x="4337" y="1357"/>
                    </a:cubicBezTo>
                    <a:cubicBezTo>
                      <a:pt x="4161" y="1633"/>
                      <a:pt x="4286" y="1958"/>
                      <a:pt x="4612" y="2109"/>
                    </a:cubicBezTo>
                    <a:cubicBezTo>
                      <a:pt x="6041" y="2785"/>
                      <a:pt x="8698" y="3412"/>
                      <a:pt x="10527" y="4289"/>
                    </a:cubicBezTo>
                    <a:cubicBezTo>
                      <a:pt x="7770" y="3237"/>
                      <a:pt x="4662" y="2585"/>
                      <a:pt x="4462" y="2510"/>
                    </a:cubicBezTo>
                    <a:lnTo>
                      <a:pt x="4462" y="2535"/>
                    </a:lnTo>
                    <a:cubicBezTo>
                      <a:pt x="4260" y="2450"/>
                      <a:pt x="4103" y="2405"/>
                      <a:pt x="3968" y="2405"/>
                    </a:cubicBezTo>
                    <a:cubicBezTo>
                      <a:pt x="3785" y="2405"/>
                      <a:pt x="3643" y="2487"/>
                      <a:pt x="3484" y="2660"/>
                    </a:cubicBezTo>
                    <a:cubicBezTo>
                      <a:pt x="3284" y="2936"/>
                      <a:pt x="3359" y="3287"/>
                      <a:pt x="3685" y="3462"/>
                    </a:cubicBezTo>
                    <a:cubicBezTo>
                      <a:pt x="3760" y="3487"/>
                      <a:pt x="6793" y="4389"/>
                      <a:pt x="9575" y="5868"/>
                    </a:cubicBezTo>
                    <a:lnTo>
                      <a:pt x="3760" y="3913"/>
                    </a:lnTo>
                    <a:cubicBezTo>
                      <a:pt x="3656" y="3873"/>
                      <a:pt x="3542" y="3854"/>
                      <a:pt x="3429" y="3854"/>
                    </a:cubicBezTo>
                    <a:cubicBezTo>
                      <a:pt x="3188" y="3854"/>
                      <a:pt x="2952" y="3943"/>
                      <a:pt x="2833" y="4114"/>
                    </a:cubicBezTo>
                    <a:cubicBezTo>
                      <a:pt x="2632" y="4389"/>
                      <a:pt x="2708" y="4715"/>
                      <a:pt x="3033" y="4891"/>
                    </a:cubicBezTo>
                    <a:lnTo>
                      <a:pt x="13058" y="9703"/>
                    </a:lnTo>
                    <a:lnTo>
                      <a:pt x="2958" y="5893"/>
                    </a:lnTo>
                    <a:cubicBezTo>
                      <a:pt x="2854" y="5845"/>
                      <a:pt x="2742" y="5823"/>
                      <a:pt x="2631" y="5823"/>
                    </a:cubicBezTo>
                    <a:cubicBezTo>
                      <a:pt x="2396" y="5823"/>
                      <a:pt x="2167" y="5923"/>
                      <a:pt x="2031" y="6094"/>
                    </a:cubicBezTo>
                    <a:cubicBezTo>
                      <a:pt x="1830" y="6344"/>
                      <a:pt x="1931" y="6695"/>
                      <a:pt x="2231" y="6846"/>
                    </a:cubicBezTo>
                    <a:lnTo>
                      <a:pt x="13459" y="12284"/>
                    </a:lnTo>
                    <a:lnTo>
                      <a:pt x="2783" y="7723"/>
                    </a:lnTo>
                    <a:cubicBezTo>
                      <a:pt x="2681" y="7684"/>
                      <a:pt x="2572" y="7664"/>
                      <a:pt x="2464" y="7664"/>
                    </a:cubicBezTo>
                    <a:cubicBezTo>
                      <a:pt x="2226" y="7664"/>
                      <a:pt x="1993" y="7759"/>
                      <a:pt x="1855" y="7948"/>
                    </a:cubicBezTo>
                    <a:cubicBezTo>
                      <a:pt x="1655" y="8199"/>
                      <a:pt x="1755" y="8525"/>
                      <a:pt x="2081" y="8700"/>
                    </a:cubicBezTo>
                    <a:lnTo>
                      <a:pt x="9099" y="12385"/>
                    </a:lnTo>
                    <a:lnTo>
                      <a:pt x="9099" y="12385"/>
                    </a:lnTo>
                    <a:lnTo>
                      <a:pt x="2357" y="9502"/>
                    </a:lnTo>
                    <a:cubicBezTo>
                      <a:pt x="2252" y="9454"/>
                      <a:pt x="2137" y="9432"/>
                      <a:pt x="2024" y="9432"/>
                    </a:cubicBezTo>
                    <a:cubicBezTo>
                      <a:pt x="1783" y="9432"/>
                      <a:pt x="1549" y="9533"/>
                      <a:pt x="1429" y="9703"/>
                    </a:cubicBezTo>
                    <a:cubicBezTo>
                      <a:pt x="1229" y="9953"/>
                      <a:pt x="1304" y="10279"/>
                      <a:pt x="1605" y="10455"/>
                    </a:cubicBezTo>
                    <a:lnTo>
                      <a:pt x="9374" y="14866"/>
                    </a:lnTo>
                    <a:lnTo>
                      <a:pt x="9374" y="14866"/>
                    </a:lnTo>
                    <a:lnTo>
                      <a:pt x="1630" y="11708"/>
                    </a:lnTo>
                    <a:cubicBezTo>
                      <a:pt x="1525" y="11660"/>
                      <a:pt x="1413" y="11637"/>
                      <a:pt x="1302" y="11637"/>
                    </a:cubicBezTo>
                    <a:cubicBezTo>
                      <a:pt x="1068" y="11637"/>
                      <a:pt x="839" y="11738"/>
                      <a:pt x="702" y="11908"/>
                    </a:cubicBezTo>
                    <a:cubicBezTo>
                      <a:pt x="527" y="12159"/>
                      <a:pt x="602" y="12485"/>
                      <a:pt x="903" y="12660"/>
                    </a:cubicBezTo>
                    <a:lnTo>
                      <a:pt x="6342" y="15718"/>
                    </a:lnTo>
                    <a:lnTo>
                      <a:pt x="6342" y="15718"/>
                    </a:lnTo>
                    <a:lnTo>
                      <a:pt x="1429" y="13888"/>
                    </a:lnTo>
                    <a:cubicBezTo>
                      <a:pt x="1334" y="13852"/>
                      <a:pt x="1235" y="13834"/>
                      <a:pt x="1137" y="13834"/>
                    </a:cubicBezTo>
                    <a:cubicBezTo>
                      <a:pt x="899" y="13834"/>
                      <a:pt x="669" y="13936"/>
                      <a:pt x="527" y="14114"/>
                    </a:cubicBezTo>
                    <a:cubicBezTo>
                      <a:pt x="352" y="14364"/>
                      <a:pt x="427" y="14690"/>
                      <a:pt x="728" y="14866"/>
                    </a:cubicBezTo>
                    <a:lnTo>
                      <a:pt x="3735" y="16670"/>
                    </a:lnTo>
                    <a:lnTo>
                      <a:pt x="1078" y="15718"/>
                    </a:lnTo>
                    <a:cubicBezTo>
                      <a:pt x="993" y="15692"/>
                      <a:pt x="904" y="15679"/>
                      <a:pt x="815" y="15679"/>
                    </a:cubicBezTo>
                    <a:cubicBezTo>
                      <a:pt x="567" y="15679"/>
                      <a:pt x="324" y="15777"/>
                      <a:pt x="176" y="15943"/>
                    </a:cubicBezTo>
                    <a:cubicBezTo>
                      <a:pt x="1" y="16194"/>
                      <a:pt x="76" y="16495"/>
                      <a:pt x="352" y="16670"/>
                    </a:cubicBezTo>
                    <a:lnTo>
                      <a:pt x="1454" y="17422"/>
                    </a:lnTo>
                    <a:lnTo>
                      <a:pt x="1204" y="17347"/>
                    </a:lnTo>
                    <a:cubicBezTo>
                      <a:pt x="1130" y="17320"/>
                      <a:pt x="1051" y="17308"/>
                      <a:pt x="971" y="17308"/>
                    </a:cubicBezTo>
                    <a:cubicBezTo>
                      <a:pt x="753" y="17308"/>
                      <a:pt x="530" y="17401"/>
                      <a:pt x="402" y="17547"/>
                    </a:cubicBezTo>
                    <a:cubicBezTo>
                      <a:pt x="201" y="17748"/>
                      <a:pt x="226" y="18024"/>
                      <a:pt x="427" y="18224"/>
                    </a:cubicBezTo>
                    <a:lnTo>
                      <a:pt x="1555" y="19377"/>
                    </a:lnTo>
                    <a:cubicBezTo>
                      <a:pt x="1698" y="19506"/>
                      <a:pt x="1907" y="19578"/>
                      <a:pt x="2116" y="19578"/>
                    </a:cubicBezTo>
                    <a:cubicBezTo>
                      <a:pt x="2273" y="19578"/>
                      <a:pt x="2429" y="19538"/>
                      <a:pt x="2557" y="19452"/>
                    </a:cubicBezTo>
                    <a:cubicBezTo>
                      <a:pt x="2708" y="19352"/>
                      <a:pt x="2783" y="19202"/>
                      <a:pt x="2808" y="19051"/>
                    </a:cubicBezTo>
                    <a:lnTo>
                      <a:pt x="5013" y="19753"/>
                    </a:lnTo>
                    <a:cubicBezTo>
                      <a:pt x="5114" y="19778"/>
                      <a:pt x="5189" y="19803"/>
                      <a:pt x="5289" y="19803"/>
                    </a:cubicBezTo>
                    <a:cubicBezTo>
                      <a:pt x="5515" y="19803"/>
                      <a:pt x="5765" y="19678"/>
                      <a:pt x="5890" y="19502"/>
                    </a:cubicBezTo>
                    <a:cubicBezTo>
                      <a:pt x="6066" y="19277"/>
                      <a:pt x="5991" y="18976"/>
                      <a:pt x="5715" y="18801"/>
                    </a:cubicBezTo>
                    <a:lnTo>
                      <a:pt x="5114" y="18375"/>
                    </a:lnTo>
                    <a:lnTo>
                      <a:pt x="8798" y="19678"/>
                    </a:lnTo>
                    <a:cubicBezTo>
                      <a:pt x="8882" y="19704"/>
                      <a:pt x="8969" y="19716"/>
                      <a:pt x="9056" y="19716"/>
                    </a:cubicBezTo>
                    <a:cubicBezTo>
                      <a:pt x="9304" y="19716"/>
                      <a:pt x="9545" y="19613"/>
                      <a:pt x="9675" y="19427"/>
                    </a:cubicBezTo>
                    <a:cubicBezTo>
                      <a:pt x="9850" y="19202"/>
                      <a:pt x="9775" y="18876"/>
                      <a:pt x="9500" y="18700"/>
                    </a:cubicBezTo>
                    <a:lnTo>
                      <a:pt x="7068" y="17247"/>
                    </a:lnTo>
                    <a:lnTo>
                      <a:pt x="12983" y="19477"/>
                    </a:lnTo>
                    <a:cubicBezTo>
                      <a:pt x="13078" y="19514"/>
                      <a:pt x="13180" y="19531"/>
                      <a:pt x="13280" y="19531"/>
                    </a:cubicBezTo>
                    <a:cubicBezTo>
                      <a:pt x="13524" y="19531"/>
                      <a:pt x="13761" y="19429"/>
                      <a:pt x="13886" y="19252"/>
                    </a:cubicBezTo>
                    <a:cubicBezTo>
                      <a:pt x="14061" y="19001"/>
                      <a:pt x="13986" y="18675"/>
                      <a:pt x="13685" y="18500"/>
                    </a:cubicBezTo>
                    <a:lnTo>
                      <a:pt x="9901" y="16370"/>
                    </a:lnTo>
                    <a:lnTo>
                      <a:pt x="9901" y="16370"/>
                    </a:lnTo>
                    <a:lnTo>
                      <a:pt x="17444" y="19452"/>
                    </a:lnTo>
                    <a:cubicBezTo>
                      <a:pt x="17549" y="19500"/>
                      <a:pt x="17661" y="19523"/>
                      <a:pt x="17772" y="19523"/>
                    </a:cubicBezTo>
                    <a:cubicBezTo>
                      <a:pt x="18007" y="19523"/>
                      <a:pt x="18236" y="19422"/>
                      <a:pt x="18372" y="19252"/>
                    </a:cubicBezTo>
                    <a:cubicBezTo>
                      <a:pt x="18572" y="19001"/>
                      <a:pt x="18472" y="18675"/>
                      <a:pt x="18171" y="18500"/>
                    </a:cubicBezTo>
                    <a:lnTo>
                      <a:pt x="11454" y="14690"/>
                    </a:lnTo>
                    <a:lnTo>
                      <a:pt x="22256" y="19302"/>
                    </a:lnTo>
                    <a:cubicBezTo>
                      <a:pt x="22367" y="19349"/>
                      <a:pt x="22482" y="19372"/>
                      <a:pt x="22595" y="19372"/>
                    </a:cubicBezTo>
                    <a:cubicBezTo>
                      <a:pt x="22840" y="19372"/>
                      <a:pt x="23072" y="19265"/>
                      <a:pt x="23209" y="19076"/>
                    </a:cubicBezTo>
                    <a:cubicBezTo>
                      <a:pt x="23384" y="18826"/>
                      <a:pt x="23284" y="18500"/>
                      <a:pt x="22983" y="18324"/>
                    </a:cubicBezTo>
                    <a:lnTo>
                      <a:pt x="15765" y="14540"/>
                    </a:lnTo>
                    <a:lnTo>
                      <a:pt x="15765" y="14540"/>
                    </a:lnTo>
                    <a:lnTo>
                      <a:pt x="24186" y="18124"/>
                    </a:lnTo>
                    <a:cubicBezTo>
                      <a:pt x="24266" y="18172"/>
                      <a:pt x="24365" y="18189"/>
                      <a:pt x="24466" y="18189"/>
                    </a:cubicBezTo>
                    <a:cubicBezTo>
                      <a:pt x="24524" y="18189"/>
                      <a:pt x="24582" y="18183"/>
                      <a:pt x="24637" y="18174"/>
                    </a:cubicBezTo>
                    <a:cubicBezTo>
                      <a:pt x="24612" y="17773"/>
                      <a:pt x="24587" y="17397"/>
                      <a:pt x="24587" y="16996"/>
                    </a:cubicBezTo>
                    <a:lnTo>
                      <a:pt x="15815" y="12184"/>
                    </a:lnTo>
                    <a:lnTo>
                      <a:pt x="15815" y="12184"/>
                    </a:lnTo>
                    <a:lnTo>
                      <a:pt x="24412" y="15969"/>
                    </a:lnTo>
                    <a:cubicBezTo>
                      <a:pt x="24462" y="15994"/>
                      <a:pt x="24537" y="15994"/>
                      <a:pt x="24587" y="16019"/>
                    </a:cubicBezTo>
                    <a:cubicBezTo>
                      <a:pt x="24612" y="15593"/>
                      <a:pt x="24663" y="15192"/>
                      <a:pt x="24738" y="14765"/>
                    </a:cubicBezTo>
                    <a:lnTo>
                      <a:pt x="16292" y="10104"/>
                    </a:lnTo>
                    <a:lnTo>
                      <a:pt x="16292" y="10104"/>
                    </a:lnTo>
                    <a:lnTo>
                      <a:pt x="23986" y="13487"/>
                    </a:lnTo>
                    <a:cubicBezTo>
                      <a:pt x="24090" y="13535"/>
                      <a:pt x="24202" y="13558"/>
                      <a:pt x="24313" y="13558"/>
                    </a:cubicBezTo>
                    <a:cubicBezTo>
                      <a:pt x="24548" y="13558"/>
                      <a:pt x="24777" y="13457"/>
                      <a:pt x="24913" y="13287"/>
                    </a:cubicBezTo>
                    <a:cubicBezTo>
                      <a:pt x="25114" y="13036"/>
                      <a:pt x="25013" y="12685"/>
                      <a:pt x="24688" y="12535"/>
                    </a:cubicBezTo>
                    <a:lnTo>
                      <a:pt x="14186" y="6946"/>
                    </a:lnTo>
                    <a:lnTo>
                      <a:pt x="14186" y="6946"/>
                    </a:lnTo>
                    <a:cubicBezTo>
                      <a:pt x="16066" y="7673"/>
                      <a:pt x="18347" y="8550"/>
                      <a:pt x="21079" y="9603"/>
                    </a:cubicBezTo>
                    <a:cubicBezTo>
                      <a:pt x="22482" y="10154"/>
                      <a:pt x="23409" y="10505"/>
                      <a:pt x="23460" y="10530"/>
                    </a:cubicBezTo>
                    <a:cubicBezTo>
                      <a:pt x="23560" y="10566"/>
                      <a:pt x="23665" y="10583"/>
                      <a:pt x="23768" y="10583"/>
                    </a:cubicBezTo>
                    <a:cubicBezTo>
                      <a:pt x="24024" y="10583"/>
                      <a:pt x="24269" y="10476"/>
                      <a:pt x="24412" y="10279"/>
                    </a:cubicBezTo>
                    <a:cubicBezTo>
                      <a:pt x="24637" y="9953"/>
                      <a:pt x="24537" y="9778"/>
                      <a:pt x="24086" y="9527"/>
                    </a:cubicBezTo>
                    <a:lnTo>
                      <a:pt x="24086" y="9502"/>
                    </a:lnTo>
                    <a:cubicBezTo>
                      <a:pt x="24086" y="9502"/>
                      <a:pt x="24061" y="9502"/>
                      <a:pt x="24036" y="9477"/>
                    </a:cubicBezTo>
                    <a:cubicBezTo>
                      <a:pt x="23861" y="9402"/>
                      <a:pt x="23635" y="9277"/>
                      <a:pt x="23384" y="9151"/>
                    </a:cubicBezTo>
                    <a:lnTo>
                      <a:pt x="21354" y="8174"/>
                    </a:lnTo>
                    <a:cubicBezTo>
                      <a:pt x="19675" y="7372"/>
                      <a:pt x="17444" y="6294"/>
                      <a:pt x="15214" y="5217"/>
                    </a:cubicBezTo>
                    <a:lnTo>
                      <a:pt x="14186" y="4740"/>
                    </a:lnTo>
                    <a:lnTo>
                      <a:pt x="22958" y="7472"/>
                    </a:lnTo>
                    <a:cubicBezTo>
                      <a:pt x="23051" y="7505"/>
                      <a:pt x="23145" y="7521"/>
                      <a:pt x="23237" y="7521"/>
                    </a:cubicBezTo>
                    <a:cubicBezTo>
                      <a:pt x="23494" y="7521"/>
                      <a:pt x="23731" y="7399"/>
                      <a:pt x="23861" y="7197"/>
                    </a:cubicBezTo>
                    <a:cubicBezTo>
                      <a:pt x="24011" y="6946"/>
                      <a:pt x="23911" y="6620"/>
                      <a:pt x="23585" y="6470"/>
                    </a:cubicBezTo>
                    <a:lnTo>
                      <a:pt x="19199" y="4540"/>
                    </a:lnTo>
                    <a:lnTo>
                      <a:pt x="22106" y="5292"/>
                    </a:lnTo>
                    <a:cubicBezTo>
                      <a:pt x="22177" y="5308"/>
                      <a:pt x="22250" y="5316"/>
                      <a:pt x="22323" y="5316"/>
                    </a:cubicBezTo>
                    <a:cubicBezTo>
                      <a:pt x="22585" y="5316"/>
                      <a:pt x="22841" y="5212"/>
                      <a:pt x="22958" y="5016"/>
                    </a:cubicBezTo>
                    <a:cubicBezTo>
                      <a:pt x="23134" y="4765"/>
                      <a:pt x="23033" y="4465"/>
                      <a:pt x="22758" y="4289"/>
                    </a:cubicBezTo>
                    <a:lnTo>
                      <a:pt x="20402" y="2911"/>
                    </a:lnTo>
                    <a:lnTo>
                      <a:pt x="21906" y="3237"/>
                    </a:lnTo>
                    <a:cubicBezTo>
                      <a:pt x="21965" y="3251"/>
                      <a:pt x="22026" y="3258"/>
                      <a:pt x="22087" y="3258"/>
                    </a:cubicBezTo>
                    <a:cubicBezTo>
                      <a:pt x="22337" y="3258"/>
                      <a:pt x="22587" y="3142"/>
                      <a:pt x="22708" y="2961"/>
                    </a:cubicBezTo>
                    <a:cubicBezTo>
                      <a:pt x="22858" y="2710"/>
                      <a:pt x="22783" y="2435"/>
                      <a:pt x="22532" y="2259"/>
                    </a:cubicBezTo>
                    <a:lnTo>
                      <a:pt x="21129" y="1282"/>
                    </a:lnTo>
                    <a:cubicBezTo>
                      <a:pt x="21354" y="1207"/>
                      <a:pt x="21505" y="1056"/>
                      <a:pt x="21555" y="856"/>
                    </a:cubicBezTo>
                    <a:cubicBezTo>
                      <a:pt x="21605" y="555"/>
                      <a:pt x="21329" y="254"/>
                      <a:pt x="20953" y="204"/>
                    </a:cubicBezTo>
                    <a:lnTo>
                      <a:pt x="18673" y="4"/>
                    </a:lnTo>
                    <a:cubicBezTo>
                      <a:pt x="18647" y="1"/>
                      <a:pt x="18622" y="0"/>
                      <a:pt x="185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1697500" y="3966275"/>
                <a:ext cx="822725" cy="1084750"/>
              </a:xfrm>
              <a:custGeom>
                <a:avLst/>
                <a:gdLst/>
                <a:ahLst/>
                <a:cxnLst/>
                <a:rect l="l" t="t" r="r" b="b"/>
                <a:pathLst>
                  <a:path w="32909" h="43390" extrusionOk="0">
                    <a:moveTo>
                      <a:pt x="32257" y="8168"/>
                    </a:moveTo>
                    <a:cubicBezTo>
                      <a:pt x="32432" y="8995"/>
                      <a:pt x="32031" y="9547"/>
                      <a:pt x="31730" y="10173"/>
                    </a:cubicBezTo>
                    <a:cubicBezTo>
                      <a:pt x="31505" y="9622"/>
                      <a:pt x="31705" y="8770"/>
                      <a:pt x="32257" y="8168"/>
                    </a:cubicBezTo>
                    <a:close/>
                    <a:moveTo>
                      <a:pt x="15833" y="572"/>
                    </a:moveTo>
                    <a:cubicBezTo>
                      <a:pt x="15910" y="572"/>
                      <a:pt x="15988" y="573"/>
                      <a:pt x="16066" y="574"/>
                    </a:cubicBezTo>
                    <a:cubicBezTo>
                      <a:pt x="22307" y="699"/>
                      <a:pt x="28046" y="5712"/>
                      <a:pt x="27996" y="12805"/>
                    </a:cubicBezTo>
                    <a:cubicBezTo>
                      <a:pt x="27947" y="19796"/>
                      <a:pt x="22296" y="24888"/>
                      <a:pt x="15894" y="24888"/>
                    </a:cubicBezTo>
                    <a:cubicBezTo>
                      <a:pt x="15801" y="24888"/>
                      <a:pt x="15708" y="24887"/>
                      <a:pt x="15615" y="24885"/>
                    </a:cubicBezTo>
                    <a:cubicBezTo>
                      <a:pt x="9048" y="24735"/>
                      <a:pt x="3710" y="19446"/>
                      <a:pt x="3685" y="12679"/>
                    </a:cubicBezTo>
                    <a:cubicBezTo>
                      <a:pt x="3809" y="5477"/>
                      <a:pt x="9652" y="572"/>
                      <a:pt x="15833" y="572"/>
                    </a:cubicBezTo>
                    <a:close/>
                    <a:moveTo>
                      <a:pt x="1053" y="41176"/>
                    </a:moveTo>
                    <a:lnTo>
                      <a:pt x="1053" y="41176"/>
                    </a:lnTo>
                    <a:cubicBezTo>
                      <a:pt x="1354" y="41852"/>
                      <a:pt x="1279" y="42354"/>
                      <a:pt x="853" y="42780"/>
                    </a:cubicBezTo>
                    <a:cubicBezTo>
                      <a:pt x="527" y="42304"/>
                      <a:pt x="602" y="41802"/>
                      <a:pt x="1053" y="41176"/>
                    </a:cubicBezTo>
                    <a:close/>
                    <a:moveTo>
                      <a:pt x="15829" y="1"/>
                    </a:moveTo>
                    <a:cubicBezTo>
                      <a:pt x="12353" y="1"/>
                      <a:pt x="8907" y="1416"/>
                      <a:pt x="6417" y="4183"/>
                    </a:cubicBezTo>
                    <a:cubicBezTo>
                      <a:pt x="4161" y="6689"/>
                      <a:pt x="3033" y="9647"/>
                      <a:pt x="3134" y="13030"/>
                    </a:cubicBezTo>
                    <a:cubicBezTo>
                      <a:pt x="3284" y="17416"/>
                      <a:pt x="5264" y="20825"/>
                      <a:pt x="8848" y="23381"/>
                    </a:cubicBezTo>
                    <a:cubicBezTo>
                      <a:pt x="8723" y="23532"/>
                      <a:pt x="8673" y="23657"/>
                      <a:pt x="8572" y="23757"/>
                    </a:cubicBezTo>
                    <a:cubicBezTo>
                      <a:pt x="8096" y="24309"/>
                      <a:pt x="7570" y="24810"/>
                      <a:pt x="7144" y="25386"/>
                    </a:cubicBezTo>
                    <a:cubicBezTo>
                      <a:pt x="5715" y="27366"/>
                      <a:pt x="4462" y="29446"/>
                      <a:pt x="3510" y="31702"/>
                    </a:cubicBezTo>
                    <a:cubicBezTo>
                      <a:pt x="2482" y="34208"/>
                      <a:pt x="1830" y="36840"/>
                      <a:pt x="1229" y="39472"/>
                    </a:cubicBezTo>
                    <a:cubicBezTo>
                      <a:pt x="1129" y="39898"/>
                      <a:pt x="1028" y="40274"/>
                      <a:pt x="703" y="40649"/>
                    </a:cubicBezTo>
                    <a:cubicBezTo>
                      <a:pt x="201" y="41201"/>
                      <a:pt x="1" y="41903"/>
                      <a:pt x="126" y="42654"/>
                    </a:cubicBezTo>
                    <a:cubicBezTo>
                      <a:pt x="176" y="43081"/>
                      <a:pt x="402" y="43331"/>
                      <a:pt x="753" y="43381"/>
                    </a:cubicBezTo>
                    <a:cubicBezTo>
                      <a:pt x="789" y="43387"/>
                      <a:pt x="825" y="43390"/>
                      <a:pt x="861" y="43390"/>
                    </a:cubicBezTo>
                    <a:cubicBezTo>
                      <a:pt x="1144" y="43390"/>
                      <a:pt x="1399" y="43214"/>
                      <a:pt x="1555" y="42880"/>
                    </a:cubicBezTo>
                    <a:cubicBezTo>
                      <a:pt x="1755" y="42529"/>
                      <a:pt x="1855" y="42128"/>
                      <a:pt x="1805" y="41727"/>
                    </a:cubicBezTo>
                    <a:cubicBezTo>
                      <a:pt x="1755" y="41401"/>
                      <a:pt x="1705" y="41101"/>
                      <a:pt x="1655" y="40775"/>
                    </a:cubicBezTo>
                    <a:cubicBezTo>
                      <a:pt x="1630" y="40624"/>
                      <a:pt x="1605" y="40449"/>
                      <a:pt x="1655" y="40299"/>
                    </a:cubicBezTo>
                    <a:cubicBezTo>
                      <a:pt x="1906" y="39171"/>
                      <a:pt x="2181" y="38018"/>
                      <a:pt x="2432" y="36890"/>
                    </a:cubicBezTo>
                    <a:cubicBezTo>
                      <a:pt x="3359" y="33005"/>
                      <a:pt x="4988" y="29421"/>
                      <a:pt x="7269" y="26163"/>
                    </a:cubicBezTo>
                    <a:cubicBezTo>
                      <a:pt x="7495" y="25812"/>
                      <a:pt x="7745" y="25486"/>
                      <a:pt x="7996" y="25136"/>
                    </a:cubicBezTo>
                    <a:lnTo>
                      <a:pt x="7996" y="25136"/>
                    </a:lnTo>
                    <a:cubicBezTo>
                      <a:pt x="7996" y="25486"/>
                      <a:pt x="7921" y="25762"/>
                      <a:pt x="7820" y="26038"/>
                    </a:cubicBezTo>
                    <a:cubicBezTo>
                      <a:pt x="7570" y="26790"/>
                      <a:pt x="7319" y="27542"/>
                      <a:pt x="7094" y="28294"/>
                    </a:cubicBezTo>
                    <a:cubicBezTo>
                      <a:pt x="6141" y="31451"/>
                      <a:pt x="5314" y="34659"/>
                      <a:pt x="5139" y="37968"/>
                    </a:cubicBezTo>
                    <a:cubicBezTo>
                      <a:pt x="5089" y="38970"/>
                      <a:pt x="5139" y="39948"/>
                      <a:pt x="5139" y="40925"/>
                    </a:cubicBezTo>
                    <a:cubicBezTo>
                      <a:pt x="5139" y="41142"/>
                      <a:pt x="5162" y="41453"/>
                      <a:pt x="5455" y="41453"/>
                    </a:cubicBezTo>
                    <a:cubicBezTo>
                      <a:pt x="5466" y="41453"/>
                      <a:pt x="5478" y="41452"/>
                      <a:pt x="5490" y="41451"/>
                    </a:cubicBezTo>
                    <a:cubicBezTo>
                      <a:pt x="5815" y="41401"/>
                      <a:pt x="5715" y="41101"/>
                      <a:pt x="5715" y="40900"/>
                    </a:cubicBezTo>
                    <a:cubicBezTo>
                      <a:pt x="5715" y="39973"/>
                      <a:pt x="5690" y="39045"/>
                      <a:pt x="5715" y="38118"/>
                    </a:cubicBezTo>
                    <a:cubicBezTo>
                      <a:pt x="5765" y="35963"/>
                      <a:pt x="6166" y="33832"/>
                      <a:pt x="6718" y="31752"/>
                    </a:cubicBezTo>
                    <a:cubicBezTo>
                      <a:pt x="7369" y="29346"/>
                      <a:pt x="8146" y="26965"/>
                      <a:pt x="8898" y="24584"/>
                    </a:cubicBezTo>
                    <a:cubicBezTo>
                      <a:pt x="8973" y="24283"/>
                      <a:pt x="9124" y="24008"/>
                      <a:pt x="9274" y="23657"/>
                    </a:cubicBezTo>
                    <a:cubicBezTo>
                      <a:pt x="11265" y="24831"/>
                      <a:pt x="13561" y="25444"/>
                      <a:pt x="15877" y="25444"/>
                    </a:cubicBezTo>
                    <a:cubicBezTo>
                      <a:pt x="19244" y="25444"/>
                      <a:pt x="22655" y="24149"/>
                      <a:pt x="25239" y="21401"/>
                    </a:cubicBezTo>
                    <a:cubicBezTo>
                      <a:pt x="25314" y="21527"/>
                      <a:pt x="25389" y="21652"/>
                      <a:pt x="25465" y="21777"/>
                    </a:cubicBezTo>
                    <a:cubicBezTo>
                      <a:pt x="26718" y="24384"/>
                      <a:pt x="27695" y="27090"/>
                      <a:pt x="28297" y="29898"/>
                    </a:cubicBezTo>
                    <a:cubicBezTo>
                      <a:pt x="28723" y="31877"/>
                      <a:pt x="28973" y="33883"/>
                      <a:pt x="29124" y="35888"/>
                    </a:cubicBezTo>
                    <a:cubicBezTo>
                      <a:pt x="29224" y="37316"/>
                      <a:pt x="29249" y="38745"/>
                      <a:pt x="29049" y="40173"/>
                    </a:cubicBezTo>
                    <a:cubicBezTo>
                      <a:pt x="28998" y="40474"/>
                      <a:pt x="28923" y="40800"/>
                      <a:pt x="28898" y="41126"/>
                    </a:cubicBezTo>
                    <a:cubicBezTo>
                      <a:pt x="28898" y="41226"/>
                      <a:pt x="29049" y="41401"/>
                      <a:pt x="29174" y="41451"/>
                    </a:cubicBezTo>
                    <a:cubicBezTo>
                      <a:pt x="29178" y="41454"/>
                      <a:pt x="29184" y="41455"/>
                      <a:pt x="29190" y="41455"/>
                    </a:cubicBezTo>
                    <a:cubicBezTo>
                      <a:pt x="29254" y="41455"/>
                      <a:pt x="29406" y="41342"/>
                      <a:pt x="29475" y="41251"/>
                    </a:cubicBezTo>
                    <a:cubicBezTo>
                      <a:pt x="29525" y="41126"/>
                      <a:pt x="29525" y="40975"/>
                      <a:pt x="29550" y="40825"/>
                    </a:cubicBezTo>
                    <a:cubicBezTo>
                      <a:pt x="29826" y="38970"/>
                      <a:pt x="29800" y="37116"/>
                      <a:pt x="29650" y="35236"/>
                    </a:cubicBezTo>
                    <a:cubicBezTo>
                      <a:pt x="29324" y="31527"/>
                      <a:pt x="28648" y="27943"/>
                      <a:pt x="27244" y="24484"/>
                    </a:cubicBezTo>
                    <a:cubicBezTo>
                      <a:pt x="27194" y="24359"/>
                      <a:pt x="27169" y="24208"/>
                      <a:pt x="27094" y="23958"/>
                    </a:cubicBezTo>
                    <a:lnTo>
                      <a:pt x="27094" y="23958"/>
                    </a:lnTo>
                    <a:cubicBezTo>
                      <a:pt x="27294" y="24133"/>
                      <a:pt x="27394" y="24233"/>
                      <a:pt x="27520" y="24309"/>
                    </a:cubicBezTo>
                    <a:cubicBezTo>
                      <a:pt x="27996" y="24760"/>
                      <a:pt x="28572" y="25035"/>
                      <a:pt x="29199" y="25211"/>
                    </a:cubicBezTo>
                    <a:cubicBezTo>
                      <a:pt x="29394" y="25259"/>
                      <a:pt x="29575" y="25284"/>
                      <a:pt x="29744" y="25284"/>
                    </a:cubicBezTo>
                    <a:cubicBezTo>
                      <a:pt x="30272" y="25284"/>
                      <a:pt x="30681" y="25041"/>
                      <a:pt x="31003" y="24509"/>
                    </a:cubicBezTo>
                    <a:cubicBezTo>
                      <a:pt x="31254" y="24083"/>
                      <a:pt x="31430" y="23632"/>
                      <a:pt x="31555" y="23181"/>
                    </a:cubicBezTo>
                    <a:cubicBezTo>
                      <a:pt x="32232" y="20775"/>
                      <a:pt x="32232" y="18319"/>
                      <a:pt x="32106" y="15862"/>
                    </a:cubicBezTo>
                    <a:cubicBezTo>
                      <a:pt x="32056" y="14459"/>
                      <a:pt x="31931" y="13080"/>
                      <a:pt x="31831" y="11702"/>
                    </a:cubicBezTo>
                    <a:cubicBezTo>
                      <a:pt x="31805" y="11351"/>
                      <a:pt x="31881" y="11075"/>
                      <a:pt x="32056" y="10775"/>
                    </a:cubicBezTo>
                    <a:cubicBezTo>
                      <a:pt x="32357" y="10223"/>
                      <a:pt x="32607" y="9672"/>
                      <a:pt x="32808" y="9070"/>
                    </a:cubicBezTo>
                    <a:cubicBezTo>
                      <a:pt x="32908" y="8795"/>
                      <a:pt x="32908" y="8419"/>
                      <a:pt x="32833" y="8143"/>
                    </a:cubicBezTo>
                    <a:cubicBezTo>
                      <a:pt x="32730" y="7790"/>
                      <a:pt x="32507" y="7601"/>
                      <a:pt x="32259" y="7601"/>
                    </a:cubicBezTo>
                    <a:cubicBezTo>
                      <a:pt x="32083" y="7601"/>
                      <a:pt x="31896" y="7695"/>
                      <a:pt x="31730" y="7892"/>
                    </a:cubicBezTo>
                    <a:cubicBezTo>
                      <a:pt x="31505" y="8168"/>
                      <a:pt x="31354" y="8544"/>
                      <a:pt x="31229" y="8895"/>
                    </a:cubicBezTo>
                    <a:cubicBezTo>
                      <a:pt x="31003" y="9572"/>
                      <a:pt x="31129" y="10248"/>
                      <a:pt x="31204" y="10925"/>
                    </a:cubicBezTo>
                    <a:cubicBezTo>
                      <a:pt x="31354" y="12303"/>
                      <a:pt x="31430" y="13707"/>
                      <a:pt x="31505" y="15085"/>
                    </a:cubicBezTo>
                    <a:cubicBezTo>
                      <a:pt x="31630" y="17266"/>
                      <a:pt x="31680" y="19446"/>
                      <a:pt x="31329" y="21602"/>
                    </a:cubicBezTo>
                    <a:cubicBezTo>
                      <a:pt x="31179" y="22379"/>
                      <a:pt x="30953" y="23181"/>
                      <a:pt x="30678" y="23908"/>
                    </a:cubicBezTo>
                    <a:cubicBezTo>
                      <a:pt x="30479" y="24468"/>
                      <a:pt x="30162" y="24716"/>
                      <a:pt x="29709" y="24716"/>
                    </a:cubicBezTo>
                    <a:cubicBezTo>
                      <a:pt x="29535" y="24716"/>
                      <a:pt x="29340" y="24679"/>
                      <a:pt x="29124" y="24609"/>
                    </a:cubicBezTo>
                    <a:cubicBezTo>
                      <a:pt x="28597" y="24434"/>
                      <a:pt x="28121" y="24183"/>
                      <a:pt x="27720" y="23782"/>
                    </a:cubicBezTo>
                    <a:cubicBezTo>
                      <a:pt x="27319" y="23356"/>
                      <a:pt x="26943" y="22930"/>
                      <a:pt x="26542" y="22504"/>
                    </a:cubicBezTo>
                    <a:cubicBezTo>
                      <a:pt x="26091" y="22053"/>
                      <a:pt x="25916" y="21426"/>
                      <a:pt x="25640" y="20925"/>
                    </a:cubicBezTo>
                    <a:cubicBezTo>
                      <a:pt x="30352" y="15060"/>
                      <a:pt x="29149" y="7065"/>
                      <a:pt x="23861" y="2830"/>
                    </a:cubicBezTo>
                    <a:cubicBezTo>
                      <a:pt x="21492" y="932"/>
                      <a:pt x="18650" y="1"/>
                      <a:pt x="158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>
                <a:off x="2200025" y="3523950"/>
                <a:ext cx="731850" cy="621600"/>
              </a:xfrm>
              <a:custGeom>
                <a:avLst/>
                <a:gdLst/>
                <a:ahLst/>
                <a:cxnLst/>
                <a:rect l="l" t="t" r="r" b="b"/>
                <a:pathLst>
                  <a:path w="29274" h="24864" extrusionOk="0">
                    <a:moveTo>
                      <a:pt x="14681" y="581"/>
                    </a:moveTo>
                    <a:cubicBezTo>
                      <a:pt x="16493" y="581"/>
                      <a:pt x="18274" y="849"/>
                      <a:pt x="20025" y="1375"/>
                    </a:cubicBezTo>
                    <a:cubicBezTo>
                      <a:pt x="20251" y="1450"/>
                      <a:pt x="20502" y="1425"/>
                      <a:pt x="20702" y="1525"/>
                    </a:cubicBezTo>
                    <a:cubicBezTo>
                      <a:pt x="22431" y="2352"/>
                      <a:pt x="24211" y="3129"/>
                      <a:pt x="25589" y="4558"/>
                    </a:cubicBezTo>
                    <a:cubicBezTo>
                      <a:pt x="26141" y="5159"/>
                      <a:pt x="26667" y="5761"/>
                      <a:pt x="27093" y="6437"/>
                    </a:cubicBezTo>
                    <a:cubicBezTo>
                      <a:pt x="28622" y="9019"/>
                      <a:pt x="28622" y="11600"/>
                      <a:pt x="27068" y="14157"/>
                    </a:cubicBezTo>
                    <a:cubicBezTo>
                      <a:pt x="26141" y="15711"/>
                      <a:pt x="24837" y="16864"/>
                      <a:pt x="23283" y="17716"/>
                    </a:cubicBezTo>
                    <a:cubicBezTo>
                      <a:pt x="22707" y="18041"/>
                      <a:pt x="22406" y="18392"/>
                      <a:pt x="22406" y="19094"/>
                    </a:cubicBezTo>
                    <a:cubicBezTo>
                      <a:pt x="22406" y="19495"/>
                      <a:pt x="22256" y="19921"/>
                      <a:pt x="22080" y="20297"/>
                    </a:cubicBezTo>
                    <a:cubicBezTo>
                      <a:pt x="21429" y="21926"/>
                      <a:pt x="20276" y="23129"/>
                      <a:pt x="18697" y="24032"/>
                    </a:cubicBezTo>
                    <a:cubicBezTo>
                      <a:pt x="18998" y="23154"/>
                      <a:pt x="19299" y="22427"/>
                      <a:pt x="19474" y="21651"/>
                    </a:cubicBezTo>
                    <a:cubicBezTo>
                      <a:pt x="19599" y="21149"/>
                      <a:pt x="19599" y="20598"/>
                      <a:pt x="19549" y="20097"/>
                    </a:cubicBezTo>
                    <a:cubicBezTo>
                      <a:pt x="19492" y="19641"/>
                      <a:pt x="19363" y="19473"/>
                      <a:pt x="19053" y="19473"/>
                    </a:cubicBezTo>
                    <a:cubicBezTo>
                      <a:pt x="18954" y="19473"/>
                      <a:pt x="18836" y="19490"/>
                      <a:pt x="18697" y="19520"/>
                    </a:cubicBezTo>
                    <a:cubicBezTo>
                      <a:pt x="17312" y="19813"/>
                      <a:pt x="15935" y="19965"/>
                      <a:pt x="14569" y="19965"/>
                    </a:cubicBezTo>
                    <a:cubicBezTo>
                      <a:pt x="12423" y="19965"/>
                      <a:pt x="10303" y="19590"/>
                      <a:pt x="8221" y="18793"/>
                    </a:cubicBezTo>
                    <a:cubicBezTo>
                      <a:pt x="6115" y="17991"/>
                      <a:pt x="4261" y="16838"/>
                      <a:pt x="2832" y="15059"/>
                    </a:cubicBezTo>
                    <a:cubicBezTo>
                      <a:pt x="1604" y="13530"/>
                      <a:pt x="927" y="11801"/>
                      <a:pt x="1053" y="9796"/>
                    </a:cubicBezTo>
                    <a:cubicBezTo>
                      <a:pt x="1128" y="8442"/>
                      <a:pt x="1604" y="7214"/>
                      <a:pt x="2356" y="6087"/>
                    </a:cubicBezTo>
                    <a:cubicBezTo>
                      <a:pt x="3283" y="4683"/>
                      <a:pt x="4537" y="3630"/>
                      <a:pt x="5990" y="2778"/>
                    </a:cubicBezTo>
                    <a:cubicBezTo>
                      <a:pt x="8196" y="1500"/>
                      <a:pt x="10577" y="848"/>
                      <a:pt x="13108" y="648"/>
                    </a:cubicBezTo>
                    <a:cubicBezTo>
                      <a:pt x="13635" y="603"/>
                      <a:pt x="14159" y="581"/>
                      <a:pt x="14681" y="581"/>
                    </a:cubicBezTo>
                    <a:close/>
                    <a:moveTo>
                      <a:pt x="14656" y="1"/>
                    </a:moveTo>
                    <a:cubicBezTo>
                      <a:pt x="13727" y="1"/>
                      <a:pt x="12792" y="68"/>
                      <a:pt x="11855" y="197"/>
                    </a:cubicBezTo>
                    <a:cubicBezTo>
                      <a:pt x="9549" y="523"/>
                      <a:pt x="7394" y="1224"/>
                      <a:pt x="5414" y="2452"/>
                    </a:cubicBezTo>
                    <a:cubicBezTo>
                      <a:pt x="3935" y="3355"/>
                      <a:pt x="2682" y="4483"/>
                      <a:pt x="1755" y="5936"/>
                    </a:cubicBezTo>
                    <a:cubicBezTo>
                      <a:pt x="0" y="8793"/>
                      <a:pt x="0" y="11676"/>
                      <a:pt x="1755" y="14558"/>
                    </a:cubicBezTo>
                    <a:cubicBezTo>
                      <a:pt x="2732" y="16112"/>
                      <a:pt x="4060" y="17290"/>
                      <a:pt x="5639" y="18192"/>
                    </a:cubicBezTo>
                    <a:cubicBezTo>
                      <a:pt x="8444" y="19821"/>
                      <a:pt x="11452" y="20517"/>
                      <a:pt x="14594" y="20517"/>
                    </a:cubicBezTo>
                    <a:cubicBezTo>
                      <a:pt x="15271" y="20517"/>
                      <a:pt x="15954" y="20485"/>
                      <a:pt x="16642" y="20422"/>
                    </a:cubicBezTo>
                    <a:cubicBezTo>
                      <a:pt x="17419" y="20347"/>
                      <a:pt x="18196" y="20197"/>
                      <a:pt x="18973" y="20097"/>
                    </a:cubicBezTo>
                    <a:cubicBezTo>
                      <a:pt x="19123" y="20498"/>
                      <a:pt x="19098" y="20899"/>
                      <a:pt x="19023" y="21300"/>
                    </a:cubicBezTo>
                    <a:cubicBezTo>
                      <a:pt x="18772" y="22327"/>
                      <a:pt x="18446" y="23305"/>
                      <a:pt x="17795" y="24157"/>
                    </a:cubicBezTo>
                    <a:cubicBezTo>
                      <a:pt x="17644" y="24307"/>
                      <a:pt x="17544" y="24508"/>
                      <a:pt x="17669" y="24708"/>
                    </a:cubicBezTo>
                    <a:cubicBezTo>
                      <a:pt x="17755" y="24823"/>
                      <a:pt x="17858" y="24864"/>
                      <a:pt x="17967" y="24864"/>
                    </a:cubicBezTo>
                    <a:cubicBezTo>
                      <a:pt x="18049" y="24864"/>
                      <a:pt x="18135" y="24841"/>
                      <a:pt x="18221" y="24808"/>
                    </a:cubicBezTo>
                    <a:cubicBezTo>
                      <a:pt x="18421" y="24758"/>
                      <a:pt x="18622" y="24708"/>
                      <a:pt x="18772" y="24583"/>
                    </a:cubicBezTo>
                    <a:cubicBezTo>
                      <a:pt x="19299" y="24257"/>
                      <a:pt x="19875" y="23956"/>
                      <a:pt x="20351" y="23555"/>
                    </a:cubicBezTo>
                    <a:cubicBezTo>
                      <a:pt x="21880" y="22277"/>
                      <a:pt x="22933" y="20698"/>
                      <a:pt x="23033" y="18593"/>
                    </a:cubicBezTo>
                    <a:cubicBezTo>
                      <a:pt x="23058" y="18568"/>
                      <a:pt x="23058" y="18543"/>
                      <a:pt x="23083" y="18543"/>
                    </a:cubicBezTo>
                    <a:cubicBezTo>
                      <a:pt x="23258" y="18443"/>
                      <a:pt x="23434" y="18317"/>
                      <a:pt x="23584" y="18217"/>
                    </a:cubicBezTo>
                    <a:cubicBezTo>
                      <a:pt x="25088" y="17340"/>
                      <a:pt x="26366" y="16237"/>
                      <a:pt x="27344" y="14783"/>
                    </a:cubicBezTo>
                    <a:cubicBezTo>
                      <a:pt x="29248" y="11976"/>
                      <a:pt x="29274" y="8643"/>
                      <a:pt x="27394" y="5811"/>
                    </a:cubicBezTo>
                    <a:cubicBezTo>
                      <a:pt x="26717" y="4833"/>
                      <a:pt x="25915" y="3956"/>
                      <a:pt x="24938" y="3254"/>
                    </a:cubicBezTo>
                    <a:cubicBezTo>
                      <a:pt x="23659" y="2327"/>
                      <a:pt x="22356" y="1400"/>
                      <a:pt x="20727" y="1149"/>
                    </a:cubicBezTo>
                    <a:cubicBezTo>
                      <a:pt x="20702" y="1149"/>
                      <a:pt x="20677" y="1099"/>
                      <a:pt x="20627" y="1074"/>
                    </a:cubicBezTo>
                    <a:cubicBezTo>
                      <a:pt x="20401" y="974"/>
                      <a:pt x="20176" y="848"/>
                      <a:pt x="19925" y="773"/>
                    </a:cubicBezTo>
                    <a:cubicBezTo>
                      <a:pt x="18196" y="246"/>
                      <a:pt x="16435" y="1"/>
                      <a:pt x="14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2055900" y="4245650"/>
                <a:ext cx="207425" cy="125975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039" extrusionOk="0">
                    <a:moveTo>
                      <a:pt x="8071" y="1"/>
                    </a:moveTo>
                    <a:cubicBezTo>
                      <a:pt x="7971" y="1"/>
                      <a:pt x="7820" y="176"/>
                      <a:pt x="7770" y="301"/>
                    </a:cubicBezTo>
                    <a:cubicBezTo>
                      <a:pt x="7695" y="427"/>
                      <a:pt x="7695" y="602"/>
                      <a:pt x="7670" y="778"/>
                    </a:cubicBezTo>
                    <a:cubicBezTo>
                      <a:pt x="7469" y="1705"/>
                      <a:pt x="7169" y="2582"/>
                      <a:pt x="6567" y="3359"/>
                    </a:cubicBezTo>
                    <a:cubicBezTo>
                      <a:pt x="5998" y="4047"/>
                      <a:pt x="5293" y="4466"/>
                      <a:pt x="4369" y="4466"/>
                    </a:cubicBezTo>
                    <a:cubicBezTo>
                      <a:pt x="4317" y="4466"/>
                      <a:pt x="4265" y="4464"/>
                      <a:pt x="4211" y="4462"/>
                    </a:cubicBezTo>
                    <a:cubicBezTo>
                      <a:pt x="3660" y="4437"/>
                      <a:pt x="3159" y="4261"/>
                      <a:pt x="2682" y="4011"/>
                    </a:cubicBezTo>
                    <a:cubicBezTo>
                      <a:pt x="1905" y="3585"/>
                      <a:pt x="1304" y="3008"/>
                      <a:pt x="753" y="2357"/>
                    </a:cubicBezTo>
                    <a:cubicBezTo>
                      <a:pt x="652" y="2231"/>
                      <a:pt x="577" y="2081"/>
                      <a:pt x="452" y="2006"/>
                    </a:cubicBezTo>
                    <a:cubicBezTo>
                      <a:pt x="402" y="1981"/>
                      <a:pt x="333" y="1968"/>
                      <a:pt x="264" y="1968"/>
                    </a:cubicBezTo>
                    <a:cubicBezTo>
                      <a:pt x="195" y="1968"/>
                      <a:pt x="126" y="1981"/>
                      <a:pt x="76" y="2006"/>
                    </a:cubicBezTo>
                    <a:cubicBezTo>
                      <a:pt x="26" y="2031"/>
                      <a:pt x="1" y="2206"/>
                      <a:pt x="26" y="2306"/>
                    </a:cubicBezTo>
                    <a:cubicBezTo>
                      <a:pt x="26" y="2382"/>
                      <a:pt x="101" y="2457"/>
                      <a:pt x="151" y="2507"/>
                    </a:cubicBezTo>
                    <a:cubicBezTo>
                      <a:pt x="803" y="3359"/>
                      <a:pt x="1580" y="4086"/>
                      <a:pt x="2557" y="4587"/>
                    </a:cubicBezTo>
                    <a:cubicBezTo>
                      <a:pt x="3109" y="4888"/>
                      <a:pt x="3710" y="5038"/>
                      <a:pt x="4462" y="5038"/>
                    </a:cubicBezTo>
                    <a:cubicBezTo>
                      <a:pt x="5489" y="5038"/>
                      <a:pt x="6392" y="4512"/>
                      <a:pt x="7068" y="3635"/>
                    </a:cubicBezTo>
                    <a:cubicBezTo>
                      <a:pt x="7770" y="2707"/>
                      <a:pt x="8121" y="1655"/>
                      <a:pt x="8297" y="527"/>
                    </a:cubicBezTo>
                    <a:cubicBezTo>
                      <a:pt x="8297" y="477"/>
                      <a:pt x="8297" y="452"/>
                      <a:pt x="8297" y="402"/>
                    </a:cubicBezTo>
                    <a:cubicBezTo>
                      <a:pt x="8297" y="226"/>
                      <a:pt x="8297" y="1"/>
                      <a:pt x="8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>
                <a:off x="1985100" y="4207825"/>
                <a:ext cx="3322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815" extrusionOk="0">
                    <a:moveTo>
                      <a:pt x="681" y="0"/>
                    </a:moveTo>
                    <a:cubicBezTo>
                      <a:pt x="459" y="0"/>
                      <a:pt x="235" y="148"/>
                      <a:pt x="126" y="411"/>
                    </a:cubicBezTo>
                    <a:cubicBezTo>
                      <a:pt x="51" y="561"/>
                      <a:pt x="26" y="712"/>
                      <a:pt x="1" y="862"/>
                    </a:cubicBezTo>
                    <a:cubicBezTo>
                      <a:pt x="1" y="1338"/>
                      <a:pt x="352" y="1814"/>
                      <a:pt x="702" y="1814"/>
                    </a:cubicBezTo>
                    <a:cubicBezTo>
                      <a:pt x="1003" y="1814"/>
                      <a:pt x="1329" y="1363"/>
                      <a:pt x="1329" y="837"/>
                    </a:cubicBezTo>
                    <a:cubicBezTo>
                      <a:pt x="1329" y="787"/>
                      <a:pt x="1329" y="661"/>
                      <a:pt x="1279" y="536"/>
                    </a:cubicBezTo>
                    <a:cubicBezTo>
                      <a:pt x="1204" y="286"/>
                      <a:pt x="1078" y="60"/>
                      <a:pt x="778" y="10"/>
                    </a:cubicBezTo>
                    <a:cubicBezTo>
                      <a:pt x="746" y="3"/>
                      <a:pt x="713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2232600" y="4164800"/>
                <a:ext cx="3322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06" extrusionOk="0">
                    <a:moveTo>
                      <a:pt x="637" y="0"/>
                    </a:moveTo>
                    <a:cubicBezTo>
                      <a:pt x="280" y="0"/>
                      <a:pt x="0" y="319"/>
                      <a:pt x="0" y="778"/>
                    </a:cubicBezTo>
                    <a:cubicBezTo>
                      <a:pt x="0" y="1230"/>
                      <a:pt x="226" y="1505"/>
                      <a:pt x="602" y="1505"/>
                    </a:cubicBezTo>
                    <a:cubicBezTo>
                      <a:pt x="978" y="1505"/>
                      <a:pt x="1304" y="1154"/>
                      <a:pt x="1304" y="753"/>
                    </a:cubicBezTo>
                    <a:cubicBezTo>
                      <a:pt x="1329" y="377"/>
                      <a:pt x="1003" y="27"/>
                      <a:pt x="677" y="2"/>
                    </a:cubicBezTo>
                    <a:cubicBezTo>
                      <a:pt x="664" y="1"/>
                      <a:pt x="650" y="0"/>
                      <a:pt x="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02" name="Google Shape;1802;p39"/>
            <p:cNvGrpSpPr/>
            <p:nvPr/>
          </p:nvGrpSpPr>
          <p:grpSpPr>
            <a:xfrm rot="-204881" flipH="1">
              <a:off x="6772635" y="3339845"/>
              <a:ext cx="1366367" cy="1474597"/>
              <a:chOff x="3292750" y="2140500"/>
              <a:chExt cx="979350" cy="1056925"/>
            </a:xfrm>
          </p:grpSpPr>
          <p:sp>
            <p:nvSpPr>
              <p:cNvPr id="1803" name="Google Shape;1803;p39"/>
              <p:cNvSpPr/>
              <p:nvPr/>
            </p:nvSpPr>
            <p:spPr>
              <a:xfrm>
                <a:off x="3373575" y="2703050"/>
                <a:ext cx="638500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25540" h="19775" extrusionOk="0">
                    <a:moveTo>
                      <a:pt x="18647" y="0"/>
                    </a:moveTo>
                    <a:cubicBezTo>
                      <a:pt x="18547" y="75"/>
                      <a:pt x="18422" y="150"/>
                      <a:pt x="18297" y="226"/>
                    </a:cubicBezTo>
                    <a:cubicBezTo>
                      <a:pt x="18221" y="301"/>
                      <a:pt x="18146" y="351"/>
                      <a:pt x="18096" y="426"/>
                    </a:cubicBezTo>
                    <a:cubicBezTo>
                      <a:pt x="18021" y="476"/>
                      <a:pt x="17946" y="526"/>
                      <a:pt x="17896" y="576"/>
                    </a:cubicBezTo>
                    <a:cubicBezTo>
                      <a:pt x="17896" y="727"/>
                      <a:pt x="17971" y="877"/>
                      <a:pt x="18121" y="977"/>
                    </a:cubicBezTo>
                    <a:lnTo>
                      <a:pt x="18848" y="1479"/>
                    </a:lnTo>
                    <a:lnTo>
                      <a:pt x="17094" y="1103"/>
                    </a:lnTo>
                    <a:cubicBezTo>
                      <a:pt x="16693" y="1353"/>
                      <a:pt x="16241" y="1554"/>
                      <a:pt x="15790" y="1704"/>
                    </a:cubicBezTo>
                    <a:cubicBezTo>
                      <a:pt x="15840" y="1830"/>
                      <a:pt x="15916" y="1930"/>
                      <a:pt x="16041" y="2005"/>
                    </a:cubicBezTo>
                    <a:lnTo>
                      <a:pt x="17444" y="2832"/>
                    </a:lnTo>
                    <a:lnTo>
                      <a:pt x="14387" y="2080"/>
                    </a:lnTo>
                    <a:cubicBezTo>
                      <a:pt x="14337" y="2105"/>
                      <a:pt x="14312" y="2105"/>
                      <a:pt x="14287" y="2105"/>
                    </a:cubicBezTo>
                    <a:lnTo>
                      <a:pt x="12632" y="2155"/>
                    </a:lnTo>
                    <a:cubicBezTo>
                      <a:pt x="12482" y="2431"/>
                      <a:pt x="12607" y="2757"/>
                      <a:pt x="12908" y="2882"/>
                    </a:cubicBezTo>
                    <a:lnTo>
                      <a:pt x="14587" y="3634"/>
                    </a:lnTo>
                    <a:lnTo>
                      <a:pt x="5214" y="1078"/>
                    </a:lnTo>
                    <a:cubicBezTo>
                      <a:pt x="5131" y="1052"/>
                      <a:pt x="5043" y="1040"/>
                      <a:pt x="4956" y="1040"/>
                    </a:cubicBezTo>
                    <a:cubicBezTo>
                      <a:pt x="4700" y="1040"/>
                      <a:pt x="4449" y="1148"/>
                      <a:pt x="4337" y="1353"/>
                    </a:cubicBezTo>
                    <a:cubicBezTo>
                      <a:pt x="4161" y="1604"/>
                      <a:pt x="4287" y="1930"/>
                      <a:pt x="4587" y="2080"/>
                    </a:cubicBezTo>
                    <a:cubicBezTo>
                      <a:pt x="6016" y="2782"/>
                      <a:pt x="8698" y="3409"/>
                      <a:pt x="10527" y="4286"/>
                    </a:cubicBezTo>
                    <a:cubicBezTo>
                      <a:pt x="7745" y="3208"/>
                      <a:pt x="4662" y="2581"/>
                      <a:pt x="4462" y="2506"/>
                    </a:cubicBezTo>
                    <a:lnTo>
                      <a:pt x="4437" y="2506"/>
                    </a:lnTo>
                    <a:cubicBezTo>
                      <a:pt x="4249" y="2423"/>
                      <a:pt x="4097" y="2379"/>
                      <a:pt x="3964" y="2379"/>
                    </a:cubicBezTo>
                    <a:cubicBezTo>
                      <a:pt x="3777" y="2379"/>
                      <a:pt x="3631" y="2466"/>
                      <a:pt x="3485" y="2657"/>
                    </a:cubicBezTo>
                    <a:cubicBezTo>
                      <a:pt x="3259" y="2907"/>
                      <a:pt x="3359" y="3258"/>
                      <a:pt x="3685" y="3434"/>
                    </a:cubicBezTo>
                    <a:cubicBezTo>
                      <a:pt x="3760" y="3484"/>
                      <a:pt x="6793" y="4386"/>
                      <a:pt x="9550" y="5865"/>
                    </a:cubicBezTo>
                    <a:lnTo>
                      <a:pt x="3760" y="3910"/>
                    </a:lnTo>
                    <a:cubicBezTo>
                      <a:pt x="3648" y="3862"/>
                      <a:pt x="3530" y="3839"/>
                      <a:pt x="3416" y="3839"/>
                    </a:cubicBezTo>
                    <a:cubicBezTo>
                      <a:pt x="3173" y="3839"/>
                      <a:pt x="2944" y="3940"/>
                      <a:pt x="2808" y="4110"/>
                    </a:cubicBezTo>
                    <a:cubicBezTo>
                      <a:pt x="2607" y="4361"/>
                      <a:pt x="2708" y="4712"/>
                      <a:pt x="3008" y="4862"/>
                    </a:cubicBezTo>
                    <a:lnTo>
                      <a:pt x="13033" y="9674"/>
                    </a:lnTo>
                    <a:lnTo>
                      <a:pt x="13033" y="9674"/>
                    </a:lnTo>
                    <a:lnTo>
                      <a:pt x="2958" y="5890"/>
                    </a:lnTo>
                    <a:cubicBezTo>
                      <a:pt x="2847" y="5839"/>
                      <a:pt x="2725" y="5814"/>
                      <a:pt x="2605" y="5814"/>
                    </a:cubicBezTo>
                    <a:cubicBezTo>
                      <a:pt x="2372" y="5814"/>
                      <a:pt x="2147" y="5908"/>
                      <a:pt x="2031" y="6090"/>
                    </a:cubicBezTo>
                    <a:cubicBezTo>
                      <a:pt x="1830" y="6341"/>
                      <a:pt x="1906" y="6667"/>
                      <a:pt x="2231" y="6842"/>
                    </a:cubicBezTo>
                    <a:lnTo>
                      <a:pt x="13459" y="12256"/>
                    </a:lnTo>
                    <a:lnTo>
                      <a:pt x="13459" y="12256"/>
                    </a:lnTo>
                    <a:lnTo>
                      <a:pt x="2783" y="7719"/>
                    </a:lnTo>
                    <a:cubicBezTo>
                      <a:pt x="2678" y="7671"/>
                      <a:pt x="2564" y="7649"/>
                      <a:pt x="2450" y="7649"/>
                    </a:cubicBezTo>
                    <a:cubicBezTo>
                      <a:pt x="2210" y="7649"/>
                      <a:pt x="1975" y="7750"/>
                      <a:pt x="1855" y="7920"/>
                    </a:cubicBezTo>
                    <a:cubicBezTo>
                      <a:pt x="1655" y="8196"/>
                      <a:pt x="1755" y="8521"/>
                      <a:pt x="2081" y="8697"/>
                    </a:cubicBezTo>
                    <a:lnTo>
                      <a:pt x="9099" y="12381"/>
                    </a:lnTo>
                    <a:lnTo>
                      <a:pt x="9099" y="12381"/>
                    </a:lnTo>
                    <a:lnTo>
                      <a:pt x="2332" y="9499"/>
                    </a:lnTo>
                    <a:cubicBezTo>
                      <a:pt x="2227" y="9451"/>
                      <a:pt x="2115" y="9428"/>
                      <a:pt x="2004" y="9428"/>
                    </a:cubicBezTo>
                    <a:cubicBezTo>
                      <a:pt x="1769" y="9428"/>
                      <a:pt x="1541" y="9529"/>
                      <a:pt x="1404" y="9699"/>
                    </a:cubicBezTo>
                    <a:cubicBezTo>
                      <a:pt x="1229" y="9950"/>
                      <a:pt x="1304" y="10276"/>
                      <a:pt x="1605" y="10451"/>
                    </a:cubicBezTo>
                    <a:lnTo>
                      <a:pt x="9374" y="14862"/>
                    </a:lnTo>
                    <a:lnTo>
                      <a:pt x="1630" y="11679"/>
                    </a:lnTo>
                    <a:cubicBezTo>
                      <a:pt x="1535" y="11643"/>
                      <a:pt x="1433" y="11625"/>
                      <a:pt x="1332" y="11625"/>
                    </a:cubicBezTo>
                    <a:cubicBezTo>
                      <a:pt x="1087" y="11625"/>
                      <a:pt x="844" y="11727"/>
                      <a:pt x="703" y="11905"/>
                    </a:cubicBezTo>
                    <a:cubicBezTo>
                      <a:pt x="527" y="12155"/>
                      <a:pt x="602" y="12481"/>
                      <a:pt x="903" y="12657"/>
                    </a:cubicBezTo>
                    <a:lnTo>
                      <a:pt x="6317" y="15714"/>
                    </a:lnTo>
                    <a:lnTo>
                      <a:pt x="1429" y="13885"/>
                    </a:lnTo>
                    <a:cubicBezTo>
                      <a:pt x="1334" y="13848"/>
                      <a:pt x="1233" y="13831"/>
                      <a:pt x="1132" y="13831"/>
                    </a:cubicBezTo>
                    <a:cubicBezTo>
                      <a:pt x="889" y="13831"/>
                      <a:pt x="651" y="13933"/>
                      <a:pt x="527" y="14110"/>
                    </a:cubicBezTo>
                    <a:cubicBezTo>
                      <a:pt x="352" y="14336"/>
                      <a:pt x="427" y="14662"/>
                      <a:pt x="703" y="14837"/>
                    </a:cubicBezTo>
                    <a:lnTo>
                      <a:pt x="3735" y="16667"/>
                    </a:lnTo>
                    <a:lnTo>
                      <a:pt x="1053" y="15714"/>
                    </a:lnTo>
                    <a:cubicBezTo>
                      <a:pt x="960" y="15686"/>
                      <a:pt x="863" y="15671"/>
                      <a:pt x="768" y="15671"/>
                    </a:cubicBezTo>
                    <a:cubicBezTo>
                      <a:pt x="529" y="15671"/>
                      <a:pt x="302" y="15761"/>
                      <a:pt x="176" y="15940"/>
                    </a:cubicBezTo>
                    <a:cubicBezTo>
                      <a:pt x="1" y="16166"/>
                      <a:pt x="51" y="16491"/>
                      <a:pt x="327" y="16667"/>
                    </a:cubicBezTo>
                    <a:lnTo>
                      <a:pt x="1454" y="17419"/>
                    </a:lnTo>
                    <a:lnTo>
                      <a:pt x="1204" y="17343"/>
                    </a:lnTo>
                    <a:cubicBezTo>
                      <a:pt x="1116" y="17314"/>
                      <a:pt x="1026" y="17300"/>
                      <a:pt x="938" y="17300"/>
                    </a:cubicBezTo>
                    <a:cubicBezTo>
                      <a:pt x="724" y="17300"/>
                      <a:pt x="519" y="17384"/>
                      <a:pt x="377" y="17544"/>
                    </a:cubicBezTo>
                    <a:cubicBezTo>
                      <a:pt x="201" y="17744"/>
                      <a:pt x="201" y="18020"/>
                      <a:pt x="402" y="18221"/>
                    </a:cubicBezTo>
                    <a:lnTo>
                      <a:pt x="1555" y="19349"/>
                    </a:lnTo>
                    <a:cubicBezTo>
                      <a:pt x="1701" y="19495"/>
                      <a:pt x="1906" y="19572"/>
                      <a:pt x="2112" y="19572"/>
                    </a:cubicBezTo>
                    <a:cubicBezTo>
                      <a:pt x="2259" y="19572"/>
                      <a:pt x="2407" y="19532"/>
                      <a:pt x="2532" y="19449"/>
                    </a:cubicBezTo>
                    <a:cubicBezTo>
                      <a:pt x="2708" y="19349"/>
                      <a:pt x="2783" y="19198"/>
                      <a:pt x="2808" y="19048"/>
                    </a:cubicBezTo>
                    <a:lnTo>
                      <a:pt x="5013" y="19750"/>
                    </a:lnTo>
                    <a:cubicBezTo>
                      <a:pt x="5114" y="19775"/>
                      <a:pt x="5189" y="19775"/>
                      <a:pt x="5264" y="19775"/>
                    </a:cubicBezTo>
                    <a:cubicBezTo>
                      <a:pt x="5515" y="19775"/>
                      <a:pt x="5740" y="19674"/>
                      <a:pt x="5891" y="19499"/>
                    </a:cubicBezTo>
                    <a:cubicBezTo>
                      <a:pt x="6041" y="19248"/>
                      <a:pt x="5991" y="18947"/>
                      <a:pt x="5715" y="18772"/>
                    </a:cubicBezTo>
                    <a:lnTo>
                      <a:pt x="5114" y="18371"/>
                    </a:lnTo>
                    <a:lnTo>
                      <a:pt x="8773" y="19649"/>
                    </a:lnTo>
                    <a:cubicBezTo>
                      <a:pt x="8868" y="19686"/>
                      <a:pt x="8969" y="19703"/>
                      <a:pt x="9070" y="19703"/>
                    </a:cubicBezTo>
                    <a:cubicBezTo>
                      <a:pt x="9314" y="19703"/>
                      <a:pt x="9551" y="19601"/>
                      <a:pt x="9675" y="19424"/>
                    </a:cubicBezTo>
                    <a:cubicBezTo>
                      <a:pt x="9850" y="19173"/>
                      <a:pt x="9775" y="18872"/>
                      <a:pt x="9475" y="18697"/>
                    </a:cubicBezTo>
                    <a:lnTo>
                      <a:pt x="7068" y="17243"/>
                    </a:lnTo>
                    <a:lnTo>
                      <a:pt x="12983" y="19449"/>
                    </a:lnTo>
                    <a:cubicBezTo>
                      <a:pt x="13078" y="19485"/>
                      <a:pt x="13178" y="19503"/>
                      <a:pt x="13276" y="19503"/>
                    </a:cubicBezTo>
                    <a:cubicBezTo>
                      <a:pt x="13514" y="19503"/>
                      <a:pt x="13744" y="19401"/>
                      <a:pt x="13886" y="19223"/>
                    </a:cubicBezTo>
                    <a:cubicBezTo>
                      <a:pt x="14061" y="18973"/>
                      <a:pt x="13961" y="18647"/>
                      <a:pt x="13660" y="18496"/>
                    </a:cubicBezTo>
                    <a:lnTo>
                      <a:pt x="9901" y="16341"/>
                    </a:lnTo>
                    <a:lnTo>
                      <a:pt x="17444" y="19449"/>
                    </a:lnTo>
                    <a:cubicBezTo>
                      <a:pt x="17548" y="19489"/>
                      <a:pt x="17660" y="19508"/>
                      <a:pt x="17770" y="19508"/>
                    </a:cubicBezTo>
                    <a:cubicBezTo>
                      <a:pt x="18006" y="19508"/>
                      <a:pt x="18235" y="19419"/>
                      <a:pt x="18372" y="19248"/>
                    </a:cubicBezTo>
                    <a:cubicBezTo>
                      <a:pt x="18547" y="18998"/>
                      <a:pt x="18472" y="18647"/>
                      <a:pt x="18171" y="18496"/>
                    </a:cubicBezTo>
                    <a:lnTo>
                      <a:pt x="11454" y="14662"/>
                    </a:lnTo>
                    <a:lnTo>
                      <a:pt x="22257" y="19298"/>
                    </a:lnTo>
                    <a:cubicBezTo>
                      <a:pt x="22352" y="19335"/>
                      <a:pt x="22455" y="19352"/>
                      <a:pt x="22559" y="19352"/>
                    </a:cubicBezTo>
                    <a:cubicBezTo>
                      <a:pt x="22810" y="19352"/>
                      <a:pt x="23060" y="19250"/>
                      <a:pt x="23184" y="19073"/>
                    </a:cubicBezTo>
                    <a:cubicBezTo>
                      <a:pt x="23384" y="18822"/>
                      <a:pt x="23284" y="18471"/>
                      <a:pt x="22958" y="18321"/>
                    </a:cubicBezTo>
                    <a:lnTo>
                      <a:pt x="15765" y="14536"/>
                    </a:lnTo>
                    <a:lnTo>
                      <a:pt x="24161" y="18120"/>
                    </a:lnTo>
                    <a:cubicBezTo>
                      <a:pt x="24273" y="18160"/>
                      <a:pt x="24390" y="18180"/>
                      <a:pt x="24504" y="18180"/>
                    </a:cubicBezTo>
                    <a:cubicBezTo>
                      <a:pt x="24748" y="18180"/>
                      <a:pt x="24977" y="18091"/>
                      <a:pt x="25114" y="17920"/>
                    </a:cubicBezTo>
                    <a:cubicBezTo>
                      <a:pt x="25289" y="17644"/>
                      <a:pt x="25214" y="17318"/>
                      <a:pt x="24888" y="17143"/>
                    </a:cubicBezTo>
                    <a:lnTo>
                      <a:pt x="15790" y="12181"/>
                    </a:lnTo>
                    <a:lnTo>
                      <a:pt x="24412" y="15940"/>
                    </a:lnTo>
                    <a:cubicBezTo>
                      <a:pt x="24523" y="15991"/>
                      <a:pt x="24642" y="16016"/>
                      <a:pt x="24759" y="16016"/>
                    </a:cubicBezTo>
                    <a:cubicBezTo>
                      <a:pt x="24987" y="16016"/>
                      <a:pt x="25207" y="15921"/>
                      <a:pt x="25339" y="15739"/>
                    </a:cubicBezTo>
                    <a:cubicBezTo>
                      <a:pt x="25540" y="15489"/>
                      <a:pt x="25440" y="15163"/>
                      <a:pt x="25139" y="14988"/>
                    </a:cubicBezTo>
                    <a:lnTo>
                      <a:pt x="16292" y="10100"/>
                    </a:lnTo>
                    <a:lnTo>
                      <a:pt x="23961" y="13484"/>
                    </a:lnTo>
                    <a:cubicBezTo>
                      <a:pt x="24065" y="13532"/>
                      <a:pt x="24180" y="13554"/>
                      <a:pt x="24294" y="13554"/>
                    </a:cubicBezTo>
                    <a:cubicBezTo>
                      <a:pt x="24537" y="13554"/>
                      <a:pt x="24777" y="13454"/>
                      <a:pt x="24913" y="13283"/>
                    </a:cubicBezTo>
                    <a:cubicBezTo>
                      <a:pt x="25089" y="13008"/>
                      <a:pt x="25013" y="12682"/>
                      <a:pt x="24688" y="12506"/>
                    </a:cubicBezTo>
                    <a:lnTo>
                      <a:pt x="14161" y="6942"/>
                    </a:lnTo>
                    <a:lnTo>
                      <a:pt x="14161" y="6942"/>
                    </a:lnTo>
                    <a:cubicBezTo>
                      <a:pt x="16066" y="7669"/>
                      <a:pt x="18347" y="8546"/>
                      <a:pt x="21054" y="9599"/>
                    </a:cubicBezTo>
                    <a:cubicBezTo>
                      <a:pt x="22482" y="10125"/>
                      <a:pt x="23409" y="10476"/>
                      <a:pt x="23460" y="10501"/>
                    </a:cubicBezTo>
                    <a:cubicBezTo>
                      <a:pt x="23570" y="10549"/>
                      <a:pt x="23685" y="10571"/>
                      <a:pt x="23797" y="10571"/>
                    </a:cubicBezTo>
                    <a:cubicBezTo>
                      <a:pt x="24041" y="10571"/>
                      <a:pt x="24267" y="10465"/>
                      <a:pt x="24387" y="10276"/>
                    </a:cubicBezTo>
                    <a:cubicBezTo>
                      <a:pt x="24612" y="9950"/>
                      <a:pt x="24512" y="9749"/>
                      <a:pt x="24086" y="9499"/>
                    </a:cubicBezTo>
                    <a:cubicBezTo>
                      <a:pt x="24086" y="9499"/>
                      <a:pt x="24061" y="9499"/>
                      <a:pt x="24011" y="9474"/>
                    </a:cubicBezTo>
                    <a:cubicBezTo>
                      <a:pt x="23861" y="9374"/>
                      <a:pt x="23635" y="9273"/>
                      <a:pt x="23359" y="9148"/>
                    </a:cubicBezTo>
                    <a:lnTo>
                      <a:pt x="21354" y="8170"/>
                    </a:lnTo>
                    <a:cubicBezTo>
                      <a:pt x="19675" y="7368"/>
                      <a:pt x="17419" y="6291"/>
                      <a:pt x="15189" y="5213"/>
                    </a:cubicBezTo>
                    <a:lnTo>
                      <a:pt x="14161" y="4712"/>
                    </a:lnTo>
                    <a:lnTo>
                      <a:pt x="14161" y="4712"/>
                    </a:lnTo>
                    <a:lnTo>
                      <a:pt x="22958" y="7469"/>
                    </a:lnTo>
                    <a:cubicBezTo>
                      <a:pt x="23041" y="7492"/>
                      <a:pt x="23124" y="7503"/>
                      <a:pt x="23206" y="7503"/>
                    </a:cubicBezTo>
                    <a:cubicBezTo>
                      <a:pt x="23474" y="7503"/>
                      <a:pt x="23726" y="7385"/>
                      <a:pt x="23861" y="7193"/>
                    </a:cubicBezTo>
                    <a:cubicBezTo>
                      <a:pt x="24011" y="6917"/>
                      <a:pt x="23911" y="6592"/>
                      <a:pt x="23585" y="6441"/>
                    </a:cubicBezTo>
                    <a:lnTo>
                      <a:pt x="19199" y="4536"/>
                    </a:lnTo>
                    <a:lnTo>
                      <a:pt x="19199" y="4536"/>
                    </a:lnTo>
                    <a:lnTo>
                      <a:pt x="22106" y="5263"/>
                    </a:lnTo>
                    <a:cubicBezTo>
                      <a:pt x="22190" y="5289"/>
                      <a:pt x="22278" y="5302"/>
                      <a:pt x="22364" y="5302"/>
                    </a:cubicBezTo>
                    <a:cubicBezTo>
                      <a:pt x="22611" y="5302"/>
                      <a:pt x="22847" y="5198"/>
                      <a:pt x="22958" y="5013"/>
                    </a:cubicBezTo>
                    <a:cubicBezTo>
                      <a:pt x="23134" y="4762"/>
                      <a:pt x="23033" y="4436"/>
                      <a:pt x="22758" y="4286"/>
                    </a:cubicBezTo>
                    <a:lnTo>
                      <a:pt x="20377" y="2907"/>
                    </a:lnTo>
                    <a:lnTo>
                      <a:pt x="21906" y="3233"/>
                    </a:lnTo>
                    <a:cubicBezTo>
                      <a:pt x="21956" y="3241"/>
                      <a:pt x="22007" y="3246"/>
                      <a:pt x="22059" y="3246"/>
                    </a:cubicBezTo>
                    <a:cubicBezTo>
                      <a:pt x="22318" y="3246"/>
                      <a:pt x="22582" y="3141"/>
                      <a:pt x="22708" y="2932"/>
                    </a:cubicBezTo>
                    <a:cubicBezTo>
                      <a:pt x="22858" y="2707"/>
                      <a:pt x="22783" y="2431"/>
                      <a:pt x="22532" y="2256"/>
                    </a:cubicBezTo>
                    <a:lnTo>
                      <a:pt x="21129" y="1278"/>
                    </a:lnTo>
                    <a:cubicBezTo>
                      <a:pt x="21354" y="1203"/>
                      <a:pt x="21505" y="1053"/>
                      <a:pt x="21530" y="852"/>
                    </a:cubicBezTo>
                    <a:cubicBezTo>
                      <a:pt x="21605" y="526"/>
                      <a:pt x="21329" y="251"/>
                      <a:pt x="20953" y="201"/>
                    </a:cubicBezTo>
                    <a:lnTo>
                      <a:pt x="18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292750" y="2140500"/>
                <a:ext cx="979350" cy="1029975"/>
              </a:xfrm>
              <a:custGeom>
                <a:avLst/>
                <a:gdLst/>
                <a:ahLst/>
                <a:cxnLst/>
                <a:rect l="l" t="t" r="r" b="b"/>
                <a:pathLst>
                  <a:path w="39174" h="41199" extrusionOk="0">
                    <a:moveTo>
                      <a:pt x="38203" y="14241"/>
                    </a:moveTo>
                    <a:cubicBezTo>
                      <a:pt x="38262" y="14241"/>
                      <a:pt x="38318" y="14246"/>
                      <a:pt x="38372" y="14256"/>
                    </a:cubicBezTo>
                    <a:cubicBezTo>
                      <a:pt x="37896" y="14933"/>
                      <a:pt x="37169" y="15033"/>
                      <a:pt x="36392" y="15284"/>
                    </a:cubicBezTo>
                    <a:cubicBezTo>
                      <a:pt x="36977" y="14631"/>
                      <a:pt x="37684" y="14241"/>
                      <a:pt x="38203" y="14241"/>
                    </a:cubicBezTo>
                    <a:close/>
                    <a:moveTo>
                      <a:pt x="14312" y="572"/>
                    </a:moveTo>
                    <a:cubicBezTo>
                      <a:pt x="18998" y="748"/>
                      <a:pt x="22783" y="2652"/>
                      <a:pt x="25314" y="6687"/>
                    </a:cubicBezTo>
                    <a:cubicBezTo>
                      <a:pt x="29124" y="12728"/>
                      <a:pt x="26743" y="20497"/>
                      <a:pt x="20276" y="23479"/>
                    </a:cubicBezTo>
                    <a:cubicBezTo>
                      <a:pt x="18566" y="24273"/>
                      <a:pt x="16747" y="24650"/>
                      <a:pt x="14942" y="24650"/>
                    </a:cubicBezTo>
                    <a:cubicBezTo>
                      <a:pt x="10533" y="24650"/>
                      <a:pt x="6219" y="22398"/>
                      <a:pt x="3835" y="18467"/>
                    </a:cubicBezTo>
                    <a:cubicBezTo>
                      <a:pt x="1" y="12151"/>
                      <a:pt x="2733" y="4131"/>
                      <a:pt x="9625" y="1449"/>
                    </a:cubicBezTo>
                    <a:cubicBezTo>
                      <a:pt x="11129" y="873"/>
                      <a:pt x="12682" y="572"/>
                      <a:pt x="14312" y="572"/>
                    </a:cubicBezTo>
                    <a:close/>
                    <a:moveTo>
                      <a:pt x="22285" y="27106"/>
                    </a:moveTo>
                    <a:cubicBezTo>
                      <a:pt x="22327" y="27106"/>
                      <a:pt x="22367" y="27109"/>
                      <a:pt x="22407" y="27114"/>
                    </a:cubicBezTo>
                    <a:cubicBezTo>
                      <a:pt x="22281" y="27891"/>
                      <a:pt x="21329" y="28542"/>
                      <a:pt x="19926" y="28868"/>
                    </a:cubicBezTo>
                    <a:cubicBezTo>
                      <a:pt x="20212" y="28033"/>
                      <a:pt x="21453" y="27106"/>
                      <a:pt x="22285" y="27106"/>
                    </a:cubicBezTo>
                    <a:close/>
                    <a:moveTo>
                      <a:pt x="14272" y="0"/>
                    </a:moveTo>
                    <a:cubicBezTo>
                      <a:pt x="11993" y="0"/>
                      <a:pt x="9675" y="578"/>
                      <a:pt x="7545" y="1825"/>
                    </a:cubicBezTo>
                    <a:cubicBezTo>
                      <a:pt x="3033" y="4482"/>
                      <a:pt x="753" y="9469"/>
                      <a:pt x="1730" y="14607"/>
                    </a:cubicBezTo>
                    <a:cubicBezTo>
                      <a:pt x="2382" y="17966"/>
                      <a:pt x="4186" y="20622"/>
                      <a:pt x="6918" y="22627"/>
                    </a:cubicBezTo>
                    <a:cubicBezTo>
                      <a:pt x="7093" y="22753"/>
                      <a:pt x="7269" y="22903"/>
                      <a:pt x="7469" y="23028"/>
                    </a:cubicBezTo>
                    <a:cubicBezTo>
                      <a:pt x="7144" y="23780"/>
                      <a:pt x="6843" y="24507"/>
                      <a:pt x="6517" y="25209"/>
                    </a:cubicBezTo>
                    <a:cubicBezTo>
                      <a:pt x="4562" y="29269"/>
                      <a:pt x="3660" y="33580"/>
                      <a:pt x="3685" y="38066"/>
                    </a:cubicBezTo>
                    <a:cubicBezTo>
                      <a:pt x="3685" y="38843"/>
                      <a:pt x="3810" y="39620"/>
                      <a:pt x="3910" y="40397"/>
                    </a:cubicBezTo>
                    <a:cubicBezTo>
                      <a:pt x="3932" y="40589"/>
                      <a:pt x="4008" y="40764"/>
                      <a:pt x="4186" y="40764"/>
                    </a:cubicBezTo>
                    <a:cubicBezTo>
                      <a:pt x="4216" y="40764"/>
                      <a:pt x="4250" y="40759"/>
                      <a:pt x="4286" y="40748"/>
                    </a:cubicBezTo>
                    <a:cubicBezTo>
                      <a:pt x="4562" y="40698"/>
                      <a:pt x="4537" y="40497"/>
                      <a:pt x="4487" y="40272"/>
                    </a:cubicBezTo>
                    <a:cubicBezTo>
                      <a:pt x="4261" y="39319"/>
                      <a:pt x="4186" y="38342"/>
                      <a:pt x="4261" y="37339"/>
                    </a:cubicBezTo>
                    <a:cubicBezTo>
                      <a:pt x="4286" y="36612"/>
                      <a:pt x="4337" y="35886"/>
                      <a:pt x="4387" y="35184"/>
                    </a:cubicBezTo>
                    <a:cubicBezTo>
                      <a:pt x="4587" y="32126"/>
                      <a:pt x="5364" y="29219"/>
                      <a:pt x="6592" y="26437"/>
                    </a:cubicBezTo>
                    <a:cubicBezTo>
                      <a:pt x="6617" y="26387"/>
                      <a:pt x="6642" y="26337"/>
                      <a:pt x="6692" y="26211"/>
                    </a:cubicBezTo>
                    <a:cubicBezTo>
                      <a:pt x="6793" y="26387"/>
                      <a:pt x="6868" y="26487"/>
                      <a:pt x="6893" y="26562"/>
                    </a:cubicBezTo>
                    <a:cubicBezTo>
                      <a:pt x="7294" y="27565"/>
                      <a:pt x="7820" y="28492"/>
                      <a:pt x="8447" y="29369"/>
                    </a:cubicBezTo>
                    <a:cubicBezTo>
                      <a:pt x="9249" y="30522"/>
                      <a:pt x="10076" y="31725"/>
                      <a:pt x="10953" y="32828"/>
                    </a:cubicBezTo>
                    <a:cubicBezTo>
                      <a:pt x="11447" y="33470"/>
                      <a:pt x="11984" y="33766"/>
                      <a:pt x="12613" y="33766"/>
                    </a:cubicBezTo>
                    <a:cubicBezTo>
                      <a:pt x="12943" y="33766"/>
                      <a:pt x="13298" y="33685"/>
                      <a:pt x="13685" y="33530"/>
                    </a:cubicBezTo>
                    <a:cubicBezTo>
                      <a:pt x="14111" y="33354"/>
                      <a:pt x="14562" y="33154"/>
                      <a:pt x="14938" y="32903"/>
                    </a:cubicBezTo>
                    <a:cubicBezTo>
                      <a:pt x="16317" y="31926"/>
                      <a:pt x="17670" y="30898"/>
                      <a:pt x="19023" y="29921"/>
                    </a:cubicBezTo>
                    <a:cubicBezTo>
                      <a:pt x="19224" y="29770"/>
                      <a:pt x="19474" y="29670"/>
                      <a:pt x="19725" y="29595"/>
                    </a:cubicBezTo>
                    <a:cubicBezTo>
                      <a:pt x="20402" y="29294"/>
                      <a:pt x="21104" y="29043"/>
                      <a:pt x="21780" y="28743"/>
                    </a:cubicBezTo>
                    <a:cubicBezTo>
                      <a:pt x="22281" y="28517"/>
                      <a:pt x="22708" y="28141"/>
                      <a:pt x="22933" y="27615"/>
                    </a:cubicBezTo>
                    <a:cubicBezTo>
                      <a:pt x="23184" y="27013"/>
                      <a:pt x="22883" y="26512"/>
                      <a:pt x="22206" y="26487"/>
                    </a:cubicBezTo>
                    <a:cubicBezTo>
                      <a:pt x="22174" y="26485"/>
                      <a:pt x="22142" y="26484"/>
                      <a:pt x="22110" y="26484"/>
                    </a:cubicBezTo>
                    <a:cubicBezTo>
                      <a:pt x="21694" y="26484"/>
                      <a:pt x="21304" y="26634"/>
                      <a:pt x="20978" y="26913"/>
                    </a:cubicBezTo>
                    <a:cubicBezTo>
                      <a:pt x="20477" y="27389"/>
                      <a:pt x="20001" y="27865"/>
                      <a:pt x="19525" y="28367"/>
                    </a:cubicBezTo>
                    <a:cubicBezTo>
                      <a:pt x="19424" y="28442"/>
                      <a:pt x="19324" y="28592"/>
                      <a:pt x="19299" y="28718"/>
                    </a:cubicBezTo>
                    <a:cubicBezTo>
                      <a:pt x="19249" y="28993"/>
                      <a:pt x="19048" y="29169"/>
                      <a:pt x="18848" y="29319"/>
                    </a:cubicBezTo>
                    <a:cubicBezTo>
                      <a:pt x="17795" y="30146"/>
                      <a:pt x="16768" y="30973"/>
                      <a:pt x="15690" y="31750"/>
                    </a:cubicBezTo>
                    <a:cubicBezTo>
                      <a:pt x="14963" y="32226"/>
                      <a:pt x="14186" y="32652"/>
                      <a:pt x="13409" y="33003"/>
                    </a:cubicBezTo>
                    <a:cubicBezTo>
                      <a:pt x="13131" y="33134"/>
                      <a:pt x="12878" y="33198"/>
                      <a:pt x="12641" y="33198"/>
                    </a:cubicBezTo>
                    <a:cubicBezTo>
                      <a:pt x="12194" y="33198"/>
                      <a:pt x="11806" y="32969"/>
                      <a:pt x="11429" y="32527"/>
                    </a:cubicBezTo>
                    <a:cubicBezTo>
                      <a:pt x="11103" y="32176"/>
                      <a:pt x="10828" y="31800"/>
                      <a:pt x="10552" y="31424"/>
                    </a:cubicBezTo>
                    <a:cubicBezTo>
                      <a:pt x="9926" y="30497"/>
                      <a:pt x="9249" y="29595"/>
                      <a:pt x="8647" y="28642"/>
                    </a:cubicBezTo>
                    <a:cubicBezTo>
                      <a:pt x="8096" y="27715"/>
                      <a:pt x="7645" y="26763"/>
                      <a:pt x="7144" y="25835"/>
                    </a:cubicBezTo>
                    <a:cubicBezTo>
                      <a:pt x="7018" y="25585"/>
                      <a:pt x="7018" y="25359"/>
                      <a:pt x="7144" y="25134"/>
                    </a:cubicBezTo>
                    <a:cubicBezTo>
                      <a:pt x="7319" y="24708"/>
                      <a:pt x="7494" y="24281"/>
                      <a:pt x="7670" y="23855"/>
                    </a:cubicBezTo>
                    <a:cubicBezTo>
                      <a:pt x="7770" y="23680"/>
                      <a:pt x="7870" y="23530"/>
                      <a:pt x="7946" y="23379"/>
                    </a:cubicBezTo>
                    <a:cubicBezTo>
                      <a:pt x="10373" y="24604"/>
                      <a:pt x="12735" y="25233"/>
                      <a:pt x="15037" y="25233"/>
                    </a:cubicBezTo>
                    <a:cubicBezTo>
                      <a:pt x="18059" y="25233"/>
                      <a:pt x="20979" y="24148"/>
                      <a:pt x="23810" y="21901"/>
                    </a:cubicBezTo>
                    <a:cubicBezTo>
                      <a:pt x="23911" y="21976"/>
                      <a:pt x="24011" y="22076"/>
                      <a:pt x="24111" y="22176"/>
                    </a:cubicBezTo>
                    <a:cubicBezTo>
                      <a:pt x="24186" y="22251"/>
                      <a:pt x="24261" y="22377"/>
                      <a:pt x="24287" y="22477"/>
                    </a:cubicBezTo>
                    <a:cubicBezTo>
                      <a:pt x="24863" y="23805"/>
                      <a:pt x="25515" y="25109"/>
                      <a:pt x="25941" y="26487"/>
                    </a:cubicBezTo>
                    <a:cubicBezTo>
                      <a:pt x="26918" y="29570"/>
                      <a:pt x="27645" y="32703"/>
                      <a:pt x="27921" y="35936"/>
                    </a:cubicBezTo>
                    <a:cubicBezTo>
                      <a:pt x="28046" y="37364"/>
                      <a:pt x="28071" y="38818"/>
                      <a:pt x="27870" y="40272"/>
                    </a:cubicBezTo>
                    <a:cubicBezTo>
                      <a:pt x="27845" y="40522"/>
                      <a:pt x="27845" y="40748"/>
                      <a:pt x="27845" y="40998"/>
                    </a:cubicBezTo>
                    <a:cubicBezTo>
                      <a:pt x="27845" y="41074"/>
                      <a:pt x="27946" y="41199"/>
                      <a:pt x="28021" y="41199"/>
                    </a:cubicBezTo>
                    <a:cubicBezTo>
                      <a:pt x="28121" y="41199"/>
                      <a:pt x="28246" y="41149"/>
                      <a:pt x="28322" y="41074"/>
                    </a:cubicBezTo>
                    <a:cubicBezTo>
                      <a:pt x="28372" y="40973"/>
                      <a:pt x="28397" y="40848"/>
                      <a:pt x="28397" y="40723"/>
                    </a:cubicBezTo>
                    <a:cubicBezTo>
                      <a:pt x="28472" y="40096"/>
                      <a:pt x="28547" y="39495"/>
                      <a:pt x="28572" y="38868"/>
                    </a:cubicBezTo>
                    <a:cubicBezTo>
                      <a:pt x="28647" y="36261"/>
                      <a:pt x="28347" y="33730"/>
                      <a:pt x="27745" y="31199"/>
                    </a:cubicBezTo>
                    <a:cubicBezTo>
                      <a:pt x="27169" y="28642"/>
                      <a:pt x="26642" y="26086"/>
                      <a:pt x="25490" y="23705"/>
                    </a:cubicBezTo>
                    <a:cubicBezTo>
                      <a:pt x="25464" y="23655"/>
                      <a:pt x="25490" y="23555"/>
                      <a:pt x="25464" y="23429"/>
                    </a:cubicBezTo>
                    <a:lnTo>
                      <a:pt x="25464" y="23429"/>
                    </a:lnTo>
                    <a:cubicBezTo>
                      <a:pt x="26116" y="23855"/>
                      <a:pt x="26693" y="24281"/>
                      <a:pt x="27294" y="24657"/>
                    </a:cubicBezTo>
                    <a:cubicBezTo>
                      <a:pt x="27645" y="24883"/>
                      <a:pt x="28046" y="25134"/>
                      <a:pt x="28447" y="25284"/>
                    </a:cubicBezTo>
                    <a:cubicBezTo>
                      <a:pt x="28812" y="25438"/>
                      <a:pt x="29172" y="25513"/>
                      <a:pt x="29518" y="25513"/>
                    </a:cubicBezTo>
                    <a:cubicBezTo>
                      <a:pt x="30241" y="25513"/>
                      <a:pt x="30904" y="25184"/>
                      <a:pt x="31429" y="24557"/>
                    </a:cubicBezTo>
                    <a:cubicBezTo>
                      <a:pt x="31655" y="24281"/>
                      <a:pt x="31855" y="23981"/>
                      <a:pt x="32031" y="23655"/>
                    </a:cubicBezTo>
                    <a:cubicBezTo>
                      <a:pt x="32983" y="21875"/>
                      <a:pt x="34061" y="20171"/>
                      <a:pt x="34788" y="18291"/>
                    </a:cubicBezTo>
                    <a:cubicBezTo>
                      <a:pt x="35064" y="17565"/>
                      <a:pt x="35414" y="16838"/>
                      <a:pt x="35715" y="16161"/>
                    </a:cubicBezTo>
                    <a:cubicBezTo>
                      <a:pt x="36392" y="15911"/>
                      <a:pt x="37018" y="15710"/>
                      <a:pt x="37645" y="15484"/>
                    </a:cubicBezTo>
                    <a:cubicBezTo>
                      <a:pt x="38096" y="15334"/>
                      <a:pt x="38522" y="15083"/>
                      <a:pt x="38798" y="14657"/>
                    </a:cubicBezTo>
                    <a:cubicBezTo>
                      <a:pt x="39174" y="14181"/>
                      <a:pt x="38948" y="13680"/>
                      <a:pt x="38347" y="13630"/>
                    </a:cubicBezTo>
                    <a:cubicBezTo>
                      <a:pt x="38314" y="13627"/>
                      <a:pt x="38280" y="13625"/>
                      <a:pt x="38247" y="13625"/>
                    </a:cubicBezTo>
                    <a:cubicBezTo>
                      <a:pt x="38024" y="13625"/>
                      <a:pt x="37791" y="13693"/>
                      <a:pt x="37595" y="13780"/>
                    </a:cubicBezTo>
                    <a:cubicBezTo>
                      <a:pt x="36793" y="14106"/>
                      <a:pt x="36141" y="14632"/>
                      <a:pt x="35515" y="15209"/>
                    </a:cubicBezTo>
                    <a:cubicBezTo>
                      <a:pt x="35439" y="15284"/>
                      <a:pt x="35364" y="15409"/>
                      <a:pt x="35339" y="15510"/>
                    </a:cubicBezTo>
                    <a:cubicBezTo>
                      <a:pt x="35038" y="16211"/>
                      <a:pt x="34763" y="16888"/>
                      <a:pt x="34462" y="17565"/>
                    </a:cubicBezTo>
                    <a:cubicBezTo>
                      <a:pt x="34136" y="18342"/>
                      <a:pt x="33835" y="19093"/>
                      <a:pt x="33460" y="19845"/>
                    </a:cubicBezTo>
                    <a:cubicBezTo>
                      <a:pt x="32983" y="20798"/>
                      <a:pt x="32457" y="21725"/>
                      <a:pt x="31931" y="22652"/>
                    </a:cubicBezTo>
                    <a:cubicBezTo>
                      <a:pt x="31680" y="23129"/>
                      <a:pt x="31379" y="23580"/>
                      <a:pt x="31079" y="24031"/>
                    </a:cubicBezTo>
                    <a:cubicBezTo>
                      <a:pt x="30803" y="24457"/>
                      <a:pt x="30427" y="24733"/>
                      <a:pt x="29951" y="24883"/>
                    </a:cubicBezTo>
                    <a:cubicBezTo>
                      <a:pt x="29773" y="24947"/>
                      <a:pt x="29602" y="24975"/>
                      <a:pt x="29435" y="24975"/>
                    </a:cubicBezTo>
                    <a:cubicBezTo>
                      <a:pt x="29016" y="24975"/>
                      <a:pt x="28631" y="24798"/>
                      <a:pt x="28272" y="24582"/>
                    </a:cubicBezTo>
                    <a:cubicBezTo>
                      <a:pt x="27369" y="24031"/>
                      <a:pt x="26492" y="23429"/>
                      <a:pt x="25615" y="22828"/>
                    </a:cubicBezTo>
                    <a:cubicBezTo>
                      <a:pt x="25289" y="22602"/>
                      <a:pt x="25013" y="22276"/>
                      <a:pt x="24738" y="22001"/>
                    </a:cubicBezTo>
                    <a:cubicBezTo>
                      <a:pt x="24562" y="21800"/>
                      <a:pt x="24462" y="21575"/>
                      <a:pt x="24312" y="21349"/>
                    </a:cubicBezTo>
                    <a:cubicBezTo>
                      <a:pt x="24487" y="21149"/>
                      <a:pt x="24612" y="20998"/>
                      <a:pt x="24738" y="20848"/>
                    </a:cubicBezTo>
                    <a:cubicBezTo>
                      <a:pt x="27419" y="17615"/>
                      <a:pt x="28347" y="13956"/>
                      <a:pt x="27294" y="9895"/>
                    </a:cubicBezTo>
                    <a:cubicBezTo>
                      <a:pt x="25760" y="3830"/>
                      <a:pt x="20142" y="0"/>
                      <a:pt x="1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>
                <a:off x="3628600" y="2410975"/>
                <a:ext cx="245625" cy="129200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5168" extrusionOk="0">
                    <a:moveTo>
                      <a:pt x="9562" y="1"/>
                    </a:moveTo>
                    <a:cubicBezTo>
                      <a:pt x="9557" y="1"/>
                      <a:pt x="9553" y="2"/>
                      <a:pt x="9549" y="4"/>
                    </a:cubicBezTo>
                    <a:cubicBezTo>
                      <a:pt x="9424" y="29"/>
                      <a:pt x="9299" y="129"/>
                      <a:pt x="9274" y="254"/>
                    </a:cubicBezTo>
                    <a:cubicBezTo>
                      <a:pt x="9223" y="455"/>
                      <a:pt x="9248" y="680"/>
                      <a:pt x="9223" y="906"/>
                    </a:cubicBezTo>
                    <a:cubicBezTo>
                      <a:pt x="9111" y="3145"/>
                      <a:pt x="7560" y="4604"/>
                      <a:pt x="5479" y="4604"/>
                    </a:cubicBezTo>
                    <a:cubicBezTo>
                      <a:pt x="5230" y="4604"/>
                      <a:pt x="4974" y="4583"/>
                      <a:pt x="4712" y="4540"/>
                    </a:cubicBezTo>
                    <a:cubicBezTo>
                      <a:pt x="3183" y="4290"/>
                      <a:pt x="1930" y="3538"/>
                      <a:pt x="827" y="2460"/>
                    </a:cubicBezTo>
                    <a:cubicBezTo>
                      <a:pt x="702" y="2335"/>
                      <a:pt x="577" y="2184"/>
                      <a:pt x="426" y="2084"/>
                    </a:cubicBezTo>
                    <a:cubicBezTo>
                      <a:pt x="389" y="2059"/>
                      <a:pt x="326" y="2046"/>
                      <a:pt x="267" y="2046"/>
                    </a:cubicBezTo>
                    <a:cubicBezTo>
                      <a:pt x="207" y="2046"/>
                      <a:pt x="151" y="2059"/>
                      <a:pt x="126" y="2084"/>
                    </a:cubicBezTo>
                    <a:cubicBezTo>
                      <a:pt x="50" y="2159"/>
                      <a:pt x="0" y="2310"/>
                      <a:pt x="50" y="2410"/>
                    </a:cubicBezTo>
                    <a:cubicBezTo>
                      <a:pt x="76" y="2535"/>
                      <a:pt x="176" y="2635"/>
                      <a:pt x="301" y="2736"/>
                    </a:cubicBezTo>
                    <a:cubicBezTo>
                      <a:pt x="727" y="3112"/>
                      <a:pt x="1153" y="3538"/>
                      <a:pt x="1629" y="3863"/>
                    </a:cubicBezTo>
                    <a:cubicBezTo>
                      <a:pt x="2731" y="4647"/>
                      <a:pt x="3953" y="5168"/>
                      <a:pt x="5341" y="5168"/>
                    </a:cubicBezTo>
                    <a:cubicBezTo>
                      <a:pt x="5374" y="5168"/>
                      <a:pt x="5406" y="5167"/>
                      <a:pt x="5439" y="5167"/>
                    </a:cubicBezTo>
                    <a:cubicBezTo>
                      <a:pt x="6817" y="5167"/>
                      <a:pt x="7920" y="4716"/>
                      <a:pt x="8722" y="3763"/>
                    </a:cubicBezTo>
                    <a:cubicBezTo>
                      <a:pt x="9524" y="2811"/>
                      <a:pt x="9825" y="1683"/>
                      <a:pt x="9825" y="455"/>
                    </a:cubicBezTo>
                    <a:cubicBezTo>
                      <a:pt x="9825" y="380"/>
                      <a:pt x="9825" y="279"/>
                      <a:pt x="9800" y="229"/>
                    </a:cubicBezTo>
                    <a:cubicBezTo>
                      <a:pt x="9730" y="137"/>
                      <a:pt x="9618" y="1"/>
                      <a:pt x="9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827850" y="2332100"/>
                <a:ext cx="3762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919" extrusionOk="0">
                    <a:moveTo>
                      <a:pt x="827" y="1"/>
                    </a:moveTo>
                    <a:cubicBezTo>
                      <a:pt x="426" y="26"/>
                      <a:pt x="50" y="277"/>
                      <a:pt x="0" y="652"/>
                    </a:cubicBezTo>
                    <a:cubicBezTo>
                      <a:pt x="0" y="828"/>
                      <a:pt x="75" y="1028"/>
                      <a:pt x="151" y="1229"/>
                    </a:cubicBezTo>
                    <a:cubicBezTo>
                      <a:pt x="328" y="1672"/>
                      <a:pt x="583" y="1919"/>
                      <a:pt x="882" y="1919"/>
                    </a:cubicBezTo>
                    <a:cubicBezTo>
                      <a:pt x="921" y="1919"/>
                      <a:pt x="962" y="1914"/>
                      <a:pt x="1003" y="1906"/>
                    </a:cubicBezTo>
                    <a:cubicBezTo>
                      <a:pt x="1329" y="1830"/>
                      <a:pt x="1504" y="1505"/>
                      <a:pt x="1504" y="928"/>
                    </a:cubicBezTo>
                    <a:cubicBezTo>
                      <a:pt x="1504" y="878"/>
                      <a:pt x="1504" y="778"/>
                      <a:pt x="1479" y="678"/>
                    </a:cubicBezTo>
                    <a:cubicBezTo>
                      <a:pt x="1404" y="277"/>
                      <a:pt x="1153" y="1"/>
                      <a:pt x="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>
                <a:off x="3577850" y="2378275"/>
                <a:ext cx="35100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853" extrusionOk="0">
                    <a:moveTo>
                      <a:pt x="676" y="1"/>
                    </a:moveTo>
                    <a:cubicBezTo>
                      <a:pt x="644" y="1"/>
                      <a:pt x="611" y="3"/>
                      <a:pt x="577" y="8"/>
                    </a:cubicBezTo>
                    <a:cubicBezTo>
                      <a:pt x="276" y="59"/>
                      <a:pt x="151" y="309"/>
                      <a:pt x="50" y="585"/>
                    </a:cubicBezTo>
                    <a:cubicBezTo>
                      <a:pt x="25" y="685"/>
                      <a:pt x="25" y="785"/>
                      <a:pt x="0" y="986"/>
                    </a:cubicBezTo>
                    <a:cubicBezTo>
                      <a:pt x="50" y="1111"/>
                      <a:pt x="100" y="1362"/>
                      <a:pt x="226" y="1562"/>
                    </a:cubicBezTo>
                    <a:cubicBezTo>
                      <a:pt x="367" y="1765"/>
                      <a:pt x="558" y="1853"/>
                      <a:pt x="785" y="1853"/>
                    </a:cubicBezTo>
                    <a:cubicBezTo>
                      <a:pt x="839" y="1853"/>
                      <a:pt x="895" y="1848"/>
                      <a:pt x="953" y="1838"/>
                    </a:cubicBezTo>
                    <a:cubicBezTo>
                      <a:pt x="1278" y="1788"/>
                      <a:pt x="1404" y="1537"/>
                      <a:pt x="1404" y="1287"/>
                    </a:cubicBezTo>
                    <a:cubicBezTo>
                      <a:pt x="1404" y="986"/>
                      <a:pt x="1354" y="685"/>
                      <a:pt x="1253" y="410"/>
                    </a:cubicBezTo>
                    <a:cubicBezTo>
                      <a:pt x="1164" y="185"/>
                      <a:pt x="953" y="1"/>
                      <a:pt x="6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1814830" y="3550285"/>
            <a:ext cx="3540760" cy="432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Sơ đồ phân </a:t>
            </a:r>
            <a:r>
              <a:rPr lang="vi-VN"/>
              <a:t>cấp chức năng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2613025" y="1471380"/>
            <a:ext cx="5652135" cy="86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Lý do chọn đề tài</a:t>
            </a:r>
            <a:endParaRPr dirty="0"/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47590" y="1221015"/>
            <a:ext cx="14361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868" name="Google Shape;1868;p41"/>
          <p:cNvSpPr/>
          <p:nvPr/>
        </p:nvSpPr>
        <p:spPr>
          <a:xfrm>
            <a:off x="5255276" y="2015423"/>
            <a:ext cx="4125" cy="7182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930" name="Google Shape;1930;p41"/>
          <p:cNvSpPr/>
          <p:nvPr/>
        </p:nvSpPr>
        <p:spPr>
          <a:xfrm>
            <a:off x="715625" y="3406900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1" name="Google Shape;1931;p41"/>
          <p:cNvSpPr/>
          <p:nvPr/>
        </p:nvSpPr>
        <p:spPr>
          <a:xfrm>
            <a:off x="4399950" y="3406900"/>
            <a:ext cx="4033800" cy="1365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2" name="Google Shape;1932;p41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933" name="Google Shape;1933;p41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934" name="Google Shape;1934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7" name="Google Shape;1937;p41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938" name="Google Shape;1938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1" name="Google Shape;1941;p41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942" name="Google Shape;1942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5" name="Google Shape;1945;p41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946" name="Google Shape;1946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49" name="Google Shape;1949;p41"/>
          <p:cNvGrpSpPr/>
          <p:nvPr/>
        </p:nvGrpSpPr>
        <p:grpSpPr>
          <a:xfrm>
            <a:off x="1289140" y="3612346"/>
            <a:ext cx="1926766" cy="954720"/>
            <a:chOff x="5010950" y="3680700"/>
            <a:chExt cx="948025" cy="469750"/>
          </a:xfrm>
        </p:grpSpPr>
        <p:sp>
          <p:nvSpPr>
            <p:cNvPr id="1950" name="Google Shape;1950;p41"/>
            <p:cNvSpPr/>
            <p:nvPr/>
          </p:nvSpPr>
          <p:spPr>
            <a:xfrm>
              <a:off x="5490275" y="3680700"/>
              <a:ext cx="468700" cy="464925"/>
            </a:xfrm>
            <a:custGeom>
              <a:avLst/>
              <a:gdLst/>
              <a:ahLst/>
              <a:cxnLst/>
              <a:rect l="l" t="t" r="r" b="b"/>
              <a:pathLst>
                <a:path w="18748" h="18597" extrusionOk="0">
                  <a:moveTo>
                    <a:pt x="10652" y="624"/>
                  </a:moveTo>
                  <a:cubicBezTo>
                    <a:pt x="11229" y="649"/>
                    <a:pt x="11755" y="800"/>
                    <a:pt x="12306" y="1025"/>
                  </a:cubicBezTo>
                  <a:cubicBezTo>
                    <a:pt x="12206" y="1301"/>
                    <a:pt x="12106" y="1527"/>
                    <a:pt x="12006" y="1752"/>
                  </a:cubicBezTo>
                  <a:cubicBezTo>
                    <a:pt x="11805" y="2228"/>
                    <a:pt x="11855" y="2404"/>
                    <a:pt x="12256" y="2679"/>
                  </a:cubicBezTo>
                  <a:cubicBezTo>
                    <a:pt x="12482" y="2830"/>
                    <a:pt x="12733" y="2980"/>
                    <a:pt x="12983" y="3131"/>
                  </a:cubicBezTo>
                  <a:cubicBezTo>
                    <a:pt x="13153" y="3216"/>
                    <a:pt x="13269" y="3260"/>
                    <a:pt x="13373" y="3260"/>
                  </a:cubicBezTo>
                  <a:cubicBezTo>
                    <a:pt x="13514" y="3260"/>
                    <a:pt x="13633" y="3178"/>
                    <a:pt x="13835" y="3005"/>
                  </a:cubicBezTo>
                  <a:cubicBezTo>
                    <a:pt x="14086" y="2780"/>
                    <a:pt x="14337" y="2529"/>
                    <a:pt x="14637" y="2253"/>
                  </a:cubicBezTo>
                  <a:cubicBezTo>
                    <a:pt x="15063" y="2554"/>
                    <a:pt x="15489" y="2955"/>
                    <a:pt x="15941" y="3431"/>
                  </a:cubicBezTo>
                  <a:cubicBezTo>
                    <a:pt x="15640" y="3707"/>
                    <a:pt x="15389" y="3958"/>
                    <a:pt x="15113" y="4233"/>
                  </a:cubicBezTo>
                  <a:cubicBezTo>
                    <a:pt x="14712" y="4634"/>
                    <a:pt x="14712" y="4735"/>
                    <a:pt x="15063" y="5186"/>
                  </a:cubicBezTo>
                  <a:cubicBezTo>
                    <a:pt x="15239" y="5436"/>
                    <a:pt x="15414" y="5687"/>
                    <a:pt x="15615" y="5913"/>
                  </a:cubicBezTo>
                  <a:cubicBezTo>
                    <a:pt x="15786" y="6115"/>
                    <a:pt x="15890" y="6202"/>
                    <a:pt x="16040" y="6202"/>
                  </a:cubicBezTo>
                  <a:cubicBezTo>
                    <a:pt x="16132" y="6202"/>
                    <a:pt x="16240" y="6170"/>
                    <a:pt x="16392" y="6113"/>
                  </a:cubicBezTo>
                  <a:cubicBezTo>
                    <a:pt x="16718" y="5988"/>
                    <a:pt x="17018" y="5862"/>
                    <a:pt x="17394" y="5712"/>
                  </a:cubicBezTo>
                  <a:cubicBezTo>
                    <a:pt x="17745" y="6364"/>
                    <a:pt x="17921" y="7040"/>
                    <a:pt x="18046" y="7817"/>
                  </a:cubicBezTo>
                  <a:cubicBezTo>
                    <a:pt x="17645" y="7893"/>
                    <a:pt x="17294" y="7943"/>
                    <a:pt x="16918" y="7993"/>
                  </a:cubicBezTo>
                  <a:cubicBezTo>
                    <a:pt x="16392" y="8043"/>
                    <a:pt x="16342" y="8118"/>
                    <a:pt x="16342" y="8644"/>
                  </a:cubicBezTo>
                  <a:cubicBezTo>
                    <a:pt x="16367" y="9096"/>
                    <a:pt x="16367" y="9572"/>
                    <a:pt x="16417" y="10023"/>
                  </a:cubicBezTo>
                  <a:cubicBezTo>
                    <a:pt x="16417" y="10248"/>
                    <a:pt x="16492" y="10474"/>
                    <a:pt x="16517" y="10750"/>
                  </a:cubicBezTo>
                  <a:lnTo>
                    <a:pt x="18096" y="10750"/>
                  </a:lnTo>
                  <a:cubicBezTo>
                    <a:pt x="17946" y="11301"/>
                    <a:pt x="17820" y="11802"/>
                    <a:pt x="17670" y="12404"/>
                  </a:cubicBezTo>
                  <a:cubicBezTo>
                    <a:pt x="17269" y="12203"/>
                    <a:pt x="16968" y="12028"/>
                    <a:pt x="16642" y="11877"/>
                  </a:cubicBezTo>
                  <a:cubicBezTo>
                    <a:pt x="16485" y="11813"/>
                    <a:pt x="16362" y="11775"/>
                    <a:pt x="16256" y="11775"/>
                  </a:cubicBezTo>
                  <a:cubicBezTo>
                    <a:pt x="16076" y="11775"/>
                    <a:pt x="15948" y="11884"/>
                    <a:pt x="15790" y="12153"/>
                  </a:cubicBezTo>
                  <a:cubicBezTo>
                    <a:pt x="15640" y="12479"/>
                    <a:pt x="15464" y="12805"/>
                    <a:pt x="15339" y="13156"/>
                  </a:cubicBezTo>
                  <a:cubicBezTo>
                    <a:pt x="15189" y="13532"/>
                    <a:pt x="15264" y="13732"/>
                    <a:pt x="15615" y="13983"/>
                  </a:cubicBezTo>
                  <a:cubicBezTo>
                    <a:pt x="15865" y="14183"/>
                    <a:pt x="16116" y="14359"/>
                    <a:pt x="16467" y="14584"/>
                  </a:cubicBezTo>
                  <a:cubicBezTo>
                    <a:pt x="16066" y="15035"/>
                    <a:pt x="15715" y="15411"/>
                    <a:pt x="15339" y="15837"/>
                  </a:cubicBezTo>
                  <a:cubicBezTo>
                    <a:pt x="15063" y="15537"/>
                    <a:pt x="14863" y="15311"/>
                    <a:pt x="14637" y="15086"/>
                  </a:cubicBezTo>
                  <a:cubicBezTo>
                    <a:pt x="14421" y="14842"/>
                    <a:pt x="14270" y="14730"/>
                    <a:pt x="14098" y="14730"/>
                  </a:cubicBezTo>
                  <a:cubicBezTo>
                    <a:pt x="13951" y="14730"/>
                    <a:pt x="13790" y="14811"/>
                    <a:pt x="13560" y="14960"/>
                  </a:cubicBezTo>
                  <a:cubicBezTo>
                    <a:pt x="13334" y="15111"/>
                    <a:pt x="13134" y="15261"/>
                    <a:pt x="12908" y="15411"/>
                  </a:cubicBezTo>
                  <a:cubicBezTo>
                    <a:pt x="12482" y="15737"/>
                    <a:pt x="12457" y="15862"/>
                    <a:pt x="12657" y="16339"/>
                  </a:cubicBezTo>
                  <a:cubicBezTo>
                    <a:pt x="12733" y="16489"/>
                    <a:pt x="12808" y="16639"/>
                    <a:pt x="12883" y="16765"/>
                  </a:cubicBezTo>
                  <a:cubicBezTo>
                    <a:pt x="12933" y="16915"/>
                    <a:pt x="13008" y="17065"/>
                    <a:pt x="13083" y="17291"/>
                  </a:cubicBezTo>
                  <a:cubicBezTo>
                    <a:pt x="12457" y="17642"/>
                    <a:pt x="11780" y="17817"/>
                    <a:pt x="11003" y="17968"/>
                  </a:cubicBezTo>
                  <a:cubicBezTo>
                    <a:pt x="10978" y="17642"/>
                    <a:pt x="10953" y="17366"/>
                    <a:pt x="10928" y="17091"/>
                  </a:cubicBezTo>
                  <a:cubicBezTo>
                    <a:pt x="10903" y="16514"/>
                    <a:pt x="10828" y="16439"/>
                    <a:pt x="10251" y="16439"/>
                  </a:cubicBezTo>
                  <a:cubicBezTo>
                    <a:pt x="10118" y="16431"/>
                    <a:pt x="9981" y="16428"/>
                    <a:pt x="9844" y="16428"/>
                  </a:cubicBezTo>
                  <a:cubicBezTo>
                    <a:pt x="9569" y="16428"/>
                    <a:pt x="9291" y="16439"/>
                    <a:pt x="9023" y="16439"/>
                  </a:cubicBezTo>
                  <a:cubicBezTo>
                    <a:pt x="8372" y="16489"/>
                    <a:pt x="8296" y="16564"/>
                    <a:pt x="8221" y="17241"/>
                  </a:cubicBezTo>
                  <a:cubicBezTo>
                    <a:pt x="8171" y="17466"/>
                    <a:pt x="8171" y="17717"/>
                    <a:pt x="8146" y="17993"/>
                  </a:cubicBezTo>
                  <a:cubicBezTo>
                    <a:pt x="8108" y="17994"/>
                    <a:pt x="8069" y="17995"/>
                    <a:pt x="8032" y="17995"/>
                  </a:cubicBezTo>
                  <a:cubicBezTo>
                    <a:pt x="7480" y="17995"/>
                    <a:pt x="7006" y="17828"/>
                    <a:pt x="6467" y="17617"/>
                  </a:cubicBezTo>
                  <a:cubicBezTo>
                    <a:pt x="6567" y="17291"/>
                    <a:pt x="6692" y="16990"/>
                    <a:pt x="6793" y="16690"/>
                  </a:cubicBezTo>
                  <a:cubicBezTo>
                    <a:pt x="6943" y="16213"/>
                    <a:pt x="6918" y="16063"/>
                    <a:pt x="6492" y="15762"/>
                  </a:cubicBezTo>
                  <a:cubicBezTo>
                    <a:pt x="6191" y="15562"/>
                    <a:pt x="5840" y="15386"/>
                    <a:pt x="5514" y="15186"/>
                  </a:cubicBezTo>
                  <a:cubicBezTo>
                    <a:pt x="5409" y="15128"/>
                    <a:pt x="5303" y="15100"/>
                    <a:pt x="5199" y="15100"/>
                  </a:cubicBezTo>
                  <a:cubicBezTo>
                    <a:pt x="5034" y="15100"/>
                    <a:pt x="4876" y="15172"/>
                    <a:pt x="4737" y="15311"/>
                  </a:cubicBezTo>
                  <a:cubicBezTo>
                    <a:pt x="4587" y="15461"/>
                    <a:pt x="4437" y="15587"/>
                    <a:pt x="4286" y="15712"/>
                  </a:cubicBezTo>
                  <a:cubicBezTo>
                    <a:pt x="4161" y="15862"/>
                    <a:pt x="4011" y="15988"/>
                    <a:pt x="3785" y="16188"/>
                  </a:cubicBezTo>
                  <a:cubicBezTo>
                    <a:pt x="3309" y="15687"/>
                    <a:pt x="2858" y="15236"/>
                    <a:pt x="2331" y="14685"/>
                  </a:cubicBezTo>
                  <a:cubicBezTo>
                    <a:pt x="2657" y="14459"/>
                    <a:pt x="2933" y="14284"/>
                    <a:pt x="3184" y="14108"/>
                  </a:cubicBezTo>
                  <a:cubicBezTo>
                    <a:pt x="3560" y="13857"/>
                    <a:pt x="3585" y="13732"/>
                    <a:pt x="3459" y="13306"/>
                  </a:cubicBezTo>
                  <a:cubicBezTo>
                    <a:pt x="3359" y="13055"/>
                    <a:pt x="3284" y="12805"/>
                    <a:pt x="3184" y="12554"/>
                  </a:cubicBezTo>
                  <a:cubicBezTo>
                    <a:pt x="3035" y="12128"/>
                    <a:pt x="2915" y="11976"/>
                    <a:pt x="2629" y="11976"/>
                  </a:cubicBezTo>
                  <a:cubicBezTo>
                    <a:pt x="2528" y="11976"/>
                    <a:pt x="2407" y="11995"/>
                    <a:pt x="2256" y="12028"/>
                  </a:cubicBezTo>
                  <a:cubicBezTo>
                    <a:pt x="1880" y="12128"/>
                    <a:pt x="1504" y="12203"/>
                    <a:pt x="1053" y="12329"/>
                  </a:cubicBezTo>
                  <a:cubicBezTo>
                    <a:pt x="903" y="11702"/>
                    <a:pt x="753" y="11101"/>
                    <a:pt x="577" y="10399"/>
                  </a:cubicBezTo>
                  <a:lnTo>
                    <a:pt x="1504" y="10399"/>
                  </a:lnTo>
                  <a:cubicBezTo>
                    <a:pt x="2081" y="10374"/>
                    <a:pt x="2231" y="10198"/>
                    <a:pt x="2281" y="9647"/>
                  </a:cubicBezTo>
                  <a:cubicBezTo>
                    <a:pt x="2331" y="9171"/>
                    <a:pt x="2382" y="8720"/>
                    <a:pt x="2382" y="8243"/>
                  </a:cubicBezTo>
                  <a:cubicBezTo>
                    <a:pt x="2407" y="7842"/>
                    <a:pt x="2331" y="7767"/>
                    <a:pt x="1905" y="7742"/>
                  </a:cubicBezTo>
                  <a:cubicBezTo>
                    <a:pt x="1529" y="7692"/>
                    <a:pt x="1154" y="7692"/>
                    <a:pt x="753" y="7667"/>
                  </a:cubicBezTo>
                  <a:cubicBezTo>
                    <a:pt x="853" y="6890"/>
                    <a:pt x="1078" y="6213"/>
                    <a:pt x="1429" y="5562"/>
                  </a:cubicBezTo>
                  <a:cubicBezTo>
                    <a:pt x="1730" y="5687"/>
                    <a:pt x="2006" y="5787"/>
                    <a:pt x="2306" y="5887"/>
                  </a:cubicBezTo>
                  <a:cubicBezTo>
                    <a:pt x="2421" y="5928"/>
                    <a:pt x="2530" y="5951"/>
                    <a:pt x="2634" y="5951"/>
                  </a:cubicBezTo>
                  <a:cubicBezTo>
                    <a:pt x="2848" y="5951"/>
                    <a:pt x="3040" y="5856"/>
                    <a:pt x="3209" y="5637"/>
                  </a:cubicBezTo>
                  <a:cubicBezTo>
                    <a:pt x="3484" y="5236"/>
                    <a:pt x="3810" y="4885"/>
                    <a:pt x="4111" y="4509"/>
                  </a:cubicBezTo>
                  <a:cubicBezTo>
                    <a:pt x="4387" y="4158"/>
                    <a:pt x="4387" y="4008"/>
                    <a:pt x="4061" y="3682"/>
                  </a:cubicBezTo>
                  <a:cubicBezTo>
                    <a:pt x="3810" y="3456"/>
                    <a:pt x="3560" y="3231"/>
                    <a:pt x="3259" y="2955"/>
                  </a:cubicBezTo>
                  <a:cubicBezTo>
                    <a:pt x="3610" y="2679"/>
                    <a:pt x="3910" y="2404"/>
                    <a:pt x="4236" y="2128"/>
                  </a:cubicBezTo>
                  <a:cubicBezTo>
                    <a:pt x="4437" y="2429"/>
                    <a:pt x="4612" y="2679"/>
                    <a:pt x="4763" y="2930"/>
                  </a:cubicBezTo>
                  <a:cubicBezTo>
                    <a:pt x="4966" y="3211"/>
                    <a:pt x="5110" y="3337"/>
                    <a:pt x="5306" y="3337"/>
                  </a:cubicBezTo>
                  <a:cubicBezTo>
                    <a:pt x="5424" y="3337"/>
                    <a:pt x="5561" y="3291"/>
                    <a:pt x="5740" y="3206"/>
                  </a:cubicBezTo>
                  <a:cubicBezTo>
                    <a:pt x="6918" y="2679"/>
                    <a:pt x="6943" y="2629"/>
                    <a:pt x="6467" y="1426"/>
                  </a:cubicBezTo>
                  <a:cubicBezTo>
                    <a:pt x="6442" y="1326"/>
                    <a:pt x="6392" y="1226"/>
                    <a:pt x="6342" y="1050"/>
                  </a:cubicBezTo>
                  <a:cubicBezTo>
                    <a:pt x="6692" y="925"/>
                    <a:pt x="7043" y="825"/>
                    <a:pt x="7419" y="699"/>
                  </a:cubicBezTo>
                  <a:cubicBezTo>
                    <a:pt x="7469" y="1050"/>
                    <a:pt x="7494" y="1326"/>
                    <a:pt x="7545" y="1602"/>
                  </a:cubicBezTo>
                  <a:cubicBezTo>
                    <a:pt x="7595" y="1978"/>
                    <a:pt x="7695" y="2103"/>
                    <a:pt x="8096" y="2103"/>
                  </a:cubicBezTo>
                  <a:cubicBezTo>
                    <a:pt x="8773" y="2103"/>
                    <a:pt x="9449" y="2078"/>
                    <a:pt x="10126" y="2028"/>
                  </a:cubicBezTo>
                  <a:cubicBezTo>
                    <a:pt x="10527" y="2003"/>
                    <a:pt x="10602" y="1877"/>
                    <a:pt x="10627" y="1476"/>
                  </a:cubicBezTo>
                  <a:cubicBezTo>
                    <a:pt x="10627" y="1326"/>
                    <a:pt x="10627" y="1201"/>
                    <a:pt x="10627" y="1050"/>
                  </a:cubicBezTo>
                  <a:cubicBezTo>
                    <a:pt x="10627" y="925"/>
                    <a:pt x="10627" y="800"/>
                    <a:pt x="10652" y="624"/>
                  </a:cubicBezTo>
                  <a:close/>
                  <a:moveTo>
                    <a:pt x="10438" y="0"/>
                  </a:moveTo>
                  <a:cubicBezTo>
                    <a:pt x="10189" y="0"/>
                    <a:pt x="10116" y="136"/>
                    <a:pt x="10076" y="499"/>
                  </a:cubicBezTo>
                  <a:cubicBezTo>
                    <a:pt x="10051" y="800"/>
                    <a:pt x="10076" y="1126"/>
                    <a:pt x="10076" y="1476"/>
                  </a:cubicBezTo>
                  <a:cubicBezTo>
                    <a:pt x="9374" y="1527"/>
                    <a:pt x="8722" y="1552"/>
                    <a:pt x="8096" y="1602"/>
                  </a:cubicBezTo>
                  <a:cubicBezTo>
                    <a:pt x="8046" y="1201"/>
                    <a:pt x="7996" y="900"/>
                    <a:pt x="7971" y="574"/>
                  </a:cubicBezTo>
                  <a:cubicBezTo>
                    <a:pt x="7916" y="225"/>
                    <a:pt x="7874" y="105"/>
                    <a:pt x="7678" y="105"/>
                  </a:cubicBezTo>
                  <a:cubicBezTo>
                    <a:pt x="7607" y="105"/>
                    <a:pt x="7515" y="121"/>
                    <a:pt x="7394" y="148"/>
                  </a:cubicBezTo>
                  <a:cubicBezTo>
                    <a:pt x="6993" y="223"/>
                    <a:pt x="6617" y="349"/>
                    <a:pt x="6241" y="474"/>
                  </a:cubicBezTo>
                  <a:cubicBezTo>
                    <a:pt x="5715" y="674"/>
                    <a:pt x="5640" y="850"/>
                    <a:pt x="5865" y="1401"/>
                  </a:cubicBezTo>
                  <a:cubicBezTo>
                    <a:pt x="5991" y="1677"/>
                    <a:pt x="6091" y="1978"/>
                    <a:pt x="6216" y="2304"/>
                  </a:cubicBezTo>
                  <a:cubicBezTo>
                    <a:pt x="5890" y="2479"/>
                    <a:pt x="5640" y="2629"/>
                    <a:pt x="5339" y="2805"/>
                  </a:cubicBezTo>
                  <a:cubicBezTo>
                    <a:pt x="5138" y="2504"/>
                    <a:pt x="4988" y="2278"/>
                    <a:pt x="4838" y="2053"/>
                  </a:cubicBezTo>
                  <a:cubicBezTo>
                    <a:pt x="4631" y="1799"/>
                    <a:pt x="4435" y="1666"/>
                    <a:pt x="4211" y="1666"/>
                  </a:cubicBezTo>
                  <a:cubicBezTo>
                    <a:pt x="4081" y="1666"/>
                    <a:pt x="3941" y="1710"/>
                    <a:pt x="3785" y="1802"/>
                  </a:cubicBezTo>
                  <a:cubicBezTo>
                    <a:pt x="3334" y="2078"/>
                    <a:pt x="2908" y="2429"/>
                    <a:pt x="2582" y="2930"/>
                  </a:cubicBezTo>
                  <a:cubicBezTo>
                    <a:pt x="2933" y="3331"/>
                    <a:pt x="3309" y="3757"/>
                    <a:pt x="3660" y="4158"/>
                  </a:cubicBezTo>
                  <a:cubicBezTo>
                    <a:pt x="3534" y="4309"/>
                    <a:pt x="3409" y="4459"/>
                    <a:pt x="3309" y="4584"/>
                  </a:cubicBezTo>
                  <a:cubicBezTo>
                    <a:pt x="3058" y="4860"/>
                    <a:pt x="2858" y="5261"/>
                    <a:pt x="2582" y="5336"/>
                  </a:cubicBezTo>
                  <a:cubicBezTo>
                    <a:pt x="2534" y="5352"/>
                    <a:pt x="2484" y="5359"/>
                    <a:pt x="2432" y="5359"/>
                  </a:cubicBezTo>
                  <a:cubicBezTo>
                    <a:pt x="2161" y="5359"/>
                    <a:pt x="1849" y="5166"/>
                    <a:pt x="1555" y="5060"/>
                  </a:cubicBezTo>
                  <a:cubicBezTo>
                    <a:pt x="1467" y="5025"/>
                    <a:pt x="1379" y="5005"/>
                    <a:pt x="1296" y="5005"/>
                  </a:cubicBezTo>
                  <a:cubicBezTo>
                    <a:pt x="1143" y="5005"/>
                    <a:pt x="1009" y="5073"/>
                    <a:pt x="928" y="5236"/>
                  </a:cubicBezTo>
                  <a:cubicBezTo>
                    <a:pt x="577" y="5963"/>
                    <a:pt x="226" y="6715"/>
                    <a:pt x="226" y="7567"/>
                  </a:cubicBezTo>
                  <a:cubicBezTo>
                    <a:pt x="226" y="8068"/>
                    <a:pt x="352" y="8168"/>
                    <a:pt x="828" y="8218"/>
                  </a:cubicBezTo>
                  <a:cubicBezTo>
                    <a:pt x="1179" y="8243"/>
                    <a:pt x="1504" y="8243"/>
                    <a:pt x="1880" y="8268"/>
                  </a:cubicBezTo>
                  <a:cubicBezTo>
                    <a:pt x="1805" y="8820"/>
                    <a:pt x="1780" y="9321"/>
                    <a:pt x="1730" y="9822"/>
                  </a:cubicBezTo>
                  <a:cubicBezTo>
                    <a:pt x="1529" y="9847"/>
                    <a:pt x="1379" y="9872"/>
                    <a:pt x="1204" y="9898"/>
                  </a:cubicBezTo>
                  <a:cubicBezTo>
                    <a:pt x="1053" y="9923"/>
                    <a:pt x="903" y="9923"/>
                    <a:pt x="727" y="9948"/>
                  </a:cubicBezTo>
                  <a:cubicBezTo>
                    <a:pt x="176" y="10048"/>
                    <a:pt x="1" y="10273"/>
                    <a:pt x="101" y="10825"/>
                  </a:cubicBezTo>
                  <a:cubicBezTo>
                    <a:pt x="201" y="11301"/>
                    <a:pt x="301" y="11777"/>
                    <a:pt x="452" y="12228"/>
                  </a:cubicBezTo>
                  <a:cubicBezTo>
                    <a:pt x="556" y="12624"/>
                    <a:pt x="643" y="12743"/>
                    <a:pt x="957" y="12743"/>
                  </a:cubicBezTo>
                  <a:cubicBezTo>
                    <a:pt x="1021" y="12743"/>
                    <a:pt x="1094" y="12738"/>
                    <a:pt x="1179" y="12730"/>
                  </a:cubicBezTo>
                  <a:cubicBezTo>
                    <a:pt x="1630" y="12705"/>
                    <a:pt x="2056" y="12629"/>
                    <a:pt x="2582" y="12554"/>
                  </a:cubicBezTo>
                  <a:cubicBezTo>
                    <a:pt x="2707" y="12905"/>
                    <a:pt x="2833" y="13231"/>
                    <a:pt x="2933" y="13532"/>
                  </a:cubicBezTo>
                  <a:cubicBezTo>
                    <a:pt x="2607" y="13807"/>
                    <a:pt x="2331" y="14008"/>
                    <a:pt x="2106" y="14233"/>
                  </a:cubicBezTo>
                  <a:cubicBezTo>
                    <a:pt x="1755" y="14584"/>
                    <a:pt x="1730" y="14810"/>
                    <a:pt x="2056" y="15186"/>
                  </a:cubicBezTo>
                  <a:cubicBezTo>
                    <a:pt x="2432" y="15612"/>
                    <a:pt x="2833" y="16038"/>
                    <a:pt x="3259" y="16439"/>
                  </a:cubicBezTo>
                  <a:cubicBezTo>
                    <a:pt x="3453" y="16621"/>
                    <a:pt x="3600" y="16709"/>
                    <a:pt x="3748" y="16709"/>
                  </a:cubicBezTo>
                  <a:cubicBezTo>
                    <a:pt x="3906" y="16709"/>
                    <a:pt x="4066" y="16608"/>
                    <a:pt x="4286" y="16414"/>
                  </a:cubicBezTo>
                  <a:cubicBezTo>
                    <a:pt x="4587" y="16163"/>
                    <a:pt x="4863" y="15913"/>
                    <a:pt x="5189" y="15662"/>
                  </a:cubicBezTo>
                  <a:cubicBezTo>
                    <a:pt x="5590" y="15862"/>
                    <a:pt x="6016" y="15988"/>
                    <a:pt x="6291" y="16389"/>
                  </a:cubicBezTo>
                  <a:cubicBezTo>
                    <a:pt x="6166" y="16690"/>
                    <a:pt x="6066" y="16990"/>
                    <a:pt x="5966" y="17316"/>
                  </a:cubicBezTo>
                  <a:cubicBezTo>
                    <a:pt x="5790" y="17943"/>
                    <a:pt x="5840" y="18043"/>
                    <a:pt x="6442" y="18243"/>
                  </a:cubicBezTo>
                  <a:cubicBezTo>
                    <a:pt x="6893" y="18369"/>
                    <a:pt x="7344" y="18469"/>
                    <a:pt x="7795" y="18569"/>
                  </a:cubicBezTo>
                  <a:cubicBezTo>
                    <a:pt x="7892" y="18587"/>
                    <a:pt x="7979" y="18596"/>
                    <a:pt x="8057" y="18596"/>
                  </a:cubicBezTo>
                  <a:cubicBezTo>
                    <a:pt x="8422" y="18596"/>
                    <a:pt x="8590" y="18397"/>
                    <a:pt x="8672" y="17943"/>
                  </a:cubicBezTo>
                  <a:cubicBezTo>
                    <a:pt x="8722" y="17642"/>
                    <a:pt x="8748" y="17316"/>
                    <a:pt x="8798" y="16990"/>
                  </a:cubicBezTo>
                  <a:lnTo>
                    <a:pt x="10326" y="16990"/>
                  </a:lnTo>
                  <a:cubicBezTo>
                    <a:pt x="10377" y="17316"/>
                    <a:pt x="10427" y="17642"/>
                    <a:pt x="10477" y="17943"/>
                  </a:cubicBezTo>
                  <a:cubicBezTo>
                    <a:pt x="10553" y="18362"/>
                    <a:pt x="10673" y="18549"/>
                    <a:pt x="10956" y="18549"/>
                  </a:cubicBezTo>
                  <a:cubicBezTo>
                    <a:pt x="11046" y="18549"/>
                    <a:pt x="11152" y="18530"/>
                    <a:pt x="11279" y="18494"/>
                  </a:cubicBezTo>
                  <a:cubicBezTo>
                    <a:pt x="11931" y="18344"/>
                    <a:pt x="12582" y="18118"/>
                    <a:pt x="13209" y="17867"/>
                  </a:cubicBezTo>
                  <a:cubicBezTo>
                    <a:pt x="13685" y="17692"/>
                    <a:pt x="13735" y="17492"/>
                    <a:pt x="13560" y="17015"/>
                  </a:cubicBezTo>
                  <a:cubicBezTo>
                    <a:pt x="13409" y="16664"/>
                    <a:pt x="13259" y="16314"/>
                    <a:pt x="13083" y="15963"/>
                  </a:cubicBezTo>
                  <a:cubicBezTo>
                    <a:pt x="13459" y="15712"/>
                    <a:pt x="13760" y="15512"/>
                    <a:pt x="14086" y="15311"/>
                  </a:cubicBezTo>
                  <a:cubicBezTo>
                    <a:pt x="14362" y="15637"/>
                    <a:pt x="14612" y="15888"/>
                    <a:pt x="14863" y="16163"/>
                  </a:cubicBezTo>
                  <a:cubicBezTo>
                    <a:pt x="15066" y="16367"/>
                    <a:pt x="15199" y="16473"/>
                    <a:pt x="15332" y="16473"/>
                  </a:cubicBezTo>
                  <a:cubicBezTo>
                    <a:pt x="15462" y="16473"/>
                    <a:pt x="15593" y="16373"/>
                    <a:pt x="15790" y="16163"/>
                  </a:cubicBezTo>
                  <a:cubicBezTo>
                    <a:pt x="16166" y="15787"/>
                    <a:pt x="16517" y="15411"/>
                    <a:pt x="16843" y="15010"/>
                  </a:cubicBezTo>
                  <a:cubicBezTo>
                    <a:pt x="17169" y="14584"/>
                    <a:pt x="17169" y="14509"/>
                    <a:pt x="16743" y="14158"/>
                  </a:cubicBezTo>
                  <a:cubicBezTo>
                    <a:pt x="16442" y="13933"/>
                    <a:pt x="16141" y="13707"/>
                    <a:pt x="15815" y="13431"/>
                  </a:cubicBezTo>
                  <a:cubicBezTo>
                    <a:pt x="15966" y="13081"/>
                    <a:pt x="16141" y="12730"/>
                    <a:pt x="16291" y="12404"/>
                  </a:cubicBezTo>
                  <a:cubicBezTo>
                    <a:pt x="16893" y="12579"/>
                    <a:pt x="17394" y="12955"/>
                    <a:pt x="18021" y="12955"/>
                  </a:cubicBezTo>
                  <a:cubicBezTo>
                    <a:pt x="18347" y="12278"/>
                    <a:pt x="18522" y="11552"/>
                    <a:pt x="18647" y="10825"/>
                  </a:cubicBezTo>
                  <a:cubicBezTo>
                    <a:pt x="18723" y="10399"/>
                    <a:pt x="18672" y="10349"/>
                    <a:pt x="18221" y="10273"/>
                  </a:cubicBezTo>
                  <a:cubicBezTo>
                    <a:pt x="17845" y="10223"/>
                    <a:pt x="17444" y="10198"/>
                    <a:pt x="16993" y="10148"/>
                  </a:cubicBezTo>
                  <a:cubicBezTo>
                    <a:pt x="16968" y="9622"/>
                    <a:pt x="16918" y="9096"/>
                    <a:pt x="16893" y="8544"/>
                  </a:cubicBezTo>
                  <a:cubicBezTo>
                    <a:pt x="17369" y="8469"/>
                    <a:pt x="17795" y="8419"/>
                    <a:pt x="18196" y="8369"/>
                  </a:cubicBezTo>
                  <a:cubicBezTo>
                    <a:pt x="18622" y="8294"/>
                    <a:pt x="18748" y="8193"/>
                    <a:pt x="18647" y="7767"/>
                  </a:cubicBezTo>
                  <a:cubicBezTo>
                    <a:pt x="18447" y="7040"/>
                    <a:pt x="18246" y="6339"/>
                    <a:pt x="17996" y="5637"/>
                  </a:cubicBezTo>
                  <a:cubicBezTo>
                    <a:pt x="17892" y="5293"/>
                    <a:pt x="17789" y="5161"/>
                    <a:pt x="17573" y="5161"/>
                  </a:cubicBezTo>
                  <a:cubicBezTo>
                    <a:pt x="17474" y="5161"/>
                    <a:pt x="17351" y="5189"/>
                    <a:pt x="17194" y="5236"/>
                  </a:cubicBezTo>
                  <a:cubicBezTo>
                    <a:pt x="16818" y="5361"/>
                    <a:pt x="16467" y="5486"/>
                    <a:pt x="16091" y="5637"/>
                  </a:cubicBezTo>
                  <a:cubicBezTo>
                    <a:pt x="15840" y="5311"/>
                    <a:pt x="15640" y="5035"/>
                    <a:pt x="15389" y="4735"/>
                  </a:cubicBezTo>
                  <a:cubicBezTo>
                    <a:pt x="15715" y="4409"/>
                    <a:pt x="16016" y="4133"/>
                    <a:pt x="16291" y="3882"/>
                  </a:cubicBezTo>
                  <a:cubicBezTo>
                    <a:pt x="16667" y="3532"/>
                    <a:pt x="16692" y="3381"/>
                    <a:pt x="16342" y="3030"/>
                  </a:cubicBezTo>
                  <a:cubicBezTo>
                    <a:pt x="15966" y="2629"/>
                    <a:pt x="15565" y="2253"/>
                    <a:pt x="15139" y="1902"/>
                  </a:cubicBezTo>
                  <a:cubicBezTo>
                    <a:pt x="14927" y="1726"/>
                    <a:pt x="14776" y="1638"/>
                    <a:pt x="14632" y="1638"/>
                  </a:cubicBezTo>
                  <a:cubicBezTo>
                    <a:pt x="14468" y="1638"/>
                    <a:pt x="14312" y="1751"/>
                    <a:pt x="14086" y="1978"/>
                  </a:cubicBezTo>
                  <a:cubicBezTo>
                    <a:pt x="13835" y="2203"/>
                    <a:pt x="13610" y="2454"/>
                    <a:pt x="13359" y="2730"/>
                  </a:cubicBezTo>
                  <a:cubicBezTo>
                    <a:pt x="13033" y="2504"/>
                    <a:pt x="12758" y="2329"/>
                    <a:pt x="12457" y="2128"/>
                  </a:cubicBezTo>
                  <a:cubicBezTo>
                    <a:pt x="12582" y="1827"/>
                    <a:pt x="12733" y="1577"/>
                    <a:pt x="12833" y="1301"/>
                  </a:cubicBezTo>
                  <a:cubicBezTo>
                    <a:pt x="13033" y="875"/>
                    <a:pt x="12983" y="674"/>
                    <a:pt x="12532" y="524"/>
                  </a:cubicBezTo>
                  <a:cubicBezTo>
                    <a:pt x="11905" y="298"/>
                    <a:pt x="11279" y="148"/>
                    <a:pt x="10652" y="23"/>
                  </a:cubicBezTo>
                  <a:cubicBezTo>
                    <a:pt x="10569" y="8"/>
                    <a:pt x="10498" y="0"/>
                    <a:pt x="10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5661950" y="3852925"/>
              <a:ext cx="132250" cy="131000"/>
            </a:xfrm>
            <a:custGeom>
              <a:avLst/>
              <a:gdLst/>
              <a:ahLst/>
              <a:cxnLst/>
              <a:rect l="l" t="t" r="r" b="b"/>
              <a:pathLst>
                <a:path w="5290" h="5240" extrusionOk="0">
                  <a:moveTo>
                    <a:pt x="2657" y="603"/>
                  </a:moveTo>
                  <a:cubicBezTo>
                    <a:pt x="3810" y="603"/>
                    <a:pt x="4688" y="1505"/>
                    <a:pt x="4688" y="2633"/>
                  </a:cubicBezTo>
                  <a:cubicBezTo>
                    <a:pt x="4688" y="3746"/>
                    <a:pt x="3784" y="4688"/>
                    <a:pt x="2676" y="4688"/>
                  </a:cubicBezTo>
                  <a:cubicBezTo>
                    <a:pt x="2661" y="4688"/>
                    <a:pt x="2647" y="4688"/>
                    <a:pt x="2632" y="4688"/>
                  </a:cubicBezTo>
                  <a:cubicBezTo>
                    <a:pt x="1505" y="4663"/>
                    <a:pt x="602" y="3760"/>
                    <a:pt x="602" y="2633"/>
                  </a:cubicBezTo>
                  <a:cubicBezTo>
                    <a:pt x="602" y="1480"/>
                    <a:pt x="1505" y="603"/>
                    <a:pt x="2657" y="603"/>
                  </a:cubicBezTo>
                  <a:close/>
                  <a:moveTo>
                    <a:pt x="2607" y="1"/>
                  </a:moveTo>
                  <a:cubicBezTo>
                    <a:pt x="1154" y="26"/>
                    <a:pt x="1" y="1204"/>
                    <a:pt x="26" y="2658"/>
                  </a:cubicBezTo>
                  <a:cubicBezTo>
                    <a:pt x="51" y="4096"/>
                    <a:pt x="1179" y="5240"/>
                    <a:pt x="2611" y="5240"/>
                  </a:cubicBezTo>
                  <a:cubicBezTo>
                    <a:pt x="2626" y="5240"/>
                    <a:pt x="2642" y="5239"/>
                    <a:pt x="2657" y="5239"/>
                  </a:cubicBezTo>
                  <a:cubicBezTo>
                    <a:pt x="4111" y="5239"/>
                    <a:pt x="5289" y="4086"/>
                    <a:pt x="5289" y="2633"/>
                  </a:cubicBezTo>
                  <a:cubicBezTo>
                    <a:pt x="5289" y="1154"/>
                    <a:pt x="4086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5010950" y="3760875"/>
              <a:ext cx="392250" cy="389575"/>
            </a:xfrm>
            <a:custGeom>
              <a:avLst/>
              <a:gdLst/>
              <a:ahLst/>
              <a:cxnLst/>
              <a:rect l="l" t="t" r="r" b="b"/>
              <a:pathLst>
                <a:path w="15690" h="15583" extrusionOk="0">
                  <a:moveTo>
                    <a:pt x="8923" y="525"/>
                  </a:moveTo>
                  <a:cubicBezTo>
                    <a:pt x="9399" y="550"/>
                    <a:pt x="9850" y="675"/>
                    <a:pt x="10326" y="876"/>
                  </a:cubicBezTo>
                  <a:cubicBezTo>
                    <a:pt x="10226" y="1102"/>
                    <a:pt x="10126" y="1277"/>
                    <a:pt x="10051" y="1477"/>
                  </a:cubicBezTo>
                  <a:cubicBezTo>
                    <a:pt x="9900" y="1878"/>
                    <a:pt x="9925" y="2029"/>
                    <a:pt x="10276" y="2254"/>
                  </a:cubicBezTo>
                  <a:cubicBezTo>
                    <a:pt x="10452" y="2405"/>
                    <a:pt x="10677" y="2505"/>
                    <a:pt x="10878" y="2630"/>
                  </a:cubicBezTo>
                  <a:cubicBezTo>
                    <a:pt x="11027" y="2705"/>
                    <a:pt x="11122" y="2743"/>
                    <a:pt x="11205" y="2743"/>
                  </a:cubicBezTo>
                  <a:cubicBezTo>
                    <a:pt x="11317" y="2743"/>
                    <a:pt x="11407" y="2674"/>
                    <a:pt x="11580" y="2530"/>
                  </a:cubicBezTo>
                  <a:cubicBezTo>
                    <a:pt x="11805" y="2330"/>
                    <a:pt x="12006" y="2129"/>
                    <a:pt x="12256" y="1904"/>
                  </a:cubicBezTo>
                  <a:cubicBezTo>
                    <a:pt x="12632" y="2154"/>
                    <a:pt x="12983" y="2480"/>
                    <a:pt x="13334" y="2881"/>
                  </a:cubicBezTo>
                  <a:cubicBezTo>
                    <a:pt x="13108" y="3107"/>
                    <a:pt x="12883" y="3332"/>
                    <a:pt x="12657" y="3558"/>
                  </a:cubicBezTo>
                  <a:cubicBezTo>
                    <a:pt x="12331" y="3883"/>
                    <a:pt x="12306" y="3984"/>
                    <a:pt x="12607" y="4360"/>
                  </a:cubicBezTo>
                  <a:cubicBezTo>
                    <a:pt x="12758" y="4560"/>
                    <a:pt x="12908" y="4761"/>
                    <a:pt x="13083" y="4961"/>
                  </a:cubicBezTo>
                  <a:cubicBezTo>
                    <a:pt x="13225" y="5135"/>
                    <a:pt x="13318" y="5209"/>
                    <a:pt x="13448" y="5209"/>
                  </a:cubicBezTo>
                  <a:cubicBezTo>
                    <a:pt x="13524" y="5209"/>
                    <a:pt x="13614" y="5183"/>
                    <a:pt x="13735" y="5137"/>
                  </a:cubicBezTo>
                  <a:cubicBezTo>
                    <a:pt x="14011" y="5036"/>
                    <a:pt x="14261" y="4911"/>
                    <a:pt x="14562" y="4786"/>
                  </a:cubicBezTo>
                  <a:cubicBezTo>
                    <a:pt x="14863" y="5337"/>
                    <a:pt x="15013" y="5914"/>
                    <a:pt x="15113" y="6565"/>
                  </a:cubicBezTo>
                  <a:cubicBezTo>
                    <a:pt x="14788" y="6615"/>
                    <a:pt x="14487" y="6665"/>
                    <a:pt x="14161" y="6716"/>
                  </a:cubicBezTo>
                  <a:cubicBezTo>
                    <a:pt x="13735" y="6766"/>
                    <a:pt x="13685" y="6816"/>
                    <a:pt x="13710" y="7242"/>
                  </a:cubicBezTo>
                  <a:cubicBezTo>
                    <a:pt x="13710" y="7643"/>
                    <a:pt x="13710" y="8019"/>
                    <a:pt x="13735" y="8395"/>
                  </a:cubicBezTo>
                  <a:cubicBezTo>
                    <a:pt x="13760" y="8595"/>
                    <a:pt x="13810" y="8796"/>
                    <a:pt x="13835" y="8996"/>
                  </a:cubicBezTo>
                  <a:lnTo>
                    <a:pt x="15164" y="8996"/>
                  </a:lnTo>
                  <a:cubicBezTo>
                    <a:pt x="15038" y="9472"/>
                    <a:pt x="14938" y="9899"/>
                    <a:pt x="14813" y="10400"/>
                  </a:cubicBezTo>
                  <a:cubicBezTo>
                    <a:pt x="14487" y="10224"/>
                    <a:pt x="14211" y="10099"/>
                    <a:pt x="13936" y="9974"/>
                  </a:cubicBezTo>
                  <a:cubicBezTo>
                    <a:pt x="13807" y="9909"/>
                    <a:pt x="13705" y="9875"/>
                    <a:pt x="13618" y="9875"/>
                  </a:cubicBezTo>
                  <a:cubicBezTo>
                    <a:pt x="13468" y="9875"/>
                    <a:pt x="13361" y="9977"/>
                    <a:pt x="13234" y="10199"/>
                  </a:cubicBezTo>
                  <a:cubicBezTo>
                    <a:pt x="13083" y="10450"/>
                    <a:pt x="12958" y="10751"/>
                    <a:pt x="12858" y="11026"/>
                  </a:cubicBezTo>
                  <a:cubicBezTo>
                    <a:pt x="12732" y="11352"/>
                    <a:pt x="12783" y="11503"/>
                    <a:pt x="13083" y="11728"/>
                  </a:cubicBezTo>
                  <a:cubicBezTo>
                    <a:pt x="13284" y="11879"/>
                    <a:pt x="13509" y="12029"/>
                    <a:pt x="13785" y="12229"/>
                  </a:cubicBezTo>
                  <a:cubicBezTo>
                    <a:pt x="13459" y="12605"/>
                    <a:pt x="13184" y="12931"/>
                    <a:pt x="12858" y="13282"/>
                  </a:cubicBezTo>
                  <a:cubicBezTo>
                    <a:pt x="12632" y="13031"/>
                    <a:pt x="12457" y="12831"/>
                    <a:pt x="12281" y="12630"/>
                  </a:cubicBezTo>
                  <a:cubicBezTo>
                    <a:pt x="12092" y="12441"/>
                    <a:pt x="11962" y="12347"/>
                    <a:pt x="11815" y="12347"/>
                  </a:cubicBezTo>
                  <a:cubicBezTo>
                    <a:pt x="11689" y="12347"/>
                    <a:pt x="11551" y="12416"/>
                    <a:pt x="11354" y="12555"/>
                  </a:cubicBezTo>
                  <a:cubicBezTo>
                    <a:pt x="11179" y="12681"/>
                    <a:pt x="11003" y="12806"/>
                    <a:pt x="10828" y="12931"/>
                  </a:cubicBezTo>
                  <a:cubicBezTo>
                    <a:pt x="10477" y="13207"/>
                    <a:pt x="10452" y="13282"/>
                    <a:pt x="10602" y="13708"/>
                  </a:cubicBezTo>
                  <a:cubicBezTo>
                    <a:pt x="10652" y="13808"/>
                    <a:pt x="10727" y="13934"/>
                    <a:pt x="10778" y="14059"/>
                  </a:cubicBezTo>
                  <a:cubicBezTo>
                    <a:pt x="10828" y="14184"/>
                    <a:pt x="10878" y="14310"/>
                    <a:pt x="10953" y="14485"/>
                  </a:cubicBezTo>
                  <a:cubicBezTo>
                    <a:pt x="10427" y="14786"/>
                    <a:pt x="9850" y="14936"/>
                    <a:pt x="9224" y="15062"/>
                  </a:cubicBezTo>
                  <a:cubicBezTo>
                    <a:pt x="9199" y="14786"/>
                    <a:pt x="9174" y="14560"/>
                    <a:pt x="9149" y="14310"/>
                  </a:cubicBezTo>
                  <a:cubicBezTo>
                    <a:pt x="9123" y="13833"/>
                    <a:pt x="9073" y="13783"/>
                    <a:pt x="8572" y="13783"/>
                  </a:cubicBezTo>
                  <a:cubicBezTo>
                    <a:pt x="8409" y="13771"/>
                    <a:pt x="8240" y="13765"/>
                    <a:pt x="8071" y="13765"/>
                  </a:cubicBezTo>
                  <a:cubicBezTo>
                    <a:pt x="7902" y="13765"/>
                    <a:pt x="7732" y="13771"/>
                    <a:pt x="7570" y="13783"/>
                  </a:cubicBezTo>
                  <a:cubicBezTo>
                    <a:pt x="7018" y="13808"/>
                    <a:pt x="6943" y="13884"/>
                    <a:pt x="6868" y="14435"/>
                  </a:cubicBezTo>
                  <a:cubicBezTo>
                    <a:pt x="6843" y="14635"/>
                    <a:pt x="6843" y="14836"/>
                    <a:pt x="6818" y="15087"/>
                  </a:cubicBezTo>
                  <a:cubicBezTo>
                    <a:pt x="6341" y="15087"/>
                    <a:pt x="5890" y="14936"/>
                    <a:pt x="5414" y="14761"/>
                  </a:cubicBezTo>
                  <a:cubicBezTo>
                    <a:pt x="5514" y="14485"/>
                    <a:pt x="5615" y="14259"/>
                    <a:pt x="5690" y="14009"/>
                  </a:cubicBezTo>
                  <a:cubicBezTo>
                    <a:pt x="5815" y="13583"/>
                    <a:pt x="5790" y="13457"/>
                    <a:pt x="5439" y="13232"/>
                  </a:cubicBezTo>
                  <a:cubicBezTo>
                    <a:pt x="5189" y="13031"/>
                    <a:pt x="4913" y="12881"/>
                    <a:pt x="4612" y="12731"/>
                  </a:cubicBezTo>
                  <a:cubicBezTo>
                    <a:pt x="4527" y="12683"/>
                    <a:pt x="4442" y="12661"/>
                    <a:pt x="4359" y="12661"/>
                  </a:cubicBezTo>
                  <a:cubicBezTo>
                    <a:pt x="4223" y="12661"/>
                    <a:pt x="4095" y="12722"/>
                    <a:pt x="3986" y="12831"/>
                  </a:cubicBezTo>
                  <a:cubicBezTo>
                    <a:pt x="3860" y="12956"/>
                    <a:pt x="3735" y="13056"/>
                    <a:pt x="3610" y="13182"/>
                  </a:cubicBezTo>
                  <a:cubicBezTo>
                    <a:pt x="3484" y="13282"/>
                    <a:pt x="3359" y="13407"/>
                    <a:pt x="3184" y="13558"/>
                  </a:cubicBezTo>
                  <a:cubicBezTo>
                    <a:pt x="2783" y="13157"/>
                    <a:pt x="2407" y="12756"/>
                    <a:pt x="1955" y="12330"/>
                  </a:cubicBezTo>
                  <a:cubicBezTo>
                    <a:pt x="2231" y="12129"/>
                    <a:pt x="2457" y="11979"/>
                    <a:pt x="2657" y="11828"/>
                  </a:cubicBezTo>
                  <a:cubicBezTo>
                    <a:pt x="2983" y="11603"/>
                    <a:pt x="3008" y="11528"/>
                    <a:pt x="2883" y="11152"/>
                  </a:cubicBezTo>
                  <a:cubicBezTo>
                    <a:pt x="2833" y="10951"/>
                    <a:pt x="2757" y="10751"/>
                    <a:pt x="2682" y="10525"/>
                  </a:cubicBezTo>
                  <a:cubicBezTo>
                    <a:pt x="2555" y="10180"/>
                    <a:pt x="2454" y="10045"/>
                    <a:pt x="2217" y="10045"/>
                  </a:cubicBezTo>
                  <a:cubicBezTo>
                    <a:pt x="2127" y="10045"/>
                    <a:pt x="2018" y="10065"/>
                    <a:pt x="1880" y="10099"/>
                  </a:cubicBezTo>
                  <a:cubicBezTo>
                    <a:pt x="1580" y="10149"/>
                    <a:pt x="1254" y="10249"/>
                    <a:pt x="878" y="10325"/>
                  </a:cubicBezTo>
                  <a:cubicBezTo>
                    <a:pt x="752" y="9798"/>
                    <a:pt x="627" y="9297"/>
                    <a:pt x="502" y="8721"/>
                  </a:cubicBezTo>
                  <a:lnTo>
                    <a:pt x="1279" y="8721"/>
                  </a:lnTo>
                  <a:cubicBezTo>
                    <a:pt x="1755" y="8696"/>
                    <a:pt x="1880" y="8570"/>
                    <a:pt x="1905" y="8094"/>
                  </a:cubicBezTo>
                  <a:cubicBezTo>
                    <a:pt x="1955" y="7693"/>
                    <a:pt x="1981" y="7317"/>
                    <a:pt x="2006" y="6916"/>
                  </a:cubicBezTo>
                  <a:cubicBezTo>
                    <a:pt x="2031" y="6565"/>
                    <a:pt x="1955" y="6515"/>
                    <a:pt x="1605" y="6490"/>
                  </a:cubicBezTo>
                  <a:cubicBezTo>
                    <a:pt x="1304" y="6465"/>
                    <a:pt x="978" y="6440"/>
                    <a:pt x="627" y="6440"/>
                  </a:cubicBezTo>
                  <a:cubicBezTo>
                    <a:pt x="702" y="5788"/>
                    <a:pt x="903" y="5212"/>
                    <a:pt x="1179" y="4660"/>
                  </a:cubicBezTo>
                  <a:cubicBezTo>
                    <a:pt x="1454" y="4761"/>
                    <a:pt x="1680" y="4861"/>
                    <a:pt x="1930" y="4936"/>
                  </a:cubicBezTo>
                  <a:cubicBezTo>
                    <a:pt x="2033" y="4979"/>
                    <a:pt x="2129" y="5001"/>
                    <a:pt x="2220" y="5001"/>
                  </a:cubicBezTo>
                  <a:cubicBezTo>
                    <a:pt x="2396" y="5001"/>
                    <a:pt x="2550" y="4917"/>
                    <a:pt x="2682" y="4736"/>
                  </a:cubicBezTo>
                  <a:cubicBezTo>
                    <a:pt x="2933" y="4410"/>
                    <a:pt x="3209" y="4109"/>
                    <a:pt x="3459" y="3783"/>
                  </a:cubicBezTo>
                  <a:cubicBezTo>
                    <a:pt x="3685" y="3508"/>
                    <a:pt x="3660" y="3357"/>
                    <a:pt x="3384" y="3107"/>
                  </a:cubicBezTo>
                  <a:cubicBezTo>
                    <a:pt x="3184" y="2906"/>
                    <a:pt x="2983" y="2706"/>
                    <a:pt x="2732" y="2480"/>
                  </a:cubicBezTo>
                  <a:cubicBezTo>
                    <a:pt x="3008" y="2254"/>
                    <a:pt x="3284" y="2029"/>
                    <a:pt x="3560" y="1803"/>
                  </a:cubicBezTo>
                  <a:cubicBezTo>
                    <a:pt x="3735" y="2054"/>
                    <a:pt x="3860" y="2254"/>
                    <a:pt x="4011" y="2480"/>
                  </a:cubicBezTo>
                  <a:cubicBezTo>
                    <a:pt x="4169" y="2702"/>
                    <a:pt x="4288" y="2804"/>
                    <a:pt x="4455" y="2804"/>
                  </a:cubicBezTo>
                  <a:cubicBezTo>
                    <a:pt x="4552" y="2804"/>
                    <a:pt x="4666" y="2770"/>
                    <a:pt x="4813" y="2706"/>
                  </a:cubicBezTo>
                  <a:cubicBezTo>
                    <a:pt x="5815" y="2254"/>
                    <a:pt x="5815" y="2229"/>
                    <a:pt x="5414" y="1202"/>
                  </a:cubicBezTo>
                  <a:cubicBezTo>
                    <a:pt x="5389" y="1127"/>
                    <a:pt x="5364" y="1026"/>
                    <a:pt x="5314" y="876"/>
                  </a:cubicBezTo>
                  <a:cubicBezTo>
                    <a:pt x="5615" y="801"/>
                    <a:pt x="5890" y="701"/>
                    <a:pt x="6216" y="600"/>
                  </a:cubicBezTo>
                  <a:cubicBezTo>
                    <a:pt x="6266" y="901"/>
                    <a:pt x="6291" y="1127"/>
                    <a:pt x="6316" y="1352"/>
                  </a:cubicBezTo>
                  <a:cubicBezTo>
                    <a:pt x="6367" y="1678"/>
                    <a:pt x="6442" y="1778"/>
                    <a:pt x="6768" y="1778"/>
                  </a:cubicBezTo>
                  <a:cubicBezTo>
                    <a:pt x="7344" y="1778"/>
                    <a:pt x="7920" y="1753"/>
                    <a:pt x="8497" y="1703"/>
                  </a:cubicBezTo>
                  <a:cubicBezTo>
                    <a:pt x="8823" y="1678"/>
                    <a:pt x="8873" y="1603"/>
                    <a:pt x="8898" y="1252"/>
                  </a:cubicBezTo>
                  <a:cubicBezTo>
                    <a:pt x="8898" y="1127"/>
                    <a:pt x="8898" y="1001"/>
                    <a:pt x="8898" y="901"/>
                  </a:cubicBezTo>
                  <a:cubicBezTo>
                    <a:pt x="8898" y="801"/>
                    <a:pt x="8898" y="701"/>
                    <a:pt x="8923" y="525"/>
                  </a:cubicBezTo>
                  <a:close/>
                  <a:moveTo>
                    <a:pt x="8739" y="1"/>
                  </a:moveTo>
                  <a:cubicBezTo>
                    <a:pt x="8535" y="1"/>
                    <a:pt x="8467" y="125"/>
                    <a:pt x="8447" y="425"/>
                  </a:cubicBezTo>
                  <a:cubicBezTo>
                    <a:pt x="8422" y="675"/>
                    <a:pt x="8447" y="951"/>
                    <a:pt x="8447" y="1252"/>
                  </a:cubicBezTo>
                  <a:cubicBezTo>
                    <a:pt x="7845" y="1277"/>
                    <a:pt x="7319" y="1327"/>
                    <a:pt x="6768" y="1352"/>
                  </a:cubicBezTo>
                  <a:cubicBezTo>
                    <a:pt x="6742" y="1026"/>
                    <a:pt x="6692" y="751"/>
                    <a:pt x="6667" y="500"/>
                  </a:cubicBezTo>
                  <a:cubicBezTo>
                    <a:pt x="6629" y="198"/>
                    <a:pt x="6592" y="95"/>
                    <a:pt x="6414" y="95"/>
                  </a:cubicBezTo>
                  <a:cubicBezTo>
                    <a:pt x="6356" y="95"/>
                    <a:pt x="6283" y="106"/>
                    <a:pt x="6191" y="124"/>
                  </a:cubicBezTo>
                  <a:cubicBezTo>
                    <a:pt x="5865" y="199"/>
                    <a:pt x="5539" y="300"/>
                    <a:pt x="5239" y="400"/>
                  </a:cubicBezTo>
                  <a:cubicBezTo>
                    <a:pt x="4788" y="575"/>
                    <a:pt x="4737" y="726"/>
                    <a:pt x="4913" y="1177"/>
                  </a:cubicBezTo>
                  <a:cubicBezTo>
                    <a:pt x="5013" y="1427"/>
                    <a:pt x="5113" y="1678"/>
                    <a:pt x="5214" y="1954"/>
                  </a:cubicBezTo>
                  <a:cubicBezTo>
                    <a:pt x="4938" y="2104"/>
                    <a:pt x="4712" y="2229"/>
                    <a:pt x="4487" y="2355"/>
                  </a:cubicBezTo>
                  <a:cubicBezTo>
                    <a:pt x="4311" y="2129"/>
                    <a:pt x="4186" y="1929"/>
                    <a:pt x="4036" y="1728"/>
                  </a:cubicBezTo>
                  <a:cubicBezTo>
                    <a:pt x="3881" y="1511"/>
                    <a:pt x="3725" y="1399"/>
                    <a:pt x="3547" y="1399"/>
                  </a:cubicBezTo>
                  <a:cubicBezTo>
                    <a:pt x="3436" y="1399"/>
                    <a:pt x="3317" y="1442"/>
                    <a:pt x="3184" y="1528"/>
                  </a:cubicBezTo>
                  <a:cubicBezTo>
                    <a:pt x="2783" y="1753"/>
                    <a:pt x="2432" y="2029"/>
                    <a:pt x="2156" y="2455"/>
                  </a:cubicBezTo>
                  <a:cubicBezTo>
                    <a:pt x="2457" y="2806"/>
                    <a:pt x="2757" y="3157"/>
                    <a:pt x="3058" y="3482"/>
                  </a:cubicBezTo>
                  <a:cubicBezTo>
                    <a:pt x="2958" y="3633"/>
                    <a:pt x="2858" y="3758"/>
                    <a:pt x="2757" y="3858"/>
                  </a:cubicBezTo>
                  <a:cubicBezTo>
                    <a:pt x="2582" y="4084"/>
                    <a:pt x="2407" y="4435"/>
                    <a:pt x="2156" y="4485"/>
                  </a:cubicBezTo>
                  <a:cubicBezTo>
                    <a:pt x="2118" y="4496"/>
                    <a:pt x="2078" y="4502"/>
                    <a:pt x="2037" y="4502"/>
                  </a:cubicBezTo>
                  <a:cubicBezTo>
                    <a:pt x="1807" y="4502"/>
                    <a:pt x="1538" y="4344"/>
                    <a:pt x="1304" y="4259"/>
                  </a:cubicBezTo>
                  <a:cubicBezTo>
                    <a:pt x="1220" y="4222"/>
                    <a:pt x="1143" y="4202"/>
                    <a:pt x="1073" y="4202"/>
                  </a:cubicBezTo>
                  <a:cubicBezTo>
                    <a:pt x="955" y="4202"/>
                    <a:pt x="856" y="4259"/>
                    <a:pt x="778" y="4385"/>
                  </a:cubicBezTo>
                  <a:cubicBezTo>
                    <a:pt x="477" y="5011"/>
                    <a:pt x="201" y="5638"/>
                    <a:pt x="201" y="6365"/>
                  </a:cubicBezTo>
                  <a:cubicBezTo>
                    <a:pt x="201" y="6766"/>
                    <a:pt x="276" y="6841"/>
                    <a:pt x="702" y="6891"/>
                  </a:cubicBezTo>
                  <a:cubicBezTo>
                    <a:pt x="978" y="6916"/>
                    <a:pt x="1254" y="6916"/>
                    <a:pt x="1580" y="6941"/>
                  </a:cubicBezTo>
                  <a:cubicBezTo>
                    <a:pt x="1529" y="7392"/>
                    <a:pt x="1479" y="7818"/>
                    <a:pt x="1454" y="8244"/>
                  </a:cubicBezTo>
                  <a:cubicBezTo>
                    <a:pt x="1279" y="8269"/>
                    <a:pt x="1153" y="8295"/>
                    <a:pt x="1028" y="8295"/>
                  </a:cubicBezTo>
                  <a:cubicBezTo>
                    <a:pt x="878" y="8320"/>
                    <a:pt x="752" y="8320"/>
                    <a:pt x="627" y="8345"/>
                  </a:cubicBezTo>
                  <a:cubicBezTo>
                    <a:pt x="151" y="8420"/>
                    <a:pt x="1" y="8595"/>
                    <a:pt x="101" y="9071"/>
                  </a:cubicBezTo>
                  <a:cubicBezTo>
                    <a:pt x="176" y="9472"/>
                    <a:pt x="276" y="9874"/>
                    <a:pt x="377" y="10249"/>
                  </a:cubicBezTo>
                  <a:cubicBezTo>
                    <a:pt x="485" y="10597"/>
                    <a:pt x="556" y="10681"/>
                    <a:pt x="850" y="10681"/>
                  </a:cubicBezTo>
                  <a:cubicBezTo>
                    <a:pt x="895" y="10681"/>
                    <a:pt x="946" y="10679"/>
                    <a:pt x="1003" y="10676"/>
                  </a:cubicBezTo>
                  <a:cubicBezTo>
                    <a:pt x="1354" y="10650"/>
                    <a:pt x="1730" y="10575"/>
                    <a:pt x="2181" y="10525"/>
                  </a:cubicBezTo>
                  <a:cubicBezTo>
                    <a:pt x="2281" y="10826"/>
                    <a:pt x="2382" y="11102"/>
                    <a:pt x="2457" y="11352"/>
                  </a:cubicBezTo>
                  <a:cubicBezTo>
                    <a:pt x="2206" y="11578"/>
                    <a:pt x="1955" y="11728"/>
                    <a:pt x="1755" y="11929"/>
                  </a:cubicBezTo>
                  <a:cubicBezTo>
                    <a:pt x="1479" y="12229"/>
                    <a:pt x="1454" y="12405"/>
                    <a:pt x="1730" y="12731"/>
                  </a:cubicBezTo>
                  <a:cubicBezTo>
                    <a:pt x="2031" y="13107"/>
                    <a:pt x="2382" y="13457"/>
                    <a:pt x="2732" y="13783"/>
                  </a:cubicBezTo>
                  <a:cubicBezTo>
                    <a:pt x="2901" y="13940"/>
                    <a:pt x="3023" y="14015"/>
                    <a:pt x="3147" y="14015"/>
                  </a:cubicBezTo>
                  <a:cubicBezTo>
                    <a:pt x="3280" y="14015"/>
                    <a:pt x="3414" y="13927"/>
                    <a:pt x="3610" y="13758"/>
                  </a:cubicBezTo>
                  <a:cubicBezTo>
                    <a:pt x="3835" y="13533"/>
                    <a:pt x="4086" y="13332"/>
                    <a:pt x="4336" y="13132"/>
                  </a:cubicBezTo>
                  <a:cubicBezTo>
                    <a:pt x="4687" y="13282"/>
                    <a:pt x="5038" y="13382"/>
                    <a:pt x="5264" y="13733"/>
                  </a:cubicBezTo>
                  <a:cubicBezTo>
                    <a:pt x="5164" y="14009"/>
                    <a:pt x="5088" y="14259"/>
                    <a:pt x="5013" y="14510"/>
                  </a:cubicBezTo>
                  <a:cubicBezTo>
                    <a:pt x="4838" y="15036"/>
                    <a:pt x="4888" y="15137"/>
                    <a:pt x="5389" y="15287"/>
                  </a:cubicBezTo>
                  <a:cubicBezTo>
                    <a:pt x="5765" y="15387"/>
                    <a:pt x="6141" y="15488"/>
                    <a:pt x="6517" y="15563"/>
                  </a:cubicBezTo>
                  <a:cubicBezTo>
                    <a:pt x="6601" y="15576"/>
                    <a:pt x="6675" y="15583"/>
                    <a:pt x="6742" y="15583"/>
                  </a:cubicBezTo>
                  <a:cubicBezTo>
                    <a:pt x="7053" y="15583"/>
                    <a:pt x="7186" y="15429"/>
                    <a:pt x="7269" y="15036"/>
                  </a:cubicBezTo>
                  <a:cubicBezTo>
                    <a:pt x="7294" y="14786"/>
                    <a:pt x="7344" y="14510"/>
                    <a:pt x="7369" y="14234"/>
                  </a:cubicBezTo>
                  <a:lnTo>
                    <a:pt x="8647" y="14234"/>
                  </a:lnTo>
                  <a:cubicBezTo>
                    <a:pt x="8697" y="14535"/>
                    <a:pt x="8722" y="14786"/>
                    <a:pt x="8773" y="15062"/>
                  </a:cubicBezTo>
                  <a:cubicBezTo>
                    <a:pt x="8850" y="15409"/>
                    <a:pt x="8942" y="15548"/>
                    <a:pt x="9186" y="15548"/>
                  </a:cubicBezTo>
                  <a:cubicBezTo>
                    <a:pt x="9259" y="15548"/>
                    <a:pt x="9345" y="15536"/>
                    <a:pt x="9449" y="15513"/>
                  </a:cubicBezTo>
                  <a:cubicBezTo>
                    <a:pt x="10001" y="15362"/>
                    <a:pt x="10552" y="15187"/>
                    <a:pt x="11078" y="14986"/>
                  </a:cubicBezTo>
                  <a:cubicBezTo>
                    <a:pt x="11454" y="14836"/>
                    <a:pt x="11504" y="14660"/>
                    <a:pt x="11354" y="14259"/>
                  </a:cubicBezTo>
                  <a:cubicBezTo>
                    <a:pt x="11229" y="13984"/>
                    <a:pt x="11103" y="13683"/>
                    <a:pt x="10978" y="13382"/>
                  </a:cubicBezTo>
                  <a:cubicBezTo>
                    <a:pt x="11279" y="13182"/>
                    <a:pt x="11529" y="13006"/>
                    <a:pt x="11780" y="12831"/>
                  </a:cubicBezTo>
                  <a:cubicBezTo>
                    <a:pt x="12031" y="13107"/>
                    <a:pt x="12231" y="13332"/>
                    <a:pt x="12457" y="13558"/>
                  </a:cubicBezTo>
                  <a:cubicBezTo>
                    <a:pt x="12623" y="13724"/>
                    <a:pt x="12730" y="13812"/>
                    <a:pt x="12842" y="13812"/>
                  </a:cubicBezTo>
                  <a:cubicBezTo>
                    <a:pt x="12950" y="13812"/>
                    <a:pt x="13062" y="13730"/>
                    <a:pt x="13234" y="13558"/>
                  </a:cubicBezTo>
                  <a:cubicBezTo>
                    <a:pt x="13534" y="13232"/>
                    <a:pt x="13835" y="12906"/>
                    <a:pt x="14111" y="12580"/>
                  </a:cubicBezTo>
                  <a:cubicBezTo>
                    <a:pt x="14387" y="12229"/>
                    <a:pt x="14362" y="12154"/>
                    <a:pt x="14036" y="11879"/>
                  </a:cubicBezTo>
                  <a:cubicBezTo>
                    <a:pt x="13785" y="11678"/>
                    <a:pt x="13534" y="11478"/>
                    <a:pt x="13234" y="11277"/>
                  </a:cubicBezTo>
                  <a:cubicBezTo>
                    <a:pt x="13384" y="10976"/>
                    <a:pt x="13509" y="10676"/>
                    <a:pt x="13635" y="10400"/>
                  </a:cubicBezTo>
                  <a:cubicBezTo>
                    <a:pt x="14161" y="10550"/>
                    <a:pt x="14562" y="10851"/>
                    <a:pt x="15088" y="10851"/>
                  </a:cubicBezTo>
                  <a:cubicBezTo>
                    <a:pt x="15364" y="10275"/>
                    <a:pt x="15514" y="9673"/>
                    <a:pt x="15615" y="9071"/>
                  </a:cubicBezTo>
                  <a:cubicBezTo>
                    <a:pt x="15690" y="8721"/>
                    <a:pt x="15640" y="8670"/>
                    <a:pt x="15264" y="8620"/>
                  </a:cubicBezTo>
                  <a:cubicBezTo>
                    <a:pt x="14938" y="8570"/>
                    <a:pt x="14612" y="8545"/>
                    <a:pt x="14236" y="8520"/>
                  </a:cubicBezTo>
                  <a:cubicBezTo>
                    <a:pt x="14211" y="8069"/>
                    <a:pt x="14186" y="7643"/>
                    <a:pt x="14161" y="7167"/>
                  </a:cubicBezTo>
                  <a:cubicBezTo>
                    <a:pt x="14562" y="7117"/>
                    <a:pt x="14888" y="7066"/>
                    <a:pt x="15239" y="7016"/>
                  </a:cubicBezTo>
                  <a:cubicBezTo>
                    <a:pt x="15615" y="6966"/>
                    <a:pt x="15690" y="6866"/>
                    <a:pt x="15615" y="6515"/>
                  </a:cubicBezTo>
                  <a:cubicBezTo>
                    <a:pt x="15464" y="5914"/>
                    <a:pt x="15289" y="5312"/>
                    <a:pt x="15088" y="4736"/>
                  </a:cubicBezTo>
                  <a:cubicBezTo>
                    <a:pt x="14987" y="4449"/>
                    <a:pt x="14897" y="4344"/>
                    <a:pt x="14720" y="4344"/>
                  </a:cubicBezTo>
                  <a:cubicBezTo>
                    <a:pt x="14633" y="4344"/>
                    <a:pt x="14526" y="4369"/>
                    <a:pt x="14387" y="4410"/>
                  </a:cubicBezTo>
                  <a:cubicBezTo>
                    <a:pt x="14086" y="4510"/>
                    <a:pt x="13785" y="4610"/>
                    <a:pt x="13484" y="4736"/>
                  </a:cubicBezTo>
                  <a:cubicBezTo>
                    <a:pt x="13284" y="4460"/>
                    <a:pt x="13108" y="4234"/>
                    <a:pt x="12908" y="3984"/>
                  </a:cubicBezTo>
                  <a:cubicBezTo>
                    <a:pt x="13184" y="3708"/>
                    <a:pt x="13409" y="3482"/>
                    <a:pt x="13660" y="3257"/>
                  </a:cubicBezTo>
                  <a:cubicBezTo>
                    <a:pt x="13961" y="2981"/>
                    <a:pt x="13986" y="2856"/>
                    <a:pt x="13685" y="2530"/>
                  </a:cubicBezTo>
                  <a:cubicBezTo>
                    <a:pt x="13359" y="2204"/>
                    <a:pt x="13033" y="1904"/>
                    <a:pt x="12682" y="1603"/>
                  </a:cubicBezTo>
                  <a:cubicBezTo>
                    <a:pt x="12508" y="1452"/>
                    <a:pt x="12382" y="1376"/>
                    <a:pt x="12259" y="1376"/>
                  </a:cubicBezTo>
                  <a:cubicBezTo>
                    <a:pt x="12118" y="1376"/>
                    <a:pt x="11981" y="1477"/>
                    <a:pt x="11780" y="1678"/>
                  </a:cubicBezTo>
                  <a:cubicBezTo>
                    <a:pt x="11580" y="1853"/>
                    <a:pt x="11404" y="2079"/>
                    <a:pt x="11179" y="2305"/>
                  </a:cubicBezTo>
                  <a:cubicBezTo>
                    <a:pt x="10903" y="2104"/>
                    <a:pt x="10677" y="1954"/>
                    <a:pt x="10427" y="1778"/>
                  </a:cubicBezTo>
                  <a:cubicBezTo>
                    <a:pt x="10552" y="1528"/>
                    <a:pt x="10652" y="1327"/>
                    <a:pt x="10753" y="1102"/>
                  </a:cubicBezTo>
                  <a:cubicBezTo>
                    <a:pt x="10903" y="751"/>
                    <a:pt x="10878" y="575"/>
                    <a:pt x="10477" y="450"/>
                  </a:cubicBezTo>
                  <a:cubicBezTo>
                    <a:pt x="9976" y="274"/>
                    <a:pt x="9449" y="149"/>
                    <a:pt x="8923" y="24"/>
                  </a:cubicBezTo>
                  <a:cubicBezTo>
                    <a:pt x="8852" y="9"/>
                    <a:pt x="8791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5155075" y="3905550"/>
              <a:ext cx="110300" cy="109700"/>
            </a:xfrm>
            <a:custGeom>
              <a:avLst/>
              <a:gdLst/>
              <a:ahLst/>
              <a:cxnLst/>
              <a:rect l="l" t="t" r="r" b="b"/>
              <a:pathLst>
                <a:path w="4412" h="4388" extrusionOk="0">
                  <a:moveTo>
                    <a:pt x="2185" y="502"/>
                  </a:moveTo>
                  <a:cubicBezTo>
                    <a:pt x="2200" y="502"/>
                    <a:pt x="2215" y="502"/>
                    <a:pt x="2231" y="503"/>
                  </a:cubicBezTo>
                  <a:cubicBezTo>
                    <a:pt x="3183" y="503"/>
                    <a:pt x="3910" y="1254"/>
                    <a:pt x="3935" y="2182"/>
                  </a:cubicBezTo>
                  <a:cubicBezTo>
                    <a:pt x="3935" y="3120"/>
                    <a:pt x="3157" y="3912"/>
                    <a:pt x="2248" y="3912"/>
                  </a:cubicBezTo>
                  <a:cubicBezTo>
                    <a:pt x="2234" y="3912"/>
                    <a:pt x="2220" y="3911"/>
                    <a:pt x="2206" y="3911"/>
                  </a:cubicBezTo>
                  <a:cubicBezTo>
                    <a:pt x="1253" y="3911"/>
                    <a:pt x="501" y="3134"/>
                    <a:pt x="501" y="2207"/>
                  </a:cubicBezTo>
                  <a:cubicBezTo>
                    <a:pt x="477" y="1269"/>
                    <a:pt x="1229" y="502"/>
                    <a:pt x="2185" y="502"/>
                  </a:cubicBezTo>
                  <a:close/>
                  <a:moveTo>
                    <a:pt x="2226" y="1"/>
                  </a:moveTo>
                  <a:cubicBezTo>
                    <a:pt x="2211" y="1"/>
                    <a:pt x="2196" y="1"/>
                    <a:pt x="2180" y="1"/>
                  </a:cubicBezTo>
                  <a:cubicBezTo>
                    <a:pt x="952" y="26"/>
                    <a:pt x="0" y="1004"/>
                    <a:pt x="25" y="2232"/>
                  </a:cubicBezTo>
                  <a:cubicBezTo>
                    <a:pt x="25" y="3420"/>
                    <a:pt x="978" y="4388"/>
                    <a:pt x="2184" y="4388"/>
                  </a:cubicBezTo>
                  <a:cubicBezTo>
                    <a:pt x="2200" y="4388"/>
                    <a:pt x="2215" y="4388"/>
                    <a:pt x="2231" y="4387"/>
                  </a:cubicBezTo>
                  <a:cubicBezTo>
                    <a:pt x="3434" y="4387"/>
                    <a:pt x="4411" y="3410"/>
                    <a:pt x="4411" y="2207"/>
                  </a:cubicBezTo>
                  <a:cubicBezTo>
                    <a:pt x="4411" y="994"/>
                    <a:pt x="3433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4" name="Google Shape;1954;p41"/>
          <p:cNvGrpSpPr/>
          <p:nvPr/>
        </p:nvGrpSpPr>
        <p:grpSpPr>
          <a:xfrm>
            <a:off x="5129281" y="3778810"/>
            <a:ext cx="2575134" cy="621779"/>
            <a:chOff x="2525200" y="826325"/>
            <a:chExt cx="1399225" cy="337850"/>
          </a:xfrm>
        </p:grpSpPr>
        <p:sp>
          <p:nvSpPr>
            <p:cNvPr id="1955" name="Google Shape;1955;p41"/>
            <p:cNvSpPr/>
            <p:nvPr/>
          </p:nvSpPr>
          <p:spPr>
            <a:xfrm>
              <a:off x="2563450" y="898225"/>
              <a:ext cx="1149275" cy="85250"/>
            </a:xfrm>
            <a:custGeom>
              <a:avLst/>
              <a:gdLst/>
              <a:ahLst/>
              <a:cxnLst/>
              <a:rect l="l" t="t" r="r" b="b"/>
              <a:pathLst>
                <a:path w="45971" h="3410" extrusionOk="0">
                  <a:moveTo>
                    <a:pt x="17256" y="1507"/>
                  </a:moveTo>
                  <a:lnTo>
                    <a:pt x="17256" y="1507"/>
                  </a:lnTo>
                  <a:cubicBezTo>
                    <a:pt x="17256" y="1507"/>
                    <a:pt x="17279" y="1530"/>
                    <a:pt x="17279" y="1530"/>
                  </a:cubicBezTo>
                  <a:cubicBezTo>
                    <a:pt x="17279" y="1507"/>
                    <a:pt x="17256" y="1507"/>
                    <a:pt x="17256" y="1507"/>
                  </a:cubicBezTo>
                  <a:close/>
                  <a:moveTo>
                    <a:pt x="33690" y="2055"/>
                  </a:moveTo>
                  <a:cubicBezTo>
                    <a:pt x="33690" y="2055"/>
                    <a:pt x="33667" y="2055"/>
                    <a:pt x="33667" y="2078"/>
                  </a:cubicBezTo>
                  <a:cubicBezTo>
                    <a:pt x="33690" y="2055"/>
                    <a:pt x="33690" y="2055"/>
                    <a:pt x="33690" y="2055"/>
                  </a:cubicBezTo>
                  <a:close/>
                  <a:moveTo>
                    <a:pt x="32229" y="2580"/>
                  </a:moveTo>
                  <a:cubicBezTo>
                    <a:pt x="32218" y="2580"/>
                    <a:pt x="32212" y="2585"/>
                    <a:pt x="32207" y="2591"/>
                  </a:cubicBezTo>
                  <a:lnTo>
                    <a:pt x="32207" y="2591"/>
                  </a:lnTo>
                  <a:lnTo>
                    <a:pt x="32229" y="2580"/>
                  </a:lnTo>
                  <a:close/>
                  <a:moveTo>
                    <a:pt x="411" y="0"/>
                  </a:moveTo>
                  <a:cubicBezTo>
                    <a:pt x="365" y="0"/>
                    <a:pt x="320" y="0"/>
                    <a:pt x="274" y="23"/>
                  </a:cubicBezTo>
                  <a:cubicBezTo>
                    <a:pt x="183" y="46"/>
                    <a:pt x="114" y="115"/>
                    <a:pt x="69" y="206"/>
                  </a:cubicBezTo>
                  <a:cubicBezTo>
                    <a:pt x="23" y="297"/>
                    <a:pt x="0" y="411"/>
                    <a:pt x="46" y="503"/>
                  </a:cubicBezTo>
                  <a:cubicBezTo>
                    <a:pt x="69" y="617"/>
                    <a:pt x="137" y="662"/>
                    <a:pt x="228" y="731"/>
                  </a:cubicBezTo>
                  <a:cubicBezTo>
                    <a:pt x="685" y="1028"/>
                    <a:pt x="1141" y="1302"/>
                    <a:pt x="1621" y="1530"/>
                  </a:cubicBezTo>
                  <a:cubicBezTo>
                    <a:pt x="2054" y="1758"/>
                    <a:pt x="2511" y="1941"/>
                    <a:pt x="2990" y="2100"/>
                  </a:cubicBezTo>
                  <a:cubicBezTo>
                    <a:pt x="3796" y="2376"/>
                    <a:pt x="4640" y="2514"/>
                    <a:pt x="5506" y="2514"/>
                  </a:cubicBezTo>
                  <a:cubicBezTo>
                    <a:pt x="5573" y="2514"/>
                    <a:pt x="5640" y="2513"/>
                    <a:pt x="5706" y="2511"/>
                  </a:cubicBezTo>
                  <a:cubicBezTo>
                    <a:pt x="6642" y="2488"/>
                    <a:pt x="7578" y="2283"/>
                    <a:pt x="8491" y="2009"/>
                  </a:cubicBezTo>
                  <a:cubicBezTo>
                    <a:pt x="8993" y="1849"/>
                    <a:pt x="9495" y="1644"/>
                    <a:pt x="9975" y="1461"/>
                  </a:cubicBezTo>
                  <a:cubicBezTo>
                    <a:pt x="10477" y="1256"/>
                    <a:pt x="10979" y="1096"/>
                    <a:pt x="11481" y="1005"/>
                  </a:cubicBezTo>
                  <a:cubicBezTo>
                    <a:pt x="11827" y="955"/>
                    <a:pt x="12184" y="918"/>
                    <a:pt x="12536" y="918"/>
                  </a:cubicBezTo>
                  <a:cubicBezTo>
                    <a:pt x="12673" y="918"/>
                    <a:pt x="12808" y="924"/>
                    <a:pt x="12942" y="936"/>
                  </a:cubicBezTo>
                  <a:cubicBezTo>
                    <a:pt x="13558" y="1005"/>
                    <a:pt x="14152" y="1165"/>
                    <a:pt x="14745" y="1370"/>
                  </a:cubicBezTo>
                  <a:cubicBezTo>
                    <a:pt x="14700" y="1347"/>
                    <a:pt x="14677" y="1347"/>
                    <a:pt x="14654" y="1324"/>
                  </a:cubicBezTo>
                  <a:lnTo>
                    <a:pt x="14654" y="1324"/>
                  </a:lnTo>
                  <a:cubicBezTo>
                    <a:pt x="15499" y="1644"/>
                    <a:pt x="16343" y="2009"/>
                    <a:pt x="17210" y="2306"/>
                  </a:cubicBezTo>
                  <a:cubicBezTo>
                    <a:pt x="17690" y="2466"/>
                    <a:pt x="18146" y="2625"/>
                    <a:pt x="18648" y="2694"/>
                  </a:cubicBezTo>
                  <a:cubicBezTo>
                    <a:pt x="18865" y="2717"/>
                    <a:pt x="19082" y="2728"/>
                    <a:pt x="19299" y="2728"/>
                  </a:cubicBezTo>
                  <a:cubicBezTo>
                    <a:pt x="19516" y="2728"/>
                    <a:pt x="19733" y="2717"/>
                    <a:pt x="19949" y="2694"/>
                  </a:cubicBezTo>
                  <a:cubicBezTo>
                    <a:pt x="20771" y="2603"/>
                    <a:pt x="21547" y="2306"/>
                    <a:pt x="22300" y="1986"/>
                  </a:cubicBezTo>
                  <a:cubicBezTo>
                    <a:pt x="23031" y="1690"/>
                    <a:pt x="23784" y="1393"/>
                    <a:pt x="24560" y="1233"/>
                  </a:cubicBezTo>
                  <a:cubicBezTo>
                    <a:pt x="24834" y="1182"/>
                    <a:pt x="25108" y="1156"/>
                    <a:pt x="25382" y="1156"/>
                  </a:cubicBezTo>
                  <a:cubicBezTo>
                    <a:pt x="25473" y="1156"/>
                    <a:pt x="25564" y="1159"/>
                    <a:pt x="25656" y="1165"/>
                  </a:cubicBezTo>
                  <a:cubicBezTo>
                    <a:pt x="25975" y="1210"/>
                    <a:pt x="26318" y="1256"/>
                    <a:pt x="26637" y="1370"/>
                  </a:cubicBezTo>
                  <a:cubicBezTo>
                    <a:pt x="27322" y="1644"/>
                    <a:pt x="27938" y="2055"/>
                    <a:pt x="28577" y="2443"/>
                  </a:cubicBezTo>
                  <a:cubicBezTo>
                    <a:pt x="28897" y="2648"/>
                    <a:pt x="29217" y="2831"/>
                    <a:pt x="29559" y="2991"/>
                  </a:cubicBezTo>
                  <a:cubicBezTo>
                    <a:pt x="29924" y="3150"/>
                    <a:pt x="30335" y="3264"/>
                    <a:pt x="30723" y="3333"/>
                  </a:cubicBezTo>
                  <a:cubicBezTo>
                    <a:pt x="30997" y="3384"/>
                    <a:pt x="31284" y="3410"/>
                    <a:pt x="31564" y="3410"/>
                  </a:cubicBezTo>
                  <a:cubicBezTo>
                    <a:pt x="31657" y="3410"/>
                    <a:pt x="31750" y="3407"/>
                    <a:pt x="31841" y="3401"/>
                  </a:cubicBezTo>
                  <a:cubicBezTo>
                    <a:pt x="32184" y="3379"/>
                    <a:pt x="32503" y="3310"/>
                    <a:pt x="32823" y="3219"/>
                  </a:cubicBezTo>
                  <a:cubicBezTo>
                    <a:pt x="33485" y="3036"/>
                    <a:pt x="34101" y="2694"/>
                    <a:pt x="34695" y="2420"/>
                  </a:cubicBezTo>
                  <a:cubicBezTo>
                    <a:pt x="34672" y="2420"/>
                    <a:pt x="34649" y="2443"/>
                    <a:pt x="34603" y="2443"/>
                  </a:cubicBezTo>
                  <a:cubicBezTo>
                    <a:pt x="34946" y="2306"/>
                    <a:pt x="35288" y="2146"/>
                    <a:pt x="35630" y="2009"/>
                  </a:cubicBezTo>
                  <a:cubicBezTo>
                    <a:pt x="36018" y="1872"/>
                    <a:pt x="36429" y="1758"/>
                    <a:pt x="36863" y="1667"/>
                  </a:cubicBezTo>
                  <a:cubicBezTo>
                    <a:pt x="37310" y="1597"/>
                    <a:pt x="37758" y="1570"/>
                    <a:pt x="38205" y="1570"/>
                  </a:cubicBezTo>
                  <a:cubicBezTo>
                    <a:pt x="38488" y="1570"/>
                    <a:pt x="38771" y="1581"/>
                    <a:pt x="39054" y="1598"/>
                  </a:cubicBezTo>
                  <a:lnTo>
                    <a:pt x="39100" y="1598"/>
                  </a:lnTo>
                  <a:cubicBezTo>
                    <a:pt x="41268" y="1781"/>
                    <a:pt x="43391" y="2443"/>
                    <a:pt x="45605" y="2443"/>
                  </a:cubicBezTo>
                  <a:cubicBezTo>
                    <a:pt x="45811" y="2443"/>
                    <a:pt x="45970" y="2237"/>
                    <a:pt x="45970" y="2032"/>
                  </a:cubicBezTo>
                  <a:cubicBezTo>
                    <a:pt x="45947" y="1826"/>
                    <a:pt x="45765" y="1667"/>
                    <a:pt x="45559" y="1667"/>
                  </a:cubicBezTo>
                  <a:cubicBezTo>
                    <a:pt x="45466" y="1673"/>
                    <a:pt x="45372" y="1676"/>
                    <a:pt x="45279" y="1676"/>
                  </a:cubicBezTo>
                  <a:cubicBezTo>
                    <a:pt x="45053" y="1676"/>
                    <a:pt x="44827" y="1660"/>
                    <a:pt x="44601" y="1644"/>
                  </a:cubicBezTo>
                  <a:lnTo>
                    <a:pt x="44578" y="1644"/>
                  </a:lnTo>
                  <a:cubicBezTo>
                    <a:pt x="43619" y="1553"/>
                    <a:pt x="42683" y="1393"/>
                    <a:pt x="41748" y="1210"/>
                  </a:cubicBezTo>
                  <a:cubicBezTo>
                    <a:pt x="40789" y="1050"/>
                    <a:pt x="39830" y="891"/>
                    <a:pt x="38849" y="822"/>
                  </a:cubicBezTo>
                  <a:cubicBezTo>
                    <a:pt x="38667" y="814"/>
                    <a:pt x="38486" y="809"/>
                    <a:pt x="38305" y="809"/>
                  </a:cubicBezTo>
                  <a:cubicBezTo>
                    <a:pt x="37528" y="809"/>
                    <a:pt x="36754" y="893"/>
                    <a:pt x="35996" y="1096"/>
                  </a:cubicBezTo>
                  <a:cubicBezTo>
                    <a:pt x="35197" y="1302"/>
                    <a:pt x="34444" y="1690"/>
                    <a:pt x="33690" y="2055"/>
                  </a:cubicBezTo>
                  <a:cubicBezTo>
                    <a:pt x="33693" y="2055"/>
                    <a:pt x="33696" y="2054"/>
                    <a:pt x="33699" y="2054"/>
                  </a:cubicBezTo>
                  <a:lnTo>
                    <a:pt x="33699" y="2054"/>
                  </a:lnTo>
                  <a:cubicBezTo>
                    <a:pt x="33687" y="2061"/>
                    <a:pt x="33676" y="2069"/>
                    <a:pt x="33667" y="2078"/>
                  </a:cubicBezTo>
                  <a:cubicBezTo>
                    <a:pt x="33202" y="2299"/>
                    <a:pt x="32714" y="2478"/>
                    <a:pt x="32205" y="2593"/>
                  </a:cubicBezTo>
                  <a:lnTo>
                    <a:pt x="32205" y="2593"/>
                  </a:lnTo>
                  <a:cubicBezTo>
                    <a:pt x="32206" y="2592"/>
                    <a:pt x="32206" y="2592"/>
                    <a:pt x="32207" y="2591"/>
                  </a:cubicBezTo>
                  <a:lnTo>
                    <a:pt x="32207" y="2591"/>
                  </a:lnTo>
                  <a:lnTo>
                    <a:pt x="32202" y="2594"/>
                  </a:lnTo>
                  <a:lnTo>
                    <a:pt x="32202" y="2594"/>
                  </a:lnTo>
                  <a:cubicBezTo>
                    <a:pt x="32188" y="2597"/>
                    <a:pt x="32175" y="2600"/>
                    <a:pt x="32161" y="2603"/>
                  </a:cubicBezTo>
                  <a:cubicBezTo>
                    <a:pt x="31987" y="2629"/>
                    <a:pt x="31806" y="2640"/>
                    <a:pt x="31621" y="2640"/>
                  </a:cubicBezTo>
                  <a:cubicBezTo>
                    <a:pt x="31490" y="2640"/>
                    <a:pt x="31358" y="2635"/>
                    <a:pt x="31225" y="2625"/>
                  </a:cubicBezTo>
                  <a:cubicBezTo>
                    <a:pt x="30860" y="2603"/>
                    <a:pt x="30472" y="2511"/>
                    <a:pt x="30107" y="2397"/>
                  </a:cubicBezTo>
                  <a:cubicBezTo>
                    <a:pt x="29194" y="2055"/>
                    <a:pt x="28440" y="1416"/>
                    <a:pt x="27573" y="959"/>
                  </a:cubicBezTo>
                  <a:cubicBezTo>
                    <a:pt x="27139" y="731"/>
                    <a:pt x="26683" y="571"/>
                    <a:pt x="26204" y="480"/>
                  </a:cubicBezTo>
                  <a:cubicBezTo>
                    <a:pt x="25936" y="426"/>
                    <a:pt x="25669" y="404"/>
                    <a:pt x="25401" y="404"/>
                  </a:cubicBezTo>
                  <a:cubicBezTo>
                    <a:pt x="25212" y="404"/>
                    <a:pt x="25023" y="415"/>
                    <a:pt x="24834" y="434"/>
                  </a:cubicBezTo>
                  <a:cubicBezTo>
                    <a:pt x="23191" y="594"/>
                    <a:pt x="21775" y="1575"/>
                    <a:pt x="20155" y="1895"/>
                  </a:cubicBezTo>
                  <a:cubicBezTo>
                    <a:pt x="19864" y="1946"/>
                    <a:pt x="19586" y="1972"/>
                    <a:pt x="19301" y="1972"/>
                  </a:cubicBezTo>
                  <a:cubicBezTo>
                    <a:pt x="19206" y="1972"/>
                    <a:pt x="19111" y="1969"/>
                    <a:pt x="19014" y="1963"/>
                  </a:cubicBezTo>
                  <a:cubicBezTo>
                    <a:pt x="18420" y="1918"/>
                    <a:pt x="17850" y="1712"/>
                    <a:pt x="17279" y="1530"/>
                  </a:cubicBezTo>
                  <a:lnTo>
                    <a:pt x="17233" y="1507"/>
                  </a:lnTo>
                  <a:lnTo>
                    <a:pt x="17256" y="1507"/>
                  </a:lnTo>
                  <a:cubicBezTo>
                    <a:pt x="16457" y="1233"/>
                    <a:pt x="15681" y="891"/>
                    <a:pt x="14882" y="617"/>
                  </a:cubicBezTo>
                  <a:cubicBezTo>
                    <a:pt x="14517" y="480"/>
                    <a:pt x="14152" y="389"/>
                    <a:pt x="13764" y="297"/>
                  </a:cubicBezTo>
                  <a:cubicBezTo>
                    <a:pt x="13376" y="206"/>
                    <a:pt x="12965" y="160"/>
                    <a:pt x="12577" y="160"/>
                  </a:cubicBezTo>
                  <a:cubicBezTo>
                    <a:pt x="12535" y="159"/>
                    <a:pt x="12494" y="159"/>
                    <a:pt x="12453" y="159"/>
                  </a:cubicBezTo>
                  <a:cubicBezTo>
                    <a:pt x="11514" y="159"/>
                    <a:pt x="10599" y="403"/>
                    <a:pt x="9747" y="731"/>
                  </a:cubicBezTo>
                  <a:cubicBezTo>
                    <a:pt x="9495" y="822"/>
                    <a:pt x="9244" y="936"/>
                    <a:pt x="8993" y="1028"/>
                  </a:cubicBezTo>
                  <a:cubicBezTo>
                    <a:pt x="8742" y="1119"/>
                    <a:pt x="8491" y="1210"/>
                    <a:pt x="8263" y="1279"/>
                  </a:cubicBezTo>
                  <a:cubicBezTo>
                    <a:pt x="7829" y="1416"/>
                    <a:pt x="7373" y="1530"/>
                    <a:pt x="6916" y="1621"/>
                  </a:cubicBezTo>
                  <a:cubicBezTo>
                    <a:pt x="6425" y="1706"/>
                    <a:pt x="5922" y="1753"/>
                    <a:pt x="5424" y="1753"/>
                  </a:cubicBezTo>
                  <a:cubicBezTo>
                    <a:pt x="5251" y="1753"/>
                    <a:pt x="5079" y="1747"/>
                    <a:pt x="4908" y="1735"/>
                  </a:cubicBezTo>
                  <a:cubicBezTo>
                    <a:pt x="4268" y="1667"/>
                    <a:pt x="3652" y="1530"/>
                    <a:pt x="3036" y="1324"/>
                  </a:cubicBezTo>
                  <a:cubicBezTo>
                    <a:pt x="2169" y="1005"/>
                    <a:pt x="1347" y="571"/>
                    <a:pt x="571" y="46"/>
                  </a:cubicBezTo>
                  <a:cubicBezTo>
                    <a:pt x="525" y="23"/>
                    <a:pt x="479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41"/>
            <p:cNvSpPr/>
            <p:nvPr/>
          </p:nvSpPr>
          <p:spPr>
            <a:xfrm>
              <a:off x="2525200" y="1008350"/>
              <a:ext cx="1211475" cy="81275"/>
            </a:xfrm>
            <a:custGeom>
              <a:avLst/>
              <a:gdLst/>
              <a:ahLst/>
              <a:cxnLst/>
              <a:rect l="l" t="t" r="r" b="b"/>
              <a:pathLst>
                <a:path w="48459" h="3251" extrusionOk="0">
                  <a:moveTo>
                    <a:pt x="13947" y="1"/>
                  </a:moveTo>
                  <a:cubicBezTo>
                    <a:pt x="13673" y="1"/>
                    <a:pt x="13422" y="1"/>
                    <a:pt x="13148" y="46"/>
                  </a:cubicBezTo>
                  <a:cubicBezTo>
                    <a:pt x="12623" y="115"/>
                    <a:pt x="12121" y="252"/>
                    <a:pt x="11619" y="434"/>
                  </a:cubicBezTo>
                  <a:cubicBezTo>
                    <a:pt x="10615" y="845"/>
                    <a:pt x="9816" y="1599"/>
                    <a:pt x="8857" y="2078"/>
                  </a:cubicBezTo>
                  <a:cubicBezTo>
                    <a:pt x="8492" y="2238"/>
                    <a:pt x="8127" y="2352"/>
                    <a:pt x="7739" y="2420"/>
                  </a:cubicBezTo>
                  <a:cubicBezTo>
                    <a:pt x="7413" y="2472"/>
                    <a:pt x="7075" y="2497"/>
                    <a:pt x="6734" y="2497"/>
                  </a:cubicBezTo>
                  <a:cubicBezTo>
                    <a:pt x="6620" y="2497"/>
                    <a:pt x="6506" y="2494"/>
                    <a:pt x="6392" y="2489"/>
                  </a:cubicBezTo>
                  <a:cubicBezTo>
                    <a:pt x="5662" y="2420"/>
                    <a:pt x="4931" y="2238"/>
                    <a:pt x="4246" y="1987"/>
                  </a:cubicBezTo>
                  <a:cubicBezTo>
                    <a:pt x="2968" y="1530"/>
                    <a:pt x="1781" y="891"/>
                    <a:pt x="594" y="252"/>
                  </a:cubicBezTo>
                  <a:cubicBezTo>
                    <a:pt x="540" y="225"/>
                    <a:pt x="481" y="212"/>
                    <a:pt x="423" y="212"/>
                  </a:cubicBezTo>
                  <a:cubicBezTo>
                    <a:pt x="288" y="212"/>
                    <a:pt x="156" y="283"/>
                    <a:pt x="92" y="412"/>
                  </a:cubicBezTo>
                  <a:cubicBezTo>
                    <a:pt x="1" y="617"/>
                    <a:pt x="69" y="822"/>
                    <a:pt x="252" y="937"/>
                  </a:cubicBezTo>
                  <a:cubicBezTo>
                    <a:pt x="1165" y="1439"/>
                    <a:pt x="2101" y="1918"/>
                    <a:pt x="3037" y="2329"/>
                  </a:cubicBezTo>
                  <a:cubicBezTo>
                    <a:pt x="4041" y="2763"/>
                    <a:pt x="5091" y="3105"/>
                    <a:pt x="6164" y="3219"/>
                  </a:cubicBezTo>
                  <a:cubicBezTo>
                    <a:pt x="6400" y="3240"/>
                    <a:pt x="6631" y="3251"/>
                    <a:pt x="6860" y="3251"/>
                  </a:cubicBezTo>
                  <a:cubicBezTo>
                    <a:pt x="7140" y="3251"/>
                    <a:pt x="7417" y="3234"/>
                    <a:pt x="7693" y="3196"/>
                  </a:cubicBezTo>
                  <a:cubicBezTo>
                    <a:pt x="7967" y="3173"/>
                    <a:pt x="8241" y="3105"/>
                    <a:pt x="8492" y="3037"/>
                  </a:cubicBezTo>
                  <a:cubicBezTo>
                    <a:pt x="8743" y="2968"/>
                    <a:pt x="8971" y="2854"/>
                    <a:pt x="9199" y="2763"/>
                  </a:cubicBezTo>
                  <a:cubicBezTo>
                    <a:pt x="10090" y="2329"/>
                    <a:pt x="10820" y="1667"/>
                    <a:pt x="11710" y="1233"/>
                  </a:cubicBezTo>
                  <a:cubicBezTo>
                    <a:pt x="12121" y="1051"/>
                    <a:pt x="12555" y="914"/>
                    <a:pt x="13011" y="822"/>
                  </a:cubicBezTo>
                  <a:cubicBezTo>
                    <a:pt x="13306" y="778"/>
                    <a:pt x="13601" y="753"/>
                    <a:pt x="13896" y="753"/>
                  </a:cubicBezTo>
                  <a:cubicBezTo>
                    <a:pt x="14057" y="753"/>
                    <a:pt x="14219" y="761"/>
                    <a:pt x="14381" y="777"/>
                  </a:cubicBezTo>
                  <a:cubicBezTo>
                    <a:pt x="15066" y="822"/>
                    <a:pt x="15727" y="1005"/>
                    <a:pt x="16367" y="1233"/>
                  </a:cubicBezTo>
                  <a:cubicBezTo>
                    <a:pt x="17987" y="1804"/>
                    <a:pt x="19494" y="2648"/>
                    <a:pt x="21206" y="2900"/>
                  </a:cubicBezTo>
                  <a:cubicBezTo>
                    <a:pt x="21515" y="2944"/>
                    <a:pt x="21825" y="2969"/>
                    <a:pt x="22128" y="2969"/>
                  </a:cubicBezTo>
                  <a:cubicBezTo>
                    <a:pt x="22294" y="2969"/>
                    <a:pt x="22459" y="2961"/>
                    <a:pt x="22621" y="2945"/>
                  </a:cubicBezTo>
                  <a:cubicBezTo>
                    <a:pt x="23191" y="2922"/>
                    <a:pt x="23739" y="2808"/>
                    <a:pt x="24264" y="2648"/>
                  </a:cubicBezTo>
                  <a:cubicBezTo>
                    <a:pt x="25337" y="2352"/>
                    <a:pt x="26364" y="1895"/>
                    <a:pt x="27460" y="1690"/>
                  </a:cubicBezTo>
                  <a:cubicBezTo>
                    <a:pt x="27802" y="1638"/>
                    <a:pt x="28132" y="1613"/>
                    <a:pt x="28468" y="1613"/>
                  </a:cubicBezTo>
                  <a:cubicBezTo>
                    <a:pt x="28580" y="1613"/>
                    <a:pt x="28692" y="1616"/>
                    <a:pt x="28806" y="1621"/>
                  </a:cubicBezTo>
                  <a:cubicBezTo>
                    <a:pt x="29651" y="1713"/>
                    <a:pt x="30473" y="1964"/>
                    <a:pt x="31272" y="2215"/>
                  </a:cubicBezTo>
                  <a:cubicBezTo>
                    <a:pt x="31682" y="2329"/>
                    <a:pt x="32093" y="2443"/>
                    <a:pt x="32527" y="2534"/>
                  </a:cubicBezTo>
                  <a:cubicBezTo>
                    <a:pt x="32983" y="2648"/>
                    <a:pt x="33440" y="2694"/>
                    <a:pt x="33896" y="2717"/>
                  </a:cubicBezTo>
                  <a:cubicBezTo>
                    <a:pt x="34764" y="2717"/>
                    <a:pt x="35585" y="2489"/>
                    <a:pt x="36384" y="2169"/>
                  </a:cubicBezTo>
                  <a:cubicBezTo>
                    <a:pt x="37069" y="1872"/>
                    <a:pt x="37731" y="1553"/>
                    <a:pt x="38484" y="1416"/>
                  </a:cubicBezTo>
                  <a:cubicBezTo>
                    <a:pt x="38702" y="1382"/>
                    <a:pt x="38931" y="1361"/>
                    <a:pt x="39164" y="1361"/>
                  </a:cubicBezTo>
                  <a:cubicBezTo>
                    <a:pt x="39249" y="1361"/>
                    <a:pt x="39335" y="1364"/>
                    <a:pt x="39420" y="1370"/>
                  </a:cubicBezTo>
                  <a:cubicBezTo>
                    <a:pt x="39785" y="1393"/>
                    <a:pt x="40173" y="1484"/>
                    <a:pt x="40539" y="1621"/>
                  </a:cubicBezTo>
                  <a:cubicBezTo>
                    <a:pt x="41064" y="1804"/>
                    <a:pt x="41543" y="2055"/>
                    <a:pt x="42068" y="2283"/>
                  </a:cubicBezTo>
                  <a:cubicBezTo>
                    <a:pt x="42342" y="2397"/>
                    <a:pt x="42616" y="2512"/>
                    <a:pt x="42912" y="2580"/>
                  </a:cubicBezTo>
                  <a:cubicBezTo>
                    <a:pt x="43232" y="2671"/>
                    <a:pt x="43552" y="2694"/>
                    <a:pt x="43871" y="2717"/>
                  </a:cubicBezTo>
                  <a:cubicBezTo>
                    <a:pt x="43909" y="2718"/>
                    <a:pt x="43947" y="2719"/>
                    <a:pt x="43986" y="2719"/>
                  </a:cubicBezTo>
                  <a:cubicBezTo>
                    <a:pt x="44698" y="2719"/>
                    <a:pt x="45389" y="2519"/>
                    <a:pt x="46039" y="2238"/>
                  </a:cubicBezTo>
                  <a:cubicBezTo>
                    <a:pt x="46747" y="1941"/>
                    <a:pt x="47409" y="1599"/>
                    <a:pt x="48139" y="1393"/>
                  </a:cubicBezTo>
                  <a:cubicBezTo>
                    <a:pt x="48345" y="1347"/>
                    <a:pt x="48459" y="1119"/>
                    <a:pt x="48390" y="937"/>
                  </a:cubicBezTo>
                  <a:cubicBezTo>
                    <a:pt x="48336" y="772"/>
                    <a:pt x="48192" y="666"/>
                    <a:pt x="48032" y="666"/>
                  </a:cubicBezTo>
                  <a:cubicBezTo>
                    <a:pt x="47992" y="666"/>
                    <a:pt x="47952" y="672"/>
                    <a:pt x="47911" y="686"/>
                  </a:cubicBezTo>
                  <a:cubicBezTo>
                    <a:pt x="46770" y="982"/>
                    <a:pt x="45766" y="1667"/>
                    <a:pt x="44624" y="1895"/>
                  </a:cubicBezTo>
                  <a:cubicBezTo>
                    <a:pt x="44390" y="1929"/>
                    <a:pt x="44156" y="1950"/>
                    <a:pt x="43923" y="1950"/>
                  </a:cubicBezTo>
                  <a:cubicBezTo>
                    <a:pt x="43837" y="1950"/>
                    <a:pt x="43751" y="1947"/>
                    <a:pt x="43666" y="1941"/>
                  </a:cubicBezTo>
                  <a:cubicBezTo>
                    <a:pt x="43346" y="1918"/>
                    <a:pt x="43049" y="1827"/>
                    <a:pt x="42753" y="1735"/>
                  </a:cubicBezTo>
                  <a:cubicBezTo>
                    <a:pt x="42136" y="1507"/>
                    <a:pt x="41589" y="1210"/>
                    <a:pt x="40995" y="982"/>
                  </a:cubicBezTo>
                  <a:cubicBezTo>
                    <a:pt x="40653" y="845"/>
                    <a:pt x="40287" y="731"/>
                    <a:pt x="39922" y="663"/>
                  </a:cubicBezTo>
                  <a:cubicBezTo>
                    <a:pt x="39672" y="618"/>
                    <a:pt x="39421" y="593"/>
                    <a:pt x="39164" y="593"/>
                  </a:cubicBezTo>
                  <a:cubicBezTo>
                    <a:pt x="39024" y="593"/>
                    <a:pt x="38881" y="601"/>
                    <a:pt x="38735" y="617"/>
                  </a:cubicBezTo>
                  <a:cubicBezTo>
                    <a:pt x="38051" y="663"/>
                    <a:pt x="37389" y="914"/>
                    <a:pt x="36750" y="1188"/>
                  </a:cubicBezTo>
                  <a:cubicBezTo>
                    <a:pt x="36088" y="1462"/>
                    <a:pt x="35449" y="1735"/>
                    <a:pt x="34741" y="1872"/>
                  </a:cubicBezTo>
                  <a:cubicBezTo>
                    <a:pt x="34433" y="1924"/>
                    <a:pt x="34125" y="1949"/>
                    <a:pt x="33817" y="1949"/>
                  </a:cubicBezTo>
                  <a:cubicBezTo>
                    <a:pt x="33714" y="1949"/>
                    <a:pt x="33611" y="1947"/>
                    <a:pt x="33508" y="1941"/>
                  </a:cubicBezTo>
                  <a:cubicBezTo>
                    <a:pt x="32664" y="1850"/>
                    <a:pt x="31865" y="1599"/>
                    <a:pt x="31066" y="1347"/>
                  </a:cubicBezTo>
                  <a:cubicBezTo>
                    <a:pt x="30655" y="1233"/>
                    <a:pt x="30222" y="1119"/>
                    <a:pt x="29811" y="1005"/>
                  </a:cubicBezTo>
                  <a:cubicBezTo>
                    <a:pt x="29377" y="914"/>
                    <a:pt x="28920" y="868"/>
                    <a:pt x="28487" y="845"/>
                  </a:cubicBezTo>
                  <a:cubicBezTo>
                    <a:pt x="28448" y="844"/>
                    <a:pt x="28409" y="844"/>
                    <a:pt x="28370" y="844"/>
                  </a:cubicBezTo>
                  <a:cubicBezTo>
                    <a:pt x="27496" y="844"/>
                    <a:pt x="26624" y="1085"/>
                    <a:pt x="25793" y="1347"/>
                  </a:cubicBezTo>
                  <a:cubicBezTo>
                    <a:pt x="24949" y="1621"/>
                    <a:pt x="24104" y="1964"/>
                    <a:pt x="23214" y="2123"/>
                  </a:cubicBezTo>
                  <a:cubicBezTo>
                    <a:pt x="22864" y="2184"/>
                    <a:pt x="22524" y="2205"/>
                    <a:pt x="22188" y="2205"/>
                  </a:cubicBezTo>
                  <a:cubicBezTo>
                    <a:pt x="22020" y="2205"/>
                    <a:pt x="21852" y="2200"/>
                    <a:pt x="21685" y="2192"/>
                  </a:cubicBezTo>
                  <a:cubicBezTo>
                    <a:pt x="20977" y="2123"/>
                    <a:pt x="20293" y="1941"/>
                    <a:pt x="19608" y="1713"/>
                  </a:cubicBezTo>
                  <a:cubicBezTo>
                    <a:pt x="17964" y="1096"/>
                    <a:pt x="16367" y="206"/>
                    <a:pt x="14586" y="24"/>
                  </a:cubicBezTo>
                  <a:cubicBezTo>
                    <a:pt x="14381" y="1"/>
                    <a:pt x="14153" y="1"/>
                    <a:pt x="13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2525200" y="902800"/>
              <a:ext cx="113025" cy="133025"/>
            </a:xfrm>
            <a:custGeom>
              <a:avLst/>
              <a:gdLst/>
              <a:ahLst/>
              <a:cxnLst/>
              <a:rect l="l" t="t" r="r" b="b"/>
              <a:pathLst>
                <a:path w="4521" h="5321" extrusionOk="0">
                  <a:moveTo>
                    <a:pt x="1827" y="0"/>
                  </a:moveTo>
                  <a:cubicBezTo>
                    <a:pt x="1758" y="0"/>
                    <a:pt x="1690" y="0"/>
                    <a:pt x="1621" y="46"/>
                  </a:cubicBezTo>
                  <a:cubicBezTo>
                    <a:pt x="1462" y="160"/>
                    <a:pt x="1393" y="411"/>
                    <a:pt x="1530" y="571"/>
                  </a:cubicBezTo>
                  <a:cubicBezTo>
                    <a:pt x="2261" y="1621"/>
                    <a:pt x="2831" y="2762"/>
                    <a:pt x="3493" y="3858"/>
                  </a:cubicBezTo>
                  <a:cubicBezTo>
                    <a:pt x="2397" y="4017"/>
                    <a:pt x="1302" y="4109"/>
                    <a:pt x="275" y="4588"/>
                  </a:cubicBezTo>
                  <a:cubicBezTo>
                    <a:pt x="183" y="4634"/>
                    <a:pt x="115" y="4679"/>
                    <a:pt x="69" y="4771"/>
                  </a:cubicBezTo>
                  <a:cubicBezTo>
                    <a:pt x="24" y="4862"/>
                    <a:pt x="1" y="4953"/>
                    <a:pt x="46" y="5067"/>
                  </a:cubicBezTo>
                  <a:cubicBezTo>
                    <a:pt x="69" y="5159"/>
                    <a:pt x="138" y="5227"/>
                    <a:pt x="229" y="5273"/>
                  </a:cubicBezTo>
                  <a:cubicBezTo>
                    <a:pt x="271" y="5301"/>
                    <a:pt x="340" y="5320"/>
                    <a:pt x="402" y="5320"/>
                  </a:cubicBezTo>
                  <a:cubicBezTo>
                    <a:pt x="441" y="5320"/>
                    <a:pt x="477" y="5313"/>
                    <a:pt x="503" y="5296"/>
                  </a:cubicBezTo>
                  <a:cubicBezTo>
                    <a:pt x="1051" y="5067"/>
                    <a:pt x="1599" y="4908"/>
                    <a:pt x="2192" y="4816"/>
                  </a:cubicBezTo>
                  <a:lnTo>
                    <a:pt x="2078" y="4816"/>
                  </a:lnTo>
                  <a:cubicBezTo>
                    <a:pt x="2763" y="4702"/>
                    <a:pt x="3470" y="4656"/>
                    <a:pt x="4155" y="4542"/>
                  </a:cubicBezTo>
                  <a:cubicBezTo>
                    <a:pt x="4224" y="4542"/>
                    <a:pt x="4292" y="4519"/>
                    <a:pt x="4338" y="4474"/>
                  </a:cubicBezTo>
                  <a:cubicBezTo>
                    <a:pt x="4406" y="4428"/>
                    <a:pt x="4452" y="4383"/>
                    <a:pt x="4475" y="4337"/>
                  </a:cubicBezTo>
                  <a:cubicBezTo>
                    <a:pt x="4520" y="4200"/>
                    <a:pt x="4520" y="4063"/>
                    <a:pt x="4452" y="3949"/>
                  </a:cubicBezTo>
                  <a:cubicBezTo>
                    <a:pt x="3653" y="2716"/>
                    <a:pt x="3014" y="1370"/>
                    <a:pt x="2146" y="160"/>
                  </a:cubicBezTo>
                  <a:cubicBezTo>
                    <a:pt x="2078" y="46"/>
                    <a:pt x="1964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3687025" y="827475"/>
              <a:ext cx="26275" cy="133125"/>
            </a:xfrm>
            <a:custGeom>
              <a:avLst/>
              <a:gdLst/>
              <a:ahLst/>
              <a:cxnLst/>
              <a:rect l="l" t="t" r="r" b="b"/>
              <a:pathLst>
                <a:path w="1051" h="5325" extrusionOk="0">
                  <a:moveTo>
                    <a:pt x="365" y="0"/>
                  </a:moveTo>
                  <a:cubicBezTo>
                    <a:pt x="183" y="0"/>
                    <a:pt x="0" y="183"/>
                    <a:pt x="0" y="388"/>
                  </a:cubicBezTo>
                  <a:cubicBezTo>
                    <a:pt x="137" y="1917"/>
                    <a:pt x="274" y="3447"/>
                    <a:pt x="206" y="4976"/>
                  </a:cubicBezTo>
                  <a:cubicBezTo>
                    <a:pt x="206" y="5067"/>
                    <a:pt x="274" y="5159"/>
                    <a:pt x="343" y="5227"/>
                  </a:cubicBezTo>
                  <a:cubicBezTo>
                    <a:pt x="399" y="5283"/>
                    <a:pt x="471" y="5324"/>
                    <a:pt x="558" y="5324"/>
                  </a:cubicBezTo>
                  <a:cubicBezTo>
                    <a:pt x="577" y="5324"/>
                    <a:pt x="596" y="5322"/>
                    <a:pt x="616" y="5318"/>
                  </a:cubicBezTo>
                  <a:cubicBezTo>
                    <a:pt x="708" y="5318"/>
                    <a:pt x="799" y="5273"/>
                    <a:pt x="868" y="5204"/>
                  </a:cubicBezTo>
                  <a:cubicBezTo>
                    <a:pt x="936" y="5113"/>
                    <a:pt x="959" y="5022"/>
                    <a:pt x="959" y="4930"/>
                  </a:cubicBezTo>
                  <a:cubicBezTo>
                    <a:pt x="1050" y="3401"/>
                    <a:pt x="913" y="1872"/>
                    <a:pt x="776" y="365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3713825" y="1022625"/>
              <a:ext cx="21150" cy="136450"/>
            </a:xfrm>
            <a:custGeom>
              <a:avLst/>
              <a:gdLst/>
              <a:ahLst/>
              <a:cxnLst/>
              <a:rect l="l" t="t" r="r" b="b"/>
              <a:pathLst>
                <a:path w="846" h="5458" extrusionOk="0">
                  <a:moveTo>
                    <a:pt x="366" y="0"/>
                  </a:moveTo>
                  <a:cubicBezTo>
                    <a:pt x="161" y="0"/>
                    <a:pt x="1" y="183"/>
                    <a:pt x="1" y="388"/>
                  </a:cubicBezTo>
                  <a:cubicBezTo>
                    <a:pt x="24" y="1963"/>
                    <a:pt x="24" y="3538"/>
                    <a:pt x="92" y="5113"/>
                  </a:cubicBezTo>
                  <a:cubicBezTo>
                    <a:pt x="92" y="5306"/>
                    <a:pt x="252" y="5458"/>
                    <a:pt x="441" y="5458"/>
                  </a:cubicBezTo>
                  <a:cubicBezTo>
                    <a:pt x="454" y="5458"/>
                    <a:pt x="467" y="5457"/>
                    <a:pt x="480" y="5456"/>
                  </a:cubicBezTo>
                  <a:cubicBezTo>
                    <a:pt x="686" y="5456"/>
                    <a:pt x="845" y="5273"/>
                    <a:pt x="845" y="5068"/>
                  </a:cubicBezTo>
                  <a:cubicBezTo>
                    <a:pt x="777" y="3493"/>
                    <a:pt x="777" y="1918"/>
                    <a:pt x="777" y="366"/>
                  </a:cubicBezTo>
                  <a:cubicBezTo>
                    <a:pt x="777" y="160"/>
                    <a:pt x="572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3684725" y="826325"/>
              <a:ext cx="239700" cy="337850"/>
            </a:xfrm>
            <a:custGeom>
              <a:avLst/>
              <a:gdLst/>
              <a:ahLst/>
              <a:cxnLst/>
              <a:rect l="l" t="t" r="r" b="b"/>
              <a:pathLst>
                <a:path w="9588" h="13514" extrusionOk="0">
                  <a:moveTo>
                    <a:pt x="4249" y="2831"/>
                  </a:moveTo>
                  <a:cubicBezTo>
                    <a:pt x="4271" y="2846"/>
                    <a:pt x="4293" y="2861"/>
                    <a:pt x="4315" y="2876"/>
                  </a:cubicBezTo>
                  <a:cubicBezTo>
                    <a:pt x="4293" y="2855"/>
                    <a:pt x="4271" y="2833"/>
                    <a:pt x="4249" y="2831"/>
                  </a:cubicBezTo>
                  <a:close/>
                  <a:moveTo>
                    <a:pt x="412" y="0"/>
                  </a:moveTo>
                  <a:cubicBezTo>
                    <a:pt x="320" y="0"/>
                    <a:pt x="206" y="23"/>
                    <a:pt x="138" y="115"/>
                  </a:cubicBezTo>
                  <a:cubicBezTo>
                    <a:pt x="1" y="274"/>
                    <a:pt x="1" y="525"/>
                    <a:pt x="161" y="662"/>
                  </a:cubicBezTo>
                  <a:cubicBezTo>
                    <a:pt x="2717" y="2922"/>
                    <a:pt x="5707" y="4634"/>
                    <a:pt x="8515" y="6529"/>
                  </a:cubicBezTo>
                  <a:lnTo>
                    <a:pt x="8606" y="6597"/>
                  </a:lnTo>
                  <a:cubicBezTo>
                    <a:pt x="8378" y="6802"/>
                    <a:pt x="8149" y="7008"/>
                    <a:pt x="7898" y="7213"/>
                  </a:cubicBezTo>
                  <a:cubicBezTo>
                    <a:pt x="5707" y="9108"/>
                    <a:pt x="3288" y="10774"/>
                    <a:pt x="1256" y="12897"/>
                  </a:cubicBezTo>
                  <a:cubicBezTo>
                    <a:pt x="1119" y="13034"/>
                    <a:pt x="1142" y="13285"/>
                    <a:pt x="1279" y="13422"/>
                  </a:cubicBezTo>
                  <a:cubicBezTo>
                    <a:pt x="1352" y="13485"/>
                    <a:pt x="1445" y="13514"/>
                    <a:pt x="1537" y="13514"/>
                  </a:cubicBezTo>
                  <a:cubicBezTo>
                    <a:pt x="1645" y="13514"/>
                    <a:pt x="1753" y="13473"/>
                    <a:pt x="1827" y="13399"/>
                  </a:cubicBezTo>
                  <a:cubicBezTo>
                    <a:pt x="2466" y="12737"/>
                    <a:pt x="3128" y="12121"/>
                    <a:pt x="3813" y="11527"/>
                  </a:cubicBezTo>
                  <a:lnTo>
                    <a:pt x="3813" y="11527"/>
                  </a:lnTo>
                  <a:cubicBezTo>
                    <a:pt x="3790" y="11550"/>
                    <a:pt x="3767" y="11573"/>
                    <a:pt x="3744" y="11596"/>
                  </a:cubicBezTo>
                  <a:cubicBezTo>
                    <a:pt x="5639" y="9975"/>
                    <a:pt x="7670" y="8514"/>
                    <a:pt x="9496" y="6802"/>
                  </a:cubicBezTo>
                  <a:cubicBezTo>
                    <a:pt x="9565" y="6734"/>
                    <a:pt x="9587" y="6620"/>
                    <a:pt x="9587" y="6529"/>
                  </a:cubicBezTo>
                  <a:cubicBezTo>
                    <a:pt x="9587" y="6437"/>
                    <a:pt x="9542" y="6323"/>
                    <a:pt x="9473" y="6255"/>
                  </a:cubicBezTo>
                  <a:cubicBezTo>
                    <a:pt x="7739" y="5068"/>
                    <a:pt x="5958" y="3995"/>
                    <a:pt x="4246" y="2831"/>
                  </a:cubicBezTo>
                  <a:cubicBezTo>
                    <a:pt x="4247" y="2831"/>
                    <a:pt x="4248" y="2831"/>
                    <a:pt x="4249" y="2831"/>
                  </a:cubicBezTo>
                  <a:lnTo>
                    <a:pt x="4249" y="2831"/>
                  </a:lnTo>
                  <a:cubicBezTo>
                    <a:pt x="3016" y="1977"/>
                    <a:pt x="1807" y="1079"/>
                    <a:pt x="663" y="92"/>
                  </a:cubicBezTo>
                  <a:cubicBezTo>
                    <a:pt x="594" y="23"/>
                    <a:pt x="50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41"/>
            <p:cNvSpPr/>
            <p:nvPr/>
          </p:nvSpPr>
          <p:spPr>
            <a:xfrm>
              <a:off x="2796825" y="1068850"/>
              <a:ext cx="130700" cy="39125"/>
            </a:xfrm>
            <a:custGeom>
              <a:avLst/>
              <a:gdLst/>
              <a:ahLst/>
              <a:cxnLst/>
              <a:rect l="l" t="t" r="r" b="b"/>
              <a:pathLst>
                <a:path w="5228" h="1565" extrusionOk="0">
                  <a:moveTo>
                    <a:pt x="2489" y="0"/>
                  </a:moveTo>
                  <a:cubicBezTo>
                    <a:pt x="2078" y="0"/>
                    <a:pt x="1644" y="69"/>
                    <a:pt x="1279" y="251"/>
                  </a:cubicBezTo>
                  <a:cubicBezTo>
                    <a:pt x="822" y="434"/>
                    <a:pt x="434" y="731"/>
                    <a:pt x="92" y="1096"/>
                  </a:cubicBezTo>
                  <a:cubicBezTo>
                    <a:pt x="1" y="1210"/>
                    <a:pt x="23" y="1393"/>
                    <a:pt x="138" y="1507"/>
                  </a:cubicBezTo>
                  <a:cubicBezTo>
                    <a:pt x="188" y="1547"/>
                    <a:pt x="246" y="1565"/>
                    <a:pt x="306" y="1565"/>
                  </a:cubicBezTo>
                  <a:cubicBezTo>
                    <a:pt x="383" y="1565"/>
                    <a:pt x="462" y="1535"/>
                    <a:pt x="526" y="1484"/>
                  </a:cubicBezTo>
                  <a:cubicBezTo>
                    <a:pt x="617" y="1370"/>
                    <a:pt x="708" y="1301"/>
                    <a:pt x="800" y="1210"/>
                  </a:cubicBezTo>
                  <a:cubicBezTo>
                    <a:pt x="1005" y="1050"/>
                    <a:pt x="1210" y="913"/>
                    <a:pt x="1439" y="799"/>
                  </a:cubicBezTo>
                  <a:cubicBezTo>
                    <a:pt x="1644" y="708"/>
                    <a:pt x="1827" y="639"/>
                    <a:pt x="2032" y="594"/>
                  </a:cubicBezTo>
                  <a:cubicBezTo>
                    <a:pt x="2210" y="578"/>
                    <a:pt x="2387" y="561"/>
                    <a:pt x="2557" y="561"/>
                  </a:cubicBezTo>
                  <a:cubicBezTo>
                    <a:pt x="2627" y="561"/>
                    <a:pt x="2696" y="564"/>
                    <a:pt x="2763" y="571"/>
                  </a:cubicBezTo>
                  <a:cubicBezTo>
                    <a:pt x="3128" y="617"/>
                    <a:pt x="3493" y="685"/>
                    <a:pt x="3835" y="799"/>
                  </a:cubicBezTo>
                  <a:cubicBezTo>
                    <a:pt x="4155" y="913"/>
                    <a:pt x="4452" y="1050"/>
                    <a:pt x="4771" y="1187"/>
                  </a:cubicBezTo>
                  <a:cubicBezTo>
                    <a:pt x="4814" y="1208"/>
                    <a:pt x="4858" y="1219"/>
                    <a:pt x="4902" y="1219"/>
                  </a:cubicBezTo>
                  <a:cubicBezTo>
                    <a:pt x="4998" y="1219"/>
                    <a:pt x="5089" y="1168"/>
                    <a:pt x="5136" y="1073"/>
                  </a:cubicBezTo>
                  <a:cubicBezTo>
                    <a:pt x="5228" y="936"/>
                    <a:pt x="5159" y="753"/>
                    <a:pt x="5022" y="685"/>
                  </a:cubicBezTo>
                  <a:cubicBezTo>
                    <a:pt x="4223" y="297"/>
                    <a:pt x="3402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41"/>
            <p:cNvSpPr/>
            <p:nvPr/>
          </p:nvSpPr>
          <p:spPr>
            <a:xfrm>
              <a:off x="3256750" y="1076250"/>
              <a:ext cx="182075" cy="46825"/>
            </a:xfrm>
            <a:custGeom>
              <a:avLst/>
              <a:gdLst/>
              <a:ahLst/>
              <a:cxnLst/>
              <a:rect l="l" t="t" r="r" b="b"/>
              <a:pathLst>
                <a:path w="7283" h="1873" extrusionOk="0">
                  <a:moveTo>
                    <a:pt x="298" y="1"/>
                  </a:moveTo>
                  <a:cubicBezTo>
                    <a:pt x="183" y="1"/>
                    <a:pt x="92" y="69"/>
                    <a:pt x="24" y="161"/>
                  </a:cubicBezTo>
                  <a:cubicBezTo>
                    <a:pt x="1" y="229"/>
                    <a:pt x="1" y="321"/>
                    <a:pt x="24" y="389"/>
                  </a:cubicBezTo>
                  <a:cubicBezTo>
                    <a:pt x="47" y="457"/>
                    <a:pt x="92" y="503"/>
                    <a:pt x="161" y="549"/>
                  </a:cubicBezTo>
                  <a:cubicBezTo>
                    <a:pt x="1188" y="1188"/>
                    <a:pt x="2329" y="1667"/>
                    <a:pt x="3539" y="1827"/>
                  </a:cubicBezTo>
                  <a:cubicBezTo>
                    <a:pt x="3836" y="1850"/>
                    <a:pt x="4132" y="1873"/>
                    <a:pt x="4429" y="1873"/>
                  </a:cubicBezTo>
                  <a:cubicBezTo>
                    <a:pt x="4726" y="1850"/>
                    <a:pt x="5045" y="1804"/>
                    <a:pt x="5342" y="1758"/>
                  </a:cubicBezTo>
                  <a:cubicBezTo>
                    <a:pt x="5981" y="1644"/>
                    <a:pt x="6575" y="1370"/>
                    <a:pt x="7100" y="1051"/>
                  </a:cubicBezTo>
                  <a:cubicBezTo>
                    <a:pt x="7236" y="960"/>
                    <a:pt x="7282" y="777"/>
                    <a:pt x="7191" y="640"/>
                  </a:cubicBezTo>
                  <a:cubicBezTo>
                    <a:pt x="7133" y="568"/>
                    <a:pt x="7039" y="523"/>
                    <a:pt x="6948" y="523"/>
                  </a:cubicBezTo>
                  <a:cubicBezTo>
                    <a:pt x="6896" y="523"/>
                    <a:pt x="6845" y="538"/>
                    <a:pt x="6803" y="572"/>
                  </a:cubicBezTo>
                  <a:cubicBezTo>
                    <a:pt x="6643" y="663"/>
                    <a:pt x="6460" y="754"/>
                    <a:pt x="6301" y="845"/>
                  </a:cubicBezTo>
                  <a:cubicBezTo>
                    <a:pt x="5935" y="1005"/>
                    <a:pt x="5525" y="1142"/>
                    <a:pt x="5114" y="1234"/>
                  </a:cubicBezTo>
                  <a:cubicBezTo>
                    <a:pt x="4839" y="1277"/>
                    <a:pt x="4564" y="1293"/>
                    <a:pt x="4295" y="1293"/>
                  </a:cubicBezTo>
                  <a:cubicBezTo>
                    <a:pt x="4139" y="1293"/>
                    <a:pt x="3986" y="1288"/>
                    <a:pt x="3836" y="1279"/>
                  </a:cubicBezTo>
                  <a:cubicBezTo>
                    <a:pt x="3288" y="1234"/>
                    <a:pt x="2763" y="1097"/>
                    <a:pt x="2261" y="937"/>
                  </a:cubicBezTo>
                  <a:lnTo>
                    <a:pt x="2238" y="937"/>
                  </a:lnTo>
                  <a:cubicBezTo>
                    <a:pt x="2215" y="914"/>
                    <a:pt x="2215" y="914"/>
                    <a:pt x="2192" y="914"/>
                  </a:cubicBezTo>
                  <a:lnTo>
                    <a:pt x="2238" y="937"/>
                  </a:lnTo>
                  <a:cubicBezTo>
                    <a:pt x="1599" y="686"/>
                    <a:pt x="982" y="389"/>
                    <a:pt x="412" y="47"/>
                  </a:cubicBezTo>
                  <a:cubicBezTo>
                    <a:pt x="389" y="24"/>
                    <a:pt x="34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2976575" y="878250"/>
              <a:ext cx="149525" cy="42675"/>
            </a:xfrm>
            <a:custGeom>
              <a:avLst/>
              <a:gdLst/>
              <a:ahLst/>
              <a:cxnLst/>
              <a:rect l="l" t="t" r="r" b="b"/>
              <a:pathLst>
                <a:path w="5981" h="1707" extrusionOk="0">
                  <a:moveTo>
                    <a:pt x="5661" y="1"/>
                  </a:moveTo>
                  <a:cubicBezTo>
                    <a:pt x="5638" y="1"/>
                    <a:pt x="5616" y="23"/>
                    <a:pt x="5593" y="23"/>
                  </a:cubicBezTo>
                  <a:cubicBezTo>
                    <a:pt x="5342" y="138"/>
                    <a:pt x="5091" y="252"/>
                    <a:pt x="4840" y="389"/>
                  </a:cubicBezTo>
                  <a:cubicBezTo>
                    <a:pt x="4223" y="663"/>
                    <a:pt x="3607" y="959"/>
                    <a:pt x="2922" y="1096"/>
                  </a:cubicBezTo>
                  <a:cubicBezTo>
                    <a:pt x="2717" y="1142"/>
                    <a:pt x="2489" y="1142"/>
                    <a:pt x="2238" y="1142"/>
                  </a:cubicBezTo>
                  <a:cubicBezTo>
                    <a:pt x="2055" y="1119"/>
                    <a:pt x="1872" y="1073"/>
                    <a:pt x="1690" y="1005"/>
                  </a:cubicBezTo>
                  <a:cubicBezTo>
                    <a:pt x="1484" y="936"/>
                    <a:pt x="1302" y="822"/>
                    <a:pt x="1119" y="708"/>
                  </a:cubicBezTo>
                  <a:cubicBezTo>
                    <a:pt x="891" y="548"/>
                    <a:pt x="685" y="389"/>
                    <a:pt x="503" y="183"/>
                  </a:cubicBezTo>
                  <a:cubicBezTo>
                    <a:pt x="453" y="143"/>
                    <a:pt x="390" y="125"/>
                    <a:pt x="327" y="125"/>
                  </a:cubicBezTo>
                  <a:cubicBezTo>
                    <a:pt x="246" y="125"/>
                    <a:pt x="166" y="155"/>
                    <a:pt x="115" y="206"/>
                  </a:cubicBezTo>
                  <a:cubicBezTo>
                    <a:pt x="1" y="343"/>
                    <a:pt x="23" y="503"/>
                    <a:pt x="138" y="617"/>
                  </a:cubicBezTo>
                  <a:cubicBezTo>
                    <a:pt x="503" y="1005"/>
                    <a:pt x="936" y="1324"/>
                    <a:pt x="1416" y="1530"/>
                  </a:cubicBezTo>
                  <a:cubicBezTo>
                    <a:pt x="1744" y="1651"/>
                    <a:pt x="2073" y="1706"/>
                    <a:pt x="2411" y="1706"/>
                  </a:cubicBezTo>
                  <a:cubicBezTo>
                    <a:pt x="2519" y="1706"/>
                    <a:pt x="2629" y="1701"/>
                    <a:pt x="2740" y="1690"/>
                  </a:cubicBezTo>
                  <a:cubicBezTo>
                    <a:pt x="3173" y="1644"/>
                    <a:pt x="3630" y="1530"/>
                    <a:pt x="4041" y="1347"/>
                  </a:cubicBezTo>
                  <a:cubicBezTo>
                    <a:pt x="4520" y="1165"/>
                    <a:pt x="4999" y="936"/>
                    <a:pt x="5456" y="708"/>
                  </a:cubicBezTo>
                  <a:lnTo>
                    <a:pt x="5456" y="708"/>
                  </a:lnTo>
                  <a:cubicBezTo>
                    <a:pt x="5456" y="708"/>
                    <a:pt x="5456" y="708"/>
                    <a:pt x="5433" y="731"/>
                  </a:cubicBezTo>
                  <a:cubicBezTo>
                    <a:pt x="5547" y="663"/>
                    <a:pt x="5661" y="617"/>
                    <a:pt x="5775" y="571"/>
                  </a:cubicBezTo>
                  <a:cubicBezTo>
                    <a:pt x="5844" y="526"/>
                    <a:pt x="5890" y="503"/>
                    <a:pt x="5935" y="434"/>
                  </a:cubicBezTo>
                  <a:cubicBezTo>
                    <a:pt x="5981" y="366"/>
                    <a:pt x="5981" y="274"/>
                    <a:pt x="5958" y="206"/>
                  </a:cubicBezTo>
                  <a:cubicBezTo>
                    <a:pt x="5935" y="138"/>
                    <a:pt x="5867" y="69"/>
                    <a:pt x="5798" y="46"/>
                  </a:cubicBezTo>
                  <a:cubicBezTo>
                    <a:pt x="5775" y="23"/>
                    <a:pt x="5730" y="1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3380575" y="878825"/>
              <a:ext cx="261375" cy="56875"/>
            </a:xfrm>
            <a:custGeom>
              <a:avLst/>
              <a:gdLst/>
              <a:ahLst/>
              <a:cxnLst/>
              <a:rect l="l" t="t" r="r" b="b"/>
              <a:pathLst>
                <a:path w="10455" h="2275" extrusionOk="0">
                  <a:moveTo>
                    <a:pt x="9907" y="525"/>
                  </a:moveTo>
                  <a:cubicBezTo>
                    <a:pt x="9892" y="525"/>
                    <a:pt x="9877" y="525"/>
                    <a:pt x="9861" y="532"/>
                  </a:cubicBezTo>
                  <a:lnTo>
                    <a:pt x="9861" y="532"/>
                  </a:lnTo>
                  <a:cubicBezTo>
                    <a:pt x="9877" y="530"/>
                    <a:pt x="9892" y="528"/>
                    <a:pt x="9907" y="525"/>
                  </a:cubicBezTo>
                  <a:close/>
                  <a:moveTo>
                    <a:pt x="5502" y="0"/>
                  </a:moveTo>
                  <a:cubicBezTo>
                    <a:pt x="5137" y="0"/>
                    <a:pt x="4794" y="23"/>
                    <a:pt x="4452" y="69"/>
                  </a:cubicBezTo>
                  <a:cubicBezTo>
                    <a:pt x="2900" y="274"/>
                    <a:pt x="1462" y="936"/>
                    <a:pt x="161" y="1758"/>
                  </a:cubicBezTo>
                  <a:cubicBezTo>
                    <a:pt x="24" y="1826"/>
                    <a:pt x="1" y="2009"/>
                    <a:pt x="69" y="2146"/>
                  </a:cubicBezTo>
                  <a:cubicBezTo>
                    <a:pt x="128" y="2234"/>
                    <a:pt x="224" y="2275"/>
                    <a:pt x="322" y="2275"/>
                  </a:cubicBezTo>
                  <a:cubicBezTo>
                    <a:pt x="376" y="2275"/>
                    <a:pt x="431" y="2262"/>
                    <a:pt x="480" y="2237"/>
                  </a:cubicBezTo>
                  <a:cubicBezTo>
                    <a:pt x="937" y="1941"/>
                    <a:pt x="1393" y="1667"/>
                    <a:pt x="1895" y="1438"/>
                  </a:cubicBezTo>
                  <a:cubicBezTo>
                    <a:pt x="2626" y="1096"/>
                    <a:pt x="3379" y="845"/>
                    <a:pt x="4178" y="685"/>
                  </a:cubicBezTo>
                  <a:cubicBezTo>
                    <a:pt x="4599" y="607"/>
                    <a:pt x="5031" y="572"/>
                    <a:pt x="5459" y="572"/>
                  </a:cubicBezTo>
                  <a:cubicBezTo>
                    <a:pt x="5657" y="572"/>
                    <a:pt x="5855" y="579"/>
                    <a:pt x="6050" y="594"/>
                  </a:cubicBezTo>
                  <a:cubicBezTo>
                    <a:pt x="6369" y="617"/>
                    <a:pt x="6689" y="662"/>
                    <a:pt x="7008" y="731"/>
                  </a:cubicBezTo>
                  <a:cubicBezTo>
                    <a:pt x="7374" y="822"/>
                    <a:pt x="7739" y="936"/>
                    <a:pt x="8104" y="1005"/>
                  </a:cubicBezTo>
                  <a:cubicBezTo>
                    <a:pt x="8424" y="1096"/>
                    <a:pt x="8766" y="1142"/>
                    <a:pt x="9108" y="1165"/>
                  </a:cubicBezTo>
                  <a:cubicBezTo>
                    <a:pt x="9496" y="1165"/>
                    <a:pt x="9861" y="1119"/>
                    <a:pt x="10227" y="1028"/>
                  </a:cubicBezTo>
                  <a:cubicBezTo>
                    <a:pt x="10386" y="1005"/>
                    <a:pt x="10455" y="822"/>
                    <a:pt x="10409" y="685"/>
                  </a:cubicBezTo>
                  <a:cubicBezTo>
                    <a:pt x="10373" y="558"/>
                    <a:pt x="10264" y="489"/>
                    <a:pt x="10152" y="489"/>
                  </a:cubicBezTo>
                  <a:cubicBezTo>
                    <a:pt x="10124" y="489"/>
                    <a:pt x="10095" y="493"/>
                    <a:pt x="10067" y="503"/>
                  </a:cubicBezTo>
                  <a:cubicBezTo>
                    <a:pt x="9998" y="503"/>
                    <a:pt x="9907" y="525"/>
                    <a:pt x="9839" y="548"/>
                  </a:cubicBezTo>
                  <a:cubicBezTo>
                    <a:pt x="9846" y="541"/>
                    <a:pt x="9854" y="536"/>
                    <a:pt x="9861" y="532"/>
                  </a:cubicBezTo>
                  <a:lnTo>
                    <a:pt x="9861" y="532"/>
                  </a:lnTo>
                  <a:cubicBezTo>
                    <a:pt x="9658" y="562"/>
                    <a:pt x="9444" y="580"/>
                    <a:pt x="9228" y="580"/>
                  </a:cubicBezTo>
                  <a:cubicBezTo>
                    <a:pt x="9143" y="580"/>
                    <a:pt x="9057" y="577"/>
                    <a:pt x="8971" y="571"/>
                  </a:cubicBezTo>
                  <a:cubicBezTo>
                    <a:pt x="8606" y="548"/>
                    <a:pt x="8241" y="457"/>
                    <a:pt x="7876" y="366"/>
                  </a:cubicBezTo>
                  <a:cubicBezTo>
                    <a:pt x="7488" y="274"/>
                    <a:pt x="7122" y="160"/>
                    <a:pt x="6712" y="115"/>
                  </a:cubicBezTo>
                  <a:cubicBezTo>
                    <a:pt x="6324" y="23"/>
                    <a:pt x="5913" y="0"/>
                    <a:pt x="5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2"/>
          <p:cNvSpPr/>
          <p:nvPr/>
        </p:nvSpPr>
        <p:spPr>
          <a:xfrm>
            <a:off x="5479900" y="904350"/>
            <a:ext cx="2953800" cy="3334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0" name="Google Shape;1970;p42"/>
          <p:cNvSpPr txBox="1">
            <a:spLocks noGrp="1"/>
          </p:cNvSpPr>
          <p:nvPr>
            <p:ph type="subTitle" idx="1"/>
          </p:nvPr>
        </p:nvSpPr>
        <p:spPr>
          <a:xfrm>
            <a:off x="507409" y="592335"/>
            <a:ext cx="5134200" cy="3801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Tahoma" panose="020B0604030504040204" charset="0"/>
                <a:cs typeface="Tahoma" panose="020B0604030504040204" charset="0"/>
              </a:rPr>
              <a:t>	</a:t>
            </a:r>
            <a:r>
              <a:rPr sz="2000" dirty="0">
                <a:latin typeface="Tahoma" panose="020B0604030504040204" charset="0"/>
                <a:cs typeface="Tahoma" panose="020B0604030504040204" charset="0"/>
              </a:rPr>
              <a:t>Với sự phát triển của công nghệ</a:t>
            </a:r>
            <a:r>
              <a:rPr lang="vi-VN" sz="2000" dirty="0">
                <a:latin typeface="Tahoma" panose="020B0604030504040204" charset="0"/>
                <a:cs typeface="Tahoma" panose="020B0604030504040204" charset="0"/>
              </a:rPr>
              <a:t> hiện nay</a:t>
            </a:r>
            <a:r>
              <a:rPr sz="2000" dirty="0">
                <a:latin typeface="Tahoma" panose="020B0604030504040204" charset="0"/>
                <a:cs typeface="Tahoma" panose="020B0604030504040204" charset="0"/>
              </a:rPr>
              <a:t>, việc đặt món trực tuyến đã trở nên phổ biến và các ứng dụng bán đồ ăn online cung cấp cho người dùng một cách tiện lợi và nhanh chóng </a:t>
            </a:r>
            <a:endParaRPr sz="2000" dirty="0">
              <a:latin typeface="Tahoma" panose="020B0604030504040204" charset="0"/>
              <a:cs typeface="Tahoma" panose="020B060403050404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ahoma" panose="020B0604030504040204" charset="0"/>
              <a:cs typeface="Tahoma" panose="020B0604030504040204" charset="0"/>
            </a:endParaRPr>
          </a:p>
        </p:txBody>
      </p:sp>
      <p:grpSp>
        <p:nvGrpSpPr>
          <p:cNvPr id="1972" name="Google Shape;1972;p42"/>
          <p:cNvGrpSpPr/>
          <p:nvPr/>
        </p:nvGrpSpPr>
        <p:grpSpPr>
          <a:xfrm>
            <a:off x="5704668" y="628784"/>
            <a:ext cx="2504252" cy="531539"/>
            <a:chOff x="2553143" y="372809"/>
            <a:chExt cx="2504252" cy="531539"/>
          </a:xfrm>
        </p:grpSpPr>
        <p:grpSp>
          <p:nvGrpSpPr>
            <p:cNvPr id="1973" name="Google Shape;1973;p42"/>
            <p:cNvGrpSpPr/>
            <p:nvPr/>
          </p:nvGrpSpPr>
          <p:grpSpPr>
            <a:xfrm rot="-5400000" flipH="1">
              <a:off x="2365228" y="560724"/>
              <a:ext cx="531539" cy="155710"/>
              <a:chOff x="1780525" y="2859350"/>
              <a:chExt cx="387250" cy="113450"/>
            </a:xfrm>
          </p:grpSpPr>
          <p:sp>
            <p:nvSpPr>
              <p:cNvPr id="1974" name="Google Shape;1974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5" name="Google Shape;1975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6" name="Google Shape;1976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7" name="Google Shape;1977;p42"/>
            <p:cNvGrpSpPr/>
            <p:nvPr/>
          </p:nvGrpSpPr>
          <p:grpSpPr>
            <a:xfrm rot="-5400000" flipH="1">
              <a:off x="2658796" y="560724"/>
              <a:ext cx="531539" cy="155710"/>
              <a:chOff x="1780525" y="2859350"/>
              <a:chExt cx="387250" cy="113450"/>
            </a:xfrm>
          </p:grpSpPr>
          <p:sp>
            <p:nvSpPr>
              <p:cNvPr id="1978" name="Google Shape;1978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9" name="Google Shape;1979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0" name="Google Shape;1980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1" name="Google Shape;1981;p42"/>
            <p:cNvGrpSpPr/>
            <p:nvPr/>
          </p:nvGrpSpPr>
          <p:grpSpPr>
            <a:xfrm rot="-5400000" flipH="1">
              <a:off x="2952364" y="560724"/>
              <a:ext cx="531539" cy="155710"/>
              <a:chOff x="1780525" y="2859350"/>
              <a:chExt cx="387250" cy="113450"/>
            </a:xfrm>
          </p:grpSpPr>
          <p:sp>
            <p:nvSpPr>
              <p:cNvPr id="1982" name="Google Shape;1982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3" name="Google Shape;1983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4" name="Google Shape;1984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5" name="Google Shape;1985;p42"/>
            <p:cNvGrpSpPr/>
            <p:nvPr/>
          </p:nvGrpSpPr>
          <p:grpSpPr>
            <a:xfrm rot="-5400000" flipH="1">
              <a:off x="3245932" y="560724"/>
              <a:ext cx="531539" cy="155710"/>
              <a:chOff x="1780525" y="2859350"/>
              <a:chExt cx="387250" cy="113450"/>
            </a:xfrm>
          </p:grpSpPr>
          <p:sp>
            <p:nvSpPr>
              <p:cNvPr id="1986" name="Google Shape;1986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7" name="Google Shape;1987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8" name="Google Shape;1988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9" name="Google Shape;1989;p42"/>
            <p:cNvGrpSpPr/>
            <p:nvPr/>
          </p:nvGrpSpPr>
          <p:grpSpPr>
            <a:xfrm rot="-5400000" flipH="1">
              <a:off x="3539499" y="560724"/>
              <a:ext cx="531539" cy="155710"/>
              <a:chOff x="1780525" y="2859350"/>
              <a:chExt cx="387250" cy="113450"/>
            </a:xfrm>
          </p:grpSpPr>
          <p:sp>
            <p:nvSpPr>
              <p:cNvPr id="1990" name="Google Shape;1990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1" name="Google Shape;1991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2" name="Google Shape;1992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3" name="Google Shape;1993;p42"/>
            <p:cNvGrpSpPr/>
            <p:nvPr/>
          </p:nvGrpSpPr>
          <p:grpSpPr>
            <a:xfrm rot="-5400000" flipH="1">
              <a:off x="3833067" y="560724"/>
              <a:ext cx="531539" cy="155710"/>
              <a:chOff x="1780525" y="2859350"/>
              <a:chExt cx="387250" cy="113450"/>
            </a:xfrm>
          </p:grpSpPr>
          <p:sp>
            <p:nvSpPr>
              <p:cNvPr id="1994" name="Google Shape;1994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5" name="Google Shape;1995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6" name="Google Shape;1996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7" name="Google Shape;1997;p42"/>
            <p:cNvGrpSpPr/>
            <p:nvPr/>
          </p:nvGrpSpPr>
          <p:grpSpPr>
            <a:xfrm rot="-5400000" flipH="1">
              <a:off x="4126635" y="560724"/>
              <a:ext cx="531539" cy="155710"/>
              <a:chOff x="1780525" y="2859350"/>
              <a:chExt cx="387250" cy="113450"/>
            </a:xfrm>
          </p:grpSpPr>
          <p:sp>
            <p:nvSpPr>
              <p:cNvPr id="1998" name="Google Shape;1998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9" name="Google Shape;1999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0" name="Google Shape;2000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01" name="Google Shape;2001;p42"/>
            <p:cNvGrpSpPr/>
            <p:nvPr/>
          </p:nvGrpSpPr>
          <p:grpSpPr>
            <a:xfrm rot="-5400000" flipH="1">
              <a:off x="4420203" y="560724"/>
              <a:ext cx="531539" cy="155710"/>
              <a:chOff x="1780525" y="2859350"/>
              <a:chExt cx="387250" cy="113450"/>
            </a:xfrm>
          </p:grpSpPr>
          <p:sp>
            <p:nvSpPr>
              <p:cNvPr id="2002" name="Google Shape;2002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3" name="Google Shape;2003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4" name="Google Shape;2004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05" name="Google Shape;2005;p42"/>
            <p:cNvGrpSpPr/>
            <p:nvPr/>
          </p:nvGrpSpPr>
          <p:grpSpPr>
            <a:xfrm rot="-5400000" flipH="1">
              <a:off x="4713770" y="560724"/>
              <a:ext cx="531539" cy="155710"/>
              <a:chOff x="1780525" y="2859350"/>
              <a:chExt cx="387250" cy="113450"/>
            </a:xfrm>
          </p:grpSpPr>
          <p:sp>
            <p:nvSpPr>
              <p:cNvPr id="2006" name="Google Shape;2006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7" name="Google Shape;2007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8" name="Google Shape;2008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09" name="Google Shape;2009;p42"/>
          <p:cNvGrpSpPr/>
          <p:nvPr/>
        </p:nvGrpSpPr>
        <p:grpSpPr>
          <a:xfrm flipH="1">
            <a:off x="6192221" y="1699301"/>
            <a:ext cx="1529144" cy="1891741"/>
            <a:chOff x="1697500" y="3523950"/>
            <a:chExt cx="1234375" cy="1527075"/>
          </a:xfrm>
        </p:grpSpPr>
        <p:sp>
          <p:nvSpPr>
            <p:cNvPr id="2010" name="Google Shape;2010;p42"/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2"/>
          <p:cNvSpPr/>
          <p:nvPr/>
        </p:nvSpPr>
        <p:spPr>
          <a:xfrm>
            <a:off x="5479900" y="904350"/>
            <a:ext cx="2953800" cy="3334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0" name="Google Shape;1970;p42"/>
          <p:cNvSpPr txBox="1">
            <a:spLocks noGrp="1"/>
          </p:cNvSpPr>
          <p:nvPr>
            <p:ph type="subTitle" idx="1"/>
          </p:nvPr>
        </p:nvSpPr>
        <p:spPr>
          <a:xfrm>
            <a:off x="497223" y="293511"/>
            <a:ext cx="5134200" cy="4190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latin typeface="Tahoma" panose="020B0604030504040204" charset="0"/>
                <a:cs typeface="Tahoma" panose="020B0604030504040204" charset="0"/>
              </a:rPr>
              <a:t>- Về thị trường buôn bán: sẽ mở rộng diện tích tiếp cận một lượng khách hàng lớn hơn và khả năng bán hàng cũng sẽ tăng theo. </a:t>
            </a:r>
            <a:endParaRPr lang="vi-VN" sz="1800" dirty="0">
              <a:latin typeface="Tahoma" panose="020B0604030504040204" charset="0"/>
              <a:cs typeface="Tahoma" panose="020B060403050404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latin typeface="Tahoma" panose="020B0604030504040204" charset="0"/>
                <a:cs typeface="Tahoma" panose="020B0604030504040204" charset="0"/>
              </a:rPr>
              <a:t>- Về tính linh hoạt: </a:t>
            </a:r>
            <a:endParaRPr lang="vi-VN" sz="1800" dirty="0">
              <a:latin typeface="Tahoma" panose="020B0604030504040204" charset="0"/>
              <a:cs typeface="Tahoma" panose="020B060403050404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latin typeface="Tahoma" panose="020B0604030504040204" charset="0"/>
                <a:cs typeface="Tahoma" panose="020B0604030504040204" charset="0"/>
              </a:rPr>
              <a:t>	+ Đối với cửa hàng: nhân viên sẽ kiểm soát sản phẩm một cách chi tiết hơn.</a:t>
            </a:r>
            <a:endParaRPr lang="vi-VN" sz="1800" dirty="0">
              <a:latin typeface="Tahoma" panose="020B0604030504040204" charset="0"/>
              <a:cs typeface="Tahoma" panose="020B060403050404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latin typeface="Tahoma" panose="020B0604030504040204" charset="0"/>
                <a:cs typeface="Tahoma" panose="020B0604030504040204" charset="0"/>
              </a:rPr>
              <a:t>	+ Đối với khách hàng: Khách hàng sẽ có thể tìm thông tin một sản phẩm dễ dàng hợn, việc đặt hàng trực tuyến cũng sẽ tiết kiệm thời gian hơn.</a:t>
            </a:r>
            <a:endParaRPr lang="vi-VN" sz="1800" dirty="0">
              <a:latin typeface="Tahoma" panose="020B0604030504040204" charset="0"/>
              <a:cs typeface="Tahoma" panose="020B0604030504040204" charset="0"/>
            </a:endParaRPr>
          </a:p>
        </p:txBody>
      </p:sp>
      <p:grpSp>
        <p:nvGrpSpPr>
          <p:cNvPr id="1972" name="Google Shape;1972;p42"/>
          <p:cNvGrpSpPr/>
          <p:nvPr/>
        </p:nvGrpSpPr>
        <p:grpSpPr>
          <a:xfrm>
            <a:off x="5704668" y="628784"/>
            <a:ext cx="2504252" cy="531539"/>
            <a:chOff x="2553143" y="372809"/>
            <a:chExt cx="2504252" cy="531539"/>
          </a:xfrm>
        </p:grpSpPr>
        <p:grpSp>
          <p:nvGrpSpPr>
            <p:cNvPr id="1973" name="Google Shape;1973;p42"/>
            <p:cNvGrpSpPr/>
            <p:nvPr/>
          </p:nvGrpSpPr>
          <p:grpSpPr>
            <a:xfrm rot="-5400000" flipH="1">
              <a:off x="2365228" y="560724"/>
              <a:ext cx="531539" cy="155710"/>
              <a:chOff x="1780525" y="2859350"/>
              <a:chExt cx="387250" cy="113450"/>
            </a:xfrm>
          </p:grpSpPr>
          <p:sp>
            <p:nvSpPr>
              <p:cNvPr id="1974" name="Google Shape;1974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5" name="Google Shape;1975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6" name="Google Shape;1976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7" name="Google Shape;1977;p42"/>
            <p:cNvGrpSpPr/>
            <p:nvPr/>
          </p:nvGrpSpPr>
          <p:grpSpPr>
            <a:xfrm rot="-5400000" flipH="1">
              <a:off x="2658796" y="560724"/>
              <a:ext cx="531539" cy="155710"/>
              <a:chOff x="1780525" y="2859350"/>
              <a:chExt cx="387250" cy="113450"/>
            </a:xfrm>
          </p:grpSpPr>
          <p:sp>
            <p:nvSpPr>
              <p:cNvPr id="1978" name="Google Shape;1978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9" name="Google Shape;1979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0" name="Google Shape;1980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1" name="Google Shape;1981;p42"/>
            <p:cNvGrpSpPr/>
            <p:nvPr/>
          </p:nvGrpSpPr>
          <p:grpSpPr>
            <a:xfrm rot="-5400000" flipH="1">
              <a:off x="2952364" y="560724"/>
              <a:ext cx="531539" cy="155710"/>
              <a:chOff x="1780525" y="2859350"/>
              <a:chExt cx="387250" cy="113450"/>
            </a:xfrm>
          </p:grpSpPr>
          <p:sp>
            <p:nvSpPr>
              <p:cNvPr id="1982" name="Google Shape;1982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3" name="Google Shape;1983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4" name="Google Shape;1984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5" name="Google Shape;1985;p42"/>
            <p:cNvGrpSpPr/>
            <p:nvPr/>
          </p:nvGrpSpPr>
          <p:grpSpPr>
            <a:xfrm rot="-5400000" flipH="1">
              <a:off x="3245932" y="560724"/>
              <a:ext cx="531539" cy="155710"/>
              <a:chOff x="1780525" y="2859350"/>
              <a:chExt cx="387250" cy="113450"/>
            </a:xfrm>
          </p:grpSpPr>
          <p:sp>
            <p:nvSpPr>
              <p:cNvPr id="1986" name="Google Shape;1986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7" name="Google Shape;1987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8" name="Google Shape;1988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9" name="Google Shape;1989;p42"/>
            <p:cNvGrpSpPr/>
            <p:nvPr/>
          </p:nvGrpSpPr>
          <p:grpSpPr>
            <a:xfrm rot="-5400000" flipH="1">
              <a:off x="3539499" y="560724"/>
              <a:ext cx="531539" cy="155710"/>
              <a:chOff x="1780525" y="2859350"/>
              <a:chExt cx="387250" cy="113450"/>
            </a:xfrm>
          </p:grpSpPr>
          <p:sp>
            <p:nvSpPr>
              <p:cNvPr id="1990" name="Google Shape;1990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1" name="Google Shape;1991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2" name="Google Shape;1992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3" name="Google Shape;1993;p42"/>
            <p:cNvGrpSpPr/>
            <p:nvPr/>
          </p:nvGrpSpPr>
          <p:grpSpPr>
            <a:xfrm rot="-5400000" flipH="1">
              <a:off x="3833067" y="560724"/>
              <a:ext cx="531539" cy="155710"/>
              <a:chOff x="1780525" y="2859350"/>
              <a:chExt cx="387250" cy="113450"/>
            </a:xfrm>
          </p:grpSpPr>
          <p:sp>
            <p:nvSpPr>
              <p:cNvPr id="1994" name="Google Shape;1994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5" name="Google Shape;1995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6" name="Google Shape;1996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7" name="Google Shape;1997;p42"/>
            <p:cNvGrpSpPr/>
            <p:nvPr/>
          </p:nvGrpSpPr>
          <p:grpSpPr>
            <a:xfrm rot="-5400000" flipH="1">
              <a:off x="4126635" y="560724"/>
              <a:ext cx="531539" cy="155710"/>
              <a:chOff x="1780525" y="2859350"/>
              <a:chExt cx="387250" cy="113450"/>
            </a:xfrm>
          </p:grpSpPr>
          <p:sp>
            <p:nvSpPr>
              <p:cNvPr id="1998" name="Google Shape;1998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9" name="Google Shape;1999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0" name="Google Shape;2000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01" name="Google Shape;2001;p42"/>
            <p:cNvGrpSpPr/>
            <p:nvPr/>
          </p:nvGrpSpPr>
          <p:grpSpPr>
            <a:xfrm rot="-5400000" flipH="1">
              <a:off x="4420203" y="560724"/>
              <a:ext cx="531539" cy="155710"/>
              <a:chOff x="1780525" y="2859350"/>
              <a:chExt cx="387250" cy="113450"/>
            </a:xfrm>
          </p:grpSpPr>
          <p:sp>
            <p:nvSpPr>
              <p:cNvPr id="2002" name="Google Shape;2002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3" name="Google Shape;2003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4" name="Google Shape;2004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05" name="Google Shape;2005;p42"/>
            <p:cNvGrpSpPr/>
            <p:nvPr/>
          </p:nvGrpSpPr>
          <p:grpSpPr>
            <a:xfrm rot="-5400000" flipH="1">
              <a:off x="4713770" y="560724"/>
              <a:ext cx="531539" cy="155710"/>
              <a:chOff x="1780525" y="2859350"/>
              <a:chExt cx="387250" cy="113450"/>
            </a:xfrm>
          </p:grpSpPr>
          <p:sp>
            <p:nvSpPr>
              <p:cNvPr id="2006" name="Google Shape;2006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7" name="Google Shape;2007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8" name="Google Shape;2008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09" name="Google Shape;2009;p42"/>
          <p:cNvGrpSpPr/>
          <p:nvPr/>
        </p:nvGrpSpPr>
        <p:grpSpPr>
          <a:xfrm flipH="1">
            <a:off x="6192221" y="1699301"/>
            <a:ext cx="1529144" cy="1891741"/>
            <a:chOff x="1697500" y="3523950"/>
            <a:chExt cx="1234375" cy="1527075"/>
          </a:xfrm>
        </p:grpSpPr>
        <p:sp>
          <p:nvSpPr>
            <p:cNvPr id="2010" name="Google Shape;2010;p42"/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025499" y="1503900"/>
            <a:ext cx="5239235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ahoma" panose="020B0604030504040204" charset="0"/>
                <a:cs typeface="Tahoma" panose="020B0604030504040204" charset="0"/>
              </a:rPr>
              <a:t>Sơ đồ Usecase</a:t>
            </a:r>
            <a:endParaRPr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407000" y="1253400"/>
            <a:ext cx="14361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sp>
        <p:nvSpPr>
          <p:cNvPr id="1868" name="Google Shape;1868;p41"/>
          <p:cNvSpPr/>
          <p:nvPr/>
        </p:nvSpPr>
        <p:spPr>
          <a:xfrm>
            <a:off x="5255276" y="2015423"/>
            <a:ext cx="4125" cy="7182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930" name="Google Shape;1930;p41"/>
          <p:cNvSpPr/>
          <p:nvPr/>
        </p:nvSpPr>
        <p:spPr>
          <a:xfrm>
            <a:off x="715625" y="3406900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1" name="Google Shape;1931;p41"/>
          <p:cNvSpPr/>
          <p:nvPr/>
        </p:nvSpPr>
        <p:spPr>
          <a:xfrm>
            <a:off x="4399950" y="3406900"/>
            <a:ext cx="4033800" cy="1365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2" name="Google Shape;1932;p41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933" name="Google Shape;1933;p41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934" name="Google Shape;1934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7" name="Google Shape;1937;p41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938" name="Google Shape;1938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1" name="Google Shape;1941;p41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942" name="Google Shape;1942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5" name="Google Shape;1945;p41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946" name="Google Shape;1946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49" name="Google Shape;1949;p41"/>
          <p:cNvGrpSpPr/>
          <p:nvPr/>
        </p:nvGrpSpPr>
        <p:grpSpPr>
          <a:xfrm>
            <a:off x="1289140" y="3612346"/>
            <a:ext cx="1926766" cy="954720"/>
            <a:chOff x="5010950" y="3680700"/>
            <a:chExt cx="948025" cy="469750"/>
          </a:xfrm>
        </p:grpSpPr>
        <p:sp>
          <p:nvSpPr>
            <p:cNvPr id="1950" name="Google Shape;1950;p41"/>
            <p:cNvSpPr/>
            <p:nvPr/>
          </p:nvSpPr>
          <p:spPr>
            <a:xfrm>
              <a:off x="5490275" y="3680700"/>
              <a:ext cx="468700" cy="464925"/>
            </a:xfrm>
            <a:custGeom>
              <a:avLst/>
              <a:gdLst/>
              <a:ahLst/>
              <a:cxnLst/>
              <a:rect l="l" t="t" r="r" b="b"/>
              <a:pathLst>
                <a:path w="18748" h="18597" extrusionOk="0">
                  <a:moveTo>
                    <a:pt x="10652" y="624"/>
                  </a:moveTo>
                  <a:cubicBezTo>
                    <a:pt x="11229" y="649"/>
                    <a:pt x="11755" y="800"/>
                    <a:pt x="12306" y="1025"/>
                  </a:cubicBezTo>
                  <a:cubicBezTo>
                    <a:pt x="12206" y="1301"/>
                    <a:pt x="12106" y="1527"/>
                    <a:pt x="12006" y="1752"/>
                  </a:cubicBezTo>
                  <a:cubicBezTo>
                    <a:pt x="11805" y="2228"/>
                    <a:pt x="11855" y="2404"/>
                    <a:pt x="12256" y="2679"/>
                  </a:cubicBezTo>
                  <a:cubicBezTo>
                    <a:pt x="12482" y="2830"/>
                    <a:pt x="12733" y="2980"/>
                    <a:pt x="12983" y="3131"/>
                  </a:cubicBezTo>
                  <a:cubicBezTo>
                    <a:pt x="13153" y="3216"/>
                    <a:pt x="13269" y="3260"/>
                    <a:pt x="13373" y="3260"/>
                  </a:cubicBezTo>
                  <a:cubicBezTo>
                    <a:pt x="13514" y="3260"/>
                    <a:pt x="13633" y="3178"/>
                    <a:pt x="13835" y="3005"/>
                  </a:cubicBezTo>
                  <a:cubicBezTo>
                    <a:pt x="14086" y="2780"/>
                    <a:pt x="14337" y="2529"/>
                    <a:pt x="14637" y="2253"/>
                  </a:cubicBezTo>
                  <a:cubicBezTo>
                    <a:pt x="15063" y="2554"/>
                    <a:pt x="15489" y="2955"/>
                    <a:pt x="15941" y="3431"/>
                  </a:cubicBezTo>
                  <a:cubicBezTo>
                    <a:pt x="15640" y="3707"/>
                    <a:pt x="15389" y="3958"/>
                    <a:pt x="15113" y="4233"/>
                  </a:cubicBezTo>
                  <a:cubicBezTo>
                    <a:pt x="14712" y="4634"/>
                    <a:pt x="14712" y="4735"/>
                    <a:pt x="15063" y="5186"/>
                  </a:cubicBezTo>
                  <a:cubicBezTo>
                    <a:pt x="15239" y="5436"/>
                    <a:pt x="15414" y="5687"/>
                    <a:pt x="15615" y="5913"/>
                  </a:cubicBezTo>
                  <a:cubicBezTo>
                    <a:pt x="15786" y="6115"/>
                    <a:pt x="15890" y="6202"/>
                    <a:pt x="16040" y="6202"/>
                  </a:cubicBezTo>
                  <a:cubicBezTo>
                    <a:pt x="16132" y="6202"/>
                    <a:pt x="16240" y="6170"/>
                    <a:pt x="16392" y="6113"/>
                  </a:cubicBezTo>
                  <a:cubicBezTo>
                    <a:pt x="16718" y="5988"/>
                    <a:pt x="17018" y="5862"/>
                    <a:pt x="17394" y="5712"/>
                  </a:cubicBezTo>
                  <a:cubicBezTo>
                    <a:pt x="17745" y="6364"/>
                    <a:pt x="17921" y="7040"/>
                    <a:pt x="18046" y="7817"/>
                  </a:cubicBezTo>
                  <a:cubicBezTo>
                    <a:pt x="17645" y="7893"/>
                    <a:pt x="17294" y="7943"/>
                    <a:pt x="16918" y="7993"/>
                  </a:cubicBezTo>
                  <a:cubicBezTo>
                    <a:pt x="16392" y="8043"/>
                    <a:pt x="16342" y="8118"/>
                    <a:pt x="16342" y="8644"/>
                  </a:cubicBezTo>
                  <a:cubicBezTo>
                    <a:pt x="16367" y="9096"/>
                    <a:pt x="16367" y="9572"/>
                    <a:pt x="16417" y="10023"/>
                  </a:cubicBezTo>
                  <a:cubicBezTo>
                    <a:pt x="16417" y="10248"/>
                    <a:pt x="16492" y="10474"/>
                    <a:pt x="16517" y="10750"/>
                  </a:cubicBezTo>
                  <a:lnTo>
                    <a:pt x="18096" y="10750"/>
                  </a:lnTo>
                  <a:cubicBezTo>
                    <a:pt x="17946" y="11301"/>
                    <a:pt x="17820" y="11802"/>
                    <a:pt x="17670" y="12404"/>
                  </a:cubicBezTo>
                  <a:cubicBezTo>
                    <a:pt x="17269" y="12203"/>
                    <a:pt x="16968" y="12028"/>
                    <a:pt x="16642" y="11877"/>
                  </a:cubicBezTo>
                  <a:cubicBezTo>
                    <a:pt x="16485" y="11813"/>
                    <a:pt x="16362" y="11775"/>
                    <a:pt x="16256" y="11775"/>
                  </a:cubicBezTo>
                  <a:cubicBezTo>
                    <a:pt x="16076" y="11775"/>
                    <a:pt x="15948" y="11884"/>
                    <a:pt x="15790" y="12153"/>
                  </a:cubicBezTo>
                  <a:cubicBezTo>
                    <a:pt x="15640" y="12479"/>
                    <a:pt x="15464" y="12805"/>
                    <a:pt x="15339" y="13156"/>
                  </a:cubicBezTo>
                  <a:cubicBezTo>
                    <a:pt x="15189" y="13532"/>
                    <a:pt x="15264" y="13732"/>
                    <a:pt x="15615" y="13983"/>
                  </a:cubicBezTo>
                  <a:cubicBezTo>
                    <a:pt x="15865" y="14183"/>
                    <a:pt x="16116" y="14359"/>
                    <a:pt x="16467" y="14584"/>
                  </a:cubicBezTo>
                  <a:cubicBezTo>
                    <a:pt x="16066" y="15035"/>
                    <a:pt x="15715" y="15411"/>
                    <a:pt x="15339" y="15837"/>
                  </a:cubicBezTo>
                  <a:cubicBezTo>
                    <a:pt x="15063" y="15537"/>
                    <a:pt x="14863" y="15311"/>
                    <a:pt x="14637" y="15086"/>
                  </a:cubicBezTo>
                  <a:cubicBezTo>
                    <a:pt x="14421" y="14842"/>
                    <a:pt x="14270" y="14730"/>
                    <a:pt x="14098" y="14730"/>
                  </a:cubicBezTo>
                  <a:cubicBezTo>
                    <a:pt x="13951" y="14730"/>
                    <a:pt x="13790" y="14811"/>
                    <a:pt x="13560" y="14960"/>
                  </a:cubicBezTo>
                  <a:cubicBezTo>
                    <a:pt x="13334" y="15111"/>
                    <a:pt x="13134" y="15261"/>
                    <a:pt x="12908" y="15411"/>
                  </a:cubicBezTo>
                  <a:cubicBezTo>
                    <a:pt x="12482" y="15737"/>
                    <a:pt x="12457" y="15862"/>
                    <a:pt x="12657" y="16339"/>
                  </a:cubicBezTo>
                  <a:cubicBezTo>
                    <a:pt x="12733" y="16489"/>
                    <a:pt x="12808" y="16639"/>
                    <a:pt x="12883" y="16765"/>
                  </a:cubicBezTo>
                  <a:cubicBezTo>
                    <a:pt x="12933" y="16915"/>
                    <a:pt x="13008" y="17065"/>
                    <a:pt x="13083" y="17291"/>
                  </a:cubicBezTo>
                  <a:cubicBezTo>
                    <a:pt x="12457" y="17642"/>
                    <a:pt x="11780" y="17817"/>
                    <a:pt x="11003" y="17968"/>
                  </a:cubicBezTo>
                  <a:cubicBezTo>
                    <a:pt x="10978" y="17642"/>
                    <a:pt x="10953" y="17366"/>
                    <a:pt x="10928" y="17091"/>
                  </a:cubicBezTo>
                  <a:cubicBezTo>
                    <a:pt x="10903" y="16514"/>
                    <a:pt x="10828" y="16439"/>
                    <a:pt x="10251" y="16439"/>
                  </a:cubicBezTo>
                  <a:cubicBezTo>
                    <a:pt x="10118" y="16431"/>
                    <a:pt x="9981" y="16428"/>
                    <a:pt x="9844" y="16428"/>
                  </a:cubicBezTo>
                  <a:cubicBezTo>
                    <a:pt x="9569" y="16428"/>
                    <a:pt x="9291" y="16439"/>
                    <a:pt x="9023" y="16439"/>
                  </a:cubicBezTo>
                  <a:cubicBezTo>
                    <a:pt x="8372" y="16489"/>
                    <a:pt x="8296" y="16564"/>
                    <a:pt x="8221" y="17241"/>
                  </a:cubicBezTo>
                  <a:cubicBezTo>
                    <a:pt x="8171" y="17466"/>
                    <a:pt x="8171" y="17717"/>
                    <a:pt x="8146" y="17993"/>
                  </a:cubicBezTo>
                  <a:cubicBezTo>
                    <a:pt x="8108" y="17994"/>
                    <a:pt x="8069" y="17995"/>
                    <a:pt x="8032" y="17995"/>
                  </a:cubicBezTo>
                  <a:cubicBezTo>
                    <a:pt x="7480" y="17995"/>
                    <a:pt x="7006" y="17828"/>
                    <a:pt x="6467" y="17617"/>
                  </a:cubicBezTo>
                  <a:cubicBezTo>
                    <a:pt x="6567" y="17291"/>
                    <a:pt x="6692" y="16990"/>
                    <a:pt x="6793" y="16690"/>
                  </a:cubicBezTo>
                  <a:cubicBezTo>
                    <a:pt x="6943" y="16213"/>
                    <a:pt x="6918" y="16063"/>
                    <a:pt x="6492" y="15762"/>
                  </a:cubicBezTo>
                  <a:cubicBezTo>
                    <a:pt x="6191" y="15562"/>
                    <a:pt x="5840" y="15386"/>
                    <a:pt x="5514" y="15186"/>
                  </a:cubicBezTo>
                  <a:cubicBezTo>
                    <a:pt x="5409" y="15128"/>
                    <a:pt x="5303" y="15100"/>
                    <a:pt x="5199" y="15100"/>
                  </a:cubicBezTo>
                  <a:cubicBezTo>
                    <a:pt x="5034" y="15100"/>
                    <a:pt x="4876" y="15172"/>
                    <a:pt x="4737" y="15311"/>
                  </a:cubicBezTo>
                  <a:cubicBezTo>
                    <a:pt x="4587" y="15461"/>
                    <a:pt x="4437" y="15587"/>
                    <a:pt x="4286" y="15712"/>
                  </a:cubicBezTo>
                  <a:cubicBezTo>
                    <a:pt x="4161" y="15862"/>
                    <a:pt x="4011" y="15988"/>
                    <a:pt x="3785" y="16188"/>
                  </a:cubicBezTo>
                  <a:cubicBezTo>
                    <a:pt x="3309" y="15687"/>
                    <a:pt x="2858" y="15236"/>
                    <a:pt x="2331" y="14685"/>
                  </a:cubicBezTo>
                  <a:cubicBezTo>
                    <a:pt x="2657" y="14459"/>
                    <a:pt x="2933" y="14284"/>
                    <a:pt x="3184" y="14108"/>
                  </a:cubicBezTo>
                  <a:cubicBezTo>
                    <a:pt x="3560" y="13857"/>
                    <a:pt x="3585" y="13732"/>
                    <a:pt x="3459" y="13306"/>
                  </a:cubicBezTo>
                  <a:cubicBezTo>
                    <a:pt x="3359" y="13055"/>
                    <a:pt x="3284" y="12805"/>
                    <a:pt x="3184" y="12554"/>
                  </a:cubicBezTo>
                  <a:cubicBezTo>
                    <a:pt x="3035" y="12128"/>
                    <a:pt x="2915" y="11976"/>
                    <a:pt x="2629" y="11976"/>
                  </a:cubicBezTo>
                  <a:cubicBezTo>
                    <a:pt x="2528" y="11976"/>
                    <a:pt x="2407" y="11995"/>
                    <a:pt x="2256" y="12028"/>
                  </a:cubicBezTo>
                  <a:cubicBezTo>
                    <a:pt x="1880" y="12128"/>
                    <a:pt x="1504" y="12203"/>
                    <a:pt x="1053" y="12329"/>
                  </a:cubicBezTo>
                  <a:cubicBezTo>
                    <a:pt x="903" y="11702"/>
                    <a:pt x="753" y="11101"/>
                    <a:pt x="577" y="10399"/>
                  </a:cubicBezTo>
                  <a:lnTo>
                    <a:pt x="1504" y="10399"/>
                  </a:lnTo>
                  <a:cubicBezTo>
                    <a:pt x="2081" y="10374"/>
                    <a:pt x="2231" y="10198"/>
                    <a:pt x="2281" y="9647"/>
                  </a:cubicBezTo>
                  <a:cubicBezTo>
                    <a:pt x="2331" y="9171"/>
                    <a:pt x="2382" y="8720"/>
                    <a:pt x="2382" y="8243"/>
                  </a:cubicBezTo>
                  <a:cubicBezTo>
                    <a:pt x="2407" y="7842"/>
                    <a:pt x="2331" y="7767"/>
                    <a:pt x="1905" y="7742"/>
                  </a:cubicBezTo>
                  <a:cubicBezTo>
                    <a:pt x="1529" y="7692"/>
                    <a:pt x="1154" y="7692"/>
                    <a:pt x="753" y="7667"/>
                  </a:cubicBezTo>
                  <a:cubicBezTo>
                    <a:pt x="853" y="6890"/>
                    <a:pt x="1078" y="6213"/>
                    <a:pt x="1429" y="5562"/>
                  </a:cubicBezTo>
                  <a:cubicBezTo>
                    <a:pt x="1730" y="5687"/>
                    <a:pt x="2006" y="5787"/>
                    <a:pt x="2306" y="5887"/>
                  </a:cubicBezTo>
                  <a:cubicBezTo>
                    <a:pt x="2421" y="5928"/>
                    <a:pt x="2530" y="5951"/>
                    <a:pt x="2634" y="5951"/>
                  </a:cubicBezTo>
                  <a:cubicBezTo>
                    <a:pt x="2848" y="5951"/>
                    <a:pt x="3040" y="5856"/>
                    <a:pt x="3209" y="5637"/>
                  </a:cubicBezTo>
                  <a:cubicBezTo>
                    <a:pt x="3484" y="5236"/>
                    <a:pt x="3810" y="4885"/>
                    <a:pt x="4111" y="4509"/>
                  </a:cubicBezTo>
                  <a:cubicBezTo>
                    <a:pt x="4387" y="4158"/>
                    <a:pt x="4387" y="4008"/>
                    <a:pt x="4061" y="3682"/>
                  </a:cubicBezTo>
                  <a:cubicBezTo>
                    <a:pt x="3810" y="3456"/>
                    <a:pt x="3560" y="3231"/>
                    <a:pt x="3259" y="2955"/>
                  </a:cubicBezTo>
                  <a:cubicBezTo>
                    <a:pt x="3610" y="2679"/>
                    <a:pt x="3910" y="2404"/>
                    <a:pt x="4236" y="2128"/>
                  </a:cubicBezTo>
                  <a:cubicBezTo>
                    <a:pt x="4437" y="2429"/>
                    <a:pt x="4612" y="2679"/>
                    <a:pt x="4763" y="2930"/>
                  </a:cubicBezTo>
                  <a:cubicBezTo>
                    <a:pt x="4966" y="3211"/>
                    <a:pt x="5110" y="3337"/>
                    <a:pt x="5306" y="3337"/>
                  </a:cubicBezTo>
                  <a:cubicBezTo>
                    <a:pt x="5424" y="3337"/>
                    <a:pt x="5561" y="3291"/>
                    <a:pt x="5740" y="3206"/>
                  </a:cubicBezTo>
                  <a:cubicBezTo>
                    <a:pt x="6918" y="2679"/>
                    <a:pt x="6943" y="2629"/>
                    <a:pt x="6467" y="1426"/>
                  </a:cubicBezTo>
                  <a:cubicBezTo>
                    <a:pt x="6442" y="1326"/>
                    <a:pt x="6392" y="1226"/>
                    <a:pt x="6342" y="1050"/>
                  </a:cubicBezTo>
                  <a:cubicBezTo>
                    <a:pt x="6692" y="925"/>
                    <a:pt x="7043" y="825"/>
                    <a:pt x="7419" y="699"/>
                  </a:cubicBezTo>
                  <a:cubicBezTo>
                    <a:pt x="7469" y="1050"/>
                    <a:pt x="7494" y="1326"/>
                    <a:pt x="7545" y="1602"/>
                  </a:cubicBezTo>
                  <a:cubicBezTo>
                    <a:pt x="7595" y="1978"/>
                    <a:pt x="7695" y="2103"/>
                    <a:pt x="8096" y="2103"/>
                  </a:cubicBezTo>
                  <a:cubicBezTo>
                    <a:pt x="8773" y="2103"/>
                    <a:pt x="9449" y="2078"/>
                    <a:pt x="10126" y="2028"/>
                  </a:cubicBezTo>
                  <a:cubicBezTo>
                    <a:pt x="10527" y="2003"/>
                    <a:pt x="10602" y="1877"/>
                    <a:pt x="10627" y="1476"/>
                  </a:cubicBezTo>
                  <a:cubicBezTo>
                    <a:pt x="10627" y="1326"/>
                    <a:pt x="10627" y="1201"/>
                    <a:pt x="10627" y="1050"/>
                  </a:cubicBezTo>
                  <a:cubicBezTo>
                    <a:pt x="10627" y="925"/>
                    <a:pt x="10627" y="800"/>
                    <a:pt x="10652" y="624"/>
                  </a:cubicBezTo>
                  <a:close/>
                  <a:moveTo>
                    <a:pt x="10438" y="0"/>
                  </a:moveTo>
                  <a:cubicBezTo>
                    <a:pt x="10189" y="0"/>
                    <a:pt x="10116" y="136"/>
                    <a:pt x="10076" y="499"/>
                  </a:cubicBezTo>
                  <a:cubicBezTo>
                    <a:pt x="10051" y="800"/>
                    <a:pt x="10076" y="1126"/>
                    <a:pt x="10076" y="1476"/>
                  </a:cubicBezTo>
                  <a:cubicBezTo>
                    <a:pt x="9374" y="1527"/>
                    <a:pt x="8722" y="1552"/>
                    <a:pt x="8096" y="1602"/>
                  </a:cubicBezTo>
                  <a:cubicBezTo>
                    <a:pt x="8046" y="1201"/>
                    <a:pt x="7996" y="900"/>
                    <a:pt x="7971" y="574"/>
                  </a:cubicBezTo>
                  <a:cubicBezTo>
                    <a:pt x="7916" y="225"/>
                    <a:pt x="7874" y="105"/>
                    <a:pt x="7678" y="105"/>
                  </a:cubicBezTo>
                  <a:cubicBezTo>
                    <a:pt x="7607" y="105"/>
                    <a:pt x="7515" y="121"/>
                    <a:pt x="7394" y="148"/>
                  </a:cubicBezTo>
                  <a:cubicBezTo>
                    <a:pt x="6993" y="223"/>
                    <a:pt x="6617" y="349"/>
                    <a:pt x="6241" y="474"/>
                  </a:cubicBezTo>
                  <a:cubicBezTo>
                    <a:pt x="5715" y="674"/>
                    <a:pt x="5640" y="850"/>
                    <a:pt x="5865" y="1401"/>
                  </a:cubicBezTo>
                  <a:cubicBezTo>
                    <a:pt x="5991" y="1677"/>
                    <a:pt x="6091" y="1978"/>
                    <a:pt x="6216" y="2304"/>
                  </a:cubicBezTo>
                  <a:cubicBezTo>
                    <a:pt x="5890" y="2479"/>
                    <a:pt x="5640" y="2629"/>
                    <a:pt x="5339" y="2805"/>
                  </a:cubicBezTo>
                  <a:cubicBezTo>
                    <a:pt x="5138" y="2504"/>
                    <a:pt x="4988" y="2278"/>
                    <a:pt x="4838" y="2053"/>
                  </a:cubicBezTo>
                  <a:cubicBezTo>
                    <a:pt x="4631" y="1799"/>
                    <a:pt x="4435" y="1666"/>
                    <a:pt x="4211" y="1666"/>
                  </a:cubicBezTo>
                  <a:cubicBezTo>
                    <a:pt x="4081" y="1666"/>
                    <a:pt x="3941" y="1710"/>
                    <a:pt x="3785" y="1802"/>
                  </a:cubicBezTo>
                  <a:cubicBezTo>
                    <a:pt x="3334" y="2078"/>
                    <a:pt x="2908" y="2429"/>
                    <a:pt x="2582" y="2930"/>
                  </a:cubicBezTo>
                  <a:cubicBezTo>
                    <a:pt x="2933" y="3331"/>
                    <a:pt x="3309" y="3757"/>
                    <a:pt x="3660" y="4158"/>
                  </a:cubicBezTo>
                  <a:cubicBezTo>
                    <a:pt x="3534" y="4309"/>
                    <a:pt x="3409" y="4459"/>
                    <a:pt x="3309" y="4584"/>
                  </a:cubicBezTo>
                  <a:cubicBezTo>
                    <a:pt x="3058" y="4860"/>
                    <a:pt x="2858" y="5261"/>
                    <a:pt x="2582" y="5336"/>
                  </a:cubicBezTo>
                  <a:cubicBezTo>
                    <a:pt x="2534" y="5352"/>
                    <a:pt x="2484" y="5359"/>
                    <a:pt x="2432" y="5359"/>
                  </a:cubicBezTo>
                  <a:cubicBezTo>
                    <a:pt x="2161" y="5359"/>
                    <a:pt x="1849" y="5166"/>
                    <a:pt x="1555" y="5060"/>
                  </a:cubicBezTo>
                  <a:cubicBezTo>
                    <a:pt x="1467" y="5025"/>
                    <a:pt x="1379" y="5005"/>
                    <a:pt x="1296" y="5005"/>
                  </a:cubicBezTo>
                  <a:cubicBezTo>
                    <a:pt x="1143" y="5005"/>
                    <a:pt x="1009" y="5073"/>
                    <a:pt x="928" y="5236"/>
                  </a:cubicBezTo>
                  <a:cubicBezTo>
                    <a:pt x="577" y="5963"/>
                    <a:pt x="226" y="6715"/>
                    <a:pt x="226" y="7567"/>
                  </a:cubicBezTo>
                  <a:cubicBezTo>
                    <a:pt x="226" y="8068"/>
                    <a:pt x="352" y="8168"/>
                    <a:pt x="828" y="8218"/>
                  </a:cubicBezTo>
                  <a:cubicBezTo>
                    <a:pt x="1179" y="8243"/>
                    <a:pt x="1504" y="8243"/>
                    <a:pt x="1880" y="8268"/>
                  </a:cubicBezTo>
                  <a:cubicBezTo>
                    <a:pt x="1805" y="8820"/>
                    <a:pt x="1780" y="9321"/>
                    <a:pt x="1730" y="9822"/>
                  </a:cubicBezTo>
                  <a:cubicBezTo>
                    <a:pt x="1529" y="9847"/>
                    <a:pt x="1379" y="9872"/>
                    <a:pt x="1204" y="9898"/>
                  </a:cubicBezTo>
                  <a:cubicBezTo>
                    <a:pt x="1053" y="9923"/>
                    <a:pt x="903" y="9923"/>
                    <a:pt x="727" y="9948"/>
                  </a:cubicBezTo>
                  <a:cubicBezTo>
                    <a:pt x="176" y="10048"/>
                    <a:pt x="1" y="10273"/>
                    <a:pt x="101" y="10825"/>
                  </a:cubicBezTo>
                  <a:cubicBezTo>
                    <a:pt x="201" y="11301"/>
                    <a:pt x="301" y="11777"/>
                    <a:pt x="452" y="12228"/>
                  </a:cubicBezTo>
                  <a:cubicBezTo>
                    <a:pt x="556" y="12624"/>
                    <a:pt x="643" y="12743"/>
                    <a:pt x="957" y="12743"/>
                  </a:cubicBezTo>
                  <a:cubicBezTo>
                    <a:pt x="1021" y="12743"/>
                    <a:pt x="1094" y="12738"/>
                    <a:pt x="1179" y="12730"/>
                  </a:cubicBezTo>
                  <a:cubicBezTo>
                    <a:pt x="1630" y="12705"/>
                    <a:pt x="2056" y="12629"/>
                    <a:pt x="2582" y="12554"/>
                  </a:cubicBezTo>
                  <a:cubicBezTo>
                    <a:pt x="2707" y="12905"/>
                    <a:pt x="2833" y="13231"/>
                    <a:pt x="2933" y="13532"/>
                  </a:cubicBezTo>
                  <a:cubicBezTo>
                    <a:pt x="2607" y="13807"/>
                    <a:pt x="2331" y="14008"/>
                    <a:pt x="2106" y="14233"/>
                  </a:cubicBezTo>
                  <a:cubicBezTo>
                    <a:pt x="1755" y="14584"/>
                    <a:pt x="1730" y="14810"/>
                    <a:pt x="2056" y="15186"/>
                  </a:cubicBezTo>
                  <a:cubicBezTo>
                    <a:pt x="2432" y="15612"/>
                    <a:pt x="2833" y="16038"/>
                    <a:pt x="3259" y="16439"/>
                  </a:cubicBezTo>
                  <a:cubicBezTo>
                    <a:pt x="3453" y="16621"/>
                    <a:pt x="3600" y="16709"/>
                    <a:pt x="3748" y="16709"/>
                  </a:cubicBezTo>
                  <a:cubicBezTo>
                    <a:pt x="3906" y="16709"/>
                    <a:pt x="4066" y="16608"/>
                    <a:pt x="4286" y="16414"/>
                  </a:cubicBezTo>
                  <a:cubicBezTo>
                    <a:pt x="4587" y="16163"/>
                    <a:pt x="4863" y="15913"/>
                    <a:pt x="5189" y="15662"/>
                  </a:cubicBezTo>
                  <a:cubicBezTo>
                    <a:pt x="5590" y="15862"/>
                    <a:pt x="6016" y="15988"/>
                    <a:pt x="6291" y="16389"/>
                  </a:cubicBezTo>
                  <a:cubicBezTo>
                    <a:pt x="6166" y="16690"/>
                    <a:pt x="6066" y="16990"/>
                    <a:pt x="5966" y="17316"/>
                  </a:cubicBezTo>
                  <a:cubicBezTo>
                    <a:pt x="5790" y="17943"/>
                    <a:pt x="5840" y="18043"/>
                    <a:pt x="6442" y="18243"/>
                  </a:cubicBezTo>
                  <a:cubicBezTo>
                    <a:pt x="6893" y="18369"/>
                    <a:pt x="7344" y="18469"/>
                    <a:pt x="7795" y="18569"/>
                  </a:cubicBezTo>
                  <a:cubicBezTo>
                    <a:pt x="7892" y="18587"/>
                    <a:pt x="7979" y="18596"/>
                    <a:pt x="8057" y="18596"/>
                  </a:cubicBezTo>
                  <a:cubicBezTo>
                    <a:pt x="8422" y="18596"/>
                    <a:pt x="8590" y="18397"/>
                    <a:pt x="8672" y="17943"/>
                  </a:cubicBezTo>
                  <a:cubicBezTo>
                    <a:pt x="8722" y="17642"/>
                    <a:pt x="8748" y="17316"/>
                    <a:pt x="8798" y="16990"/>
                  </a:cubicBezTo>
                  <a:lnTo>
                    <a:pt x="10326" y="16990"/>
                  </a:lnTo>
                  <a:cubicBezTo>
                    <a:pt x="10377" y="17316"/>
                    <a:pt x="10427" y="17642"/>
                    <a:pt x="10477" y="17943"/>
                  </a:cubicBezTo>
                  <a:cubicBezTo>
                    <a:pt x="10553" y="18362"/>
                    <a:pt x="10673" y="18549"/>
                    <a:pt x="10956" y="18549"/>
                  </a:cubicBezTo>
                  <a:cubicBezTo>
                    <a:pt x="11046" y="18549"/>
                    <a:pt x="11152" y="18530"/>
                    <a:pt x="11279" y="18494"/>
                  </a:cubicBezTo>
                  <a:cubicBezTo>
                    <a:pt x="11931" y="18344"/>
                    <a:pt x="12582" y="18118"/>
                    <a:pt x="13209" y="17867"/>
                  </a:cubicBezTo>
                  <a:cubicBezTo>
                    <a:pt x="13685" y="17692"/>
                    <a:pt x="13735" y="17492"/>
                    <a:pt x="13560" y="17015"/>
                  </a:cubicBezTo>
                  <a:cubicBezTo>
                    <a:pt x="13409" y="16664"/>
                    <a:pt x="13259" y="16314"/>
                    <a:pt x="13083" y="15963"/>
                  </a:cubicBezTo>
                  <a:cubicBezTo>
                    <a:pt x="13459" y="15712"/>
                    <a:pt x="13760" y="15512"/>
                    <a:pt x="14086" y="15311"/>
                  </a:cubicBezTo>
                  <a:cubicBezTo>
                    <a:pt x="14362" y="15637"/>
                    <a:pt x="14612" y="15888"/>
                    <a:pt x="14863" y="16163"/>
                  </a:cubicBezTo>
                  <a:cubicBezTo>
                    <a:pt x="15066" y="16367"/>
                    <a:pt x="15199" y="16473"/>
                    <a:pt x="15332" y="16473"/>
                  </a:cubicBezTo>
                  <a:cubicBezTo>
                    <a:pt x="15462" y="16473"/>
                    <a:pt x="15593" y="16373"/>
                    <a:pt x="15790" y="16163"/>
                  </a:cubicBezTo>
                  <a:cubicBezTo>
                    <a:pt x="16166" y="15787"/>
                    <a:pt x="16517" y="15411"/>
                    <a:pt x="16843" y="15010"/>
                  </a:cubicBezTo>
                  <a:cubicBezTo>
                    <a:pt x="17169" y="14584"/>
                    <a:pt x="17169" y="14509"/>
                    <a:pt x="16743" y="14158"/>
                  </a:cubicBezTo>
                  <a:cubicBezTo>
                    <a:pt x="16442" y="13933"/>
                    <a:pt x="16141" y="13707"/>
                    <a:pt x="15815" y="13431"/>
                  </a:cubicBezTo>
                  <a:cubicBezTo>
                    <a:pt x="15966" y="13081"/>
                    <a:pt x="16141" y="12730"/>
                    <a:pt x="16291" y="12404"/>
                  </a:cubicBezTo>
                  <a:cubicBezTo>
                    <a:pt x="16893" y="12579"/>
                    <a:pt x="17394" y="12955"/>
                    <a:pt x="18021" y="12955"/>
                  </a:cubicBezTo>
                  <a:cubicBezTo>
                    <a:pt x="18347" y="12278"/>
                    <a:pt x="18522" y="11552"/>
                    <a:pt x="18647" y="10825"/>
                  </a:cubicBezTo>
                  <a:cubicBezTo>
                    <a:pt x="18723" y="10399"/>
                    <a:pt x="18672" y="10349"/>
                    <a:pt x="18221" y="10273"/>
                  </a:cubicBezTo>
                  <a:cubicBezTo>
                    <a:pt x="17845" y="10223"/>
                    <a:pt x="17444" y="10198"/>
                    <a:pt x="16993" y="10148"/>
                  </a:cubicBezTo>
                  <a:cubicBezTo>
                    <a:pt x="16968" y="9622"/>
                    <a:pt x="16918" y="9096"/>
                    <a:pt x="16893" y="8544"/>
                  </a:cubicBezTo>
                  <a:cubicBezTo>
                    <a:pt x="17369" y="8469"/>
                    <a:pt x="17795" y="8419"/>
                    <a:pt x="18196" y="8369"/>
                  </a:cubicBezTo>
                  <a:cubicBezTo>
                    <a:pt x="18622" y="8294"/>
                    <a:pt x="18748" y="8193"/>
                    <a:pt x="18647" y="7767"/>
                  </a:cubicBezTo>
                  <a:cubicBezTo>
                    <a:pt x="18447" y="7040"/>
                    <a:pt x="18246" y="6339"/>
                    <a:pt x="17996" y="5637"/>
                  </a:cubicBezTo>
                  <a:cubicBezTo>
                    <a:pt x="17892" y="5293"/>
                    <a:pt x="17789" y="5161"/>
                    <a:pt x="17573" y="5161"/>
                  </a:cubicBezTo>
                  <a:cubicBezTo>
                    <a:pt x="17474" y="5161"/>
                    <a:pt x="17351" y="5189"/>
                    <a:pt x="17194" y="5236"/>
                  </a:cubicBezTo>
                  <a:cubicBezTo>
                    <a:pt x="16818" y="5361"/>
                    <a:pt x="16467" y="5486"/>
                    <a:pt x="16091" y="5637"/>
                  </a:cubicBezTo>
                  <a:cubicBezTo>
                    <a:pt x="15840" y="5311"/>
                    <a:pt x="15640" y="5035"/>
                    <a:pt x="15389" y="4735"/>
                  </a:cubicBezTo>
                  <a:cubicBezTo>
                    <a:pt x="15715" y="4409"/>
                    <a:pt x="16016" y="4133"/>
                    <a:pt x="16291" y="3882"/>
                  </a:cubicBezTo>
                  <a:cubicBezTo>
                    <a:pt x="16667" y="3532"/>
                    <a:pt x="16692" y="3381"/>
                    <a:pt x="16342" y="3030"/>
                  </a:cubicBezTo>
                  <a:cubicBezTo>
                    <a:pt x="15966" y="2629"/>
                    <a:pt x="15565" y="2253"/>
                    <a:pt x="15139" y="1902"/>
                  </a:cubicBezTo>
                  <a:cubicBezTo>
                    <a:pt x="14927" y="1726"/>
                    <a:pt x="14776" y="1638"/>
                    <a:pt x="14632" y="1638"/>
                  </a:cubicBezTo>
                  <a:cubicBezTo>
                    <a:pt x="14468" y="1638"/>
                    <a:pt x="14312" y="1751"/>
                    <a:pt x="14086" y="1978"/>
                  </a:cubicBezTo>
                  <a:cubicBezTo>
                    <a:pt x="13835" y="2203"/>
                    <a:pt x="13610" y="2454"/>
                    <a:pt x="13359" y="2730"/>
                  </a:cubicBezTo>
                  <a:cubicBezTo>
                    <a:pt x="13033" y="2504"/>
                    <a:pt x="12758" y="2329"/>
                    <a:pt x="12457" y="2128"/>
                  </a:cubicBezTo>
                  <a:cubicBezTo>
                    <a:pt x="12582" y="1827"/>
                    <a:pt x="12733" y="1577"/>
                    <a:pt x="12833" y="1301"/>
                  </a:cubicBezTo>
                  <a:cubicBezTo>
                    <a:pt x="13033" y="875"/>
                    <a:pt x="12983" y="674"/>
                    <a:pt x="12532" y="524"/>
                  </a:cubicBezTo>
                  <a:cubicBezTo>
                    <a:pt x="11905" y="298"/>
                    <a:pt x="11279" y="148"/>
                    <a:pt x="10652" y="23"/>
                  </a:cubicBezTo>
                  <a:cubicBezTo>
                    <a:pt x="10569" y="8"/>
                    <a:pt x="10498" y="0"/>
                    <a:pt x="10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5661950" y="3852925"/>
              <a:ext cx="132250" cy="131000"/>
            </a:xfrm>
            <a:custGeom>
              <a:avLst/>
              <a:gdLst/>
              <a:ahLst/>
              <a:cxnLst/>
              <a:rect l="l" t="t" r="r" b="b"/>
              <a:pathLst>
                <a:path w="5290" h="5240" extrusionOk="0">
                  <a:moveTo>
                    <a:pt x="2657" y="603"/>
                  </a:moveTo>
                  <a:cubicBezTo>
                    <a:pt x="3810" y="603"/>
                    <a:pt x="4688" y="1505"/>
                    <a:pt x="4688" y="2633"/>
                  </a:cubicBezTo>
                  <a:cubicBezTo>
                    <a:pt x="4688" y="3746"/>
                    <a:pt x="3784" y="4688"/>
                    <a:pt x="2676" y="4688"/>
                  </a:cubicBezTo>
                  <a:cubicBezTo>
                    <a:pt x="2661" y="4688"/>
                    <a:pt x="2647" y="4688"/>
                    <a:pt x="2632" y="4688"/>
                  </a:cubicBezTo>
                  <a:cubicBezTo>
                    <a:pt x="1505" y="4663"/>
                    <a:pt x="602" y="3760"/>
                    <a:pt x="602" y="2633"/>
                  </a:cubicBezTo>
                  <a:cubicBezTo>
                    <a:pt x="602" y="1480"/>
                    <a:pt x="1505" y="603"/>
                    <a:pt x="2657" y="603"/>
                  </a:cubicBezTo>
                  <a:close/>
                  <a:moveTo>
                    <a:pt x="2607" y="1"/>
                  </a:moveTo>
                  <a:cubicBezTo>
                    <a:pt x="1154" y="26"/>
                    <a:pt x="1" y="1204"/>
                    <a:pt x="26" y="2658"/>
                  </a:cubicBezTo>
                  <a:cubicBezTo>
                    <a:pt x="51" y="4096"/>
                    <a:pt x="1179" y="5240"/>
                    <a:pt x="2611" y="5240"/>
                  </a:cubicBezTo>
                  <a:cubicBezTo>
                    <a:pt x="2626" y="5240"/>
                    <a:pt x="2642" y="5239"/>
                    <a:pt x="2657" y="5239"/>
                  </a:cubicBezTo>
                  <a:cubicBezTo>
                    <a:pt x="4111" y="5239"/>
                    <a:pt x="5289" y="4086"/>
                    <a:pt x="5289" y="2633"/>
                  </a:cubicBezTo>
                  <a:cubicBezTo>
                    <a:pt x="5289" y="1154"/>
                    <a:pt x="4086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5010950" y="3760875"/>
              <a:ext cx="392250" cy="389575"/>
            </a:xfrm>
            <a:custGeom>
              <a:avLst/>
              <a:gdLst/>
              <a:ahLst/>
              <a:cxnLst/>
              <a:rect l="l" t="t" r="r" b="b"/>
              <a:pathLst>
                <a:path w="15690" h="15583" extrusionOk="0">
                  <a:moveTo>
                    <a:pt x="8923" y="525"/>
                  </a:moveTo>
                  <a:cubicBezTo>
                    <a:pt x="9399" y="550"/>
                    <a:pt x="9850" y="675"/>
                    <a:pt x="10326" y="876"/>
                  </a:cubicBezTo>
                  <a:cubicBezTo>
                    <a:pt x="10226" y="1102"/>
                    <a:pt x="10126" y="1277"/>
                    <a:pt x="10051" y="1477"/>
                  </a:cubicBezTo>
                  <a:cubicBezTo>
                    <a:pt x="9900" y="1878"/>
                    <a:pt x="9925" y="2029"/>
                    <a:pt x="10276" y="2254"/>
                  </a:cubicBezTo>
                  <a:cubicBezTo>
                    <a:pt x="10452" y="2405"/>
                    <a:pt x="10677" y="2505"/>
                    <a:pt x="10878" y="2630"/>
                  </a:cubicBezTo>
                  <a:cubicBezTo>
                    <a:pt x="11027" y="2705"/>
                    <a:pt x="11122" y="2743"/>
                    <a:pt x="11205" y="2743"/>
                  </a:cubicBezTo>
                  <a:cubicBezTo>
                    <a:pt x="11317" y="2743"/>
                    <a:pt x="11407" y="2674"/>
                    <a:pt x="11580" y="2530"/>
                  </a:cubicBezTo>
                  <a:cubicBezTo>
                    <a:pt x="11805" y="2330"/>
                    <a:pt x="12006" y="2129"/>
                    <a:pt x="12256" y="1904"/>
                  </a:cubicBezTo>
                  <a:cubicBezTo>
                    <a:pt x="12632" y="2154"/>
                    <a:pt x="12983" y="2480"/>
                    <a:pt x="13334" y="2881"/>
                  </a:cubicBezTo>
                  <a:cubicBezTo>
                    <a:pt x="13108" y="3107"/>
                    <a:pt x="12883" y="3332"/>
                    <a:pt x="12657" y="3558"/>
                  </a:cubicBezTo>
                  <a:cubicBezTo>
                    <a:pt x="12331" y="3883"/>
                    <a:pt x="12306" y="3984"/>
                    <a:pt x="12607" y="4360"/>
                  </a:cubicBezTo>
                  <a:cubicBezTo>
                    <a:pt x="12758" y="4560"/>
                    <a:pt x="12908" y="4761"/>
                    <a:pt x="13083" y="4961"/>
                  </a:cubicBezTo>
                  <a:cubicBezTo>
                    <a:pt x="13225" y="5135"/>
                    <a:pt x="13318" y="5209"/>
                    <a:pt x="13448" y="5209"/>
                  </a:cubicBezTo>
                  <a:cubicBezTo>
                    <a:pt x="13524" y="5209"/>
                    <a:pt x="13614" y="5183"/>
                    <a:pt x="13735" y="5137"/>
                  </a:cubicBezTo>
                  <a:cubicBezTo>
                    <a:pt x="14011" y="5036"/>
                    <a:pt x="14261" y="4911"/>
                    <a:pt x="14562" y="4786"/>
                  </a:cubicBezTo>
                  <a:cubicBezTo>
                    <a:pt x="14863" y="5337"/>
                    <a:pt x="15013" y="5914"/>
                    <a:pt x="15113" y="6565"/>
                  </a:cubicBezTo>
                  <a:cubicBezTo>
                    <a:pt x="14788" y="6615"/>
                    <a:pt x="14487" y="6665"/>
                    <a:pt x="14161" y="6716"/>
                  </a:cubicBezTo>
                  <a:cubicBezTo>
                    <a:pt x="13735" y="6766"/>
                    <a:pt x="13685" y="6816"/>
                    <a:pt x="13710" y="7242"/>
                  </a:cubicBezTo>
                  <a:cubicBezTo>
                    <a:pt x="13710" y="7643"/>
                    <a:pt x="13710" y="8019"/>
                    <a:pt x="13735" y="8395"/>
                  </a:cubicBezTo>
                  <a:cubicBezTo>
                    <a:pt x="13760" y="8595"/>
                    <a:pt x="13810" y="8796"/>
                    <a:pt x="13835" y="8996"/>
                  </a:cubicBezTo>
                  <a:lnTo>
                    <a:pt x="15164" y="8996"/>
                  </a:lnTo>
                  <a:cubicBezTo>
                    <a:pt x="15038" y="9472"/>
                    <a:pt x="14938" y="9899"/>
                    <a:pt x="14813" y="10400"/>
                  </a:cubicBezTo>
                  <a:cubicBezTo>
                    <a:pt x="14487" y="10224"/>
                    <a:pt x="14211" y="10099"/>
                    <a:pt x="13936" y="9974"/>
                  </a:cubicBezTo>
                  <a:cubicBezTo>
                    <a:pt x="13807" y="9909"/>
                    <a:pt x="13705" y="9875"/>
                    <a:pt x="13618" y="9875"/>
                  </a:cubicBezTo>
                  <a:cubicBezTo>
                    <a:pt x="13468" y="9875"/>
                    <a:pt x="13361" y="9977"/>
                    <a:pt x="13234" y="10199"/>
                  </a:cubicBezTo>
                  <a:cubicBezTo>
                    <a:pt x="13083" y="10450"/>
                    <a:pt x="12958" y="10751"/>
                    <a:pt x="12858" y="11026"/>
                  </a:cubicBezTo>
                  <a:cubicBezTo>
                    <a:pt x="12732" y="11352"/>
                    <a:pt x="12783" y="11503"/>
                    <a:pt x="13083" y="11728"/>
                  </a:cubicBezTo>
                  <a:cubicBezTo>
                    <a:pt x="13284" y="11879"/>
                    <a:pt x="13509" y="12029"/>
                    <a:pt x="13785" y="12229"/>
                  </a:cubicBezTo>
                  <a:cubicBezTo>
                    <a:pt x="13459" y="12605"/>
                    <a:pt x="13184" y="12931"/>
                    <a:pt x="12858" y="13282"/>
                  </a:cubicBezTo>
                  <a:cubicBezTo>
                    <a:pt x="12632" y="13031"/>
                    <a:pt x="12457" y="12831"/>
                    <a:pt x="12281" y="12630"/>
                  </a:cubicBezTo>
                  <a:cubicBezTo>
                    <a:pt x="12092" y="12441"/>
                    <a:pt x="11962" y="12347"/>
                    <a:pt x="11815" y="12347"/>
                  </a:cubicBezTo>
                  <a:cubicBezTo>
                    <a:pt x="11689" y="12347"/>
                    <a:pt x="11551" y="12416"/>
                    <a:pt x="11354" y="12555"/>
                  </a:cubicBezTo>
                  <a:cubicBezTo>
                    <a:pt x="11179" y="12681"/>
                    <a:pt x="11003" y="12806"/>
                    <a:pt x="10828" y="12931"/>
                  </a:cubicBezTo>
                  <a:cubicBezTo>
                    <a:pt x="10477" y="13207"/>
                    <a:pt x="10452" y="13282"/>
                    <a:pt x="10602" y="13708"/>
                  </a:cubicBezTo>
                  <a:cubicBezTo>
                    <a:pt x="10652" y="13808"/>
                    <a:pt x="10727" y="13934"/>
                    <a:pt x="10778" y="14059"/>
                  </a:cubicBezTo>
                  <a:cubicBezTo>
                    <a:pt x="10828" y="14184"/>
                    <a:pt x="10878" y="14310"/>
                    <a:pt x="10953" y="14485"/>
                  </a:cubicBezTo>
                  <a:cubicBezTo>
                    <a:pt x="10427" y="14786"/>
                    <a:pt x="9850" y="14936"/>
                    <a:pt x="9224" y="15062"/>
                  </a:cubicBezTo>
                  <a:cubicBezTo>
                    <a:pt x="9199" y="14786"/>
                    <a:pt x="9174" y="14560"/>
                    <a:pt x="9149" y="14310"/>
                  </a:cubicBezTo>
                  <a:cubicBezTo>
                    <a:pt x="9123" y="13833"/>
                    <a:pt x="9073" y="13783"/>
                    <a:pt x="8572" y="13783"/>
                  </a:cubicBezTo>
                  <a:cubicBezTo>
                    <a:pt x="8409" y="13771"/>
                    <a:pt x="8240" y="13765"/>
                    <a:pt x="8071" y="13765"/>
                  </a:cubicBezTo>
                  <a:cubicBezTo>
                    <a:pt x="7902" y="13765"/>
                    <a:pt x="7732" y="13771"/>
                    <a:pt x="7570" y="13783"/>
                  </a:cubicBezTo>
                  <a:cubicBezTo>
                    <a:pt x="7018" y="13808"/>
                    <a:pt x="6943" y="13884"/>
                    <a:pt x="6868" y="14435"/>
                  </a:cubicBezTo>
                  <a:cubicBezTo>
                    <a:pt x="6843" y="14635"/>
                    <a:pt x="6843" y="14836"/>
                    <a:pt x="6818" y="15087"/>
                  </a:cubicBezTo>
                  <a:cubicBezTo>
                    <a:pt x="6341" y="15087"/>
                    <a:pt x="5890" y="14936"/>
                    <a:pt x="5414" y="14761"/>
                  </a:cubicBezTo>
                  <a:cubicBezTo>
                    <a:pt x="5514" y="14485"/>
                    <a:pt x="5615" y="14259"/>
                    <a:pt x="5690" y="14009"/>
                  </a:cubicBezTo>
                  <a:cubicBezTo>
                    <a:pt x="5815" y="13583"/>
                    <a:pt x="5790" y="13457"/>
                    <a:pt x="5439" y="13232"/>
                  </a:cubicBezTo>
                  <a:cubicBezTo>
                    <a:pt x="5189" y="13031"/>
                    <a:pt x="4913" y="12881"/>
                    <a:pt x="4612" y="12731"/>
                  </a:cubicBezTo>
                  <a:cubicBezTo>
                    <a:pt x="4527" y="12683"/>
                    <a:pt x="4442" y="12661"/>
                    <a:pt x="4359" y="12661"/>
                  </a:cubicBezTo>
                  <a:cubicBezTo>
                    <a:pt x="4223" y="12661"/>
                    <a:pt x="4095" y="12722"/>
                    <a:pt x="3986" y="12831"/>
                  </a:cubicBezTo>
                  <a:cubicBezTo>
                    <a:pt x="3860" y="12956"/>
                    <a:pt x="3735" y="13056"/>
                    <a:pt x="3610" y="13182"/>
                  </a:cubicBezTo>
                  <a:cubicBezTo>
                    <a:pt x="3484" y="13282"/>
                    <a:pt x="3359" y="13407"/>
                    <a:pt x="3184" y="13558"/>
                  </a:cubicBezTo>
                  <a:cubicBezTo>
                    <a:pt x="2783" y="13157"/>
                    <a:pt x="2407" y="12756"/>
                    <a:pt x="1955" y="12330"/>
                  </a:cubicBezTo>
                  <a:cubicBezTo>
                    <a:pt x="2231" y="12129"/>
                    <a:pt x="2457" y="11979"/>
                    <a:pt x="2657" y="11828"/>
                  </a:cubicBezTo>
                  <a:cubicBezTo>
                    <a:pt x="2983" y="11603"/>
                    <a:pt x="3008" y="11528"/>
                    <a:pt x="2883" y="11152"/>
                  </a:cubicBezTo>
                  <a:cubicBezTo>
                    <a:pt x="2833" y="10951"/>
                    <a:pt x="2757" y="10751"/>
                    <a:pt x="2682" y="10525"/>
                  </a:cubicBezTo>
                  <a:cubicBezTo>
                    <a:pt x="2555" y="10180"/>
                    <a:pt x="2454" y="10045"/>
                    <a:pt x="2217" y="10045"/>
                  </a:cubicBezTo>
                  <a:cubicBezTo>
                    <a:pt x="2127" y="10045"/>
                    <a:pt x="2018" y="10065"/>
                    <a:pt x="1880" y="10099"/>
                  </a:cubicBezTo>
                  <a:cubicBezTo>
                    <a:pt x="1580" y="10149"/>
                    <a:pt x="1254" y="10249"/>
                    <a:pt x="878" y="10325"/>
                  </a:cubicBezTo>
                  <a:cubicBezTo>
                    <a:pt x="752" y="9798"/>
                    <a:pt x="627" y="9297"/>
                    <a:pt x="502" y="8721"/>
                  </a:cubicBezTo>
                  <a:lnTo>
                    <a:pt x="1279" y="8721"/>
                  </a:lnTo>
                  <a:cubicBezTo>
                    <a:pt x="1755" y="8696"/>
                    <a:pt x="1880" y="8570"/>
                    <a:pt x="1905" y="8094"/>
                  </a:cubicBezTo>
                  <a:cubicBezTo>
                    <a:pt x="1955" y="7693"/>
                    <a:pt x="1981" y="7317"/>
                    <a:pt x="2006" y="6916"/>
                  </a:cubicBezTo>
                  <a:cubicBezTo>
                    <a:pt x="2031" y="6565"/>
                    <a:pt x="1955" y="6515"/>
                    <a:pt x="1605" y="6490"/>
                  </a:cubicBezTo>
                  <a:cubicBezTo>
                    <a:pt x="1304" y="6465"/>
                    <a:pt x="978" y="6440"/>
                    <a:pt x="627" y="6440"/>
                  </a:cubicBezTo>
                  <a:cubicBezTo>
                    <a:pt x="702" y="5788"/>
                    <a:pt x="903" y="5212"/>
                    <a:pt x="1179" y="4660"/>
                  </a:cubicBezTo>
                  <a:cubicBezTo>
                    <a:pt x="1454" y="4761"/>
                    <a:pt x="1680" y="4861"/>
                    <a:pt x="1930" y="4936"/>
                  </a:cubicBezTo>
                  <a:cubicBezTo>
                    <a:pt x="2033" y="4979"/>
                    <a:pt x="2129" y="5001"/>
                    <a:pt x="2220" y="5001"/>
                  </a:cubicBezTo>
                  <a:cubicBezTo>
                    <a:pt x="2396" y="5001"/>
                    <a:pt x="2550" y="4917"/>
                    <a:pt x="2682" y="4736"/>
                  </a:cubicBezTo>
                  <a:cubicBezTo>
                    <a:pt x="2933" y="4410"/>
                    <a:pt x="3209" y="4109"/>
                    <a:pt x="3459" y="3783"/>
                  </a:cubicBezTo>
                  <a:cubicBezTo>
                    <a:pt x="3685" y="3508"/>
                    <a:pt x="3660" y="3357"/>
                    <a:pt x="3384" y="3107"/>
                  </a:cubicBezTo>
                  <a:cubicBezTo>
                    <a:pt x="3184" y="2906"/>
                    <a:pt x="2983" y="2706"/>
                    <a:pt x="2732" y="2480"/>
                  </a:cubicBezTo>
                  <a:cubicBezTo>
                    <a:pt x="3008" y="2254"/>
                    <a:pt x="3284" y="2029"/>
                    <a:pt x="3560" y="1803"/>
                  </a:cubicBezTo>
                  <a:cubicBezTo>
                    <a:pt x="3735" y="2054"/>
                    <a:pt x="3860" y="2254"/>
                    <a:pt x="4011" y="2480"/>
                  </a:cubicBezTo>
                  <a:cubicBezTo>
                    <a:pt x="4169" y="2702"/>
                    <a:pt x="4288" y="2804"/>
                    <a:pt x="4455" y="2804"/>
                  </a:cubicBezTo>
                  <a:cubicBezTo>
                    <a:pt x="4552" y="2804"/>
                    <a:pt x="4666" y="2770"/>
                    <a:pt x="4813" y="2706"/>
                  </a:cubicBezTo>
                  <a:cubicBezTo>
                    <a:pt x="5815" y="2254"/>
                    <a:pt x="5815" y="2229"/>
                    <a:pt x="5414" y="1202"/>
                  </a:cubicBezTo>
                  <a:cubicBezTo>
                    <a:pt x="5389" y="1127"/>
                    <a:pt x="5364" y="1026"/>
                    <a:pt x="5314" y="876"/>
                  </a:cubicBezTo>
                  <a:cubicBezTo>
                    <a:pt x="5615" y="801"/>
                    <a:pt x="5890" y="701"/>
                    <a:pt x="6216" y="600"/>
                  </a:cubicBezTo>
                  <a:cubicBezTo>
                    <a:pt x="6266" y="901"/>
                    <a:pt x="6291" y="1127"/>
                    <a:pt x="6316" y="1352"/>
                  </a:cubicBezTo>
                  <a:cubicBezTo>
                    <a:pt x="6367" y="1678"/>
                    <a:pt x="6442" y="1778"/>
                    <a:pt x="6768" y="1778"/>
                  </a:cubicBezTo>
                  <a:cubicBezTo>
                    <a:pt x="7344" y="1778"/>
                    <a:pt x="7920" y="1753"/>
                    <a:pt x="8497" y="1703"/>
                  </a:cubicBezTo>
                  <a:cubicBezTo>
                    <a:pt x="8823" y="1678"/>
                    <a:pt x="8873" y="1603"/>
                    <a:pt x="8898" y="1252"/>
                  </a:cubicBezTo>
                  <a:cubicBezTo>
                    <a:pt x="8898" y="1127"/>
                    <a:pt x="8898" y="1001"/>
                    <a:pt x="8898" y="901"/>
                  </a:cubicBezTo>
                  <a:cubicBezTo>
                    <a:pt x="8898" y="801"/>
                    <a:pt x="8898" y="701"/>
                    <a:pt x="8923" y="525"/>
                  </a:cubicBezTo>
                  <a:close/>
                  <a:moveTo>
                    <a:pt x="8739" y="1"/>
                  </a:moveTo>
                  <a:cubicBezTo>
                    <a:pt x="8535" y="1"/>
                    <a:pt x="8467" y="125"/>
                    <a:pt x="8447" y="425"/>
                  </a:cubicBezTo>
                  <a:cubicBezTo>
                    <a:pt x="8422" y="675"/>
                    <a:pt x="8447" y="951"/>
                    <a:pt x="8447" y="1252"/>
                  </a:cubicBezTo>
                  <a:cubicBezTo>
                    <a:pt x="7845" y="1277"/>
                    <a:pt x="7319" y="1327"/>
                    <a:pt x="6768" y="1352"/>
                  </a:cubicBezTo>
                  <a:cubicBezTo>
                    <a:pt x="6742" y="1026"/>
                    <a:pt x="6692" y="751"/>
                    <a:pt x="6667" y="500"/>
                  </a:cubicBezTo>
                  <a:cubicBezTo>
                    <a:pt x="6629" y="198"/>
                    <a:pt x="6592" y="95"/>
                    <a:pt x="6414" y="95"/>
                  </a:cubicBezTo>
                  <a:cubicBezTo>
                    <a:pt x="6356" y="95"/>
                    <a:pt x="6283" y="106"/>
                    <a:pt x="6191" y="124"/>
                  </a:cubicBezTo>
                  <a:cubicBezTo>
                    <a:pt x="5865" y="199"/>
                    <a:pt x="5539" y="300"/>
                    <a:pt x="5239" y="400"/>
                  </a:cubicBezTo>
                  <a:cubicBezTo>
                    <a:pt x="4788" y="575"/>
                    <a:pt x="4737" y="726"/>
                    <a:pt x="4913" y="1177"/>
                  </a:cubicBezTo>
                  <a:cubicBezTo>
                    <a:pt x="5013" y="1427"/>
                    <a:pt x="5113" y="1678"/>
                    <a:pt x="5214" y="1954"/>
                  </a:cubicBezTo>
                  <a:cubicBezTo>
                    <a:pt x="4938" y="2104"/>
                    <a:pt x="4712" y="2229"/>
                    <a:pt x="4487" y="2355"/>
                  </a:cubicBezTo>
                  <a:cubicBezTo>
                    <a:pt x="4311" y="2129"/>
                    <a:pt x="4186" y="1929"/>
                    <a:pt x="4036" y="1728"/>
                  </a:cubicBezTo>
                  <a:cubicBezTo>
                    <a:pt x="3881" y="1511"/>
                    <a:pt x="3725" y="1399"/>
                    <a:pt x="3547" y="1399"/>
                  </a:cubicBezTo>
                  <a:cubicBezTo>
                    <a:pt x="3436" y="1399"/>
                    <a:pt x="3317" y="1442"/>
                    <a:pt x="3184" y="1528"/>
                  </a:cubicBezTo>
                  <a:cubicBezTo>
                    <a:pt x="2783" y="1753"/>
                    <a:pt x="2432" y="2029"/>
                    <a:pt x="2156" y="2455"/>
                  </a:cubicBezTo>
                  <a:cubicBezTo>
                    <a:pt x="2457" y="2806"/>
                    <a:pt x="2757" y="3157"/>
                    <a:pt x="3058" y="3482"/>
                  </a:cubicBezTo>
                  <a:cubicBezTo>
                    <a:pt x="2958" y="3633"/>
                    <a:pt x="2858" y="3758"/>
                    <a:pt x="2757" y="3858"/>
                  </a:cubicBezTo>
                  <a:cubicBezTo>
                    <a:pt x="2582" y="4084"/>
                    <a:pt x="2407" y="4435"/>
                    <a:pt x="2156" y="4485"/>
                  </a:cubicBezTo>
                  <a:cubicBezTo>
                    <a:pt x="2118" y="4496"/>
                    <a:pt x="2078" y="4502"/>
                    <a:pt x="2037" y="4502"/>
                  </a:cubicBezTo>
                  <a:cubicBezTo>
                    <a:pt x="1807" y="4502"/>
                    <a:pt x="1538" y="4344"/>
                    <a:pt x="1304" y="4259"/>
                  </a:cubicBezTo>
                  <a:cubicBezTo>
                    <a:pt x="1220" y="4222"/>
                    <a:pt x="1143" y="4202"/>
                    <a:pt x="1073" y="4202"/>
                  </a:cubicBezTo>
                  <a:cubicBezTo>
                    <a:pt x="955" y="4202"/>
                    <a:pt x="856" y="4259"/>
                    <a:pt x="778" y="4385"/>
                  </a:cubicBezTo>
                  <a:cubicBezTo>
                    <a:pt x="477" y="5011"/>
                    <a:pt x="201" y="5638"/>
                    <a:pt x="201" y="6365"/>
                  </a:cubicBezTo>
                  <a:cubicBezTo>
                    <a:pt x="201" y="6766"/>
                    <a:pt x="276" y="6841"/>
                    <a:pt x="702" y="6891"/>
                  </a:cubicBezTo>
                  <a:cubicBezTo>
                    <a:pt x="978" y="6916"/>
                    <a:pt x="1254" y="6916"/>
                    <a:pt x="1580" y="6941"/>
                  </a:cubicBezTo>
                  <a:cubicBezTo>
                    <a:pt x="1529" y="7392"/>
                    <a:pt x="1479" y="7818"/>
                    <a:pt x="1454" y="8244"/>
                  </a:cubicBezTo>
                  <a:cubicBezTo>
                    <a:pt x="1279" y="8269"/>
                    <a:pt x="1153" y="8295"/>
                    <a:pt x="1028" y="8295"/>
                  </a:cubicBezTo>
                  <a:cubicBezTo>
                    <a:pt x="878" y="8320"/>
                    <a:pt x="752" y="8320"/>
                    <a:pt x="627" y="8345"/>
                  </a:cubicBezTo>
                  <a:cubicBezTo>
                    <a:pt x="151" y="8420"/>
                    <a:pt x="1" y="8595"/>
                    <a:pt x="101" y="9071"/>
                  </a:cubicBezTo>
                  <a:cubicBezTo>
                    <a:pt x="176" y="9472"/>
                    <a:pt x="276" y="9874"/>
                    <a:pt x="377" y="10249"/>
                  </a:cubicBezTo>
                  <a:cubicBezTo>
                    <a:pt x="485" y="10597"/>
                    <a:pt x="556" y="10681"/>
                    <a:pt x="850" y="10681"/>
                  </a:cubicBezTo>
                  <a:cubicBezTo>
                    <a:pt x="895" y="10681"/>
                    <a:pt x="946" y="10679"/>
                    <a:pt x="1003" y="10676"/>
                  </a:cubicBezTo>
                  <a:cubicBezTo>
                    <a:pt x="1354" y="10650"/>
                    <a:pt x="1730" y="10575"/>
                    <a:pt x="2181" y="10525"/>
                  </a:cubicBezTo>
                  <a:cubicBezTo>
                    <a:pt x="2281" y="10826"/>
                    <a:pt x="2382" y="11102"/>
                    <a:pt x="2457" y="11352"/>
                  </a:cubicBezTo>
                  <a:cubicBezTo>
                    <a:pt x="2206" y="11578"/>
                    <a:pt x="1955" y="11728"/>
                    <a:pt x="1755" y="11929"/>
                  </a:cubicBezTo>
                  <a:cubicBezTo>
                    <a:pt x="1479" y="12229"/>
                    <a:pt x="1454" y="12405"/>
                    <a:pt x="1730" y="12731"/>
                  </a:cubicBezTo>
                  <a:cubicBezTo>
                    <a:pt x="2031" y="13107"/>
                    <a:pt x="2382" y="13457"/>
                    <a:pt x="2732" y="13783"/>
                  </a:cubicBezTo>
                  <a:cubicBezTo>
                    <a:pt x="2901" y="13940"/>
                    <a:pt x="3023" y="14015"/>
                    <a:pt x="3147" y="14015"/>
                  </a:cubicBezTo>
                  <a:cubicBezTo>
                    <a:pt x="3280" y="14015"/>
                    <a:pt x="3414" y="13927"/>
                    <a:pt x="3610" y="13758"/>
                  </a:cubicBezTo>
                  <a:cubicBezTo>
                    <a:pt x="3835" y="13533"/>
                    <a:pt x="4086" y="13332"/>
                    <a:pt x="4336" y="13132"/>
                  </a:cubicBezTo>
                  <a:cubicBezTo>
                    <a:pt x="4687" y="13282"/>
                    <a:pt x="5038" y="13382"/>
                    <a:pt x="5264" y="13733"/>
                  </a:cubicBezTo>
                  <a:cubicBezTo>
                    <a:pt x="5164" y="14009"/>
                    <a:pt x="5088" y="14259"/>
                    <a:pt x="5013" y="14510"/>
                  </a:cubicBezTo>
                  <a:cubicBezTo>
                    <a:pt x="4838" y="15036"/>
                    <a:pt x="4888" y="15137"/>
                    <a:pt x="5389" y="15287"/>
                  </a:cubicBezTo>
                  <a:cubicBezTo>
                    <a:pt x="5765" y="15387"/>
                    <a:pt x="6141" y="15488"/>
                    <a:pt x="6517" y="15563"/>
                  </a:cubicBezTo>
                  <a:cubicBezTo>
                    <a:pt x="6601" y="15576"/>
                    <a:pt x="6675" y="15583"/>
                    <a:pt x="6742" y="15583"/>
                  </a:cubicBezTo>
                  <a:cubicBezTo>
                    <a:pt x="7053" y="15583"/>
                    <a:pt x="7186" y="15429"/>
                    <a:pt x="7269" y="15036"/>
                  </a:cubicBezTo>
                  <a:cubicBezTo>
                    <a:pt x="7294" y="14786"/>
                    <a:pt x="7344" y="14510"/>
                    <a:pt x="7369" y="14234"/>
                  </a:cubicBezTo>
                  <a:lnTo>
                    <a:pt x="8647" y="14234"/>
                  </a:lnTo>
                  <a:cubicBezTo>
                    <a:pt x="8697" y="14535"/>
                    <a:pt x="8722" y="14786"/>
                    <a:pt x="8773" y="15062"/>
                  </a:cubicBezTo>
                  <a:cubicBezTo>
                    <a:pt x="8850" y="15409"/>
                    <a:pt x="8942" y="15548"/>
                    <a:pt x="9186" y="15548"/>
                  </a:cubicBezTo>
                  <a:cubicBezTo>
                    <a:pt x="9259" y="15548"/>
                    <a:pt x="9345" y="15536"/>
                    <a:pt x="9449" y="15513"/>
                  </a:cubicBezTo>
                  <a:cubicBezTo>
                    <a:pt x="10001" y="15362"/>
                    <a:pt x="10552" y="15187"/>
                    <a:pt x="11078" y="14986"/>
                  </a:cubicBezTo>
                  <a:cubicBezTo>
                    <a:pt x="11454" y="14836"/>
                    <a:pt x="11504" y="14660"/>
                    <a:pt x="11354" y="14259"/>
                  </a:cubicBezTo>
                  <a:cubicBezTo>
                    <a:pt x="11229" y="13984"/>
                    <a:pt x="11103" y="13683"/>
                    <a:pt x="10978" y="13382"/>
                  </a:cubicBezTo>
                  <a:cubicBezTo>
                    <a:pt x="11279" y="13182"/>
                    <a:pt x="11529" y="13006"/>
                    <a:pt x="11780" y="12831"/>
                  </a:cubicBezTo>
                  <a:cubicBezTo>
                    <a:pt x="12031" y="13107"/>
                    <a:pt x="12231" y="13332"/>
                    <a:pt x="12457" y="13558"/>
                  </a:cubicBezTo>
                  <a:cubicBezTo>
                    <a:pt x="12623" y="13724"/>
                    <a:pt x="12730" y="13812"/>
                    <a:pt x="12842" y="13812"/>
                  </a:cubicBezTo>
                  <a:cubicBezTo>
                    <a:pt x="12950" y="13812"/>
                    <a:pt x="13062" y="13730"/>
                    <a:pt x="13234" y="13558"/>
                  </a:cubicBezTo>
                  <a:cubicBezTo>
                    <a:pt x="13534" y="13232"/>
                    <a:pt x="13835" y="12906"/>
                    <a:pt x="14111" y="12580"/>
                  </a:cubicBezTo>
                  <a:cubicBezTo>
                    <a:pt x="14387" y="12229"/>
                    <a:pt x="14362" y="12154"/>
                    <a:pt x="14036" y="11879"/>
                  </a:cubicBezTo>
                  <a:cubicBezTo>
                    <a:pt x="13785" y="11678"/>
                    <a:pt x="13534" y="11478"/>
                    <a:pt x="13234" y="11277"/>
                  </a:cubicBezTo>
                  <a:cubicBezTo>
                    <a:pt x="13384" y="10976"/>
                    <a:pt x="13509" y="10676"/>
                    <a:pt x="13635" y="10400"/>
                  </a:cubicBezTo>
                  <a:cubicBezTo>
                    <a:pt x="14161" y="10550"/>
                    <a:pt x="14562" y="10851"/>
                    <a:pt x="15088" y="10851"/>
                  </a:cubicBezTo>
                  <a:cubicBezTo>
                    <a:pt x="15364" y="10275"/>
                    <a:pt x="15514" y="9673"/>
                    <a:pt x="15615" y="9071"/>
                  </a:cubicBezTo>
                  <a:cubicBezTo>
                    <a:pt x="15690" y="8721"/>
                    <a:pt x="15640" y="8670"/>
                    <a:pt x="15264" y="8620"/>
                  </a:cubicBezTo>
                  <a:cubicBezTo>
                    <a:pt x="14938" y="8570"/>
                    <a:pt x="14612" y="8545"/>
                    <a:pt x="14236" y="8520"/>
                  </a:cubicBezTo>
                  <a:cubicBezTo>
                    <a:pt x="14211" y="8069"/>
                    <a:pt x="14186" y="7643"/>
                    <a:pt x="14161" y="7167"/>
                  </a:cubicBezTo>
                  <a:cubicBezTo>
                    <a:pt x="14562" y="7117"/>
                    <a:pt x="14888" y="7066"/>
                    <a:pt x="15239" y="7016"/>
                  </a:cubicBezTo>
                  <a:cubicBezTo>
                    <a:pt x="15615" y="6966"/>
                    <a:pt x="15690" y="6866"/>
                    <a:pt x="15615" y="6515"/>
                  </a:cubicBezTo>
                  <a:cubicBezTo>
                    <a:pt x="15464" y="5914"/>
                    <a:pt x="15289" y="5312"/>
                    <a:pt x="15088" y="4736"/>
                  </a:cubicBezTo>
                  <a:cubicBezTo>
                    <a:pt x="14987" y="4449"/>
                    <a:pt x="14897" y="4344"/>
                    <a:pt x="14720" y="4344"/>
                  </a:cubicBezTo>
                  <a:cubicBezTo>
                    <a:pt x="14633" y="4344"/>
                    <a:pt x="14526" y="4369"/>
                    <a:pt x="14387" y="4410"/>
                  </a:cubicBezTo>
                  <a:cubicBezTo>
                    <a:pt x="14086" y="4510"/>
                    <a:pt x="13785" y="4610"/>
                    <a:pt x="13484" y="4736"/>
                  </a:cubicBezTo>
                  <a:cubicBezTo>
                    <a:pt x="13284" y="4460"/>
                    <a:pt x="13108" y="4234"/>
                    <a:pt x="12908" y="3984"/>
                  </a:cubicBezTo>
                  <a:cubicBezTo>
                    <a:pt x="13184" y="3708"/>
                    <a:pt x="13409" y="3482"/>
                    <a:pt x="13660" y="3257"/>
                  </a:cubicBezTo>
                  <a:cubicBezTo>
                    <a:pt x="13961" y="2981"/>
                    <a:pt x="13986" y="2856"/>
                    <a:pt x="13685" y="2530"/>
                  </a:cubicBezTo>
                  <a:cubicBezTo>
                    <a:pt x="13359" y="2204"/>
                    <a:pt x="13033" y="1904"/>
                    <a:pt x="12682" y="1603"/>
                  </a:cubicBezTo>
                  <a:cubicBezTo>
                    <a:pt x="12508" y="1452"/>
                    <a:pt x="12382" y="1376"/>
                    <a:pt x="12259" y="1376"/>
                  </a:cubicBezTo>
                  <a:cubicBezTo>
                    <a:pt x="12118" y="1376"/>
                    <a:pt x="11981" y="1477"/>
                    <a:pt x="11780" y="1678"/>
                  </a:cubicBezTo>
                  <a:cubicBezTo>
                    <a:pt x="11580" y="1853"/>
                    <a:pt x="11404" y="2079"/>
                    <a:pt x="11179" y="2305"/>
                  </a:cubicBezTo>
                  <a:cubicBezTo>
                    <a:pt x="10903" y="2104"/>
                    <a:pt x="10677" y="1954"/>
                    <a:pt x="10427" y="1778"/>
                  </a:cubicBezTo>
                  <a:cubicBezTo>
                    <a:pt x="10552" y="1528"/>
                    <a:pt x="10652" y="1327"/>
                    <a:pt x="10753" y="1102"/>
                  </a:cubicBezTo>
                  <a:cubicBezTo>
                    <a:pt x="10903" y="751"/>
                    <a:pt x="10878" y="575"/>
                    <a:pt x="10477" y="450"/>
                  </a:cubicBezTo>
                  <a:cubicBezTo>
                    <a:pt x="9976" y="274"/>
                    <a:pt x="9449" y="149"/>
                    <a:pt x="8923" y="24"/>
                  </a:cubicBezTo>
                  <a:cubicBezTo>
                    <a:pt x="8852" y="9"/>
                    <a:pt x="8791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5155075" y="3905550"/>
              <a:ext cx="110300" cy="109700"/>
            </a:xfrm>
            <a:custGeom>
              <a:avLst/>
              <a:gdLst/>
              <a:ahLst/>
              <a:cxnLst/>
              <a:rect l="l" t="t" r="r" b="b"/>
              <a:pathLst>
                <a:path w="4412" h="4388" extrusionOk="0">
                  <a:moveTo>
                    <a:pt x="2185" y="502"/>
                  </a:moveTo>
                  <a:cubicBezTo>
                    <a:pt x="2200" y="502"/>
                    <a:pt x="2215" y="502"/>
                    <a:pt x="2231" y="503"/>
                  </a:cubicBezTo>
                  <a:cubicBezTo>
                    <a:pt x="3183" y="503"/>
                    <a:pt x="3910" y="1254"/>
                    <a:pt x="3935" y="2182"/>
                  </a:cubicBezTo>
                  <a:cubicBezTo>
                    <a:pt x="3935" y="3120"/>
                    <a:pt x="3157" y="3912"/>
                    <a:pt x="2248" y="3912"/>
                  </a:cubicBezTo>
                  <a:cubicBezTo>
                    <a:pt x="2234" y="3912"/>
                    <a:pt x="2220" y="3911"/>
                    <a:pt x="2206" y="3911"/>
                  </a:cubicBezTo>
                  <a:cubicBezTo>
                    <a:pt x="1253" y="3911"/>
                    <a:pt x="501" y="3134"/>
                    <a:pt x="501" y="2207"/>
                  </a:cubicBezTo>
                  <a:cubicBezTo>
                    <a:pt x="477" y="1269"/>
                    <a:pt x="1229" y="502"/>
                    <a:pt x="2185" y="502"/>
                  </a:cubicBezTo>
                  <a:close/>
                  <a:moveTo>
                    <a:pt x="2226" y="1"/>
                  </a:moveTo>
                  <a:cubicBezTo>
                    <a:pt x="2211" y="1"/>
                    <a:pt x="2196" y="1"/>
                    <a:pt x="2180" y="1"/>
                  </a:cubicBezTo>
                  <a:cubicBezTo>
                    <a:pt x="952" y="26"/>
                    <a:pt x="0" y="1004"/>
                    <a:pt x="25" y="2232"/>
                  </a:cubicBezTo>
                  <a:cubicBezTo>
                    <a:pt x="25" y="3420"/>
                    <a:pt x="978" y="4388"/>
                    <a:pt x="2184" y="4388"/>
                  </a:cubicBezTo>
                  <a:cubicBezTo>
                    <a:pt x="2200" y="4388"/>
                    <a:pt x="2215" y="4388"/>
                    <a:pt x="2231" y="4387"/>
                  </a:cubicBezTo>
                  <a:cubicBezTo>
                    <a:pt x="3434" y="4387"/>
                    <a:pt x="4411" y="3410"/>
                    <a:pt x="4411" y="2207"/>
                  </a:cubicBezTo>
                  <a:cubicBezTo>
                    <a:pt x="4411" y="994"/>
                    <a:pt x="3433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4" name="Google Shape;1954;p41"/>
          <p:cNvGrpSpPr/>
          <p:nvPr/>
        </p:nvGrpSpPr>
        <p:grpSpPr>
          <a:xfrm>
            <a:off x="5129281" y="3778810"/>
            <a:ext cx="2575134" cy="621779"/>
            <a:chOff x="2525200" y="826325"/>
            <a:chExt cx="1399225" cy="337850"/>
          </a:xfrm>
        </p:grpSpPr>
        <p:sp>
          <p:nvSpPr>
            <p:cNvPr id="1955" name="Google Shape;1955;p41"/>
            <p:cNvSpPr/>
            <p:nvPr/>
          </p:nvSpPr>
          <p:spPr>
            <a:xfrm>
              <a:off x="2563450" y="898225"/>
              <a:ext cx="1149275" cy="85250"/>
            </a:xfrm>
            <a:custGeom>
              <a:avLst/>
              <a:gdLst/>
              <a:ahLst/>
              <a:cxnLst/>
              <a:rect l="l" t="t" r="r" b="b"/>
              <a:pathLst>
                <a:path w="45971" h="3410" extrusionOk="0">
                  <a:moveTo>
                    <a:pt x="17256" y="1507"/>
                  </a:moveTo>
                  <a:lnTo>
                    <a:pt x="17256" y="1507"/>
                  </a:lnTo>
                  <a:cubicBezTo>
                    <a:pt x="17256" y="1507"/>
                    <a:pt x="17279" y="1530"/>
                    <a:pt x="17279" y="1530"/>
                  </a:cubicBezTo>
                  <a:cubicBezTo>
                    <a:pt x="17279" y="1507"/>
                    <a:pt x="17256" y="1507"/>
                    <a:pt x="17256" y="1507"/>
                  </a:cubicBezTo>
                  <a:close/>
                  <a:moveTo>
                    <a:pt x="33690" y="2055"/>
                  </a:moveTo>
                  <a:cubicBezTo>
                    <a:pt x="33690" y="2055"/>
                    <a:pt x="33667" y="2055"/>
                    <a:pt x="33667" y="2078"/>
                  </a:cubicBezTo>
                  <a:cubicBezTo>
                    <a:pt x="33690" y="2055"/>
                    <a:pt x="33690" y="2055"/>
                    <a:pt x="33690" y="2055"/>
                  </a:cubicBezTo>
                  <a:close/>
                  <a:moveTo>
                    <a:pt x="32229" y="2580"/>
                  </a:moveTo>
                  <a:cubicBezTo>
                    <a:pt x="32218" y="2580"/>
                    <a:pt x="32212" y="2585"/>
                    <a:pt x="32207" y="2591"/>
                  </a:cubicBezTo>
                  <a:lnTo>
                    <a:pt x="32207" y="2591"/>
                  </a:lnTo>
                  <a:lnTo>
                    <a:pt x="32229" y="2580"/>
                  </a:lnTo>
                  <a:close/>
                  <a:moveTo>
                    <a:pt x="411" y="0"/>
                  </a:moveTo>
                  <a:cubicBezTo>
                    <a:pt x="365" y="0"/>
                    <a:pt x="320" y="0"/>
                    <a:pt x="274" y="23"/>
                  </a:cubicBezTo>
                  <a:cubicBezTo>
                    <a:pt x="183" y="46"/>
                    <a:pt x="114" y="115"/>
                    <a:pt x="69" y="206"/>
                  </a:cubicBezTo>
                  <a:cubicBezTo>
                    <a:pt x="23" y="297"/>
                    <a:pt x="0" y="411"/>
                    <a:pt x="46" y="503"/>
                  </a:cubicBezTo>
                  <a:cubicBezTo>
                    <a:pt x="69" y="617"/>
                    <a:pt x="137" y="662"/>
                    <a:pt x="228" y="731"/>
                  </a:cubicBezTo>
                  <a:cubicBezTo>
                    <a:pt x="685" y="1028"/>
                    <a:pt x="1141" y="1302"/>
                    <a:pt x="1621" y="1530"/>
                  </a:cubicBezTo>
                  <a:cubicBezTo>
                    <a:pt x="2054" y="1758"/>
                    <a:pt x="2511" y="1941"/>
                    <a:pt x="2990" y="2100"/>
                  </a:cubicBezTo>
                  <a:cubicBezTo>
                    <a:pt x="3796" y="2376"/>
                    <a:pt x="4640" y="2514"/>
                    <a:pt x="5506" y="2514"/>
                  </a:cubicBezTo>
                  <a:cubicBezTo>
                    <a:pt x="5573" y="2514"/>
                    <a:pt x="5640" y="2513"/>
                    <a:pt x="5706" y="2511"/>
                  </a:cubicBezTo>
                  <a:cubicBezTo>
                    <a:pt x="6642" y="2488"/>
                    <a:pt x="7578" y="2283"/>
                    <a:pt x="8491" y="2009"/>
                  </a:cubicBezTo>
                  <a:cubicBezTo>
                    <a:pt x="8993" y="1849"/>
                    <a:pt x="9495" y="1644"/>
                    <a:pt x="9975" y="1461"/>
                  </a:cubicBezTo>
                  <a:cubicBezTo>
                    <a:pt x="10477" y="1256"/>
                    <a:pt x="10979" y="1096"/>
                    <a:pt x="11481" y="1005"/>
                  </a:cubicBezTo>
                  <a:cubicBezTo>
                    <a:pt x="11827" y="955"/>
                    <a:pt x="12184" y="918"/>
                    <a:pt x="12536" y="918"/>
                  </a:cubicBezTo>
                  <a:cubicBezTo>
                    <a:pt x="12673" y="918"/>
                    <a:pt x="12808" y="924"/>
                    <a:pt x="12942" y="936"/>
                  </a:cubicBezTo>
                  <a:cubicBezTo>
                    <a:pt x="13558" y="1005"/>
                    <a:pt x="14152" y="1165"/>
                    <a:pt x="14745" y="1370"/>
                  </a:cubicBezTo>
                  <a:cubicBezTo>
                    <a:pt x="14700" y="1347"/>
                    <a:pt x="14677" y="1347"/>
                    <a:pt x="14654" y="1324"/>
                  </a:cubicBezTo>
                  <a:lnTo>
                    <a:pt x="14654" y="1324"/>
                  </a:lnTo>
                  <a:cubicBezTo>
                    <a:pt x="15499" y="1644"/>
                    <a:pt x="16343" y="2009"/>
                    <a:pt x="17210" y="2306"/>
                  </a:cubicBezTo>
                  <a:cubicBezTo>
                    <a:pt x="17690" y="2466"/>
                    <a:pt x="18146" y="2625"/>
                    <a:pt x="18648" y="2694"/>
                  </a:cubicBezTo>
                  <a:cubicBezTo>
                    <a:pt x="18865" y="2717"/>
                    <a:pt x="19082" y="2728"/>
                    <a:pt x="19299" y="2728"/>
                  </a:cubicBezTo>
                  <a:cubicBezTo>
                    <a:pt x="19516" y="2728"/>
                    <a:pt x="19733" y="2717"/>
                    <a:pt x="19949" y="2694"/>
                  </a:cubicBezTo>
                  <a:cubicBezTo>
                    <a:pt x="20771" y="2603"/>
                    <a:pt x="21547" y="2306"/>
                    <a:pt x="22300" y="1986"/>
                  </a:cubicBezTo>
                  <a:cubicBezTo>
                    <a:pt x="23031" y="1690"/>
                    <a:pt x="23784" y="1393"/>
                    <a:pt x="24560" y="1233"/>
                  </a:cubicBezTo>
                  <a:cubicBezTo>
                    <a:pt x="24834" y="1182"/>
                    <a:pt x="25108" y="1156"/>
                    <a:pt x="25382" y="1156"/>
                  </a:cubicBezTo>
                  <a:cubicBezTo>
                    <a:pt x="25473" y="1156"/>
                    <a:pt x="25564" y="1159"/>
                    <a:pt x="25656" y="1165"/>
                  </a:cubicBezTo>
                  <a:cubicBezTo>
                    <a:pt x="25975" y="1210"/>
                    <a:pt x="26318" y="1256"/>
                    <a:pt x="26637" y="1370"/>
                  </a:cubicBezTo>
                  <a:cubicBezTo>
                    <a:pt x="27322" y="1644"/>
                    <a:pt x="27938" y="2055"/>
                    <a:pt x="28577" y="2443"/>
                  </a:cubicBezTo>
                  <a:cubicBezTo>
                    <a:pt x="28897" y="2648"/>
                    <a:pt x="29217" y="2831"/>
                    <a:pt x="29559" y="2991"/>
                  </a:cubicBezTo>
                  <a:cubicBezTo>
                    <a:pt x="29924" y="3150"/>
                    <a:pt x="30335" y="3264"/>
                    <a:pt x="30723" y="3333"/>
                  </a:cubicBezTo>
                  <a:cubicBezTo>
                    <a:pt x="30997" y="3384"/>
                    <a:pt x="31284" y="3410"/>
                    <a:pt x="31564" y="3410"/>
                  </a:cubicBezTo>
                  <a:cubicBezTo>
                    <a:pt x="31657" y="3410"/>
                    <a:pt x="31750" y="3407"/>
                    <a:pt x="31841" y="3401"/>
                  </a:cubicBezTo>
                  <a:cubicBezTo>
                    <a:pt x="32184" y="3379"/>
                    <a:pt x="32503" y="3310"/>
                    <a:pt x="32823" y="3219"/>
                  </a:cubicBezTo>
                  <a:cubicBezTo>
                    <a:pt x="33485" y="3036"/>
                    <a:pt x="34101" y="2694"/>
                    <a:pt x="34695" y="2420"/>
                  </a:cubicBezTo>
                  <a:cubicBezTo>
                    <a:pt x="34672" y="2420"/>
                    <a:pt x="34649" y="2443"/>
                    <a:pt x="34603" y="2443"/>
                  </a:cubicBezTo>
                  <a:cubicBezTo>
                    <a:pt x="34946" y="2306"/>
                    <a:pt x="35288" y="2146"/>
                    <a:pt x="35630" y="2009"/>
                  </a:cubicBezTo>
                  <a:cubicBezTo>
                    <a:pt x="36018" y="1872"/>
                    <a:pt x="36429" y="1758"/>
                    <a:pt x="36863" y="1667"/>
                  </a:cubicBezTo>
                  <a:cubicBezTo>
                    <a:pt x="37310" y="1597"/>
                    <a:pt x="37758" y="1570"/>
                    <a:pt x="38205" y="1570"/>
                  </a:cubicBezTo>
                  <a:cubicBezTo>
                    <a:pt x="38488" y="1570"/>
                    <a:pt x="38771" y="1581"/>
                    <a:pt x="39054" y="1598"/>
                  </a:cubicBezTo>
                  <a:lnTo>
                    <a:pt x="39100" y="1598"/>
                  </a:lnTo>
                  <a:cubicBezTo>
                    <a:pt x="41268" y="1781"/>
                    <a:pt x="43391" y="2443"/>
                    <a:pt x="45605" y="2443"/>
                  </a:cubicBezTo>
                  <a:cubicBezTo>
                    <a:pt x="45811" y="2443"/>
                    <a:pt x="45970" y="2237"/>
                    <a:pt x="45970" y="2032"/>
                  </a:cubicBezTo>
                  <a:cubicBezTo>
                    <a:pt x="45947" y="1826"/>
                    <a:pt x="45765" y="1667"/>
                    <a:pt x="45559" y="1667"/>
                  </a:cubicBezTo>
                  <a:cubicBezTo>
                    <a:pt x="45466" y="1673"/>
                    <a:pt x="45372" y="1676"/>
                    <a:pt x="45279" y="1676"/>
                  </a:cubicBezTo>
                  <a:cubicBezTo>
                    <a:pt x="45053" y="1676"/>
                    <a:pt x="44827" y="1660"/>
                    <a:pt x="44601" y="1644"/>
                  </a:cubicBezTo>
                  <a:lnTo>
                    <a:pt x="44578" y="1644"/>
                  </a:lnTo>
                  <a:cubicBezTo>
                    <a:pt x="43619" y="1553"/>
                    <a:pt x="42683" y="1393"/>
                    <a:pt x="41748" y="1210"/>
                  </a:cubicBezTo>
                  <a:cubicBezTo>
                    <a:pt x="40789" y="1050"/>
                    <a:pt x="39830" y="891"/>
                    <a:pt x="38849" y="822"/>
                  </a:cubicBezTo>
                  <a:cubicBezTo>
                    <a:pt x="38667" y="814"/>
                    <a:pt x="38486" y="809"/>
                    <a:pt x="38305" y="809"/>
                  </a:cubicBezTo>
                  <a:cubicBezTo>
                    <a:pt x="37528" y="809"/>
                    <a:pt x="36754" y="893"/>
                    <a:pt x="35996" y="1096"/>
                  </a:cubicBezTo>
                  <a:cubicBezTo>
                    <a:pt x="35197" y="1302"/>
                    <a:pt x="34444" y="1690"/>
                    <a:pt x="33690" y="2055"/>
                  </a:cubicBezTo>
                  <a:cubicBezTo>
                    <a:pt x="33693" y="2055"/>
                    <a:pt x="33696" y="2054"/>
                    <a:pt x="33699" y="2054"/>
                  </a:cubicBezTo>
                  <a:lnTo>
                    <a:pt x="33699" y="2054"/>
                  </a:lnTo>
                  <a:cubicBezTo>
                    <a:pt x="33687" y="2061"/>
                    <a:pt x="33676" y="2069"/>
                    <a:pt x="33667" y="2078"/>
                  </a:cubicBezTo>
                  <a:cubicBezTo>
                    <a:pt x="33202" y="2299"/>
                    <a:pt x="32714" y="2478"/>
                    <a:pt x="32205" y="2593"/>
                  </a:cubicBezTo>
                  <a:lnTo>
                    <a:pt x="32205" y="2593"/>
                  </a:lnTo>
                  <a:cubicBezTo>
                    <a:pt x="32206" y="2592"/>
                    <a:pt x="32206" y="2592"/>
                    <a:pt x="32207" y="2591"/>
                  </a:cubicBezTo>
                  <a:lnTo>
                    <a:pt x="32207" y="2591"/>
                  </a:lnTo>
                  <a:lnTo>
                    <a:pt x="32202" y="2594"/>
                  </a:lnTo>
                  <a:lnTo>
                    <a:pt x="32202" y="2594"/>
                  </a:lnTo>
                  <a:cubicBezTo>
                    <a:pt x="32188" y="2597"/>
                    <a:pt x="32175" y="2600"/>
                    <a:pt x="32161" y="2603"/>
                  </a:cubicBezTo>
                  <a:cubicBezTo>
                    <a:pt x="31987" y="2629"/>
                    <a:pt x="31806" y="2640"/>
                    <a:pt x="31621" y="2640"/>
                  </a:cubicBezTo>
                  <a:cubicBezTo>
                    <a:pt x="31490" y="2640"/>
                    <a:pt x="31358" y="2635"/>
                    <a:pt x="31225" y="2625"/>
                  </a:cubicBezTo>
                  <a:cubicBezTo>
                    <a:pt x="30860" y="2603"/>
                    <a:pt x="30472" y="2511"/>
                    <a:pt x="30107" y="2397"/>
                  </a:cubicBezTo>
                  <a:cubicBezTo>
                    <a:pt x="29194" y="2055"/>
                    <a:pt x="28440" y="1416"/>
                    <a:pt x="27573" y="959"/>
                  </a:cubicBezTo>
                  <a:cubicBezTo>
                    <a:pt x="27139" y="731"/>
                    <a:pt x="26683" y="571"/>
                    <a:pt x="26204" y="480"/>
                  </a:cubicBezTo>
                  <a:cubicBezTo>
                    <a:pt x="25936" y="426"/>
                    <a:pt x="25669" y="404"/>
                    <a:pt x="25401" y="404"/>
                  </a:cubicBezTo>
                  <a:cubicBezTo>
                    <a:pt x="25212" y="404"/>
                    <a:pt x="25023" y="415"/>
                    <a:pt x="24834" y="434"/>
                  </a:cubicBezTo>
                  <a:cubicBezTo>
                    <a:pt x="23191" y="594"/>
                    <a:pt x="21775" y="1575"/>
                    <a:pt x="20155" y="1895"/>
                  </a:cubicBezTo>
                  <a:cubicBezTo>
                    <a:pt x="19864" y="1946"/>
                    <a:pt x="19586" y="1972"/>
                    <a:pt x="19301" y="1972"/>
                  </a:cubicBezTo>
                  <a:cubicBezTo>
                    <a:pt x="19206" y="1972"/>
                    <a:pt x="19111" y="1969"/>
                    <a:pt x="19014" y="1963"/>
                  </a:cubicBezTo>
                  <a:cubicBezTo>
                    <a:pt x="18420" y="1918"/>
                    <a:pt x="17850" y="1712"/>
                    <a:pt x="17279" y="1530"/>
                  </a:cubicBezTo>
                  <a:lnTo>
                    <a:pt x="17233" y="1507"/>
                  </a:lnTo>
                  <a:lnTo>
                    <a:pt x="17256" y="1507"/>
                  </a:lnTo>
                  <a:cubicBezTo>
                    <a:pt x="16457" y="1233"/>
                    <a:pt x="15681" y="891"/>
                    <a:pt x="14882" y="617"/>
                  </a:cubicBezTo>
                  <a:cubicBezTo>
                    <a:pt x="14517" y="480"/>
                    <a:pt x="14152" y="389"/>
                    <a:pt x="13764" y="297"/>
                  </a:cubicBezTo>
                  <a:cubicBezTo>
                    <a:pt x="13376" y="206"/>
                    <a:pt x="12965" y="160"/>
                    <a:pt x="12577" y="160"/>
                  </a:cubicBezTo>
                  <a:cubicBezTo>
                    <a:pt x="12535" y="159"/>
                    <a:pt x="12494" y="159"/>
                    <a:pt x="12453" y="159"/>
                  </a:cubicBezTo>
                  <a:cubicBezTo>
                    <a:pt x="11514" y="159"/>
                    <a:pt x="10599" y="403"/>
                    <a:pt x="9747" y="731"/>
                  </a:cubicBezTo>
                  <a:cubicBezTo>
                    <a:pt x="9495" y="822"/>
                    <a:pt x="9244" y="936"/>
                    <a:pt x="8993" y="1028"/>
                  </a:cubicBezTo>
                  <a:cubicBezTo>
                    <a:pt x="8742" y="1119"/>
                    <a:pt x="8491" y="1210"/>
                    <a:pt x="8263" y="1279"/>
                  </a:cubicBezTo>
                  <a:cubicBezTo>
                    <a:pt x="7829" y="1416"/>
                    <a:pt x="7373" y="1530"/>
                    <a:pt x="6916" y="1621"/>
                  </a:cubicBezTo>
                  <a:cubicBezTo>
                    <a:pt x="6425" y="1706"/>
                    <a:pt x="5922" y="1753"/>
                    <a:pt x="5424" y="1753"/>
                  </a:cubicBezTo>
                  <a:cubicBezTo>
                    <a:pt x="5251" y="1753"/>
                    <a:pt x="5079" y="1747"/>
                    <a:pt x="4908" y="1735"/>
                  </a:cubicBezTo>
                  <a:cubicBezTo>
                    <a:pt x="4268" y="1667"/>
                    <a:pt x="3652" y="1530"/>
                    <a:pt x="3036" y="1324"/>
                  </a:cubicBezTo>
                  <a:cubicBezTo>
                    <a:pt x="2169" y="1005"/>
                    <a:pt x="1347" y="571"/>
                    <a:pt x="571" y="46"/>
                  </a:cubicBezTo>
                  <a:cubicBezTo>
                    <a:pt x="525" y="23"/>
                    <a:pt x="479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41"/>
            <p:cNvSpPr/>
            <p:nvPr/>
          </p:nvSpPr>
          <p:spPr>
            <a:xfrm>
              <a:off x="2525200" y="1008350"/>
              <a:ext cx="1211475" cy="81275"/>
            </a:xfrm>
            <a:custGeom>
              <a:avLst/>
              <a:gdLst/>
              <a:ahLst/>
              <a:cxnLst/>
              <a:rect l="l" t="t" r="r" b="b"/>
              <a:pathLst>
                <a:path w="48459" h="3251" extrusionOk="0">
                  <a:moveTo>
                    <a:pt x="13947" y="1"/>
                  </a:moveTo>
                  <a:cubicBezTo>
                    <a:pt x="13673" y="1"/>
                    <a:pt x="13422" y="1"/>
                    <a:pt x="13148" y="46"/>
                  </a:cubicBezTo>
                  <a:cubicBezTo>
                    <a:pt x="12623" y="115"/>
                    <a:pt x="12121" y="252"/>
                    <a:pt x="11619" y="434"/>
                  </a:cubicBezTo>
                  <a:cubicBezTo>
                    <a:pt x="10615" y="845"/>
                    <a:pt x="9816" y="1599"/>
                    <a:pt x="8857" y="2078"/>
                  </a:cubicBezTo>
                  <a:cubicBezTo>
                    <a:pt x="8492" y="2238"/>
                    <a:pt x="8127" y="2352"/>
                    <a:pt x="7739" y="2420"/>
                  </a:cubicBezTo>
                  <a:cubicBezTo>
                    <a:pt x="7413" y="2472"/>
                    <a:pt x="7075" y="2497"/>
                    <a:pt x="6734" y="2497"/>
                  </a:cubicBezTo>
                  <a:cubicBezTo>
                    <a:pt x="6620" y="2497"/>
                    <a:pt x="6506" y="2494"/>
                    <a:pt x="6392" y="2489"/>
                  </a:cubicBezTo>
                  <a:cubicBezTo>
                    <a:pt x="5662" y="2420"/>
                    <a:pt x="4931" y="2238"/>
                    <a:pt x="4246" y="1987"/>
                  </a:cubicBezTo>
                  <a:cubicBezTo>
                    <a:pt x="2968" y="1530"/>
                    <a:pt x="1781" y="891"/>
                    <a:pt x="594" y="252"/>
                  </a:cubicBezTo>
                  <a:cubicBezTo>
                    <a:pt x="540" y="225"/>
                    <a:pt x="481" y="212"/>
                    <a:pt x="423" y="212"/>
                  </a:cubicBezTo>
                  <a:cubicBezTo>
                    <a:pt x="288" y="212"/>
                    <a:pt x="156" y="283"/>
                    <a:pt x="92" y="412"/>
                  </a:cubicBezTo>
                  <a:cubicBezTo>
                    <a:pt x="1" y="617"/>
                    <a:pt x="69" y="822"/>
                    <a:pt x="252" y="937"/>
                  </a:cubicBezTo>
                  <a:cubicBezTo>
                    <a:pt x="1165" y="1439"/>
                    <a:pt x="2101" y="1918"/>
                    <a:pt x="3037" y="2329"/>
                  </a:cubicBezTo>
                  <a:cubicBezTo>
                    <a:pt x="4041" y="2763"/>
                    <a:pt x="5091" y="3105"/>
                    <a:pt x="6164" y="3219"/>
                  </a:cubicBezTo>
                  <a:cubicBezTo>
                    <a:pt x="6400" y="3240"/>
                    <a:pt x="6631" y="3251"/>
                    <a:pt x="6860" y="3251"/>
                  </a:cubicBezTo>
                  <a:cubicBezTo>
                    <a:pt x="7140" y="3251"/>
                    <a:pt x="7417" y="3234"/>
                    <a:pt x="7693" y="3196"/>
                  </a:cubicBezTo>
                  <a:cubicBezTo>
                    <a:pt x="7967" y="3173"/>
                    <a:pt x="8241" y="3105"/>
                    <a:pt x="8492" y="3037"/>
                  </a:cubicBezTo>
                  <a:cubicBezTo>
                    <a:pt x="8743" y="2968"/>
                    <a:pt x="8971" y="2854"/>
                    <a:pt x="9199" y="2763"/>
                  </a:cubicBezTo>
                  <a:cubicBezTo>
                    <a:pt x="10090" y="2329"/>
                    <a:pt x="10820" y="1667"/>
                    <a:pt x="11710" y="1233"/>
                  </a:cubicBezTo>
                  <a:cubicBezTo>
                    <a:pt x="12121" y="1051"/>
                    <a:pt x="12555" y="914"/>
                    <a:pt x="13011" y="822"/>
                  </a:cubicBezTo>
                  <a:cubicBezTo>
                    <a:pt x="13306" y="778"/>
                    <a:pt x="13601" y="753"/>
                    <a:pt x="13896" y="753"/>
                  </a:cubicBezTo>
                  <a:cubicBezTo>
                    <a:pt x="14057" y="753"/>
                    <a:pt x="14219" y="761"/>
                    <a:pt x="14381" y="777"/>
                  </a:cubicBezTo>
                  <a:cubicBezTo>
                    <a:pt x="15066" y="822"/>
                    <a:pt x="15727" y="1005"/>
                    <a:pt x="16367" y="1233"/>
                  </a:cubicBezTo>
                  <a:cubicBezTo>
                    <a:pt x="17987" y="1804"/>
                    <a:pt x="19494" y="2648"/>
                    <a:pt x="21206" y="2900"/>
                  </a:cubicBezTo>
                  <a:cubicBezTo>
                    <a:pt x="21515" y="2944"/>
                    <a:pt x="21825" y="2969"/>
                    <a:pt x="22128" y="2969"/>
                  </a:cubicBezTo>
                  <a:cubicBezTo>
                    <a:pt x="22294" y="2969"/>
                    <a:pt x="22459" y="2961"/>
                    <a:pt x="22621" y="2945"/>
                  </a:cubicBezTo>
                  <a:cubicBezTo>
                    <a:pt x="23191" y="2922"/>
                    <a:pt x="23739" y="2808"/>
                    <a:pt x="24264" y="2648"/>
                  </a:cubicBezTo>
                  <a:cubicBezTo>
                    <a:pt x="25337" y="2352"/>
                    <a:pt x="26364" y="1895"/>
                    <a:pt x="27460" y="1690"/>
                  </a:cubicBezTo>
                  <a:cubicBezTo>
                    <a:pt x="27802" y="1638"/>
                    <a:pt x="28132" y="1613"/>
                    <a:pt x="28468" y="1613"/>
                  </a:cubicBezTo>
                  <a:cubicBezTo>
                    <a:pt x="28580" y="1613"/>
                    <a:pt x="28692" y="1616"/>
                    <a:pt x="28806" y="1621"/>
                  </a:cubicBezTo>
                  <a:cubicBezTo>
                    <a:pt x="29651" y="1713"/>
                    <a:pt x="30473" y="1964"/>
                    <a:pt x="31272" y="2215"/>
                  </a:cubicBezTo>
                  <a:cubicBezTo>
                    <a:pt x="31682" y="2329"/>
                    <a:pt x="32093" y="2443"/>
                    <a:pt x="32527" y="2534"/>
                  </a:cubicBezTo>
                  <a:cubicBezTo>
                    <a:pt x="32983" y="2648"/>
                    <a:pt x="33440" y="2694"/>
                    <a:pt x="33896" y="2717"/>
                  </a:cubicBezTo>
                  <a:cubicBezTo>
                    <a:pt x="34764" y="2717"/>
                    <a:pt x="35585" y="2489"/>
                    <a:pt x="36384" y="2169"/>
                  </a:cubicBezTo>
                  <a:cubicBezTo>
                    <a:pt x="37069" y="1872"/>
                    <a:pt x="37731" y="1553"/>
                    <a:pt x="38484" y="1416"/>
                  </a:cubicBezTo>
                  <a:cubicBezTo>
                    <a:pt x="38702" y="1382"/>
                    <a:pt x="38931" y="1361"/>
                    <a:pt x="39164" y="1361"/>
                  </a:cubicBezTo>
                  <a:cubicBezTo>
                    <a:pt x="39249" y="1361"/>
                    <a:pt x="39335" y="1364"/>
                    <a:pt x="39420" y="1370"/>
                  </a:cubicBezTo>
                  <a:cubicBezTo>
                    <a:pt x="39785" y="1393"/>
                    <a:pt x="40173" y="1484"/>
                    <a:pt x="40539" y="1621"/>
                  </a:cubicBezTo>
                  <a:cubicBezTo>
                    <a:pt x="41064" y="1804"/>
                    <a:pt x="41543" y="2055"/>
                    <a:pt x="42068" y="2283"/>
                  </a:cubicBezTo>
                  <a:cubicBezTo>
                    <a:pt x="42342" y="2397"/>
                    <a:pt x="42616" y="2512"/>
                    <a:pt x="42912" y="2580"/>
                  </a:cubicBezTo>
                  <a:cubicBezTo>
                    <a:pt x="43232" y="2671"/>
                    <a:pt x="43552" y="2694"/>
                    <a:pt x="43871" y="2717"/>
                  </a:cubicBezTo>
                  <a:cubicBezTo>
                    <a:pt x="43909" y="2718"/>
                    <a:pt x="43947" y="2719"/>
                    <a:pt x="43986" y="2719"/>
                  </a:cubicBezTo>
                  <a:cubicBezTo>
                    <a:pt x="44698" y="2719"/>
                    <a:pt x="45389" y="2519"/>
                    <a:pt x="46039" y="2238"/>
                  </a:cubicBezTo>
                  <a:cubicBezTo>
                    <a:pt x="46747" y="1941"/>
                    <a:pt x="47409" y="1599"/>
                    <a:pt x="48139" y="1393"/>
                  </a:cubicBezTo>
                  <a:cubicBezTo>
                    <a:pt x="48345" y="1347"/>
                    <a:pt x="48459" y="1119"/>
                    <a:pt x="48390" y="937"/>
                  </a:cubicBezTo>
                  <a:cubicBezTo>
                    <a:pt x="48336" y="772"/>
                    <a:pt x="48192" y="666"/>
                    <a:pt x="48032" y="666"/>
                  </a:cubicBezTo>
                  <a:cubicBezTo>
                    <a:pt x="47992" y="666"/>
                    <a:pt x="47952" y="672"/>
                    <a:pt x="47911" y="686"/>
                  </a:cubicBezTo>
                  <a:cubicBezTo>
                    <a:pt x="46770" y="982"/>
                    <a:pt x="45766" y="1667"/>
                    <a:pt x="44624" y="1895"/>
                  </a:cubicBezTo>
                  <a:cubicBezTo>
                    <a:pt x="44390" y="1929"/>
                    <a:pt x="44156" y="1950"/>
                    <a:pt x="43923" y="1950"/>
                  </a:cubicBezTo>
                  <a:cubicBezTo>
                    <a:pt x="43837" y="1950"/>
                    <a:pt x="43751" y="1947"/>
                    <a:pt x="43666" y="1941"/>
                  </a:cubicBezTo>
                  <a:cubicBezTo>
                    <a:pt x="43346" y="1918"/>
                    <a:pt x="43049" y="1827"/>
                    <a:pt x="42753" y="1735"/>
                  </a:cubicBezTo>
                  <a:cubicBezTo>
                    <a:pt x="42136" y="1507"/>
                    <a:pt x="41589" y="1210"/>
                    <a:pt x="40995" y="982"/>
                  </a:cubicBezTo>
                  <a:cubicBezTo>
                    <a:pt x="40653" y="845"/>
                    <a:pt x="40287" y="731"/>
                    <a:pt x="39922" y="663"/>
                  </a:cubicBezTo>
                  <a:cubicBezTo>
                    <a:pt x="39672" y="618"/>
                    <a:pt x="39421" y="593"/>
                    <a:pt x="39164" y="593"/>
                  </a:cubicBezTo>
                  <a:cubicBezTo>
                    <a:pt x="39024" y="593"/>
                    <a:pt x="38881" y="601"/>
                    <a:pt x="38735" y="617"/>
                  </a:cubicBezTo>
                  <a:cubicBezTo>
                    <a:pt x="38051" y="663"/>
                    <a:pt x="37389" y="914"/>
                    <a:pt x="36750" y="1188"/>
                  </a:cubicBezTo>
                  <a:cubicBezTo>
                    <a:pt x="36088" y="1462"/>
                    <a:pt x="35449" y="1735"/>
                    <a:pt x="34741" y="1872"/>
                  </a:cubicBezTo>
                  <a:cubicBezTo>
                    <a:pt x="34433" y="1924"/>
                    <a:pt x="34125" y="1949"/>
                    <a:pt x="33817" y="1949"/>
                  </a:cubicBezTo>
                  <a:cubicBezTo>
                    <a:pt x="33714" y="1949"/>
                    <a:pt x="33611" y="1947"/>
                    <a:pt x="33508" y="1941"/>
                  </a:cubicBezTo>
                  <a:cubicBezTo>
                    <a:pt x="32664" y="1850"/>
                    <a:pt x="31865" y="1599"/>
                    <a:pt x="31066" y="1347"/>
                  </a:cubicBezTo>
                  <a:cubicBezTo>
                    <a:pt x="30655" y="1233"/>
                    <a:pt x="30222" y="1119"/>
                    <a:pt x="29811" y="1005"/>
                  </a:cubicBezTo>
                  <a:cubicBezTo>
                    <a:pt x="29377" y="914"/>
                    <a:pt x="28920" y="868"/>
                    <a:pt x="28487" y="845"/>
                  </a:cubicBezTo>
                  <a:cubicBezTo>
                    <a:pt x="28448" y="844"/>
                    <a:pt x="28409" y="844"/>
                    <a:pt x="28370" y="844"/>
                  </a:cubicBezTo>
                  <a:cubicBezTo>
                    <a:pt x="27496" y="844"/>
                    <a:pt x="26624" y="1085"/>
                    <a:pt x="25793" y="1347"/>
                  </a:cubicBezTo>
                  <a:cubicBezTo>
                    <a:pt x="24949" y="1621"/>
                    <a:pt x="24104" y="1964"/>
                    <a:pt x="23214" y="2123"/>
                  </a:cubicBezTo>
                  <a:cubicBezTo>
                    <a:pt x="22864" y="2184"/>
                    <a:pt x="22524" y="2205"/>
                    <a:pt x="22188" y="2205"/>
                  </a:cubicBezTo>
                  <a:cubicBezTo>
                    <a:pt x="22020" y="2205"/>
                    <a:pt x="21852" y="2200"/>
                    <a:pt x="21685" y="2192"/>
                  </a:cubicBezTo>
                  <a:cubicBezTo>
                    <a:pt x="20977" y="2123"/>
                    <a:pt x="20293" y="1941"/>
                    <a:pt x="19608" y="1713"/>
                  </a:cubicBezTo>
                  <a:cubicBezTo>
                    <a:pt x="17964" y="1096"/>
                    <a:pt x="16367" y="206"/>
                    <a:pt x="14586" y="24"/>
                  </a:cubicBezTo>
                  <a:cubicBezTo>
                    <a:pt x="14381" y="1"/>
                    <a:pt x="14153" y="1"/>
                    <a:pt x="13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2525200" y="902800"/>
              <a:ext cx="113025" cy="133025"/>
            </a:xfrm>
            <a:custGeom>
              <a:avLst/>
              <a:gdLst/>
              <a:ahLst/>
              <a:cxnLst/>
              <a:rect l="l" t="t" r="r" b="b"/>
              <a:pathLst>
                <a:path w="4521" h="5321" extrusionOk="0">
                  <a:moveTo>
                    <a:pt x="1827" y="0"/>
                  </a:moveTo>
                  <a:cubicBezTo>
                    <a:pt x="1758" y="0"/>
                    <a:pt x="1690" y="0"/>
                    <a:pt x="1621" y="46"/>
                  </a:cubicBezTo>
                  <a:cubicBezTo>
                    <a:pt x="1462" y="160"/>
                    <a:pt x="1393" y="411"/>
                    <a:pt x="1530" y="571"/>
                  </a:cubicBezTo>
                  <a:cubicBezTo>
                    <a:pt x="2261" y="1621"/>
                    <a:pt x="2831" y="2762"/>
                    <a:pt x="3493" y="3858"/>
                  </a:cubicBezTo>
                  <a:cubicBezTo>
                    <a:pt x="2397" y="4017"/>
                    <a:pt x="1302" y="4109"/>
                    <a:pt x="275" y="4588"/>
                  </a:cubicBezTo>
                  <a:cubicBezTo>
                    <a:pt x="183" y="4634"/>
                    <a:pt x="115" y="4679"/>
                    <a:pt x="69" y="4771"/>
                  </a:cubicBezTo>
                  <a:cubicBezTo>
                    <a:pt x="24" y="4862"/>
                    <a:pt x="1" y="4953"/>
                    <a:pt x="46" y="5067"/>
                  </a:cubicBezTo>
                  <a:cubicBezTo>
                    <a:pt x="69" y="5159"/>
                    <a:pt x="138" y="5227"/>
                    <a:pt x="229" y="5273"/>
                  </a:cubicBezTo>
                  <a:cubicBezTo>
                    <a:pt x="271" y="5301"/>
                    <a:pt x="340" y="5320"/>
                    <a:pt x="402" y="5320"/>
                  </a:cubicBezTo>
                  <a:cubicBezTo>
                    <a:pt x="441" y="5320"/>
                    <a:pt x="477" y="5313"/>
                    <a:pt x="503" y="5296"/>
                  </a:cubicBezTo>
                  <a:cubicBezTo>
                    <a:pt x="1051" y="5067"/>
                    <a:pt x="1599" y="4908"/>
                    <a:pt x="2192" y="4816"/>
                  </a:cubicBezTo>
                  <a:lnTo>
                    <a:pt x="2078" y="4816"/>
                  </a:lnTo>
                  <a:cubicBezTo>
                    <a:pt x="2763" y="4702"/>
                    <a:pt x="3470" y="4656"/>
                    <a:pt x="4155" y="4542"/>
                  </a:cubicBezTo>
                  <a:cubicBezTo>
                    <a:pt x="4224" y="4542"/>
                    <a:pt x="4292" y="4519"/>
                    <a:pt x="4338" y="4474"/>
                  </a:cubicBezTo>
                  <a:cubicBezTo>
                    <a:pt x="4406" y="4428"/>
                    <a:pt x="4452" y="4383"/>
                    <a:pt x="4475" y="4337"/>
                  </a:cubicBezTo>
                  <a:cubicBezTo>
                    <a:pt x="4520" y="4200"/>
                    <a:pt x="4520" y="4063"/>
                    <a:pt x="4452" y="3949"/>
                  </a:cubicBezTo>
                  <a:cubicBezTo>
                    <a:pt x="3653" y="2716"/>
                    <a:pt x="3014" y="1370"/>
                    <a:pt x="2146" y="160"/>
                  </a:cubicBezTo>
                  <a:cubicBezTo>
                    <a:pt x="2078" y="46"/>
                    <a:pt x="1964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3687025" y="827475"/>
              <a:ext cx="26275" cy="133125"/>
            </a:xfrm>
            <a:custGeom>
              <a:avLst/>
              <a:gdLst/>
              <a:ahLst/>
              <a:cxnLst/>
              <a:rect l="l" t="t" r="r" b="b"/>
              <a:pathLst>
                <a:path w="1051" h="5325" extrusionOk="0">
                  <a:moveTo>
                    <a:pt x="365" y="0"/>
                  </a:moveTo>
                  <a:cubicBezTo>
                    <a:pt x="183" y="0"/>
                    <a:pt x="0" y="183"/>
                    <a:pt x="0" y="388"/>
                  </a:cubicBezTo>
                  <a:cubicBezTo>
                    <a:pt x="137" y="1917"/>
                    <a:pt x="274" y="3447"/>
                    <a:pt x="206" y="4976"/>
                  </a:cubicBezTo>
                  <a:cubicBezTo>
                    <a:pt x="206" y="5067"/>
                    <a:pt x="274" y="5159"/>
                    <a:pt x="343" y="5227"/>
                  </a:cubicBezTo>
                  <a:cubicBezTo>
                    <a:pt x="399" y="5283"/>
                    <a:pt x="471" y="5324"/>
                    <a:pt x="558" y="5324"/>
                  </a:cubicBezTo>
                  <a:cubicBezTo>
                    <a:pt x="577" y="5324"/>
                    <a:pt x="596" y="5322"/>
                    <a:pt x="616" y="5318"/>
                  </a:cubicBezTo>
                  <a:cubicBezTo>
                    <a:pt x="708" y="5318"/>
                    <a:pt x="799" y="5273"/>
                    <a:pt x="868" y="5204"/>
                  </a:cubicBezTo>
                  <a:cubicBezTo>
                    <a:pt x="936" y="5113"/>
                    <a:pt x="959" y="5022"/>
                    <a:pt x="959" y="4930"/>
                  </a:cubicBezTo>
                  <a:cubicBezTo>
                    <a:pt x="1050" y="3401"/>
                    <a:pt x="913" y="1872"/>
                    <a:pt x="776" y="365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3713825" y="1022625"/>
              <a:ext cx="21150" cy="136450"/>
            </a:xfrm>
            <a:custGeom>
              <a:avLst/>
              <a:gdLst/>
              <a:ahLst/>
              <a:cxnLst/>
              <a:rect l="l" t="t" r="r" b="b"/>
              <a:pathLst>
                <a:path w="846" h="5458" extrusionOk="0">
                  <a:moveTo>
                    <a:pt x="366" y="0"/>
                  </a:moveTo>
                  <a:cubicBezTo>
                    <a:pt x="161" y="0"/>
                    <a:pt x="1" y="183"/>
                    <a:pt x="1" y="388"/>
                  </a:cubicBezTo>
                  <a:cubicBezTo>
                    <a:pt x="24" y="1963"/>
                    <a:pt x="24" y="3538"/>
                    <a:pt x="92" y="5113"/>
                  </a:cubicBezTo>
                  <a:cubicBezTo>
                    <a:pt x="92" y="5306"/>
                    <a:pt x="252" y="5458"/>
                    <a:pt x="441" y="5458"/>
                  </a:cubicBezTo>
                  <a:cubicBezTo>
                    <a:pt x="454" y="5458"/>
                    <a:pt x="467" y="5457"/>
                    <a:pt x="480" y="5456"/>
                  </a:cubicBezTo>
                  <a:cubicBezTo>
                    <a:pt x="686" y="5456"/>
                    <a:pt x="845" y="5273"/>
                    <a:pt x="845" y="5068"/>
                  </a:cubicBezTo>
                  <a:cubicBezTo>
                    <a:pt x="777" y="3493"/>
                    <a:pt x="777" y="1918"/>
                    <a:pt x="777" y="366"/>
                  </a:cubicBezTo>
                  <a:cubicBezTo>
                    <a:pt x="777" y="160"/>
                    <a:pt x="572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3684725" y="826325"/>
              <a:ext cx="239700" cy="337850"/>
            </a:xfrm>
            <a:custGeom>
              <a:avLst/>
              <a:gdLst/>
              <a:ahLst/>
              <a:cxnLst/>
              <a:rect l="l" t="t" r="r" b="b"/>
              <a:pathLst>
                <a:path w="9588" h="13514" extrusionOk="0">
                  <a:moveTo>
                    <a:pt x="4249" y="2831"/>
                  </a:moveTo>
                  <a:cubicBezTo>
                    <a:pt x="4271" y="2846"/>
                    <a:pt x="4293" y="2861"/>
                    <a:pt x="4315" y="2876"/>
                  </a:cubicBezTo>
                  <a:cubicBezTo>
                    <a:pt x="4293" y="2855"/>
                    <a:pt x="4271" y="2833"/>
                    <a:pt x="4249" y="2831"/>
                  </a:cubicBezTo>
                  <a:close/>
                  <a:moveTo>
                    <a:pt x="412" y="0"/>
                  </a:moveTo>
                  <a:cubicBezTo>
                    <a:pt x="320" y="0"/>
                    <a:pt x="206" y="23"/>
                    <a:pt x="138" y="115"/>
                  </a:cubicBezTo>
                  <a:cubicBezTo>
                    <a:pt x="1" y="274"/>
                    <a:pt x="1" y="525"/>
                    <a:pt x="161" y="662"/>
                  </a:cubicBezTo>
                  <a:cubicBezTo>
                    <a:pt x="2717" y="2922"/>
                    <a:pt x="5707" y="4634"/>
                    <a:pt x="8515" y="6529"/>
                  </a:cubicBezTo>
                  <a:lnTo>
                    <a:pt x="8606" y="6597"/>
                  </a:lnTo>
                  <a:cubicBezTo>
                    <a:pt x="8378" y="6802"/>
                    <a:pt x="8149" y="7008"/>
                    <a:pt x="7898" y="7213"/>
                  </a:cubicBezTo>
                  <a:cubicBezTo>
                    <a:pt x="5707" y="9108"/>
                    <a:pt x="3288" y="10774"/>
                    <a:pt x="1256" y="12897"/>
                  </a:cubicBezTo>
                  <a:cubicBezTo>
                    <a:pt x="1119" y="13034"/>
                    <a:pt x="1142" y="13285"/>
                    <a:pt x="1279" y="13422"/>
                  </a:cubicBezTo>
                  <a:cubicBezTo>
                    <a:pt x="1352" y="13485"/>
                    <a:pt x="1445" y="13514"/>
                    <a:pt x="1537" y="13514"/>
                  </a:cubicBezTo>
                  <a:cubicBezTo>
                    <a:pt x="1645" y="13514"/>
                    <a:pt x="1753" y="13473"/>
                    <a:pt x="1827" y="13399"/>
                  </a:cubicBezTo>
                  <a:cubicBezTo>
                    <a:pt x="2466" y="12737"/>
                    <a:pt x="3128" y="12121"/>
                    <a:pt x="3813" y="11527"/>
                  </a:cubicBezTo>
                  <a:lnTo>
                    <a:pt x="3813" y="11527"/>
                  </a:lnTo>
                  <a:cubicBezTo>
                    <a:pt x="3790" y="11550"/>
                    <a:pt x="3767" y="11573"/>
                    <a:pt x="3744" y="11596"/>
                  </a:cubicBezTo>
                  <a:cubicBezTo>
                    <a:pt x="5639" y="9975"/>
                    <a:pt x="7670" y="8514"/>
                    <a:pt x="9496" y="6802"/>
                  </a:cubicBezTo>
                  <a:cubicBezTo>
                    <a:pt x="9565" y="6734"/>
                    <a:pt x="9587" y="6620"/>
                    <a:pt x="9587" y="6529"/>
                  </a:cubicBezTo>
                  <a:cubicBezTo>
                    <a:pt x="9587" y="6437"/>
                    <a:pt x="9542" y="6323"/>
                    <a:pt x="9473" y="6255"/>
                  </a:cubicBezTo>
                  <a:cubicBezTo>
                    <a:pt x="7739" y="5068"/>
                    <a:pt x="5958" y="3995"/>
                    <a:pt x="4246" y="2831"/>
                  </a:cubicBezTo>
                  <a:cubicBezTo>
                    <a:pt x="4247" y="2831"/>
                    <a:pt x="4248" y="2831"/>
                    <a:pt x="4249" y="2831"/>
                  </a:cubicBezTo>
                  <a:lnTo>
                    <a:pt x="4249" y="2831"/>
                  </a:lnTo>
                  <a:cubicBezTo>
                    <a:pt x="3016" y="1977"/>
                    <a:pt x="1807" y="1079"/>
                    <a:pt x="663" y="92"/>
                  </a:cubicBezTo>
                  <a:cubicBezTo>
                    <a:pt x="594" y="23"/>
                    <a:pt x="50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41"/>
            <p:cNvSpPr/>
            <p:nvPr/>
          </p:nvSpPr>
          <p:spPr>
            <a:xfrm>
              <a:off x="2796825" y="1068850"/>
              <a:ext cx="130700" cy="39125"/>
            </a:xfrm>
            <a:custGeom>
              <a:avLst/>
              <a:gdLst/>
              <a:ahLst/>
              <a:cxnLst/>
              <a:rect l="l" t="t" r="r" b="b"/>
              <a:pathLst>
                <a:path w="5228" h="1565" extrusionOk="0">
                  <a:moveTo>
                    <a:pt x="2489" y="0"/>
                  </a:moveTo>
                  <a:cubicBezTo>
                    <a:pt x="2078" y="0"/>
                    <a:pt x="1644" y="69"/>
                    <a:pt x="1279" y="251"/>
                  </a:cubicBezTo>
                  <a:cubicBezTo>
                    <a:pt x="822" y="434"/>
                    <a:pt x="434" y="731"/>
                    <a:pt x="92" y="1096"/>
                  </a:cubicBezTo>
                  <a:cubicBezTo>
                    <a:pt x="1" y="1210"/>
                    <a:pt x="23" y="1393"/>
                    <a:pt x="138" y="1507"/>
                  </a:cubicBezTo>
                  <a:cubicBezTo>
                    <a:pt x="188" y="1547"/>
                    <a:pt x="246" y="1565"/>
                    <a:pt x="306" y="1565"/>
                  </a:cubicBezTo>
                  <a:cubicBezTo>
                    <a:pt x="383" y="1565"/>
                    <a:pt x="462" y="1535"/>
                    <a:pt x="526" y="1484"/>
                  </a:cubicBezTo>
                  <a:cubicBezTo>
                    <a:pt x="617" y="1370"/>
                    <a:pt x="708" y="1301"/>
                    <a:pt x="800" y="1210"/>
                  </a:cubicBezTo>
                  <a:cubicBezTo>
                    <a:pt x="1005" y="1050"/>
                    <a:pt x="1210" y="913"/>
                    <a:pt x="1439" y="799"/>
                  </a:cubicBezTo>
                  <a:cubicBezTo>
                    <a:pt x="1644" y="708"/>
                    <a:pt x="1827" y="639"/>
                    <a:pt x="2032" y="594"/>
                  </a:cubicBezTo>
                  <a:cubicBezTo>
                    <a:pt x="2210" y="578"/>
                    <a:pt x="2387" y="561"/>
                    <a:pt x="2557" y="561"/>
                  </a:cubicBezTo>
                  <a:cubicBezTo>
                    <a:pt x="2627" y="561"/>
                    <a:pt x="2696" y="564"/>
                    <a:pt x="2763" y="571"/>
                  </a:cubicBezTo>
                  <a:cubicBezTo>
                    <a:pt x="3128" y="617"/>
                    <a:pt x="3493" y="685"/>
                    <a:pt x="3835" y="799"/>
                  </a:cubicBezTo>
                  <a:cubicBezTo>
                    <a:pt x="4155" y="913"/>
                    <a:pt x="4452" y="1050"/>
                    <a:pt x="4771" y="1187"/>
                  </a:cubicBezTo>
                  <a:cubicBezTo>
                    <a:pt x="4814" y="1208"/>
                    <a:pt x="4858" y="1219"/>
                    <a:pt x="4902" y="1219"/>
                  </a:cubicBezTo>
                  <a:cubicBezTo>
                    <a:pt x="4998" y="1219"/>
                    <a:pt x="5089" y="1168"/>
                    <a:pt x="5136" y="1073"/>
                  </a:cubicBezTo>
                  <a:cubicBezTo>
                    <a:pt x="5228" y="936"/>
                    <a:pt x="5159" y="753"/>
                    <a:pt x="5022" y="685"/>
                  </a:cubicBezTo>
                  <a:cubicBezTo>
                    <a:pt x="4223" y="297"/>
                    <a:pt x="3402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41"/>
            <p:cNvSpPr/>
            <p:nvPr/>
          </p:nvSpPr>
          <p:spPr>
            <a:xfrm>
              <a:off x="3256750" y="1076250"/>
              <a:ext cx="182075" cy="46825"/>
            </a:xfrm>
            <a:custGeom>
              <a:avLst/>
              <a:gdLst/>
              <a:ahLst/>
              <a:cxnLst/>
              <a:rect l="l" t="t" r="r" b="b"/>
              <a:pathLst>
                <a:path w="7283" h="1873" extrusionOk="0">
                  <a:moveTo>
                    <a:pt x="298" y="1"/>
                  </a:moveTo>
                  <a:cubicBezTo>
                    <a:pt x="183" y="1"/>
                    <a:pt x="92" y="69"/>
                    <a:pt x="24" y="161"/>
                  </a:cubicBezTo>
                  <a:cubicBezTo>
                    <a:pt x="1" y="229"/>
                    <a:pt x="1" y="321"/>
                    <a:pt x="24" y="389"/>
                  </a:cubicBezTo>
                  <a:cubicBezTo>
                    <a:pt x="47" y="457"/>
                    <a:pt x="92" y="503"/>
                    <a:pt x="161" y="549"/>
                  </a:cubicBezTo>
                  <a:cubicBezTo>
                    <a:pt x="1188" y="1188"/>
                    <a:pt x="2329" y="1667"/>
                    <a:pt x="3539" y="1827"/>
                  </a:cubicBezTo>
                  <a:cubicBezTo>
                    <a:pt x="3836" y="1850"/>
                    <a:pt x="4132" y="1873"/>
                    <a:pt x="4429" y="1873"/>
                  </a:cubicBezTo>
                  <a:cubicBezTo>
                    <a:pt x="4726" y="1850"/>
                    <a:pt x="5045" y="1804"/>
                    <a:pt x="5342" y="1758"/>
                  </a:cubicBezTo>
                  <a:cubicBezTo>
                    <a:pt x="5981" y="1644"/>
                    <a:pt x="6575" y="1370"/>
                    <a:pt x="7100" y="1051"/>
                  </a:cubicBezTo>
                  <a:cubicBezTo>
                    <a:pt x="7236" y="960"/>
                    <a:pt x="7282" y="777"/>
                    <a:pt x="7191" y="640"/>
                  </a:cubicBezTo>
                  <a:cubicBezTo>
                    <a:pt x="7133" y="568"/>
                    <a:pt x="7039" y="523"/>
                    <a:pt x="6948" y="523"/>
                  </a:cubicBezTo>
                  <a:cubicBezTo>
                    <a:pt x="6896" y="523"/>
                    <a:pt x="6845" y="538"/>
                    <a:pt x="6803" y="572"/>
                  </a:cubicBezTo>
                  <a:cubicBezTo>
                    <a:pt x="6643" y="663"/>
                    <a:pt x="6460" y="754"/>
                    <a:pt x="6301" y="845"/>
                  </a:cubicBezTo>
                  <a:cubicBezTo>
                    <a:pt x="5935" y="1005"/>
                    <a:pt x="5525" y="1142"/>
                    <a:pt x="5114" y="1234"/>
                  </a:cubicBezTo>
                  <a:cubicBezTo>
                    <a:pt x="4839" y="1277"/>
                    <a:pt x="4564" y="1293"/>
                    <a:pt x="4295" y="1293"/>
                  </a:cubicBezTo>
                  <a:cubicBezTo>
                    <a:pt x="4139" y="1293"/>
                    <a:pt x="3986" y="1288"/>
                    <a:pt x="3836" y="1279"/>
                  </a:cubicBezTo>
                  <a:cubicBezTo>
                    <a:pt x="3288" y="1234"/>
                    <a:pt x="2763" y="1097"/>
                    <a:pt x="2261" y="937"/>
                  </a:cubicBezTo>
                  <a:lnTo>
                    <a:pt x="2238" y="937"/>
                  </a:lnTo>
                  <a:cubicBezTo>
                    <a:pt x="2215" y="914"/>
                    <a:pt x="2215" y="914"/>
                    <a:pt x="2192" y="914"/>
                  </a:cubicBezTo>
                  <a:lnTo>
                    <a:pt x="2238" y="937"/>
                  </a:lnTo>
                  <a:cubicBezTo>
                    <a:pt x="1599" y="686"/>
                    <a:pt x="982" y="389"/>
                    <a:pt x="412" y="47"/>
                  </a:cubicBezTo>
                  <a:cubicBezTo>
                    <a:pt x="389" y="24"/>
                    <a:pt x="34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2976575" y="878250"/>
              <a:ext cx="149525" cy="42675"/>
            </a:xfrm>
            <a:custGeom>
              <a:avLst/>
              <a:gdLst/>
              <a:ahLst/>
              <a:cxnLst/>
              <a:rect l="l" t="t" r="r" b="b"/>
              <a:pathLst>
                <a:path w="5981" h="1707" extrusionOk="0">
                  <a:moveTo>
                    <a:pt x="5661" y="1"/>
                  </a:moveTo>
                  <a:cubicBezTo>
                    <a:pt x="5638" y="1"/>
                    <a:pt x="5616" y="23"/>
                    <a:pt x="5593" y="23"/>
                  </a:cubicBezTo>
                  <a:cubicBezTo>
                    <a:pt x="5342" y="138"/>
                    <a:pt x="5091" y="252"/>
                    <a:pt x="4840" y="389"/>
                  </a:cubicBezTo>
                  <a:cubicBezTo>
                    <a:pt x="4223" y="663"/>
                    <a:pt x="3607" y="959"/>
                    <a:pt x="2922" y="1096"/>
                  </a:cubicBezTo>
                  <a:cubicBezTo>
                    <a:pt x="2717" y="1142"/>
                    <a:pt x="2489" y="1142"/>
                    <a:pt x="2238" y="1142"/>
                  </a:cubicBezTo>
                  <a:cubicBezTo>
                    <a:pt x="2055" y="1119"/>
                    <a:pt x="1872" y="1073"/>
                    <a:pt x="1690" y="1005"/>
                  </a:cubicBezTo>
                  <a:cubicBezTo>
                    <a:pt x="1484" y="936"/>
                    <a:pt x="1302" y="822"/>
                    <a:pt x="1119" y="708"/>
                  </a:cubicBezTo>
                  <a:cubicBezTo>
                    <a:pt x="891" y="548"/>
                    <a:pt x="685" y="389"/>
                    <a:pt x="503" y="183"/>
                  </a:cubicBezTo>
                  <a:cubicBezTo>
                    <a:pt x="453" y="143"/>
                    <a:pt x="390" y="125"/>
                    <a:pt x="327" y="125"/>
                  </a:cubicBezTo>
                  <a:cubicBezTo>
                    <a:pt x="246" y="125"/>
                    <a:pt x="166" y="155"/>
                    <a:pt x="115" y="206"/>
                  </a:cubicBezTo>
                  <a:cubicBezTo>
                    <a:pt x="1" y="343"/>
                    <a:pt x="23" y="503"/>
                    <a:pt x="138" y="617"/>
                  </a:cubicBezTo>
                  <a:cubicBezTo>
                    <a:pt x="503" y="1005"/>
                    <a:pt x="936" y="1324"/>
                    <a:pt x="1416" y="1530"/>
                  </a:cubicBezTo>
                  <a:cubicBezTo>
                    <a:pt x="1744" y="1651"/>
                    <a:pt x="2073" y="1706"/>
                    <a:pt x="2411" y="1706"/>
                  </a:cubicBezTo>
                  <a:cubicBezTo>
                    <a:pt x="2519" y="1706"/>
                    <a:pt x="2629" y="1701"/>
                    <a:pt x="2740" y="1690"/>
                  </a:cubicBezTo>
                  <a:cubicBezTo>
                    <a:pt x="3173" y="1644"/>
                    <a:pt x="3630" y="1530"/>
                    <a:pt x="4041" y="1347"/>
                  </a:cubicBezTo>
                  <a:cubicBezTo>
                    <a:pt x="4520" y="1165"/>
                    <a:pt x="4999" y="936"/>
                    <a:pt x="5456" y="708"/>
                  </a:cubicBezTo>
                  <a:lnTo>
                    <a:pt x="5456" y="708"/>
                  </a:lnTo>
                  <a:cubicBezTo>
                    <a:pt x="5456" y="708"/>
                    <a:pt x="5456" y="708"/>
                    <a:pt x="5433" y="731"/>
                  </a:cubicBezTo>
                  <a:cubicBezTo>
                    <a:pt x="5547" y="663"/>
                    <a:pt x="5661" y="617"/>
                    <a:pt x="5775" y="571"/>
                  </a:cubicBezTo>
                  <a:cubicBezTo>
                    <a:pt x="5844" y="526"/>
                    <a:pt x="5890" y="503"/>
                    <a:pt x="5935" y="434"/>
                  </a:cubicBezTo>
                  <a:cubicBezTo>
                    <a:pt x="5981" y="366"/>
                    <a:pt x="5981" y="274"/>
                    <a:pt x="5958" y="206"/>
                  </a:cubicBezTo>
                  <a:cubicBezTo>
                    <a:pt x="5935" y="138"/>
                    <a:pt x="5867" y="69"/>
                    <a:pt x="5798" y="46"/>
                  </a:cubicBezTo>
                  <a:cubicBezTo>
                    <a:pt x="5775" y="23"/>
                    <a:pt x="5730" y="1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3380575" y="878825"/>
              <a:ext cx="261375" cy="56875"/>
            </a:xfrm>
            <a:custGeom>
              <a:avLst/>
              <a:gdLst/>
              <a:ahLst/>
              <a:cxnLst/>
              <a:rect l="l" t="t" r="r" b="b"/>
              <a:pathLst>
                <a:path w="10455" h="2275" extrusionOk="0">
                  <a:moveTo>
                    <a:pt x="9907" y="525"/>
                  </a:moveTo>
                  <a:cubicBezTo>
                    <a:pt x="9892" y="525"/>
                    <a:pt x="9877" y="525"/>
                    <a:pt x="9861" y="532"/>
                  </a:cubicBezTo>
                  <a:lnTo>
                    <a:pt x="9861" y="532"/>
                  </a:lnTo>
                  <a:cubicBezTo>
                    <a:pt x="9877" y="530"/>
                    <a:pt x="9892" y="528"/>
                    <a:pt x="9907" y="525"/>
                  </a:cubicBezTo>
                  <a:close/>
                  <a:moveTo>
                    <a:pt x="5502" y="0"/>
                  </a:moveTo>
                  <a:cubicBezTo>
                    <a:pt x="5137" y="0"/>
                    <a:pt x="4794" y="23"/>
                    <a:pt x="4452" y="69"/>
                  </a:cubicBezTo>
                  <a:cubicBezTo>
                    <a:pt x="2900" y="274"/>
                    <a:pt x="1462" y="936"/>
                    <a:pt x="161" y="1758"/>
                  </a:cubicBezTo>
                  <a:cubicBezTo>
                    <a:pt x="24" y="1826"/>
                    <a:pt x="1" y="2009"/>
                    <a:pt x="69" y="2146"/>
                  </a:cubicBezTo>
                  <a:cubicBezTo>
                    <a:pt x="128" y="2234"/>
                    <a:pt x="224" y="2275"/>
                    <a:pt x="322" y="2275"/>
                  </a:cubicBezTo>
                  <a:cubicBezTo>
                    <a:pt x="376" y="2275"/>
                    <a:pt x="431" y="2262"/>
                    <a:pt x="480" y="2237"/>
                  </a:cubicBezTo>
                  <a:cubicBezTo>
                    <a:pt x="937" y="1941"/>
                    <a:pt x="1393" y="1667"/>
                    <a:pt x="1895" y="1438"/>
                  </a:cubicBezTo>
                  <a:cubicBezTo>
                    <a:pt x="2626" y="1096"/>
                    <a:pt x="3379" y="845"/>
                    <a:pt x="4178" y="685"/>
                  </a:cubicBezTo>
                  <a:cubicBezTo>
                    <a:pt x="4599" y="607"/>
                    <a:pt x="5031" y="572"/>
                    <a:pt x="5459" y="572"/>
                  </a:cubicBezTo>
                  <a:cubicBezTo>
                    <a:pt x="5657" y="572"/>
                    <a:pt x="5855" y="579"/>
                    <a:pt x="6050" y="594"/>
                  </a:cubicBezTo>
                  <a:cubicBezTo>
                    <a:pt x="6369" y="617"/>
                    <a:pt x="6689" y="662"/>
                    <a:pt x="7008" y="731"/>
                  </a:cubicBezTo>
                  <a:cubicBezTo>
                    <a:pt x="7374" y="822"/>
                    <a:pt x="7739" y="936"/>
                    <a:pt x="8104" y="1005"/>
                  </a:cubicBezTo>
                  <a:cubicBezTo>
                    <a:pt x="8424" y="1096"/>
                    <a:pt x="8766" y="1142"/>
                    <a:pt x="9108" y="1165"/>
                  </a:cubicBezTo>
                  <a:cubicBezTo>
                    <a:pt x="9496" y="1165"/>
                    <a:pt x="9861" y="1119"/>
                    <a:pt x="10227" y="1028"/>
                  </a:cubicBezTo>
                  <a:cubicBezTo>
                    <a:pt x="10386" y="1005"/>
                    <a:pt x="10455" y="822"/>
                    <a:pt x="10409" y="685"/>
                  </a:cubicBezTo>
                  <a:cubicBezTo>
                    <a:pt x="10373" y="558"/>
                    <a:pt x="10264" y="489"/>
                    <a:pt x="10152" y="489"/>
                  </a:cubicBezTo>
                  <a:cubicBezTo>
                    <a:pt x="10124" y="489"/>
                    <a:pt x="10095" y="493"/>
                    <a:pt x="10067" y="503"/>
                  </a:cubicBezTo>
                  <a:cubicBezTo>
                    <a:pt x="9998" y="503"/>
                    <a:pt x="9907" y="525"/>
                    <a:pt x="9839" y="548"/>
                  </a:cubicBezTo>
                  <a:cubicBezTo>
                    <a:pt x="9846" y="541"/>
                    <a:pt x="9854" y="536"/>
                    <a:pt x="9861" y="532"/>
                  </a:cubicBezTo>
                  <a:lnTo>
                    <a:pt x="9861" y="532"/>
                  </a:lnTo>
                  <a:cubicBezTo>
                    <a:pt x="9658" y="562"/>
                    <a:pt x="9444" y="580"/>
                    <a:pt x="9228" y="580"/>
                  </a:cubicBezTo>
                  <a:cubicBezTo>
                    <a:pt x="9143" y="580"/>
                    <a:pt x="9057" y="577"/>
                    <a:pt x="8971" y="571"/>
                  </a:cubicBezTo>
                  <a:cubicBezTo>
                    <a:pt x="8606" y="548"/>
                    <a:pt x="8241" y="457"/>
                    <a:pt x="7876" y="366"/>
                  </a:cubicBezTo>
                  <a:cubicBezTo>
                    <a:pt x="7488" y="274"/>
                    <a:pt x="7122" y="160"/>
                    <a:pt x="6712" y="115"/>
                  </a:cubicBezTo>
                  <a:cubicBezTo>
                    <a:pt x="6324" y="23"/>
                    <a:pt x="5913" y="0"/>
                    <a:pt x="5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160" y="1022985"/>
            <a:ext cx="6381750" cy="3522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535940" y="196215"/>
            <a:ext cx="3383280" cy="1365885"/>
          </a:xfrm>
        </p:spPr>
        <p:txBody>
          <a:bodyPr/>
          <a:lstStyle/>
          <a:p>
            <a:r>
              <a:rPr lang="vi-VN" sz="4400" b="1" dirty="0">
                <a:latin typeface="Tahoma" panose="020B0604030504040204" charset="0"/>
                <a:cs typeface="Tahoma" panose="020B0604030504040204" charset="0"/>
              </a:rPr>
              <a:t>Sơ đồ </a:t>
            </a:r>
            <a:br>
              <a:rPr lang="vi-VN" sz="4400" b="1" dirty="0">
                <a:latin typeface="Tahoma" panose="020B0604030504040204" charset="0"/>
                <a:cs typeface="Tahoma" panose="020B0604030504040204" charset="0"/>
              </a:rPr>
            </a:br>
            <a:r>
              <a:rPr lang="vi-VN" sz="4400" b="1" dirty="0">
                <a:latin typeface="Tahoma" panose="020B0604030504040204" charset="0"/>
                <a:cs typeface="Tahoma" panose="020B0604030504040204" charset="0"/>
              </a:rPr>
              <a:t>USE CASE</a:t>
            </a:r>
            <a:endParaRPr lang="vi-VN" sz="4400" b="1" dirty="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025775" y="1221105"/>
            <a:ext cx="5239385" cy="1275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latin typeface="Tahoma" panose="020B0604030504040204" charset="0"/>
                <a:cs typeface="Tahoma" panose="020B0604030504040204" charset="0"/>
              </a:rPr>
              <a:t>Sơ đồ phân cấp</a:t>
            </a:r>
            <a:br>
              <a:rPr lang="vi-VN" sz="3600" dirty="0">
                <a:latin typeface="Tahoma" panose="020B0604030504040204" charset="0"/>
                <a:cs typeface="Tahoma" panose="020B0604030504040204" charset="0"/>
              </a:rPr>
            </a:br>
            <a:r>
              <a:rPr lang="vi-VN" sz="3600" dirty="0">
                <a:latin typeface="Tahoma" panose="020B0604030504040204" charset="0"/>
                <a:cs typeface="Tahoma" panose="020B0604030504040204" charset="0"/>
              </a:rPr>
              <a:t>chức năng</a:t>
            </a:r>
            <a:endParaRPr lang="vi-VN" sz="360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407000" y="970763"/>
            <a:ext cx="14361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sp>
        <p:nvSpPr>
          <p:cNvPr id="1868" name="Google Shape;1868;p41"/>
          <p:cNvSpPr/>
          <p:nvPr/>
        </p:nvSpPr>
        <p:spPr>
          <a:xfrm>
            <a:off x="5255276" y="2015423"/>
            <a:ext cx="4125" cy="7182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930" name="Google Shape;1930;p41"/>
          <p:cNvSpPr/>
          <p:nvPr/>
        </p:nvSpPr>
        <p:spPr>
          <a:xfrm>
            <a:off x="715625" y="3406900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1" name="Google Shape;1931;p41"/>
          <p:cNvSpPr/>
          <p:nvPr/>
        </p:nvSpPr>
        <p:spPr>
          <a:xfrm>
            <a:off x="4399950" y="3406900"/>
            <a:ext cx="4033800" cy="1365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2" name="Google Shape;1932;p41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933" name="Google Shape;1933;p41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934" name="Google Shape;1934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7" name="Google Shape;1937;p41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938" name="Google Shape;1938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1" name="Google Shape;1941;p41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942" name="Google Shape;1942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5" name="Google Shape;1945;p41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946" name="Google Shape;1946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49" name="Google Shape;1949;p41"/>
          <p:cNvGrpSpPr/>
          <p:nvPr/>
        </p:nvGrpSpPr>
        <p:grpSpPr>
          <a:xfrm>
            <a:off x="1289140" y="3612346"/>
            <a:ext cx="1926766" cy="954720"/>
            <a:chOff x="5010950" y="3680700"/>
            <a:chExt cx="948025" cy="469750"/>
          </a:xfrm>
        </p:grpSpPr>
        <p:sp>
          <p:nvSpPr>
            <p:cNvPr id="1950" name="Google Shape;1950;p41"/>
            <p:cNvSpPr/>
            <p:nvPr/>
          </p:nvSpPr>
          <p:spPr>
            <a:xfrm>
              <a:off x="5490275" y="3680700"/>
              <a:ext cx="468700" cy="464925"/>
            </a:xfrm>
            <a:custGeom>
              <a:avLst/>
              <a:gdLst/>
              <a:ahLst/>
              <a:cxnLst/>
              <a:rect l="l" t="t" r="r" b="b"/>
              <a:pathLst>
                <a:path w="18748" h="18597" extrusionOk="0">
                  <a:moveTo>
                    <a:pt x="10652" y="624"/>
                  </a:moveTo>
                  <a:cubicBezTo>
                    <a:pt x="11229" y="649"/>
                    <a:pt x="11755" y="800"/>
                    <a:pt x="12306" y="1025"/>
                  </a:cubicBezTo>
                  <a:cubicBezTo>
                    <a:pt x="12206" y="1301"/>
                    <a:pt x="12106" y="1527"/>
                    <a:pt x="12006" y="1752"/>
                  </a:cubicBezTo>
                  <a:cubicBezTo>
                    <a:pt x="11805" y="2228"/>
                    <a:pt x="11855" y="2404"/>
                    <a:pt x="12256" y="2679"/>
                  </a:cubicBezTo>
                  <a:cubicBezTo>
                    <a:pt x="12482" y="2830"/>
                    <a:pt x="12733" y="2980"/>
                    <a:pt x="12983" y="3131"/>
                  </a:cubicBezTo>
                  <a:cubicBezTo>
                    <a:pt x="13153" y="3216"/>
                    <a:pt x="13269" y="3260"/>
                    <a:pt x="13373" y="3260"/>
                  </a:cubicBezTo>
                  <a:cubicBezTo>
                    <a:pt x="13514" y="3260"/>
                    <a:pt x="13633" y="3178"/>
                    <a:pt x="13835" y="3005"/>
                  </a:cubicBezTo>
                  <a:cubicBezTo>
                    <a:pt x="14086" y="2780"/>
                    <a:pt x="14337" y="2529"/>
                    <a:pt x="14637" y="2253"/>
                  </a:cubicBezTo>
                  <a:cubicBezTo>
                    <a:pt x="15063" y="2554"/>
                    <a:pt x="15489" y="2955"/>
                    <a:pt x="15941" y="3431"/>
                  </a:cubicBezTo>
                  <a:cubicBezTo>
                    <a:pt x="15640" y="3707"/>
                    <a:pt x="15389" y="3958"/>
                    <a:pt x="15113" y="4233"/>
                  </a:cubicBezTo>
                  <a:cubicBezTo>
                    <a:pt x="14712" y="4634"/>
                    <a:pt x="14712" y="4735"/>
                    <a:pt x="15063" y="5186"/>
                  </a:cubicBezTo>
                  <a:cubicBezTo>
                    <a:pt x="15239" y="5436"/>
                    <a:pt x="15414" y="5687"/>
                    <a:pt x="15615" y="5913"/>
                  </a:cubicBezTo>
                  <a:cubicBezTo>
                    <a:pt x="15786" y="6115"/>
                    <a:pt x="15890" y="6202"/>
                    <a:pt x="16040" y="6202"/>
                  </a:cubicBezTo>
                  <a:cubicBezTo>
                    <a:pt x="16132" y="6202"/>
                    <a:pt x="16240" y="6170"/>
                    <a:pt x="16392" y="6113"/>
                  </a:cubicBezTo>
                  <a:cubicBezTo>
                    <a:pt x="16718" y="5988"/>
                    <a:pt x="17018" y="5862"/>
                    <a:pt x="17394" y="5712"/>
                  </a:cubicBezTo>
                  <a:cubicBezTo>
                    <a:pt x="17745" y="6364"/>
                    <a:pt x="17921" y="7040"/>
                    <a:pt x="18046" y="7817"/>
                  </a:cubicBezTo>
                  <a:cubicBezTo>
                    <a:pt x="17645" y="7893"/>
                    <a:pt x="17294" y="7943"/>
                    <a:pt x="16918" y="7993"/>
                  </a:cubicBezTo>
                  <a:cubicBezTo>
                    <a:pt x="16392" y="8043"/>
                    <a:pt x="16342" y="8118"/>
                    <a:pt x="16342" y="8644"/>
                  </a:cubicBezTo>
                  <a:cubicBezTo>
                    <a:pt x="16367" y="9096"/>
                    <a:pt x="16367" y="9572"/>
                    <a:pt x="16417" y="10023"/>
                  </a:cubicBezTo>
                  <a:cubicBezTo>
                    <a:pt x="16417" y="10248"/>
                    <a:pt x="16492" y="10474"/>
                    <a:pt x="16517" y="10750"/>
                  </a:cubicBezTo>
                  <a:lnTo>
                    <a:pt x="18096" y="10750"/>
                  </a:lnTo>
                  <a:cubicBezTo>
                    <a:pt x="17946" y="11301"/>
                    <a:pt x="17820" y="11802"/>
                    <a:pt x="17670" y="12404"/>
                  </a:cubicBezTo>
                  <a:cubicBezTo>
                    <a:pt x="17269" y="12203"/>
                    <a:pt x="16968" y="12028"/>
                    <a:pt x="16642" y="11877"/>
                  </a:cubicBezTo>
                  <a:cubicBezTo>
                    <a:pt x="16485" y="11813"/>
                    <a:pt x="16362" y="11775"/>
                    <a:pt x="16256" y="11775"/>
                  </a:cubicBezTo>
                  <a:cubicBezTo>
                    <a:pt x="16076" y="11775"/>
                    <a:pt x="15948" y="11884"/>
                    <a:pt x="15790" y="12153"/>
                  </a:cubicBezTo>
                  <a:cubicBezTo>
                    <a:pt x="15640" y="12479"/>
                    <a:pt x="15464" y="12805"/>
                    <a:pt x="15339" y="13156"/>
                  </a:cubicBezTo>
                  <a:cubicBezTo>
                    <a:pt x="15189" y="13532"/>
                    <a:pt x="15264" y="13732"/>
                    <a:pt x="15615" y="13983"/>
                  </a:cubicBezTo>
                  <a:cubicBezTo>
                    <a:pt x="15865" y="14183"/>
                    <a:pt x="16116" y="14359"/>
                    <a:pt x="16467" y="14584"/>
                  </a:cubicBezTo>
                  <a:cubicBezTo>
                    <a:pt x="16066" y="15035"/>
                    <a:pt x="15715" y="15411"/>
                    <a:pt x="15339" y="15837"/>
                  </a:cubicBezTo>
                  <a:cubicBezTo>
                    <a:pt x="15063" y="15537"/>
                    <a:pt x="14863" y="15311"/>
                    <a:pt x="14637" y="15086"/>
                  </a:cubicBezTo>
                  <a:cubicBezTo>
                    <a:pt x="14421" y="14842"/>
                    <a:pt x="14270" y="14730"/>
                    <a:pt x="14098" y="14730"/>
                  </a:cubicBezTo>
                  <a:cubicBezTo>
                    <a:pt x="13951" y="14730"/>
                    <a:pt x="13790" y="14811"/>
                    <a:pt x="13560" y="14960"/>
                  </a:cubicBezTo>
                  <a:cubicBezTo>
                    <a:pt x="13334" y="15111"/>
                    <a:pt x="13134" y="15261"/>
                    <a:pt x="12908" y="15411"/>
                  </a:cubicBezTo>
                  <a:cubicBezTo>
                    <a:pt x="12482" y="15737"/>
                    <a:pt x="12457" y="15862"/>
                    <a:pt x="12657" y="16339"/>
                  </a:cubicBezTo>
                  <a:cubicBezTo>
                    <a:pt x="12733" y="16489"/>
                    <a:pt x="12808" y="16639"/>
                    <a:pt x="12883" y="16765"/>
                  </a:cubicBezTo>
                  <a:cubicBezTo>
                    <a:pt x="12933" y="16915"/>
                    <a:pt x="13008" y="17065"/>
                    <a:pt x="13083" y="17291"/>
                  </a:cubicBezTo>
                  <a:cubicBezTo>
                    <a:pt x="12457" y="17642"/>
                    <a:pt x="11780" y="17817"/>
                    <a:pt x="11003" y="17968"/>
                  </a:cubicBezTo>
                  <a:cubicBezTo>
                    <a:pt x="10978" y="17642"/>
                    <a:pt x="10953" y="17366"/>
                    <a:pt x="10928" y="17091"/>
                  </a:cubicBezTo>
                  <a:cubicBezTo>
                    <a:pt x="10903" y="16514"/>
                    <a:pt x="10828" y="16439"/>
                    <a:pt x="10251" y="16439"/>
                  </a:cubicBezTo>
                  <a:cubicBezTo>
                    <a:pt x="10118" y="16431"/>
                    <a:pt x="9981" y="16428"/>
                    <a:pt x="9844" y="16428"/>
                  </a:cubicBezTo>
                  <a:cubicBezTo>
                    <a:pt x="9569" y="16428"/>
                    <a:pt x="9291" y="16439"/>
                    <a:pt x="9023" y="16439"/>
                  </a:cubicBezTo>
                  <a:cubicBezTo>
                    <a:pt x="8372" y="16489"/>
                    <a:pt x="8296" y="16564"/>
                    <a:pt x="8221" y="17241"/>
                  </a:cubicBezTo>
                  <a:cubicBezTo>
                    <a:pt x="8171" y="17466"/>
                    <a:pt x="8171" y="17717"/>
                    <a:pt x="8146" y="17993"/>
                  </a:cubicBezTo>
                  <a:cubicBezTo>
                    <a:pt x="8108" y="17994"/>
                    <a:pt x="8069" y="17995"/>
                    <a:pt x="8032" y="17995"/>
                  </a:cubicBezTo>
                  <a:cubicBezTo>
                    <a:pt x="7480" y="17995"/>
                    <a:pt x="7006" y="17828"/>
                    <a:pt x="6467" y="17617"/>
                  </a:cubicBezTo>
                  <a:cubicBezTo>
                    <a:pt x="6567" y="17291"/>
                    <a:pt x="6692" y="16990"/>
                    <a:pt x="6793" y="16690"/>
                  </a:cubicBezTo>
                  <a:cubicBezTo>
                    <a:pt x="6943" y="16213"/>
                    <a:pt x="6918" y="16063"/>
                    <a:pt x="6492" y="15762"/>
                  </a:cubicBezTo>
                  <a:cubicBezTo>
                    <a:pt x="6191" y="15562"/>
                    <a:pt x="5840" y="15386"/>
                    <a:pt x="5514" y="15186"/>
                  </a:cubicBezTo>
                  <a:cubicBezTo>
                    <a:pt x="5409" y="15128"/>
                    <a:pt x="5303" y="15100"/>
                    <a:pt x="5199" y="15100"/>
                  </a:cubicBezTo>
                  <a:cubicBezTo>
                    <a:pt x="5034" y="15100"/>
                    <a:pt x="4876" y="15172"/>
                    <a:pt x="4737" y="15311"/>
                  </a:cubicBezTo>
                  <a:cubicBezTo>
                    <a:pt x="4587" y="15461"/>
                    <a:pt x="4437" y="15587"/>
                    <a:pt x="4286" y="15712"/>
                  </a:cubicBezTo>
                  <a:cubicBezTo>
                    <a:pt x="4161" y="15862"/>
                    <a:pt x="4011" y="15988"/>
                    <a:pt x="3785" y="16188"/>
                  </a:cubicBezTo>
                  <a:cubicBezTo>
                    <a:pt x="3309" y="15687"/>
                    <a:pt x="2858" y="15236"/>
                    <a:pt x="2331" y="14685"/>
                  </a:cubicBezTo>
                  <a:cubicBezTo>
                    <a:pt x="2657" y="14459"/>
                    <a:pt x="2933" y="14284"/>
                    <a:pt x="3184" y="14108"/>
                  </a:cubicBezTo>
                  <a:cubicBezTo>
                    <a:pt x="3560" y="13857"/>
                    <a:pt x="3585" y="13732"/>
                    <a:pt x="3459" y="13306"/>
                  </a:cubicBezTo>
                  <a:cubicBezTo>
                    <a:pt x="3359" y="13055"/>
                    <a:pt x="3284" y="12805"/>
                    <a:pt x="3184" y="12554"/>
                  </a:cubicBezTo>
                  <a:cubicBezTo>
                    <a:pt x="3035" y="12128"/>
                    <a:pt x="2915" y="11976"/>
                    <a:pt x="2629" y="11976"/>
                  </a:cubicBezTo>
                  <a:cubicBezTo>
                    <a:pt x="2528" y="11976"/>
                    <a:pt x="2407" y="11995"/>
                    <a:pt x="2256" y="12028"/>
                  </a:cubicBezTo>
                  <a:cubicBezTo>
                    <a:pt x="1880" y="12128"/>
                    <a:pt x="1504" y="12203"/>
                    <a:pt x="1053" y="12329"/>
                  </a:cubicBezTo>
                  <a:cubicBezTo>
                    <a:pt x="903" y="11702"/>
                    <a:pt x="753" y="11101"/>
                    <a:pt x="577" y="10399"/>
                  </a:cubicBezTo>
                  <a:lnTo>
                    <a:pt x="1504" y="10399"/>
                  </a:lnTo>
                  <a:cubicBezTo>
                    <a:pt x="2081" y="10374"/>
                    <a:pt x="2231" y="10198"/>
                    <a:pt x="2281" y="9647"/>
                  </a:cubicBezTo>
                  <a:cubicBezTo>
                    <a:pt x="2331" y="9171"/>
                    <a:pt x="2382" y="8720"/>
                    <a:pt x="2382" y="8243"/>
                  </a:cubicBezTo>
                  <a:cubicBezTo>
                    <a:pt x="2407" y="7842"/>
                    <a:pt x="2331" y="7767"/>
                    <a:pt x="1905" y="7742"/>
                  </a:cubicBezTo>
                  <a:cubicBezTo>
                    <a:pt x="1529" y="7692"/>
                    <a:pt x="1154" y="7692"/>
                    <a:pt x="753" y="7667"/>
                  </a:cubicBezTo>
                  <a:cubicBezTo>
                    <a:pt x="853" y="6890"/>
                    <a:pt x="1078" y="6213"/>
                    <a:pt x="1429" y="5562"/>
                  </a:cubicBezTo>
                  <a:cubicBezTo>
                    <a:pt x="1730" y="5687"/>
                    <a:pt x="2006" y="5787"/>
                    <a:pt x="2306" y="5887"/>
                  </a:cubicBezTo>
                  <a:cubicBezTo>
                    <a:pt x="2421" y="5928"/>
                    <a:pt x="2530" y="5951"/>
                    <a:pt x="2634" y="5951"/>
                  </a:cubicBezTo>
                  <a:cubicBezTo>
                    <a:pt x="2848" y="5951"/>
                    <a:pt x="3040" y="5856"/>
                    <a:pt x="3209" y="5637"/>
                  </a:cubicBezTo>
                  <a:cubicBezTo>
                    <a:pt x="3484" y="5236"/>
                    <a:pt x="3810" y="4885"/>
                    <a:pt x="4111" y="4509"/>
                  </a:cubicBezTo>
                  <a:cubicBezTo>
                    <a:pt x="4387" y="4158"/>
                    <a:pt x="4387" y="4008"/>
                    <a:pt x="4061" y="3682"/>
                  </a:cubicBezTo>
                  <a:cubicBezTo>
                    <a:pt x="3810" y="3456"/>
                    <a:pt x="3560" y="3231"/>
                    <a:pt x="3259" y="2955"/>
                  </a:cubicBezTo>
                  <a:cubicBezTo>
                    <a:pt x="3610" y="2679"/>
                    <a:pt x="3910" y="2404"/>
                    <a:pt x="4236" y="2128"/>
                  </a:cubicBezTo>
                  <a:cubicBezTo>
                    <a:pt x="4437" y="2429"/>
                    <a:pt x="4612" y="2679"/>
                    <a:pt x="4763" y="2930"/>
                  </a:cubicBezTo>
                  <a:cubicBezTo>
                    <a:pt x="4966" y="3211"/>
                    <a:pt x="5110" y="3337"/>
                    <a:pt x="5306" y="3337"/>
                  </a:cubicBezTo>
                  <a:cubicBezTo>
                    <a:pt x="5424" y="3337"/>
                    <a:pt x="5561" y="3291"/>
                    <a:pt x="5740" y="3206"/>
                  </a:cubicBezTo>
                  <a:cubicBezTo>
                    <a:pt x="6918" y="2679"/>
                    <a:pt x="6943" y="2629"/>
                    <a:pt x="6467" y="1426"/>
                  </a:cubicBezTo>
                  <a:cubicBezTo>
                    <a:pt x="6442" y="1326"/>
                    <a:pt x="6392" y="1226"/>
                    <a:pt x="6342" y="1050"/>
                  </a:cubicBezTo>
                  <a:cubicBezTo>
                    <a:pt x="6692" y="925"/>
                    <a:pt x="7043" y="825"/>
                    <a:pt x="7419" y="699"/>
                  </a:cubicBezTo>
                  <a:cubicBezTo>
                    <a:pt x="7469" y="1050"/>
                    <a:pt x="7494" y="1326"/>
                    <a:pt x="7545" y="1602"/>
                  </a:cubicBezTo>
                  <a:cubicBezTo>
                    <a:pt x="7595" y="1978"/>
                    <a:pt x="7695" y="2103"/>
                    <a:pt x="8096" y="2103"/>
                  </a:cubicBezTo>
                  <a:cubicBezTo>
                    <a:pt x="8773" y="2103"/>
                    <a:pt x="9449" y="2078"/>
                    <a:pt x="10126" y="2028"/>
                  </a:cubicBezTo>
                  <a:cubicBezTo>
                    <a:pt x="10527" y="2003"/>
                    <a:pt x="10602" y="1877"/>
                    <a:pt x="10627" y="1476"/>
                  </a:cubicBezTo>
                  <a:cubicBezTo>
                    <a:pt x="10627" y="1326"/>
                    <a:pt x="10627" y="1201"/>
                    <a:pt x="10627" y="1050"/>
                  </a:cubicBezTo>
                  <a:cubicBezTo>
                    <a:pt x="10627" y="925"/>
                    <a:pt x="10627" y="800"/>
                    <a:pt x="10652" y="624"/>
                  </a:cubicBezTo>
                  <a:close/>
                  <a:moveTo>
                    <a:pt x="10438" y="0"/>
                  </a:moveTo>
                  <a:cubicBezTo>
                    <a:pt x="10189" y="0"/>
                    <a:pt x="10116" y="136"/>
                    <a:pt x="10076" y="499"/>
                  </a:cubicBezTo>
                  <a:cubicBezTo>
                    <a:pt x="10051" y="800"/>
                    <a:pt x="10076" y="1126"/>
                    <a:pt x="10076" y="1476"/>
                  </a:cubicBezTo>
                  <a:cubicBezTo>
                    <a:pt x="9374" y="1527"/>
                    <a:pt x="8722" y="1552"/>
                    <a:pt x="8096" y="1602"/>
                  </a:cubicBezTo>
                  <a:cubicBezTo>
                    <a:pt x="8046" y="1201"/>
                    <a:pt x="7996" y="900"/>
                    <a:pt x="7971" y="574"/>
                  </a:cubicBezTo>
                  <a:cubicBezTo>
                    <a:pt x="7916" y="225"/>
                    <a:pt x="7874" y="105"/>
                    <a:pt x="7678" y="105"/>
                  </a:cubicBezTo>
                  <a:cubicBezTo>
                    <a:pt x="7607" y="105"/>
                    <a:pt x="7515" y="121"/>
                    <a:pt x="7394" y="148"/>
                  </a:cubicBezTo>
                  <a:cubicBezTo>
                    <a:pt x="6993" y="223"/>
                    <a:pt x="6617" y="349"/>
                    <a:pt x="6241" y="474"/>
                  </a:cubicBezTo>
                  <a:cubicBezTo>
                    <a:pt x="5715" y="674"/>
                    <a:pt x="5640" y="850"/>
                    <a:pt x="5865" y="1401"/>
                  </a:cubicBezTo>
                  <a:cubicBezTo>
                    <a:pt x="5991" y="1677"/>
                    <a:pt x="6091" y="1978"/>
                    <a:pt x="6216" y="2304"/>
                  </a:cubicBezTo>
                  <a:cubicBezTo>
                    <a:pt x="5890" y="2479"/>
                    <a:pt x="5640" y="2629"/>
                    <a:pt x="5339" y="2805"/>
                  </a:cubicBezTo>
                  <a:cubicBezTo>
                    <a:pt x="5138" y="2504"/>
                    <a:pt x="4988" y="2278"/>
                    <a:pt x="4838" y="2053"/>
                  </a:cubicBezTo>
                  <a:cubicBezTo>
                    <a:pt x="4631" y="1799"/>
                    <a:pt x="4435" y="1666"/>
                    <a:pt x="4211" y="1666"/>
                  </a:cubicBezTo>
                  <a:cubicBezTo>
                    <a:pt x="4081" y="1666"/>
                    <a:pt x="3941" y="1710"/>
                    <a:pt x="3785" y="1802"/>
                  </a:cubicBezTo>
                  <a:cubicBezTo>
                    <a:pt x="3334" y="2078"/>
                    <a:pt x="2908" y="2429"/>
                    <a:pt x="2582" y="2930"/>
                  </a:cubicBezTo>
                  <a:cubicBezTo>
                    <a:pt x="2933" y="3331"/>
                    <a:pt x="3309" y="3757"/>
                    <a:pt x="3660" y="4158"/>
                  </a:cubicBezTo>
                  <a:cubicBezTo>
                    <a:pt x="3534" y="4309"/>
                    <a:pt x="3409" y="4459"/>
                    <a:pt x="3309" y="4584"/>
                  </a:cubicBezTo>
                  <a:cubicBezTo>
                    <a:pt x="3058" y="4860"/>
                    <a:pt x="2858" y="5261"/>
                    <a:pt x="2582" y="5336"/>
                  </a:cubicBezTo>
                  <a:cubicBezTo>
                    <a:pt x="2534" y="5352"/>
                    <a:pt x="2484" y="5359"/>
                    <a:pt x="2432" y="5359"/>
                  </a:cubicBezTo>
                  <a:cubicBezTo>
                    <a:pt x="2161" y="5359"/>
                    <a:pt x="1849" y="5166"/>
                    <a:pt x="1555" y="5060"/>
                  </a:cubicBezTo>
                  <a:cubicBezTo>
                    <a:pt x="1467" y="5025"/>
                    <a:pt x="1379" y="5005"/>
                    <a:pt x="1296" y="5005"/>
                  </a:cubicBezTo>
                  <a:cubicBezTo>
                    <a:pt x="1143" y="5005"/>
                    <a:pt x="1009" y="5073"/>
                    <a:pt x="928" y="5236"/>
                  </a:cubicBezTo>
                  <a:cubicBezTo>
                    <a:pt x="577" y="5963"/>
                    <a:pt x="226" y="6715"/>
                    <a:pt x="226" y="7567"/>
                  </a:cubicBezTo>
                  <a:cubicBezTo>
                    <a:pt x="226" y="8068"/>
                    <a:pt x="352" y="8168"/>
                    <a:pt x="828" y="8218"/>
                  </a:cubicBezTo>
                  <a:cubicBezTo>
                    <a:pt x="1179" y="8243"/>
                    <a:pt x="1504" y="8243"/>
                    <a:pt x="1880" y="8268"/>
                  </a:cubicBezTo>
                  <a:cubicBezTo>
                    <a:pt x="1805" y="8820"/>
                    <a:pt x="1780" y="9321"/>
                    <a:pt x="1730" y="9822"/>
                  </a:cubicBezTo>
                  <a:cubicBezTo>
                    <a:pt x="1529" y="9847"/>
                    <a:pt x="1379" y="9872"/>
                    <a:pt x="1204" y="9898"/>
                  </a:cubicBezTo>
                  <a:cubicBezTo>
                    <a:pt x="1053" y="9923"/>
                    <a:pt x="903" y="9923"/>
                    <a:pt x="727" y="9948"/>
                  </a:cubicBezTo>
                  <a:cubicBezTo>
                    <a:pt x="176" y="10048"/>
                    <a:pt x="1" y="10273"/>
                    <a:pt x="101" y="10825"/>
                  </a:cubicBezTo>
                  <a:cubicBezTo>
                    <a:pt x="201" y="11301"/>
                    <a:pt x="301" y="11777"/>
                    <a:pt x="452" y="12228"/>
                  </a:cubicBezTo>
                  <a:cubicBezTo>
                    <a:pt x="556" y="12624"/>
                    <a:pt x="643" y="12743"/>
                    <a:pt x="957" y="12743"/>
                  </a:cubicBezTo>
                  <a:cubicBezTo>
                    <a:pt x="1021" y="12743"/>
                    <a:pt x="1094" y="12738"/>
                    <a:pt x="1179" y="12730"/>
                  </a:cubicBezTo>
                  <a:cubicBezTo>
                    <a:pt x="1630" y="12705"/>
                    <a:pt x="2056" y="12629"/>
                    <a:pt x="2582" y="12554"/>
                  </a:cubicBezTo>
                  <a:cubicBezTo>
                    <a:pt x="2707" y="12905"/>
                    <a:pt x="2833" y="13231"/>
                    <a:pt x="2933" y="13532"/>
                  </a:cubicBezTo>
                  <a:cubicBezTo>
                    <a:pt x="2607" y="13807"/>
                    <a:pt x="2331" y="14008"/>
                    <a:pt x="2106" y="14233"/>
                  </a:cubicBezTo>
                  <a:cubicBezTo>
                    <a:pt x="1755" y="14584"/>
                    <a:pt x="1730" y="14810"/>
                    <a:pt x="2056" y="15186"/>
                  </a:cubicBezTo>
                  <a:cubicBezTo>
                    <a:pt x="2432" y="15612"/>
                    <a:pt x="2833" y="16038"/>
                    <a:pt x="3259" y="16439"/>
                  </a:cubicBezTo>
                  <a:cubicBezTo>
                    <a:pt x="3453" y="16621"/>
                    <a:pt x="3600" y="16709"/>
                    <a:pt x="3748" y="16709"/>
                  </a:cubicBezTo>
                  <a:cubicBezTo>
                    <a:pt x="3906" y="16709"/>
                    <a:pt x="4066" y="16608"/>
                    <a:pt x="4286" y="16414"/>
                  </a:cubicBezTo>
                  <a:cubicBezTo>
                    <a:pt x="4587" y="16163"/>
                    <a:pt x="4863" y="15913"/>
                    <a:pt x="5189" y="15662"/>
                  </a:cubicBezTo>
                  <a:cubicBezTo>
                    <a:pt x="5590" y="15862"/>
                    <a:pt x="6016" y="15988"/>
                    <a:pt x="6291" y="16389"/>
                  </a:cubicBezTo>
                  <a:cubicBezTo>
                    <a:pt x="6166" y="16690"/>
                    <a:pt x="6066" y="16990"/>
                    <a:pt x="5966" y="17316"/>
                  </a:cubicBezTo>
                  <a:cubicBezTo>
                    <a:pt x="5790" y="17943"/>
                    <a:pt x="5840" y="18043"/>
                    <a:pt x="6442" y="18243"/>
                  </a:cubicBezTo>
                  <a:cubicBezTo>
                    <a:pt x="6893" y="18369"/>
                    <a:pt x="7344" y="18469"/>
                    <a:pt x="7795" y="18569"/>
                  </a:cubicBezTo>
                  <a:cubicBezTo>
                    <a:pt x="7892" y="18587"/>
                    <a:pt x="7979" y="18596"/>
                    <a:pt x="8057" y="18596"/>
                  </a:cubicBezTo>
                  <a:cubicBezTo>
                    <a:pt x="8422" y="18596"/>
                    <a:pt x="8590" y="18397"/>
                    <a:pt x="8672" y="17943"/>
                  </a:cubicBezTo>
                  <a:cubicBezTo>
                    <a:pt x="8722" y="17642"/>
                    <a:pt x="8748" y="17316"/>
                    <a:pt x="8798" y="16990"/>
                  </a:cubicBezTo>
                  <a:lnTo>
                    <a:pt x="10326" y="16990"/>
                  </a:lnTo>
                  <a:cubicBezTo>
                    <a:pt x="10377" y="17316"/>
                    <a:pt x="10427" y="17642"/>
                    <a:pt x="10477" y="17943"/>
                  </a:cubicBezTo>
                  <a:cubicBezTo>
                    <a:pt x="10553" y="18362"/>
                    <a:pt x="10673" y="18549"/>
                    <a:pt x="10956" y="18549"/>
                  </a:cubicBezTo>
                  <a:cubicBezTo>
                    <a:pt x="11046" y="18549"/>
                    <a:pt x="11152" y="18530"/>
                    <a:pt x="11279" y="18494"/>
                  </a:cubicBezTo>
                  <a:cubicBezTo>
                    <a:pt x="11931" y="18344"/>
                    <a:pt x="12582" y="18118"/>
                    <a:pt x="13209" y="17867"/>
                  </a:cubicBezTo>
                  <a:cubicBezTo>
                    <a:pt x="13685" y="17692"/>
                    <a:pt x="13735" y="17492"/>
                    <a:pt x="13560" y="17015"/>
                  </a:cubicBezTo>
                  <a:cubicBezTo>
                    <a:pt x="13409" y="16664"/>
                    <a:pt x="13259" y="16314"/>
                    <a:pt x="13083" y="15963"/>
                  </a:cubicBezTo>
                  <a:cubicBezTo>
                    <a:pt x="13459" y="15712"/>
                    <a:pt x="13760" y="15512"/>
                    <a:pt x="14086" y="15311"/>
                  </a:cubicBezTo>
                  <a:cubicBezTo>
                    <a:pt x="14362" y="15637"/>
                    <a:pt x="14612" y="15888"/>
                    <a:pt x="14863" y="16163"/>
                  </a:cubicBezTo>
                  <a:cubicBezTo>
                    <a:pt x="15066" y="16367"/>
                    <a:pt x="15199" y="16473"/>
                    <a:pt x="15332" y="16473"/>
                  </a:cubicBezTo>
                  <a:cubicBezTo>
                    <a:pt x="15462" y="16473"/>
                    <a:pt x="15593" y="16373"/>
                    <a:pt x="15790" y="16163"/>
                  </a:cubicBezTo>
                  <a:cubicBezTo>
                    <a:pt x="16166" y="15787"/>
                    <a:pt x="16517" y="15411"/>
                    <a:pt x="16843" y="15010"/>
                  </a:cubicBezTo>
                  <a:cubicBezTo>
                    <a:pt x="17169" y="14584"/>
                    <a:pt x="17169" y="14509"/>
                    <a:pt x="16743" y="14158"/>
                  </a:cubicBezTo>
                  <a:cubicBezTo>
                    <a:pt x="16442" y="13933"/>
                    <a:pt x="16141" y="13707"/>
                    <a:pt x="15815" y="13431"/>
                  </a:cubicBezTo>
                  <a:cubicBezTo>
                    <a:pt x="15966" y="13081"/>
                    <a:pt x="16141" y="12730"/>
                    <a:pt x="16291" y="12404"/>
                  </a:cubicBezTo>
                  <a:cubicBezTo>
                    <a:pt x="16893" y="12579"/>
                    <a:pt x="17394" y="12955"/>
                    <a:pt x="18021" y="12955"/>
                  </a:cubicBezTo>
                  <a:cubicBezTo>
                    <a:pt x="18347" y="12278"/>
                    <a:pt x="18522" y="11552"/>
                    <a:pt x="18647" y="10825"/>
                  </a:cubicBezTo>
                  <a:cubicBezTo>
                    <a:pt x="18723" y="10399"/>
                    <a:pt x="18672" y="10349"/>
                    <a:pt x="18221" y="10273"/>
                  </a:cubicBezTo>
                  <a:cubicBezTo>
                    <a:pt x="17845" y="10223"/>
                    <a:pt x="17444" y="10198"/>
                    <a:pt x="16993" y="10148"/>
                  </a:cubicBezTo>
                  <a:cubicBezTo>
                    <a:pt x="16968" y="9622"/>
                    <a:pt x="16918" y="9096"/>
                    <a:pt x="16893" y="8544"/>
                  </a:cubicBezTo>
                  <a:cubicBezTo>
                    <a:pt x="17369" y="8469"/>
                    <a:pt x="17795" y="8419"/>
                    <a:pt x="18196" y="8369"/>
                  </a:cubicBezTo>
                  <a:cubicBezTo>
                    <a:pt x="18622" y="8294"/>
                    <a:pt x="18748" y="8193"/>
                    <a:pt x="18647" y="7767"/>
                  </a:cubicBezTo>
                  <a:cubicBezTo>
                    <a:pt x="18447" y="7040"/>
                    <a:pt x="18246" y="6339"/>
                    <a:pt x="17996" y="5637"/>
                  </a:cubicBezTo>
                  <a:cubicBezTo>
                    <a:pt x="17892" y="5293"/>
                    <a:pt x="17789" y="5161"/>
                    <a:pt x="17573" y="5161"/>
                  </a:cubicBezTo>
                  <a:cubicBezTo>
                    <a:pt x="17474" y="5161"/>
                    <a:pt x="17351" y="5189"/>
                    <a:pt x="17194" y="5236"/>
                  </a:cubicBezTo>
                  <a:cubicBezTo>
                    <a:pt x="16818" y="5361"/>
                    <a:pt x="16467" y="5486"/>
                    <a:pt x="16091" y="5637"/>
                  </a:cubicBezTo>
                  <a:cubicBezTo>
                    <a:pt x="15840" y="5311"/>
                    <a:pt x="15640" y="5035"/>
                    <a:pt x="15389" y="4735"/>
                  </a:cubicBezTo>
                  <a:cubicBezTo>
                    <a:pt x="15715" y="4409"/>
                    <a:pt x="16016" y="4133"/>
                    <a:pt x="16291" y="3882"/>
                  </a:cubicBezTo>
                  <a:cubicBezTo>
                    <a:pt x="16667" y="3532"/>
                    <a:pt x="16692" y="3381"/>
                    <a:pt x="16342" y="3030"/>
                  </a:cubicBezTo>
                  <a:cubicBezTo>
                    <a:pt x="15966" y="2629"/>
                    <a:pt x="15565" y="2253"/>
                    <a:pt x="15139" y="1902"/>
                  </a:cubicBezTo>
                  <a:cubicBezTo>
                    <a:pt x="14927" y="1726"/>
                    <a:pt x="14776" y="1638"/>
                    <a:pt x="14632" y="1638"/>
                  </a:cubicBezTo>
                  <a:cubicBezTo>
                    <a:pt x="14468" y="1638"/>
                    <a:pt x="14312" y="1751"/>
                    <a:pt x="14086" y="1978"/>
                  </a:cubicBezTo>
                  <a:cubicBezTo>
                    <a:pt x="13835" y="2203"/>
                    <a:pt x="13610" y="2454"/>
                    <a:pt x="13359" y="2730"/>
                  </a:cubicBezTo>
                  <a:cubicBezTo>
                    <a:pt x="13033" y="2504"/>
                    <a:pt x="12758" y="2329"/>
                    <a:pt x="12457" y="2128"/>
                  </a:cubicBezTo>
                  <a:cubicBezTo>
                    <a:pt x="12582" y="1827"/>
                    <a:pt x="12733" y="1577"/>
                    <a:pt x="12833" y="1301"/>
                  </a:cubicBezTo>
                  <a:cubicBezTo>
                    <a:pt x="13033" y="875"/>
                    <a:pt x="12983" y="674"/>
                    <a:pt x="12532" y="524"/>
                  </a:cubicBezTo>
                  <a:cubicBezTo>
                    <a:pt x="11905" y="298"/>
                    <a:pt x="11279" y="148"/>
                    <a:pt x="10652" y="23"/>
                  </a:cubicBezTo>
                  <a:cubicBezTo>
                    <a:pt x="10569" y="8"/>
                    <a:pt x="10498" y="0"/>
                    <a:pt x="10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5661950" y="3852925"/>
              <a:ext cx="132250" cy="131000"/>
            </a:xfrm>
            <a:custGeom>
              <a:avLst/>
              <a:gdLst/>
              <a:ahLst/>
              <a:cxnLst/>
              <a:rect l="l" t="t" r="r" b="b"/>
              <a:pathLst>
                <a:path w="5290" h="5240" extrusionOk="0">
                  <a:moveTo>
                    <a:pt x="2657" y="603"/>
                  </a:moveTo>
                  <a:cubicBezTo>
                    <a:pt x="3810" y="603"/>
                    <a:pt x="4688" y="1505"/>
                    <a:pt x="4688" y="2633"/>
                  </a:cubicBezTo>
                  <a:cubicBezTo>
                    <a:pt x="4688" y="3746"/>
                    <a:pt x="3784" y="4688"/>
                    <a:pt x="2676" y="4688"/>
                  </a:cubicBezTo>
                  <a:cubicBezTo>
                    <a:pt x="2661" y="4688"/>
                    <a:pt x="2647" y="4688"/>
                    <a:pt x="2632" y="4688"/>
                  </a:cubicBezTo>
                  <a:cubicBezTo>
                    <a:pt x="1505" y="4663"/>
                    <a:pt x="602" y="3760"/>
                    <a:pt x="602" y="2633"/>
                  </a:cubicBezTo>
                  <a:cubicBezTo>
                    <a:pt x="602" y="1480"/>
                    <a:pt x="1505" y="603"/>
                    <a:pt x="2657" y="603"/>
                  </a:cubicBezTo>
                  <a:close/>
                  <a:moveTo>
                    <a:pt x="2607" y="1"/>
                  </a:moveTo>
                  <a:cubicBezTo>
                    <a:pt x="1154" y="26"/>
                    <a:pt x="1" y="1204"/>
                    <a:pt x="26" y="2658"/>
                  </a:cubicBezTo>
                  <a:cubicBezTo>
                    <a:pt x="51" y="4096"/>
                    <a:pt x="1179" y="5240"/>
                    <a:pt x="2611" y="5240"/>
                  </a:cubicBezTo>
                  <a:cubicBezTo>
                    <a:pt x="2626" y="5240"/>
                    <a:pt x="2642" y="5239"/>
                    <a:pt x="2657" y="5239"/>
                  </a:cubicBezTo>
                  <a:cubicBezTo>
                    <a:pt x="4111" y="5239"/>
                    <a:pt x="5289" y="4086"/>
                    <a:pt x="5289" y="2633"/>
                  </a:cubicBezTo>
                  <a:cubicBezTo>
                    <a:pt x="5289" y="1154"/>
                    <a:pt x="4086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5010950" y="3760875"/>
              <a:ext cx="392250" cy="389575"/>
            </a:xfrm>
            <a:custGeom>
              <a:avLst/>
              <a:gdLst/>
              <a:ahLst/>
              <a:cxnLst/>
              <a:rect l="l" t="t" r="r" b="b"/>
              <a:pathLst>
                <a:path w="15690" h="15583" extrusionOk="0">
                  <a:moveTo>
                    <a:pt x="8923" y="525"/>
                  </a:moveTo>
                  <a:cubicBezTo>
                    <a:pt x="9399" y="550"/>
                    <a:pt x="9850" y="675"/>
                    <a:pt x="10326" y="876"/>
                  </a:cubicBezTo>
                  <a:cubicBezTo>
                    <a:pt x="10226" y="1102"/>
                    <a:pt x="10126" y="1277"/>
                    <a:pt x="10051" y="1477"/>
                  </a:cubicBezTo>
                  <a:cubicBezTo>
                    <a:pt x="9900" y="1878"/>
                    <a:pt x="9925" y="2029"/>
                    <a:pt x="10276" y="2254"/>
                  </a:cubicBezTo>
                  <a:cubicBezTo>
                    <a:pt x="10452" y="2405"/>
                    <a:pt x="10677" y="2505"/>
                    <a:pt x="10878" y="2630"/>
                  </a:cubicBezTo>
                  <a:cubicBezTo>
                    <a:pt x="11027" y="2705"/>
                    <a:pt x="11122" y="2743"/>
                    <a:pt x="11205" y="2743"/>
                  </a:cubicBezTo>
                  <a:cubicBezTo>
                    <a:pt x="11317" y="2743"/>
                    <a:pt x="11407" y="2674"/>
                    <a:pt x="11580" y="2530"/>
                  </a:cubicBezTo>
                  <a:cubicBezTo>
                    <a:pt x="11805" y="2330"/>
                    <a:pt x="12006" y="2129"/>
                    <a:pt x="12256" y="1904"/>
                  </a:cubicBezTo>
                  <a:cubicBezTo>
                    <a:pt x="12632" y="2154"/>
                    <a:pt x="12983" y="2480"/>
                    <a:pt x="13334" y="2881"/>
                  </a:cubicBezTo>
                  <a:cubicBezTo>
                    <a:pt x="13108" y="3107"/>
                    <a:pt x="12883" y="3332"/>
                    <a:pt x="12657" y="3558"/>
                  </a:cubicBezTo>
                  <a:cubicBezTo>
                    <a:pt x="12331" y="3883"/>
                    <a:pt x="12306" y="3984"/>
                    <a:pt x="12607" y="4360"/>
                  </a:cubicBezTo>
                  <a:cubicBezTo>
                    <a:pt x="12758" y="4560"/>
                    <a:pt x="12908" y="4761"/>
                    <a:pt x="13083" y="4961"/>
                  </a:cubicBezTo>
                  <a:cubicBezTo>
                    <a:pt x="13225" y="5135"/>
                    <a:pt x="13318" y="5209"/>
                    <a:pt x="13448" y="5209"/>
                  </a:cubicBezTo>
                  <a:cubicBezTo>
                    <a:pt x="13524" y="5209"/>
                    <a:pt x="13614" y="5183"/>
                    <a:pt x="13735" y="5137"/>
                  </a:cubicBezTo>
                  <a:cubicBezTo>
                    <a:pt x="14011" y="5036"/>
                    <a:pt x="14261" y="4911"/>
                    <a:pt x="14562" y="4786"/>
                  </a:cubicBezTo>
                  <a:cubicBezTo>
                    <a:pt x="14863" y="5337"/>
                    <a:pt x="15013" y="5914"/>
                    <a:pt x="15113" y="6565"/>
                  </a:cubicBezTo>
                  <a:cubicBezTo>
                    <a:pt x="14788" y="6615"/>
                    <a:pt x="14487" y="6665"/>
                    <a:pt x="14161" y="6716"/>
                  </a:cubicBezTo>
                  <a:cubicBezTo>
                    <a:pt x="13735" y="6766"/>
                    <a:pt x="13685" y="6816"/>
                    <a:pt x="13710" y="7242"/>
                  </a:cubicBezTo>
                  <a:cubicBezTo>
                    <a:pt x="13710" y="7643"/>
                    <a:pt x="13710" y="8019"/>
                    <a:pt x="13735" y="8395"/>
                  </a:cubicBezTo>
                  <a:cubicBezTo>
                    <a:pt x="13760" y="8595"/>
                    <a:pt x="13810" y="8796"/>
                    <a:pt x="13835" y="8996"/>
                  </a:cubicBezTo>
                  <a:lnTo>
                    <a:pt x="15164" y="8996"/>
                  </a:lnTo>
                  <a:cubicBezTo>
                    <a:pt x="15038" y="9472"/>
                    <a:pt x="14938" y="9899"/>
                    <a:pt x="14813" y="10400"/>
                  </a:cubicBezTo>
                  <a:cubicBezTo>
                    <a:pt x="14487" y="10224"/>
                    <a:pt x="14211" y="10099"/>
                    <a:pt x="13936" y="9974"/>
                  </a:cubicBezTo>
                  <a:cubicBezTo>
                    <a:pt x="13807" y="9909"/>
                    <a:pt x="13705" y="9875"/>
                    <a:pt x="13618" y="9875"/>
                  </a:cubicBezTo>
                  <a:cubicBezTo>
                    <a:pt x="13468" y="9875"/>
                    <a:pt x="13361" y="9977"/>
                    <a:pt x="13234" y="10199"/>
                  </a:cubicBezTo>
                  <a:cubicBezTo>
                    <a:pt x="13083" y="10450"/>
                    <a:pt x="12958" y="10751"/>
                    <a:pt x="12858" y="11026"/>
                  </a:cubicBezTo>
                  <a:cubicBezTo>
                    <a:pt x="12732" y="11352"/>
                    <a:pt x="12783" y="11503"/>
                    <a:pt x="13083" y="11728"/>
                  </a:cubicBezTo>
                  <a:cubicBezTo>
                    <a:pt x="13284" y="11879"/>
                    <a:pt x="13509" y="12029"/>
                    <a:pt x="13785" y="12229"/>
                  </a:cubicBezTo>
                  <a:cubicBezTo>
                    <a:pt x="13459" y="12605"/>
                    <a:pt x="13184" y="12931"/>
                    <a:pt x="12858" y="13282"/>
                  </a:cubicBezTo>
                  <a:cubicBezTo>
                    <a:pt x="12632" y="13031"/>
                    <a:pt x="12457" y="12831"/>
                    <a:pt x="12281" y="12630"/>
                  </a:cubicBezTo>
                  <a:cubicBezTo>
                    <a:pt x="12092" y="12441"/>
                    <a:pt x="11962" y="12347"/>
                    <a:pt x="11815" y="12347"/>
                  </a:cubicBezTo>
                  <a:cubicBezTo>
                    <a:pt x="11689" y="12347"/>
                    <a:pt x="11551" y="12416"/>
                    <a:pt x="11354" y="12555"/>
                  </a:cubicBezTo>
                  <a:cubicBezTo>
                    <a:pt x="11179" y="12681"/>
                    <a:pt x="11003" y="12806"/>
                    <a:pt x="10828" y="12931"/>
                  </a:cubicBezTo>
                  <a:cubicBezTo>
                    <a:pt x="10477" y="13207"/>
                    <a:pt x="10452" y="13282"/>
                    <a:pt x="10602" y="13708"/>
                  </a:cubicBezTo>
                  <a:cubicBezTo>
                    <a:pt x="10652" y="13808"/>
                    <a:pt x="10727" y="13934"/>
                    <a:pt x="10778" y="14059"/>
                  </a:cubicBezTo>
                  <a:cubicBezTo>
                    <a:pt x="10828" y="14184"/>
                    <a:pt x="10878" y="14310"/>
                    <a:pt x="10953" y="14485"/>
                  </a:cubicBezTo>
                  <a:cubicBezTo>
                    <a:pt x="10427" y="14786"/>
                    <a:pt x="9850" y="14936"/>
                    <a:pt x="9224" y="15062"/>
                  </a:cubicBezTo>
                  <a:cubicBezTo>
                    <a:pt x="9199" y="14786"/>
                    <a:pt x="9174" y="14560"/>
                    <a:pt x="9149" y="14310"/>
                  </a:cubicBezTo>
                  <a:cubicBezTo>
                    <a:pt x="9123" y="13833"/>
                    <a:pt x="9073" y="13783"/>
                    <a:pt x="8572" y="13783"/>
                  </a:cubicBezTo>
                  <a:cubicBezTo>
                    <a:pt x="8409" y="13771"/>
                    <a:pt x="8240" y="13765"/>
                    <a:pt x="8071" y="13765"/>
                  </a:cubicBezTo>
                  <a:cubicBezTo>
                    <a:pt x="7902" y="13765"/>
                    <a:pt x="7732" y="13771"/>
                    <a:pt x="7570" y="13783"/>
                  </a:cubicBezTo>
                  <a:cubicBezTo>
                    <a:pt x="7018" y="13808"/>
                    <a:pt x="6943" y="13884"/>
                    <a:pt x="6868" y="14435"/>
                  </a:cubicBezTo>
                  <a:cubicBezTo>
                    <a:pt x="6843" y="14635"/>
                    <a:pt x="6843" y="14836"/>
                    <a:pt x="6818" y="15087"/>
                  </a:cubicBezTo>
                  <a:cubicBezTo>
                    <a:pt x="6341" y="15087"/>
                    <a:pt x="5890" y="14936"/>
                    <a:pt x="5414" y="14761"/>
                  </a:cubicBezTo>
                  <a:cubicBezTo>
                    <a:pt x="5514" y="14485"/>
                    <a:pt x="5615" y="14259"/>
                    <a:pt x="5690" y="14009"/>
                  </a:cubicBezTo>
                  <a:cubicBezTo>
                    <a:pt x="5815" y="13583"/>
                    <a:pt x="5790" y="13457"/>
                    <a:pt x="5439" y="13232"/>
                  </a:cubicBezTo>
                  <a:cubicBezTo>
                    <a:pt x="5189" y="13031"/>
                    <a:pt x="4913" y="12881"/>
                    <a:pt x="4612" y="12731"/>
                  </a:cubicBezTo>
                  <a:cubicBezTo>
                    <a:pt x="4527" y="12683"/>
                    <a:pt x="4442" y="12661"/>
                    <a:pt x="4359" y="12661"/>
                  </a:cubicBezTo>
                  <a:cubicBezTo>
                    <a:pt x="4223" y="12661"/>
                    <a:pt x="4095" y="12722"/>
                    <a:pt x="3986" y="12831"/>
                  </a:cubicBezTo>
                  <a:cubicBezTo>
                    <a:pt x="3860" y="12956"/>
                    <a:pt x="3735" y="13056"/>
                    <a:pt x="3610" y="13182"/>
                  </a:cubicBezTo>
                  <a:cubicBezTo>
                    <a:pt x="3484" y="13282"/>
                    <a:pt x="3359" y="13407"/>
                    <a:pt x="3184" y="13558"/>
                  </a:cubicBezTo>
                  <a:cubicBezTo>
                    <a:pt x="2783" y="13157"/>
                    <a:pt x="2407" y="12756"/>
                    <a:pt x="1955" y="12330"/>
                  </a:cubicBezTo>
                  <a:cubicBezTo>
                    <a:pt x="2231" y="12129"/>
                    <a:pt x="2457" y="11979"/>
                    <a:pt x="2657" y="11828"/>
                  </a:cubicBezTo>
                  <a:cubicBezTo>
                    <a:pt x="2983" y="11603"/>
                    <a:pt x="3008" y="11528"/>
                    <a:pt x="2883" y="11152"/>
                  </a:cubicBezTo>
                  <a:cubicBezTo>
                    <a:pt x="2833" y="10951"/>
                    <a:pt x="2757" y="10751"/>
                    <a:pt x="2682" y="10525"/>
                  </a:cubicBezTo>
                  <a:cubicBezTo>
                    <a:pt x="2555" y="10180"/>
                    <a:pt x="2454" y="10045"/>
                    <a:pt x="2217" y="10045"/>
                  </a:cubicBezTo>
                  <a:cubicBezTo>
                    <a:pt x="2127" y="10045"/>
                    <a:pt x="2018" y="10065"/>
                    <a:pt x="1880" y="10099"/>
                  </a:cubicBezTo>
                  <a:cubicBezTo>
                    <a:pt x="1580" y="10149"/>
                    <a:pt x="1254" y="10249"/>
                    <a:pt x="878" y="10325"/>
                  </a:cubicBezTo>
                  <a:cubicBezTo>
                    <a:pt x="752" y="9798"/>
                    <a:pt x="627" y="9297"/>
                    <a:pt x="502" y="8721"/>
                  </a:cubicBezTo>
                  <a:lnTo>
                    <a:pt x="1279" y="8721"/>
                  </a:lnTo>
                  <a:cubicBezTo>
                    <a:pt x="1755" y="8696"/>
                    <a:pt x="1880" y="8570"/>
                    <a:pt x="1905" y="8094"/>
                  </a:cubicBezTo>
                  <a:cubicBezTo>
                    <a:pt x="1955" y="7693"/>
                    <a:pt x="1981" y="7317"/>
                    <a:pt x="2006" y="6916"/>
                  </a:cubicBezTo>
                  <a:cubicBezTo>
                    <a:pt x="2031" y="6565"/>
                    <a:pt x="1955" y="6515"/>
                    <a:pt x="1605" y="6490"/>
                  </a:cubicBezTo>
                  <a:cubicBezTo>
                    <a:pt x="1304" y="6465"/>
                    <a:pt x="978" y="6440"/>
                    <a:pt x="627" y="6440"/>
                  </a:cubicBezTo>
                  <a:cubicBezTo>
                    <a:pt x="702" y="5788"/>
                    <a:pt x="903" y="5212"/>
                    <a:pt x="1179" y="4660"/>
                  </a:cubicBezTo>
                  <a:cubicBezTo>
                    <a:pt x="1454" y="4761"/>
                    <a:pt x="1680" y="4861"/>
                    <a:pt x="1930" y="4936"/>
                  </a:cubicBezTo>
                  <a:cubicBezTo>
                    <a:pt x="2033" y="4979"/>
                    <a:pt x="2129" y="5001"/>
                    <a:pt x="2220" y="5001"/>
                  </a:cubicBezTo>
                  <a:cubicBezTo>
                    <a:pt x="2396" y="5001"/>
                    <a:pt x="2550" y="4917"/>
                    <a:pt x="2682" y="4736"/>
                  </a:cubicBezTo>
                  <a:cubicBezTo>
                    <a:pt x="2933" y="4410"/>
                    <a:pt x="3209" y="4109"/>
                    <a:pt x="3459" y="3783"/>
                  </a:cubicBezTo>
                  <a:cubicBezTo>
                    <a:pt x="3685" y="3508"/>
                    <a:pt x="3660" y="3357"/>
                    <a:pt x="3384" y="3107"/>
                  </a:cubicBezTo>
                  <a:cubicBezTo>
                    <a:pt x="3184" y="2906"/>
                    <a:pt x="2983" y="2706"/>
                    <a:pt x="2732" y="2480"/>
                  </a:cubicBezTo>
                  <a:cubicBezTo>
                    <a:pt x="3008" y="2254"/>
                    <a:pt x="3284" y="2029"/>
                    <a:pt x="3560" y="1803"/>
                  </a:cubicBezTo>
                  <a:cubicBezTo>
                    <a:pt x="3735" y="2054"/>
                    <a:pt x="3860" y="2254"/>
                    <a:pt x="4011" y="2480"/>
                  </a:cubicBezTo>
                  <a:cubicBezTo>
                    <a:pt x="4169" y="2702"/>
                    <a:pt x="4288" y="2804"/>
                    <a:pt x="4455" y="2804"/>
                  </a:cubicBezTo>
                  <a:cubicBezTo>
                    <a:pt x="4552" y="2804"/>
                    <a:pt x="4666" y="2770"/>
                    <a:pt x="4813" y="2706"/>
                  </a:cubicBezTo>
                  <a:cubicBezTo>
                    <a:pt x="5815" y="2254"/>
                    <a:pt x="5815" y="2229"/>
                    <a:pt x="5414" y="1202"/>
                  </a:cubicBezTo>
                  <a:cubicBezTo>
                    <a:pt x="5389" y="1127"/>
                    <a:pt x="5364" y="1026"/>
                    <a:pt x="5314" y="876"/>
                  </a:cubicBezTo>
                  <a:cubicBezTo>
                    <a:pt x="5615" y="801"/>
                    <a:pt x="5890" y="701"/>
                    <a:pt x="6216" y="600"/>
                  </a:cubicBezTo>
                  <a:cubicBezTo>
                    <a:pt x="6266" y="901"/>
                    <a:pt x="6291" y="1127"/>
                    <a:pt x="6316" y="1352"/>
                  </a:cubicBezTo>
                  <a:cubicBezTo>
                    <a:pt x="6367" y="1678"/>
                    <a:pt x="6442" y="1778"/>
                    <a:pt x="6768" y="1778"/>
                  </a:cubicBezTo>
                  <a:cubicBezTo>
                    <a:pt x="7344" y="1778"/>
                    <a:pt x="7920" y="1753"/>
                    <a:pt x="8497" y="1703"/>
                  </a:cubicBezTo>
                  <a:cubicBezTo>
                    <a:pt x="8823" y="1678"/>
                    <a:pt x="8873" y="1603"/>
                    <a:pt x="8898" y="1252"/>
                  </a:cubicBezTo>
                  <a:cubicBezTo>
                    <a:pt x="8898" y="1127"/>
                    <a:pt x="8898" y="1001"/>
                    <a:pt x="8898" y="901"/>
                  </a:cubicBezTo>
                  <a:cubicBezTo>
                    <a:pt x="8898" y="801"/>
                    <a:pt x="8898" y="701"/>
                    <a:pt x="8923" y="525"/>
                  </a:cubicBezTo>
                  <a:close/>
                  <a:moveTo>
                    <a:pt x="8739" y="1"/>
                  </a:moveTo>
                  <a:cubicBezTo>
                    <a:pt x="8535" y="1"/>
                    <a:pt x="8467" y="125"/>
                    <a:pt x="8447" y="425"/>
                  </a:cubicBezTo>
                  <a:cubicBezTo>
                    <a:pt x="8422" y="675"/>
                    <a:pt x="8447" y="951"/>
                    <a:pt x="8447" y="1252"/>
                  </a:cubicBezTo>
                  <a:cubicBezTo>
                    <a:pt x="7845" y="1277"/>
                    <a:pt x="7319" y="1327"/>
                    <a:pt x="6768" y="1352"/>
                  </a:cubicBezTo>
                  <a:cubicBezTo>
                    <a:pt x="6742" y="1026"/>
                    <a:pt x="6692" y="751"/>
                    <a:pt x="6667" y="500"/>
                  </a:cubicBezTo>
                  <a:cubicBezTo>
                    <a:pt x="6629" y="198"/>
                    <a:pt x="6592" y="95"/>
                    <a:pt x="6414" y="95"/>
                  </a:cubicBezTo>
                  <a:cubicBezTo>
                    <a:pt x="6356" y="95"/>
                    <a:pt x="6283" y="106"/>
                    <a:pt x="6191" y="124"/>
                  </a:cubicBezTo>
                  <a:cubicBezTo>
                    <a:pt x="5865" y="199"/>
                    <a:pt x="5539" y="300"/>
                    <a:pt x="5239" y="400"/>
                  </a:cubicBezTo>
                  <a:cubicBezTo>
                    <a:pt x="4788" y="575"/>
                    <a:pt x="4737" y="726"/>
                    <a:pt x="4913" y="1177"/>
                  </a:cubicBezTo>
                  <a:cubicBezTo>
                    <a:pt x="5013" y="1427"/>
                    <a:pt x="5113" y="1678"/>
                    <a:pt x="5214" y="1954"/>
                  </a:cubicBezTo>
                  <a:cubicBezTo>
                    <a:pt x="4938" y="2104"/>
                    <a:pt x="4712" y="2229"/>
                    <a:pt x="4487" y="2355"/>
                  </a:cubicBezTo>
                  <a:cubicBezTo>
                    <a:pt x="4311" y="2129"/>
                    <a:pt x="4186" y="1929"/>
                    <a:pt x="4036" y="1728"/>
                  </a:cubicBezTo>
                  <a:cubicBezTo>
                    <a:pt x="3881" y="1511"/>
                    <a:pt x="3725" y="1399"/>
                    <a:pt x="3547" y="1399"/>
                  </a:cubicBezTo>
                  <a:cubicBezTo>
                    <a:pt x="3436" y="1399"/>
                    <a:pt x="3317" y="1442"/>
                    <a:pt x="3184" y="1528"/>
                  </a:cubicBezTo>
                  <a:cubicBezTo>
                    <a:pt x="2783" y="1753"/>
                    <a:pt x="2432" y="2029"/>
                    <a:pt x="2156" y="2455"/>
                  </a:cubicBezTo>
                  <a:cubicBezTo>
                    <a:pt x="2457" y="2806"/>
                    <a:pt x="2757" y="3157"/>
                    <a:pt x="3058" y="3482"/>
                  </a:cubicBezTo>
                  <a:cubicBezTo>
                    <a:pt x="2958" y="3633"/>
                    <a:pt x="2858" y="3758"/>
                    <a:pt x="2757" y="3858"/>
                  </a:cubicBezTo>
                  <a:cubicBezTo>
                    <a:pt x="2582" y="4084"/>
                    <a:pt x="2407" y="4435"/>
                    <a:pt x="2156" y="4485"/>
                  </a:cubicBezTo>
                  <a:cubicBezTo>
                    <a:pt x="2118" y="4496"/>
                    <a:pt x="2078" y="4502"/>
                    <a:pt x="2037" y="4502"/>
                  </a:cubicBezTo>
                  <a:cubicBezTo>
                    <a:pt x="1807" y="4502"/>
                    <a:pt x="1538" y="4344"/>
                    <a:pt x="1304" y="4259"/>
                  </a:cubicBezTo>
                  <a:cubicBezTo>
                    <a:pt x="1220" y="4222"/>
                    <a:pt x="1143" y="4202"/>
                    <a:pt x="1073" y="4202"/>
                  </a:cubicBezTo>
                  <a:cubicBezTo>
                    <a:pt x="955" y="4202"/>
                    <a:pt x="856" y="4259"/>
                    <a:pt x="778" y="4385"/>
                  </a:cubicBezTo>
                  <a:cubicBezTo>
                    <a:pt x="477" y="5011"/>
                    <a:pt x="201" y="5638"/>
                    <a:pt x="201" y="6365"/>
                  </a:cubicBezTo>
                  <a:cubicBezTo>
                    <a:pt x="201" y="6766"/>
                    <a:pt x="276" y="6841"/>
                    <a:pt x="702" y="6891"/>
                  </a:cubicBezTo>
                  <a:cubicBezTo>
                    <a:pt x="978" y="6916"/>
                    <a:pt x="1254" y="6916"/>
                    <a:pt x="1580" y="6941"/>
                  </a:cubicBezTo>
                  <a:cubicBezTo>
                    <a:pt x="1529" y="7392"/>
                    <a:pt x="1479" y="7818"/>
                    <a:pt x="1454" y="8244"/>
                  </a:cubicBezTo>
                  <a:cubicBezTo>
                    <a:pt x="1279" y="8269"/>
                    <a:pt x="1153" y="8295"/>
                    <a:pt x="1028" y="8295"/>
                  </a:cubicBezTo>
                  <a:cubicBezTo>
                    <a:pt x="878" y="8320"/>
                    <a:pt x="752" y="8320"/>
                    <a:pt x="627" y="8345"/>
                  </a:cubicBezTo>
                  <a:cubicBezTo>
                    <a:pt x="151" y="8420"/>
                    <a:pt x="1" y="8595"/>
                    <a:pt x="101" y="9071"/>
                  </a:cubicBezTo>
                  <a:cubicBezTo>
                    <a:pt x="176" y="9472"/>
                    <a:pt x="276" y="9874"/>
                    <a:pt x="377" y="10249"/>
                  </a:cubicBezTo>
                  <a:cubicBezTo>
                    <a:pt x="485" y="10597"/>
                    <a:pt x="556" y="10681"/>
                    <a:pt x="850" y="10681"/>
                  </a:cubicBezTo>
                  <a:cubicBezTo>
                    <a:pt x="895" y="10681"/>
                    <a:pt x="946" y="10679"/>
                    <a:pt x="1003" y="10676"/>
                  </a:cubicBezTo>
                  <a:cubicBezTo>
                    <a:pt x="1354" y="10650"/>
                    <a:pt x="1730" y="10575"/>
                    <a:pt x="2181" y="10525"/>
                  </a:cubicBezTo>
                  <a:cubicBezTo>
                    <a:pt x="2281" y="10826"/>
                    <a:pt x="2382" y="11102"/>
                    <a:pt x="2457" y="11352"/>
                  </a:cubicBezTo>
                  <a:cubicBezTo>
                    <a:pt x="2206" y="11578"/>
                    <a:pt x="1955" y="11728"/>
                    <a:pt x="1755" y="11929"/>
                  </a:cubicBezTo>
                  <a:cubicBezTo>
                    <a:pt x="1479" y="12229"/>
                    <a:pt x="1454" y="12405"/>
                    <a:pt x="1730" y="12731"/>
                  </a:cubicBezTo>
                  <a:cubicBezTo>
                    <a:pt x="2031" y="13107"/>
                    <a:pt x="2382" y="13457"/>
                    <a:pt x="2732" y="13783"/>
                  </a:cubicBezTo>
                  <a:cubicBezTo>
                    <a:pt x="2901" y="13940"/>
                    <a:pt x="3023" y="14015"/>
                    <a:pt x="3147" y="14015"/>
                  </a:cubicBezTo>
                  <a:cubicBezTo>
                    <a:pt x="3280" y="14015"/>
                    <a:pt x="3414" y="13927"/>
                    <a:pt x="3610" y="13758"/>
                  </a:cubicBezTo>
                  <a:cubicBezTo>
                    <a:pt x="3835" y="13533"/>
                    <a:pt x="4086" y="13332"/>
                    <a:pt x="4336" y="13132"/>
                  </a:cubicBezTo>
                  <a:cubicBezTo>
                    <a:pt x="4687" y="13282"/>
                    <a:pt x="5038" y="13382"/>
                    <a:pt x="5264" y="13733"/>
                  </a:cubicBezTo>
                  <a:cubicBezTo>
                    <a:pt x="5164" y="14009"/>
                    <a:pt x="5088" y="14259"/>
                    <a:pt x="5013" y="14510"/>
                  </a:cubicBezTo>
                  <a:cubicBezTo>
                    <a:pt x="4838" y="15036"/>
                    <a:pt x="4888" y="15137"/>
                    <a:pt x="5389" y="15287"/>
                  </a:cubicBezTo>
                  <a:cubicBezTo>
                    <a:pt x="5765" y="15387"/>
                    <a:pt x="6141" y="15488"/>
                    <a:pt x="6517" y="15563"/>
                  </a:cubicBezTo>
                  <a:cubicBezTo>
                    <a:pt x="6601" y="15576"/>
                    <a:pt x="6675" y="15583"/>
                    <a:pt x="6742" y="15583"/>
                  </a:cubicBezTo>
                  <a:cubicBezTo>
                    <a:pt x="7053" y="15583"/>
                    <a:pt x="7186" y="15429"/>
                    <a:pt x="7269" y="15036"/>
                  </a:cubicBezTo>
                  <a:cubicBezTo>
                    <a:pt x="7294" y="14786"/>
                    <a:pt x="7344" y="14510"/>
                    <a:pt x="7369" y="14234"/>
                  </a:cubicBezTo>
                  <a:lnTo>
                    <a:pt x="8647" y="14234"/>
                  </a:lnTo>
                  <a:cubicBezTo>
                    <a:pt x="8697" y="14535"/>
                    <a:pt x="8722" y="14786"/>
                    <a:pt x="8773" y="15062"/>
                  </a:cubicBezTo>
                  <a:cubicBezTo>
                    <a:pt x="8850" y="15409"/>
                    <a:pt x="8942" y="15548"/>
                    <a:pt x="9186" y="15548"/>
                  </a:cubicBezTo>
                  <a:cubicBezTo>
                    <a:pt x="9259" y="15548"/>
                    <a:pt x="9345" y="15536"/>
                    <a:pt x="9449" y="15513"/>
                  </a:cubicBezTo>
                  <a:cubicBezTo>
                    <a:pt x="10001" y="15362"/>
                    <a:pt x="10552" y="15187"/>
                    <a:pt x="11078" y="14986"/>
                  </a:cubicBezTo>
                  <a:cubicBezTo>
                    <a:pt x="11454" y="14836"/>
                    <a:pt x="11504" y="14660"/>
                    <a:pt x="11354" y="14259"/>
                  </a:cubicBezTo>
                  <a:cubicBezTo>
                    <a:pt x="11229" y="13984"/>
                    <a:pt x="11103" y="13683"/>
                    <a:pt x="10978" y="13382"/>
                  </a:cubicBezTo>
                  <a:cubicBezTo>
                    <a:pt x="11279" y="13182"/>
                    <a:pt x="11529" y="13006"/>
                    <a:pt x="11780" y="12831"/>
                  </a:cubicBezTo>
                  <a:cubicBezTo>
                    <a:pt x="12031" y="13107"/>
                    <a:pt x="12231" y="13332"/>
                    <a:pt x="12457" y="13558"/>
                  </a:cubicBezTo>
                  <a:cubicBezTo>
                    <a:pt x="12623" y="13724"/>
                    <a:pt x="12730" y="13812"/>
                    <a:pt x="12842" y="13812"/>
                  </a:cubicBezTo>
                  <a:cubicBezTo>
                    <a:pt x="12950" y="13812"/>
                    <a:pt x="13062" y="13730"/>
                    <a:pt x="13234" y="13558"/>
                  </a:cubicBezTo>
                  <a:cubicBezTo>
                    <a:pt x="13534" y="13232"/>
                    <a:pt x="13835" y="12906"/>
                    <a:pt x="14111" y="12580"/>
                  </a:cubicBezTo>
                  <a:cubicBezTo>
                    <a:pt x="14387" y="12229"/>
                    <a:pt x="14362" y="12154"/>
                    <a:pt x="14036" y="11879"/>
                  </a:cubicBezTo>
                  <a:cubicBezTo>
                    <a:pt x="13785" y="11678"/>
                    <a:pt x="13534" y="11478"/>
                    <a:pt x="13234" y="11277"/>
                  </a:cubicBezTo>
                  <a:cubicBezTo>
                    <a:pt x="13384" y="10976"/>
                    <a:pt x="13509" y="10676"/>
                    <a:pt x="13635" y="10400"/>
                  </a:cubicBezTo>
                  <a:cubicBezTo>
                    <a:pt x="14161" y="10550"/>
                    <a:pt x="14562" y="10851"/>
                    <a:pt x="15088" y="10851"/>
                  </a:cubicBezTo>
                  <a:cubicBezTo>
                    <a:pt x="15364" y="10275"/>
                    <a:pt x="15514" y="9673"/>
                    <a:pt x="15615" y="9071"/>
                  </a:cubicBezTo>
                  <a:cubicBezTo>
                    <a:pt x="15690" y="8721"/>
                    <a:pt x="15640" y="8670"/>
                    <a:pt x="15264" y="8620"/>
                  </a:cubicBezTo>
                  <a:cubicBezTo>
                    <a:pt x="14938" y="8570"/>
                    <a:pt x="14612" y="8545"/>
                    <a:pt x="14236" y="8520"/>
                  </a:cubicBezTo>
                  <a:cubicBezTo>
                    <a:pt x="14211" y="8069"/>
                    <a:pt x="14186" y="7643"/>
                    <a:pt x="14161" y="7167"/>
                  </a:cubicBezTo>
                  <a:cubicBezTo>
                    <a:pt x="14562" y="7117"/>
                    <a:pt x="14888" y="7066"/>
                    <a:pt x="15239" y="7016"/>
                  </a:cubicBezTo>
                  <a:cubicBezTo>
                    <a:pt x="15615" y="6966"/>
                    <a:pt x="15690" y="6866"/>
                    <a:pt x="15615" y="6515"/>
                  </a:cubicBezTo>
                  <a:cubicBezTo>
                    <a:pt x="15464" y="5914"/>
                    <a:pt x="15289" y="5312"/>
                    <a:pt x="15088" y="4736"/>
                  </a:cubicBezTo>
                  <a:cubicBezTo>
                    <a:pt x="14987" y="4449"/>
                    <a:pt x="14897" y="4344"/>
                    <a:pt x="14720" y="4344"/>
                  </a:cubicBezTo>
                  <a:cubicBezTo>
                    <a:pt x="14633" y="4344"/>
                    <a:pt x="14526" y="4369"/>
                    <a:pt x="14387" y="4410"/>
                  </a:cubicBezTo>
                  <a:cubicBezTo>
                    <a:pt x="14086" y="4510"/>
                    <a:pt x="13785" y="4610"/>
                    <a:pt x="13484" y="4736"/>
                  </a:cubicBezTo>
                  <a:cubicBezTo>
                    <a:pt x="13284" y="4460"/>
                    <a:pt x="13108" y="4234"/>
                    <a:pt x="12908" y="3984"/>
                  </a:cubicBezTo>
                  <a:cubicBezTo>
                    <a:pt x="13184" y="3708"/>
                    <a:pt x="13409" y="3482"/>
                    <a:pt x="13660" y="3257"/>
                  </a:cubicBezTo>
                  <a:cubicBezTo>
                    <a:pt x="13961" y="2981"/>
                    <a:pt x="13986" y="2856"/>
                    <a:pt x="13685" y="2530"/>
                  </a:cubicBezTo>
                  <a:cubicBezTo>
                    <a:pt x="13359" y="2204"/>
                    <a:pt x="13033" y="1904"/>
                    <a:pt x="12682" y="1603"/>
                  </a:cubicBezTo>
                  <a:cubicBezTo>
                    <a:pt x="12508" y="1452"/>
                    <a:pt x="12382" y="1376"/>
                    <a:pt x="12259" y="1376"/>
                  </a:cubicBezTo>
                  <a:cubicBezTo>
                    <a:pt x="12118" y="1376"/>
                    <a:pt x="11981" y="1477"/>
                    <a:pt x="11780" y="1678"/>
                  </a:cubicBezTo>
                  <a:cubicBezTo>
                    <a:pt x="11580" y="1853"/>
                    <a:pt x="11404" y="2079"/>
                    <a:pt x="11179" y="2305"/>
                  </a:cubicBezTo>
                  <a:cubicBezTo>
                    <a:pt x="10903" y="2104"/>
                    <a:pt x="10677" y="1954"/>
                    <a:pt x="10427" y="1778"/>
                  </a:cubicBezTo>
                  <a:cubicBezTo>
                    <a:pt x="10552" y="1528"/>
                    <a:pt x="10652" y="1327"/>
                    <a:pt x="10753" y="1102"/>
                  </a:cubicBezTo>
                  <a:cubicBezTo>
                    <a:pt x="10903" y="751"/>
                    <a:pt x="10878" y="575"/>
                    <a:pt x="10477" y="450"/>
                  </a:cubicBezTo>
                  <a:cubicBezTo>
                    <a:pt x="9976" y="274"/>
                    <a:pt x="9449" y="149"/>
                    <a:pt x="8923" y="24"/>
                  </a:cubicBezTo>
                  <a:cubicBezTo>
                    <a:pt x="8852" y="9"/>
                    <a:pt x="8791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5155075" y="3905550"/>
              <a:ext cx="110300" cy="109700"/>
            </a:xfrm>
            <a:custGeom>
              <a:avLst/>
              <a:gdLst/>
              <a:ahLst/>
              <a:cxnLst/>
              <a:rect l="l" t="t" r="r" b="b"/>
              <a:pathLst>
                <a:path w="4412" h="4388" extrusionOk="0">
                  <a:moveTo>
                    <a:pt x="2185" y="502"/>
                  </a:moveTo>
                  <a:cubicBezTo>
                    <a:pt x="2200" y="502"/>
                    <a:pt x="2215" y="502"/>
                    <a:pt x="2231" y="503"/>
                  </a:cubicBezTo>
                  <a:cubicBezTo>
                    <a:pt x="3183" y="503"/>
                    <a:pt x="3910" y="1254"/>
                    <a:pt x="3935" y="2182"/>
                  </a:cubicBezTo>
                  <a:cubicBezTo>
                    <a:pt x="3935" y="3120"/>
                    <a:pt x="3157" y="3912"/>
                    <a:pt x="2248" y="3912"/>
                  </a:cubicBezTo>
                  <a:cubicBezTo>
                    <a:pt x="2234" y="3912"/>
                    <a:pt x="2220" y="3911"/>
                    <a:pt x="2206" y="3911"/>
                  </a:cubicBezTo>
                  <a:cubicBezTo>
                    <a:pt x="1253" y="3911"/>
                    <a:pt x="501" y="3134"/>
                    <a:pt x="501" y="2207"/>
                  </a:cubicBezTo>
                  <a:cubicBezTo>
                    <a:pt x="477" y="1269"/>
                    <a:pt x="1229" y="502"/>
                    <a:pt x="2185" y="502"/>
                  </a:cubicBezTo>
                  <a:close/>
                  <a:moveTo>
                    <a:pt x="2226" y="1"/>
                  </a:moveTo>
                  <a:cubicBezTo>
                    <a:pt x="2211" y="1"/>
                    <a:pt x="2196" y="1"/>
                    <a:pt x="2180" y="1"/>
                  </a:cubicBezTo>
                  <a:cubicBezTo>
                    <a:pt x="952" y="26"/>
                    <a:pt x="0" y="1004"/>
                    <a:pt x="25" y="2232"/>
                  </a:cubicBezTo>
                  <a:cubicBezTo>
                    <a:pt x="25" y="3420"/>
                    <a:pt x="978" y="4388"/>
                    <a:pt x="2184" y="4388"/>
                  </a:cubicBezTo>
                  <a:cubicBezTo>
                    <a:pt x="2200" y="4388"/>
                    <a:pt x="2215" y="4388"/>
                    <a:pt x="2231" y="4387"/>
                  </a:cubicBezTo>
                  <a:cubicBezTo>
                    <a:pt x="3434" y="4387"/>
                    <a:pt x="4411" y="3410"/>
                    <a:pt x="4411" y="2207"/>
                  </a:cubicBezTo>
                  <a:cubicBezTo>
                    <a:pt x="4411" y="994"/>
                    <a:pt x="3433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4" name="Google Shape;1954;p41"/>
          <p:cNvGrpSpPr/>
          <p:nvPr/>
        </p:nvGrpSpPr>
        <p:grpSpPr>
          <a:xfrm>
            <a:off x="5129281" y="3778810"/>
            <a:ext cx="2575134" cy="621779"/>
            <a:chOff x="2525200" y="826325"/>
            <a:chExt cx="1399225" cy="337850"/>
          </a:xfrm>
        </p:grpSpPr>
        <p:sp>
          <p:nvSpPr>
            <p:cNvPr id="1955" name="Google Shape;1955;p41"/>
            <p:cNvSpPr/>
            <p:nvPr/>
          </p:nvSpPr>
          <p:spPr>
            <a:xfrm>
              <a:off x="2563450" y="898225"/>
              <a:ext cx="1149275" cy="85250"/>
            </a:xfrm>
            <a:custGeom>
              <a:avLst/>
              <a:gdLst/>
              <a:ahLst/>
              <a:cxnLst/>
              <a:rect l="l" t="t" r="r" b="b"/>
              <a:pathLst>
                <a:path w="45971" h="3410" extrusionOk="0">
                  <a:moveTo>
                    <a:pt x="17256" y="1507"/>
                  </a:moveTo>
                  <a:lnTo>
                    <a:pt x="17256" y="1507"/>
                  </a:lnTo>
                  <a:cubicBezTo>
                    <a:pt x="17256" y="1507"/>
                    <a:pt x="17279" y="1530"/>
                    <a:pt x="17279" y="1530"/>
                  </a:cubicBezTo>
                  <a:cubicBezTo>
                    <a:pt x="17279" y="1507"/>
                    <a:pt x="17256" y="1507"/>
                    <a:pt x="17256" y="1507"/>
                  </a:cubicBezTo>
                  <a:close/>
                  <a:moveTo>
                    <a:pt x="33690" y="2055"/>
                  </a:moveTo>
                  <a:cubicBezTo>
                    <a:pt x="33690" y="2055"/>
                    <a:pt x="33667" y="2055"/>
                    <a:pt x="33667" y="2078"/>
                  </a:cubicBezTo>
                  <a:cubicBezTo>
                    <a:pt x="33690" y="2055"/>
                    <a:pt x="33690" y="2055"/>
                    <a:pt x="33690" y="2055"/>
                  </a:cubicBezTo>
                  <a:close/>
                  <a:moveTo>
                    <a:pt x="32229" y="2580"/>
                  </a:moveTo>
                  <a:cubicBezTo>
                    <a:pt x="32218" y="2580"/>
                    <a:pt x="32212" y="2585"/>
                    <a:pt x="32207" y="2591"/>
                  </a:cubicBezTo>
                  <a:lnTo>
                    <a:pt x="32207" y="2591"/>
                  </a:lnTo>
                  <a:lnTo>
                    <a:pt x="32229" y="2580"/>
                  </a:lnTo>
                  <a:close/>
                  <a:moveTo>
                    <a:pt x="411" y="0"/>
                  </a:moveTo>
                  <a:cubicBezTo>
                    <a:pt x="365" y="0"/>
                    <a:pt x="320" y="0"/>
                    <a:pt x="274" y="23"/>
                  </a:cubicBezTo>
                  <a:cubicBezTo>
                    <a:pt x="183" y="46"/>
                    <a:pt x="114" y="115"/>
                    <a:pt x="69" y="206"/>
                  </a:cubicBezTo>
                  <a:cubicBezTo>
                    <a:pt x="23" y="297"/>
                    <a:pt x="0" y="411"/>
                    <a:pt x="46" y="503"/>
                  </a:cubicBezTo>
                  <a:cubicBezTo>
                    <a:pt x="69" y="617"/>
                    <a:pt x="137" y="662"/>
                    <a:pt x="228" y="731"/>
                  </a:cubicBezTo>
                  <a:cubicBezTo>
                    <a:pt x="685" y="1028"/>
                    <a:pt x="1141" y="1302"/>
                    <a:pt x="1621" y="1530"/>
                  </a:cubicBezTo>
                  <a:cubicBezTo>
                    <a:pt x="2054" y="1758"/>
                    <a:pt x="2511" y="1941"/>
                    <a:pt x="2990" y="2100"/>
                  </a:cubicBezTo>
                  <a:cubicBezTo>
                    <a:pt x="3796" y="2376"/>
                    <a:pt x="4640" y="2514"/>
                    <a:pt x="5506" y="2514"/>
                  </a:cubicBezTo>
                  <a:cubicBezTo>
                    <a:pt x="5573" y="2514"/>
                    <a:pt x="5640" y="2513"/>
                    <a:pt x="5706" y="2511"/>
                  </a:cubicBezTo>
                  <a:cubicBezTo>
                    <a:pt x="6642" y="2488"/>
                    <a:pt x="7578" y="2283"/>
                    <a:pt x="8491" y="2009"/>
                  </a:cubicBezTo>
                  <a:cubicBezTo>
                    <a:pt x="8993" y="1849"/>
                    <a:pt x="9495" y="1644"/>
                    <a:pt x="9975" y="1461"/>
                  </a:cubicBezTo>
                  <a:cubicBezTo>
                    <a:pt x="10477" y="1256"/>
                    <a:pt x="10979" y="1096"/>
                    <a:pt x="11481" y="1005"/>
                  </a:cubicBezTo>
                  <a:cubicBezTo>
                    <a:pt x="11827" y="955"/>
                    <a:pt x="12184" y="918"/>
                    <a:pt x="12536" y="918"/>
                  </a:cubicBezTo>
                  <a:cubicBezTo>
                    <a:pt x="12673" y="918"/>
                    <a:pt x="12808" y="924"/>
                    <a:pt x="12942" y="936"/>
                  </a:cubicBezTo>
                  <a:cubicBezTo>
                    <a:pt x="13558" y="1005"/>
                    <a:pt x="14152" y="1165"/>
                    <a:pt x="14745" y="1370"/>
                  </a:cubicBezTo>
                  <a:cubicBezTo>
                    <a:pt x="14700" y="1347"/>
                    <a:pt x="14677" y="1347"/>
                    <a:pt x="14654" y="1324"/>
                  </a:cubicBezTo>
                  <a:lnTo>
                    <a:pt x="14654" y="1324"/>
                  </a:lnTo>
                  <a:cubicBezTo>
                    <a:pt x="15499" y="1644"/>
                    <a:pt x="16343" y="2009"/>
                    <a:pt x="17210" y="2306"/>
                  </a:cubicBezTo>
                  <a:cubicBezTo>
                    <a:pt x="17690" y="2466"/>
                    <a:pt x="18146" y="2625"/>
                    <a:pt x="18648" y="2694"/>
                  </a:cubicBezTo>
                  <a:cubicBezTo>
                    <a:pt x="18865" y="2717"/>
                    <a:pt x="19082" y="2728"/>
                    <a:pt x="19299" y="2728"/>
                  </a:cubicBezTo>
                  <a:cubicBezTo>
                    <a:pt x="19516" y="2728"/>
                    <a:pt x="19733" y="2717"/>
                    <a:pt x="19949" y="2694"/>
                  </a:cubicBezTo>
                  <a:cubicBezTo>
                    <a:pt x="20771" y="2603"/>
                    <a:pt x="21547" y="2306"/>
                    <a:pt x="22300" y="1986"/>
                  </a:cubicBezTo>
                  <a:cubicBezTo>
                    <a:pt x="23031" y="1690"/>
                    <a:pt x="23784" y="1393"/>
                    <a:pt x="24560" y="1233"/>
                  </a:cubicBezTo>
                  <a:cubicBezTo>
                    <a:pt x="24834" y="1182"/>
                    <a:pt x="25108" y="1156"/>
                    <a:pt x="25382" y="1156"/>
                  </a:cubicBezTo>
                  <a:cubicBezTo>
                    <a:pt x="25473" y="1156"/>
                    <a:pt x="25564" y="1159"/>
                    <a:pt x="25656" y="1165"/>
                  </a:cubicBezTo>
                  <a:cubicBezTo>
                    <a:pt x="25975" y="1210"/>
                    <a:pt x="26318" y="1256"/>
                    <a:pt x="26637" y="1370"/>
                  </a:cubicBezTo>
                  <a:cubicBezTo>
                    <a:pt x="27322" y="1644"/>
                    <a:pt x="27938" y="2055"/>
                    <a:pt x="28577" y="2443"/>
                  </a:cubicBezTo>
                  <a:cubicBezTo>
                    <a:pt x="28897" y="2648"/>
                    <a:pt x="29217" y="2831"/>
                    <a:pt x="29559" y="2991"/>
                  </a:cubicBezTo>
                  <a:cubicBezTo>
                    <a:pt x="29924" y="3150"/>
                    <a:pt x="30335" y="3264"/>
                    <a:pt x="30723" y="3333"/>
                  </a:cubicBezTo>
                  <a:cubicBezTo>
                    <a:pt x="30997" y="3384"/>
                    <a:pt x="31284" y="3410"/>
                    <a:pt x="31564" y="3410"/>
                  </a:cubicBezTo>
                  <a:cubicBezTo>
                    <a:pt x="31657" y="3410"/>
                    <a:pt x="31750" y="3407"/>
                    <a:pt x="31841" y="3401"/>
                  </a:cubicBezTo>
                  <a:cubicBezTo>
                    <a:pt x="32184" y="3379"/>
                    <a:pt x="32503" y="3310"/>
                    <a:pt x="32823" y="3219"/>
                  </a:cubicBezTo>
                  <a:cubicBezTo>
                    <a:pt x="33485" y="3036"/>
                    <a:pt x="34101" y="2694"/>
                    <a:pt x="34695" y="2420"/>
                  </a:cubicBezTo>
                  <a:cubicBezTo>
                    <a:pt x="34672" y="2420"/>
                    <a:pt x="34649" y="2443"/>
                    <a:pt x="34603" y="2443"/>
                  </a:cubicBezTo>
                  <a:cubicBezTo>
                    <a:pt x="34946" y="2306"/>
                    <a:pt x="35288" y="2146"/>
                    <a:pt x="35630" y="2009"/>
                  </a:cubicBezTo>
                  <a:cubicBezTo>
                    <a:pt x="36018" y="1872"/>
                    <a:pt x="36429" y="1758"/>
                    <a:pt x="36863" y="1667"/>
                  </a:cubicBezTo>
                  <a:cubicBezTo>
                    <a:pt x="37310" y="1597"/>
                    <a:pt x="37758" y="1570"/>
                    <a:pt x="38205" y="1570"/>
                  </a:cubicBezTo>
                  <a:cubicBezTo>
                    <a:pt x="38488" y="1570"/>
                    <a:pt x="38771" y="1581"/>
                    <a:pt x="39054" y="1598"/>
                  </a:cubicBezTo>
                  <a:lnTo>
                    <a:pt x="39100" y="1598"/>
                  </a:lnTo>
                  <a:cubicBezTo>
                    <a:pt x="41268" y="1781"/>
                    <a:pt x="43391" y="2443"/>
                    <a:pt x="45605" y="2443"/>
                  </a:cubicBezTo>
                  <a:cubicBezTo>
                    <a:pt x="45811" y="2443"/>
                    <a:pt x="45970" y="2237"/>
                    <a:pt x="45970" y="2032"/>
                  </a:cubicBezTo>
                  <a:cubicBezTo>
                    <a:pt x="45947" y="1826"/>
                    <a:pt x="45765" y="1667"/>
                    <a:pt x="45559" y="1667"/>
                  </a:cubicBezTo>
                  <a:cubicBezTo>
                    <a:pt x="45466" y="1673"/>
                    <a:pt x="45372" y="1676"/>
                    <a:pt x="45279" y="1676"/>
                  </a:cubicBezTo>
                  <a:cubicBezTo>
                    <a:pt x="45053" y="1676"/>
                    <a:pt x="44827" y="1660"/>
                    <a:pt x="44601" y="1644"/>
                  </a:cubicBezTo>
                  <a:lnTo>
                    <a:pt x="44578" y="1644"/>
                  </a:lnTo>
                  <a:cubicBezTo>
                    <a:pt x="43619" y="1553"/>
                    <a:pt x="42683" y="1393"/>
                    <a:pt x="41748" y="1210"/>
                  </a:cubicBezTo>
                  <a:cubicBezTo>
                    <a:pt x="40789" y="1050"/>
                    <a:pt x="39830" y="891"/>
                    <a:pt x="38849" y="822"/>
                  </a:cubicBezTo>
                  <a:cubicBezTo>
                    <a:pt x="38667" y="814"/>
                    <a:pt x="38486" y="809"/>
                    <a:pt x="38305" y="809"/>
                  </a:cubicBezTo>
                  <a:cubicBezTo>
                    <a:pt x="37528" y="809"/>
                    <a:pt x="36754" y="893"/>
                    <a:pt x="35996" y="1096"/>
                  </a:cubicBezTo>
                  <a:cubicBezTo>
                    <a:pt x="35197" y="1302"/>
                    <a:pt x="34444" y="1690"/>
                    <a:pt x="33690" y="2055"/>
                  </a:cubicBezTo>
                  <a:cubicBezTo>
                    <a:pt x="33693" y="2055"/>
                    <a:pt x="33696" y="2054"/>
                    <a:pt x="33699" y="2054"/>
                  </a:cubicBezTo>
                  <a:lnTo>
                    <a:pt x="33699" y="2054"/>
                  </a:lnTo>
                  <a:cubicBezTo>
                    <a:pt x="33687" y="2061"/>
                    <a:pt x="33676" y="2069"/>
                    <a:pt x="33667" y="2078"/>
                  </a:cubicBezTo>
                  <a:cubicBezTo>
                    <a:pt x="33202" y="2299"/>
                    <a:pt x="32714" y="2478"/>
                    <a:pt x="32205" y="2593"/>
                  </a:cubicBezTo>
                  <a:lnTo>
                    <a:pt x="32205" y="2593"/>
                  </a:lnTo>
                  <a:cubicBezTo>
                    <a:pt x="32206" y="2592"/>
                    <a:pt x="32206" y="2592"/>
                    <a:pt x="32207" y="2591"/>
                  </a:cubicBezTo>
                  <a:lnTo>
                    <a:pt x="32207" y="2591"/>
                  </a:lnTo>
                  <a:lnTo>
                    <a:pt x="32202" y="2594"/>
                  </a:lnTo>
                  <a:lnTo>
                    <a:pt x="32202" y="2594"/>
                  </a:lnTo>
                  <a:cubicBezTo>
                    <a:pt x="32188" y="2597"/>
                    <a:pt x="32175" y="2600"/>
                    <a:pt x="32161" y="2603"/>
                  </a:cubicBezTo>
                  <a:cubicBezTo>
                    <a:pt x="31987" y="2629"/>
                    <a:pt x="31806" y="2640"/>
                    <a:pt x="31621" y="2640"/>
                  </a:cubicBezTo>
                  <a:cubicBezTo>
                    <a:pt x="31490" y="2640"/>
                    <a:pt x="31358" y="2635"/>
                    <a:pt x="31225" y="2625"/>
                  </a:cubicBezTo>
                  <a:cubicBezTo>
                    <a:pt x="30860" y="2603"/>
                    <a:pt x="30472" y="2511"/>
                    <a:pt x="30107" y="2397"/>
                  </a:cubicBezTo>
                  <a:cubicBezTo>
                    <a:pt x="29194" y="2055"/>
                    <a:pt x="28440" y="1416"/>
                    <a:pt x="27573" y="959"/>
                  </a:cubicBezTo>
                  <a:cubicBezTo>
                    <a:pt x="27139" y="731"/>
                    <a:pt x="26683" y="571"/>
                    <a:pt x="26204" y="480"/>
                  </a:cubicBezTo>
                  <a:cubicBezTo>
                    <a:pt x="25936" y="426"/>
                    <a:pt x="25669" y="404"/>
                    <a:pt x="25401" y="404"/>
                  </a:cubicBezTo>
                  <a:cubicBezTo>
                    <a:pt x="25212" y="404"/>
                    <a:pt x="25023" y="415"/>
                    <a:pt x="24834" y="434"/>
                  </a:cubicBezTo>
                  <a:cubicBezTo>
                    <a:pt x="23191" y="594"/>
                    <a:pt x="21775" y="1575"/>
                    <a:pt x="20155" y="1895"/>
                  </a:cubicBezTo>
                  <a:cubicBezTo>
                    <a:pt x="19864" y="1946"/>
                    <a:pt x="19586" y="1972"/>
                    <a:pt x="19301" y="1972"/>
                  </a:cubicBezTo>
                  <a:cubicBezTo>
                    <a:pt x="19206" y="1972"/>
                    <a:pt x="19111" y="1969"/>
                    <a:pt x="19014" y="1963"/>
                  </a:cubicBezTo>
                  <a:cubicBezTo>
                    <a:pt x="18420" y="1918"/>
                    <a:pt x="17850" y="1712"/>
                    <a:pt x="17279" y="1530"/>
                  </a:cubicBezTo>
                  <a:lnTo>
                    <a:pt x="17233" y="1507"/>
                  </a:lnTo>
                  <a:lnTo>
                    <a:pt x="17256" y="1507"/>
                  </a:lnTo>
                  <a:cubicBezTo>
                    <a:pt x="16457" y="1233"/>
                    <a:pt x="15681" y="891"/>
                    <a:pt x="14882" y="617"/>
                  </a:cubicBezTo>
                  <a:cubicBezTo>
                    <a:pt x="14517" y="480"/>
                    <a:pt x="14152" y="389"/>
                    <a:pt x="13764" y="297"/>
                  </a:cubicBezTo>
                  <a:cubicBezTo>
                    <a:pt x="13376" y="206"/>
                    <a:pt x="12965" y="160"/>
                    <a:pt x="12577" y="160"/>
                  </a:cubicBezTo>
                  <a:cubicBezTo>
                    <a:pt x="12535" y="159"/>
                    <a:pt x="12494" y="159"/>
                    <a:pt x="12453" y="159"/>
                  </a:cubicBezTo>
                  <a:cubicBezTo>
                    <a:pt x="11514" y="159"/>
                    <a:pt x="10599" y="403"/>
                    <a:pt x="9747" y="731"/>
                  </a:cubicBezTo>
                  <a:cubicBezTo>
                    <a:pt x="9495" y="822"/>
                    <a:pt x="9244" y="936"/>
                    <a:pt x="8993" y="1028"/>
                  </a:cubicBezTo>
                  <a:cubicBezTo>
                    <a:pt x="8742" y="1119"/>
                    <a:pt x="8491" y="1210"/>
                    <a:pt x="8263" y="1279"/>
                  </a:cubicBezTo>
                  <a:cubicBezTo>
                    <a:pt x="7829" y="1416"/>
                    <a:pt x="7373" y="1530"/>
                    <a:pt x="6916" y="1621"/>
                  </a:cubicBezTo>
                  <a:cubicBezTo>
                    <a:pt x="6425" y="1706"/>
                    <a:pt x="5922" y="1753"/>
                    <a:pt x="5424" y="1753"/>
                  </a:cubicBezTo>
                  <a:cubicBezTo>
                    <a:pt x="5251" y="1753"/>
                    <a:pt x="5079" y="1747"/>
                    <a:pt x="4908" y="1735"/>
                  </a:cubicBezTo>
                  <a:cubicBezTo>
                    <a:pt x="4268" y="1667"/>
                    <a:pt x="3652" y="1530"/>
                    <a:pt x="3036" y="1324"/>
                  </a:cubicBezTo>
                  <a:cubicBezTo>
                    <a:pt x="2169" y="1005"/>
                    <a:pt x="1347" y="571"/>
                    <a:pt x="571" y="46"/>
                  </a:cubicBezTo>
                  <a:cubicBezTo>
                    <a:pt x="525" y="23"/>
                    <a:pt x="479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41"/>
            <p:cNvSpPr/>
            <p:nvPr/>
          </p:nvSpPr>
          <p:spPr>
            <a:xfrm>
              <a:off x="2525200" y="1008350"/>
              <a:ext cx="1211475" cy="81275"/>
            </a:xfrm>
            <a:custGeom>
              <a:avLst/>
              <a:gdLst/>
              <a:ahLst/>
              <a:cxnLst/>
              <a:rect l="l" t="t" r="r" b="b"/>
              <a:pathLst>
                <a:path w="48459" h="3251" extrusionOk="0">
                  <a:moveTo>
                    <a:pt x="13947" y="1"/>
                  </a:moveTo>
                  <a:cubicBezTo>
                    <a:pt x="13673" y="1"/>
                    <a:pt x="13422" y="1"/>
                    <a:pt x="13148" y="46"/>
                  </a:cubicBezTo>
                  <a:cubicBezTo>
                    <a:pt x="12623" y="115"/>
                    <a:pt x="12121" y="252"/>
                    <a:pt x="11619" y="434"/>
                  </a:cubicBezTo>
                  <a:cubicBezTo>
                    <a:pt x="10615" y="845"/>
                    <a:pt x="9816" y="1599"/>
                    <a:pt x="8857" y="2078"/>
                  </a:cubicBezTo>
                  <a:cubicBezTo>
                    <a:pt x="8492" y="2238"/>
                    <a:pt x="8127" y="2352"/>
                    <a:pt x="7739" y="2420"/>
                  </a:cubicBezTo>
                  <a:cubicBezTo>
                    <a:pt x="7413" y="2472"/>
                    <a:pt x="7075" y="2497"/>
                    <a:pt x="6734" y="2497"/>
                  </a:cubicBezTo>
                  <a:cubicBezTo>
                    <a:pt x="6620" y="2497"/>
                    <a:pt x="6506" y="2494"/>
                    <a:pt x="6392" y="2489"/>
                  </a:cubicBezTo>
                  <a:cubicBezTo>
                    <a:pt x="5662" y="2420"/>
                    <a:pt x="4931" y="2238"/>
                    <a:pt x="4246" y="1987"/>
                  </a:cubicBezTo>
                  <a:cubicBezTo>
                    <a:pt x="2968" y="1530"/>
                    <a:pt x="1781" y="891"/>
                    <a:pt x="594" y="252"/>
                  </a:cubicBezTo>
                  <a:cubicBezTo>
                    <a:pt x="540" y="225"/>
                    <a:pt x="481" y="212"/>
                    <a:pt x="423" y="212"/>
                  </a:cubicBezTo>
                  <a:cubicBezTo>
                    <a:pt x="288" y="212"/>
                    <a:pt x="156" y="283"/>
                    <a:pt x="92" y="412"/>
                  </a:cubicBezTo>
                  <a:cubicBezTo>
                    <a:pt x="1" y="617"/>
                    <a:pt x="69" y="822"/>
                    <a:pt x="252" y="937"/>
                  </a:cubicBezTo>
                  <a:cubicBezTo>
                    <a:pt x="1165" y="1439"/>
                    <a:pt x="2101" y="1918"/>
                    <a:pt x="3037" y="2329"/>
                  </a:cubicBezTo>
                  <a:cubicBezTo>
                    <a:pt x="4041" y="2763"/>
                    <a:pt x="5091" y="3105"/>
                    <a:pt x="6164" y="3219"/>
                  </a:cubicBezTo>
                  <a:cubicBezTo>
                    <a:pt x="6400" y="3240"/>
                    <a:pt x="6631" y="3251"/>
                    <a:pt x="6860" y="3251"/>
                  </a:cubicBezTo>
                  <a:cubicBezTo>
                    <a:pt x="7140" y="3251"/>
                    <a:pt x="7417" y="3234"/>
                    <a:pt x="7693" y="3196"/>
                  </a:cubicBezTo>
                  <a:cubicBezTo>
                    <a:pt x="7967" y="3173"/>
                    <a:pt x="8241" y="3105"/>
                    <a:pt x="8492" y="3037"/>
                  </a:cubicBezTo>
                  <a:cubicBezTo>
                    <a:pt x="8743" y="2968"/>
                    <a:pt x="8971" y="2854"/>
                    <a:pt x="9199" y="2763"/>
                  </a:cubicBezTo>
                  <a:cubicBezTo>
                    <a:pt x="10090" y="2329"/>
                    <a:pt x="10820" y="1667"/>
                    <a:pt x="11710" y="1233"/>
                  </a:cubicBezTo>
                  <a:cubicBezTo>
                    <a:pt x="12121" y="1051"/>
                    <a:pt x="12555" y="914"/>
                    <a:pt x="13011" y="822"/>
                  </a:cubicBezTo>
                  <a:cubicBezTo>
                    <a:pt x="13306" y="778"/>
                    <a:pt x="13601" y="753"/>
                    <a:pt x="13896" y="753"/>
                  </a:cubicBezTo>
                  <a:cubicBezTo>
                    <a:pt x="14057" y="753"/>
                    <a:pt x="14219" y="761"/>
                    <a:pt x="14381" y="777"/>
                  </a:cubicBezTo>
                  <a:cubicBezTo>
                    <a:pt x="15066" y="822"/>
                    <a:pt x="15727" y="1005"/>
                    <a:pt x="16367" y="1233"/>
                  </a:cubicBezTo>
                  <a:cubicBezTo>
                    <a:pt x="17987" y="1804"/>
                    <a:pt x="19494" y="2648"/>
                    <a:pt x="21206" y="2900"/>
                  </a:cubicBezTo>
                  <a:cubicBezTo>
                    <a:pt x="21515" y="2944"/>
                    <a:pt x="21825" y="2969"/>
                    <a:pt x="22128" y="2969"/>
                  </a:cubicBezTo>
                  <a:cubicBezTo>
                    <a:pt x="22294" y="2969"/>
                    <a:pt x="22459" y="2961"/>
                    <a:pt x="22621" y="2945"/>
                  </a:cubicBezTo>
                  <a:cubicBezTo>
                    <a:pt x="23191" y="2922"/>
                    <a:pt x="23739" y="2808"/>
                    <a:pt x="24264" y="2648"/>
                  </a:cubicBezTo>
                  <a:cubicBezTo>
                    <a:pt x="25337" y="2352"/>
                    <a:pt x="26364" y="1895"/>
                    <a:pt x="27460" y="1690"/>
                  </a:cubicBezTo>
                  <a:cubicBezTo>
                    <a:pt x="27802" y="1638"/>
                    <a:pt x="28132" y="1613"/>
                    <a:pt x="28468" y="1613"/>
                  </a:cubicBezTo>
                  <a:cubicBezTo>
                    <a:pt x="28580" y="1613"/>
                    <a:pt x="28692" y="1616"/>
                    <a:pt x="28806" y="1621"/>
                  </a:cubicBezTo>
                  <a:cubicBezTo>
                    <a:pt x="29651" y="1713"/>
                    <a:pt x="30473" y="1964"/>
                    <a:pt x="31272" y="2215"/>
                  </a:cubicBezTo>
                  <a:cubicBezTo>
                    <a:pt x="31682" y="2329"/>
                    <a:pt x="32093" y="2443"/>
                    <a:pt x="32527" y="2534"/>
                  </a:cubicBezTo>
                  <a:cubicBezTo>
                    <a:pt x="32983" y="2648"/>
                    <a:pt x="33440" y="2694"/>
                    <a:pt x="33896" y="2717"/>
                  </a:cubicBezTo>
                  <a:cubicBezTo>
                    <a:pt x="34764" y="2717"/>
                    <a:pt x="35585" y="2489"/>
                    <a:pt x="36384" y="2169"/>
                  </a:cubicBezTo>
                  <a:cubicBezTo>
                    <a:pt x="37069" y="1872"/>
                    <a:pt x="37731" y="1553"/>
                    <a:pt x="38484" y="1416"/>
                  </a:cubicBezTo>
                  <a:cubicBezTo>
                    <a:pt x="38702" y="1382"/>
                    <a:pt x="38931" y="1361"/>
                    <a:pt x="39164" y="1361"/>
                  </a:cubicBezTo>
                  <a:cubicBezTo>
                    <a:pt x="39249" y="1361"/>
                    <a:pt x="39335" y="1364"/>
                    <a:pt x="39420" y="1370"/>
                  </a:cubicBezTo>
                  <a:cubicBezTo>
                    <a:pt x="39785" y="1393"/>
                    <a:pt x="40173" y="1484"/>
                    <a:pt x="40539" y="1621"/>
                  </a:cubicBezTo>
                  <a:cubicBezTo>
                    <a:pt x="41064" y="1804"/>
                    <a:pt x="41543" y="2055"/>
                    <a:pt x="42068" y="2283"/>
                  </a:cubicBezTo>
                  <a:cubicBezTo>
                    <a:pt x="42342" y="2397"/>
                    <a:pt x="42616" y="2512"/>
                    <a:pt x="42912" y="2580"/>
                  </a:cubicBezTo>
                  <a:cubicBezTo>
                    <a:pt x="43232" y="2671"/>
                    <a:pt x="43552" y="2694"/>
                    <a:pt x="43871" y="2717"/>
                  </a:cubicBezTo>
                  <a:cubicBezTo>
                    <a:pt x="43909" y="2718"/>
                    <a:pt x="43947" y="2719"/>
                    <a:pt x="43986" y="2719"/>
                  </a:cubicBezTo>
                  <a:cubicBezTo>
                    <a:pt x="44698" y="2719"/>
                    <a:pt x="45389" y="2519"/>
                    <a:pt x="46039" y="2238"/>
                  </a:cubicBezTo>
                  <a:cubicBezTo>
                    <a:pt x="46747" y="1941"/>
                    <a:pt x="47409" y="1599"/>
                    <a:pt x="48139" y="1393"/>
                  </a:cubicBezTo>
                  <a:cubicBezTo>
                    <a:pt x="48345" y="1347"/>
                    <a:pt x="48459" y="1119"/>
                    <a:pt x="48390" y="937"/>
                  </a:cubicBezTo>
                  <a:cubicBezTo>
                    <a:pt x="48336" y="772"/>
                    <a:pt x="48192" y="666"/>
                    <a:pt x="48032" y="666"/>
                  </a:cubicBezTo>
                  <a:cubicBezTo>
                    <a:pt x="47992" y="666"/>
                    <a:pt x="47952" y="672"/>
                    <a:pt x="47911" y="686"/>
                  </a:cubicBezTo>
                  <a:cubicBezTo>
                    <a:pt x="46770" y="982"/>
                    <a:pt x="45766" y="1667"/>
                    <a:pt x="44624" y="1895"/>
                  </a:cubicBezTo>
                  <a:cubicBezTo>
                    <a:pt x="44390" y="1929"/>
                    <a:pt x="44156" y="1950"/>
                    <a:pt x="43923" y="1950"/>
                  </a:cubicBezTo>
                  <a:cubicBezTo>
                    <a:pt x="43837" y="1950"/>
                    <a:pt x="43751" y="1947"/>
                    <a:pt x="43666" y="1941"/>
                  </a:cubicBezTo>
                  <a:cubicBezTo>
                    <a:pt x="43346" y="1918"/>
                    <a:pt x="43049" y="1827"/>
                    <a:pt x="42753" y="1735"/>
                  </a:cubicBezTo>
                  <a:cubicBezTo>
                    <a:pt x="42136" y="1507"/>
                    <a:pt x="41589" y="1210"/>
                    <a:pt x="40995" y="982"/>
                  </a:cubicBezTo>
                  <a:cubicBezTo>
                    <a:pt x="40653" y="845"/>
                    <a:pt x="40287" y="731"/>
                    <a:pt x="39922" y="663"/>
                  </a:cubicBezTo>
                  <a:cubicBezTo>
                    <a:pt x="39672" y="618"/>
                    <a:pt x="39421" y="593"/>
                    <a:pt x="39164" y="593"/>
                  </a:cubicBezTo>
                  <a:cubicBezTo>
                    <a:pt x="39024" y="593"/>
                    <a:pt x="38881" y="601"/>
                    <a:pt x="38735" y="617"/>
                  </a:cubicBezTo>
                  <a:cubicBezTo>
                    <a:pt x="38051" y="663"/>
                    <a:pt x="37389" y="914"/>
                    <a:pt x="36750" y="1188"/>
                  </a:cubicBezTo>
                  <a:cubicBezTo>
                    <a:pt x="36088" y="1462"/>
                    <a:pt x="35449" y="1735"/>
                    <a:pt x="34741" y="1872"/>
                  </a:cubicBezTo>
                  <a:cubicBezTo>
                    <a:pt x="34433" y="1924"/>
                    <a:pt x="34125" y="1949"/>
                    <a:pt x="33817" y="1949"/>
                  </a:cubicBezTo>
                  <a:cubicBezTo>
                    <a:pt x="33714" y="1949"/>
                    <a:pt x="33611" y="1947"/>
                    <a:pt x="33508" y="1941"/>
                  </a:cubicBezTo>
                  <a:cubicBezTo>
                    <a:pt x="32664" y="1850"/>
                    <a:pt x="31865" y="1599"/>
                    <a:pt x="31066" y="1347"/>
                  </a:cubicBezTo>
                  <a:cubicBezTo>
                    <a:pt x="30655" y="1233"/>
                    <a:pt x="30222" y="1119"/>
                    <a:pt x="29811" y="1005"/>
                  </a:cubicBezTo>
                  <a:cubicBezTo>
                    <a:pt x="29377" y="914"/>
                    <a:pt x="28920" y="868"/>
                    <a:pt x="28487" y="845"/>
                  </a:cubicBezTo>
                  <a:cubicBezTo>
                    <a:pt x="28448" y="844"/>
                    <a:pt x="28409" y="844"/>
                    <a:pt x="28370" y="844"/>
                  </a:cubicBezTo>
                  <a:cubicBezTo>
                    <a:pt x="27496" y="844"/>
                    <a:pt x="26624" y="1085"/>
                    <a:pt x="25793" y="1347"/>
                  </a:cubicBezTo>
                  <a:cubicBezTo>
                    <a:pt x="24949" y="1621"/>
                    <a:pt x="24104" y="1964"/>
                    <a:pt x="23214" y="2123"/>
                  </a:cubicBezTo>
                  <a:cubicBezTo>
                    <a:pt x="22864" y="2184"/>
                    <a:pt x="22524" y="2205"/>
                    <a:pt x="22188" y="2205"/>
                  </a:cubicBezTo>
                  <a:cubicBezTo>
                    <a:pt x="22020" y="2205"/>
                    <a:pt x="21852" y="2200"/>
                    <a:pt x="21685" y="2192"/>
                  </a:cubicBezTo>
                  <a:cubicBezTo>
                    <a:pt x="20977" y="2123"/>
                    <a:pt x="20293" y="1941"/>
                    <a:pt x="19608" y="1713"/>
                  </a:cubicBezTo>
                  <a:cubicBezTo>
                    <a:pt x="17964" y="1096"/>
                    <a:pt x="16367" y="206"/>
                    <a:pt x="14586" y="24"/>
                  </a:cubicBezTo>
                  <a:cubicBezTo>
                    <a:pt x="14381" y="1"/>
                    <a:pt x="14153" y="1"/>
                    <a:pt x="13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2525200" y="902800"/>
              <a:ext cx="113025" cy="133025"/>
            </a:xfrm>
            <a:custGeom>
              <a:avLst/>
              <a:gdLst/>
              <a:ahLst/>
              <a:cxnLst/>
              <a:rect l="l" t="t" r="r" b="b"/>
              <a:pathLst>
                <a:path w="4521" h="5321" extrusionOk="0">
                  <a:moveTo>
                    <a:pt x="1827" y="0"/>
                  </a:moveTo>
                  <a:cubicBezTo>
                    <a:pt x="1758" y="0"/>
                    <a:pt x="1690" y="0"/>
                    <a:pt x="1621" y="46"/>
                  </a:cubicBezTo>
                  <a:cubicBezTo>
                    <a:pt x="1462" y="160"/>
                    <a:pt x="1393" y="411"/>
                    <a:pt x="1530" y="571"/>
                  </a:cubicBezTo>
                  <a:cubicBezTo>
                    <a:pt x="2261" y="1621"/>
                    <a:pt x="2831" y="2762"/>
                    <a:pt x="3493" y="3858"/>
                  </a:cubicBezTo>
                  <a:cubicBezTo>
                    <a:pt x="2397" y="4017"/>
                    <a:pt x="1302" y="4109"/>
                    <a:pt x="275" y="4588"/>
                  </a:cubicBezTo>
                  <a:cubicBezTo>
                    <a:pt x="183" y="4634"/>
                    <a:pt x="115" y="4679"/>
                    <a:pt x="69" y="4771"/>
                  </a:cubicBezTo>
                  <a:cubicBezTo>
                    <a:pt x="24" y="4862"/>
                    <a:pt x="1" y="4953"/>
                    <a:pt x="46" y="5067"/>
                  </a:cubicBezTo>
                  <a:cubicBezTo>
                    <a:pt x="69" y="5159"/>
                    <a:pt x="138" y="5227"/>
                    <a:pt x="229" y="5273"/>
                  </a:cubicBezTo>
                  <a:cubicBezTo>
                    <a:pt x="271" y="5301"/>
                    <a:pt x="340" y="5320"/>
                    <a:pt x="402" y="5320"/>
                  </a:cubicBezTo>
                  <a:cubicBezTo>
                    <a:pt x="441" y="5320"/>
                    <a:pt x="477" y="5313"/>
                    <a:pt x="503" y="5296"/>
                  </a:cubicBezTo>
                  <a:cubicBezTo>
                    <a:pt x="1051" y="5067"/>
                    <a:pt x="1599" y="4908"/>
                    <a:pt x="2192" y="4816"/>
                  </a:cubicBezTo>
                  <a:lnTo>
                    <a:pt x="2078" y="4816"/>
                  </a:lnTo>
                  <a:cubicBezTo>
                    <a:pt x="2763" y="4702"/>
                    <a:pt x="3470" y="4656"/>
                    <a:pt x="4155" y="4542"/>
                  </a:cubicBezTo>
                  <a:cubicBezTo>
                    <a:pt x="4224" y="4542"/>
                    <a:pt x="4292" y="4519"/>
                    <a:pt x="4338" y="4474"/>
                  </a:cubicBezTo>
                  <a:cubicBezTo>
                    <a:pt x="4406" y="4428"/>
                    <a:pt x="4452" y="4383"/>
                    <a:pt x="4475" y="4337"/>
                  </a:cubicBezTo>
                  <a:cubicBezTo>
                    <a:pt x="4520" y="4200"/>
                    <a:pt x="4520" y="4063"/>
                    <a:pt x="4452" y="3949"/>
                  </a:cubicBezTo>
                  <a:cubicBezTo>
                    <a:pt x="3653" y="2716"/>
                    <a:pt x="3014" y="1370"/>
                    <a:pt x="2146" y="160"/>
                  </a:cubicBezTo>
                  <a:cubicBezTo>
                    <a:pt x="2078" y="46"/>
                    <a:pt x="1964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3687025" y="827475"/>
              <a:ext cx="26275" cy="133125"/>
            </a:xfrm>
            <a:custGeom>
              <a:avLst/>
              <a:gdLst/>
              <a:ahLst/>
              <a:cxnLst/>
              <a:rect l="l" t="t" r="r" b="b"/>
              <a:pathLst>
                <a:path w="1051" h="5325" extrusionOk="0">
                  <a:moveTo>
                    <a:pt x="365" y="0"/>
                  </a:moveTo>
                  <a:cubicBezTo>
                    <a:pt x="183" y="0"/>
                    <a:pt x="0" y="183"/>
                    <a:pt x="0" y="388"/>
                  </a:cubicBezTo>
                  <a:cubicBezTo>
                    <a:pt x="137" y="1917"/>
                    <a:pt x="274" y="3447"/>
                    <a:pt x="206" y="4976"/>
                  </a:cubicBezTo>
                  <a:cubicBezTo>
                    <a:pt x="206" y="5067"/>
                    <a:pt x="274" y="5159"/>
                    <a:pt x="343" y="5227"/>
                  </a:cubicBezTo>
                  <a:cubicBezTo>
                    <a:pt x="399" y="5283"/>
                    <a:pt x="471" y="5324"/>
                    <a:pt x="558" y="5324"/>
                  </a:cubicBezTo>
                  <a:cubicBezTo>
                    <a:pt x="577" y="5324"/>
                    <a:pt x="596" y="5322"/>
                    <a:pt x="616" y="5318"/>
                  </a:cubicBezTo>
                  <a:cubicBezTo>
                    <a:pt x="708" y="5318"/>
                    <a:pt x="799" y="5273"/>
                    <a:pt x="868" y="5204"/>
                  </a:cubicBezTo>
                  <a:cubicBezTo>
                    <a:pt x="936" y="5113"/>
                    <a:pt x="959" y="5022"/>
                    <a:pt x="959" y="4930"/>
                  </a:cubicBezTo>
                  <a:cubicBezTo>
                    <a:pt x="1050" y="3401"/>
                    <a:pt x="913" y="1872"/>
                    <a:pt x="776" y="365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3713825" y="1022625"/>
              <a:ext cx="21150" cy="136450"/>
            </a:xfrm>
            <a:custGeom>
              <a:avLst/>
              <a:gdLst/>
              <a:ahLst/>
              <a:cxnLst/>
              <a:rect l="l" t="t" r="r" b="b"/>
              <a:pathLst>
                <a:path w="846" h="5458" extrusionOk="0">
                  <a:moveTo>
                    <a:pt x="366" y="0"/>
                  </a:moveTo>
                  <a:cubicBezTo>
                    <a:pt x="161" y="0"/>
                    <a:pt x="1" y="183"/>
                    <a:pt x="1" y="388"/>
                  </a:cubicBezTo>
                  <a:cubicBezTo>
                    <a:pt x="24" y="1963"/>
                    <a:pt x="24" y="3538"/>
                    <a:pt x="92" y="5113"/>
                  </a:cubicBezTo>
                  <a:cubicBezTo>
                    <a:pt x="92" y="5306"/>
                    <a:pt x="252" y="5458"/>
                    <a:pt x="441" y="5458"/>
                  </a:cubicBezTo>
                  <a:cubicBezTo>
                    <a:pt x="454" y="5458"/>
                    <a:pt x="467" y="5457"/>
                    <a:pt x="480" y="5456"/>
                  </a:cubicBezTo>
                  <a:cubicBezTo>
                    <a:pt x="686" y="5456"/>
                    <a:pt x="845" y="5273"/>
                    <a:pt x="845" y="5068"/>
                  </a:cubicBezTo>
                  <a:cubicBezTo>
                    <a:pt x="777" y="3493"/>
                    <a:pt x="777" y="1918"/>
                    <a:pt x="777" y="366"/>
                  </a:cubicBezTo>
                  <a:cubicBezTo>
                    <a:pt x="777" y="160"/>
                    <a:pt x="572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3684725" y="826325"/>
              <a:ext cx="239700" cy="337850"/>
            </a:xfrm>
            <a:custGeom>
              <a:avLst/>
              <a:gdLst/>
              <a:ahLst/>
              <a:cxnLst/>
              <a:rect l="l" t="t" r="r" b="b"/>
              <a:pathLst>
                <a:path w="9588" h="13514" extrusionOk="0">
                  <a:moveTo>
                    <a:pt x="4249" y="2831"/>
                  </a:moveTo>
                  <a:cubicBezTo>
                    <a:pt x="4271" y="2846"/>
                    <a:pt x="4293" y="2861"/>
                    <a:pt x="4315" y="2876"/>
                  </a:cubicBezTo>
                  <a:cubicBezTo>
                    <a:pt x="4293" y="2855"/>
                    <a:pt x="4271" y="2833"/>
                    <a:pt x="4249" y="2831"/>
                  </a:cubicBezTo>
                  <a:close/>
                  <a:moveTo>
                    <a:pt x="412" y="0"/>
                  </a:moveTo>
                  <a:cubicBezTo>
                    <a:pt x="320" y="0"/>
                    <a:pt x="206" y="23"/>
                    <a:pt x="138" y="115"/>
                  </a:cubicBezTo>
                  <a:cubicBezTo>
                    <a:pt x="1" y="274"/>
                    <a:pt x="1" y="525"/>
                    <a:pt x="161" y="662"/>
                  </a:cubicBezTo>
                  <a:cubicBezTo>
                    <a:pt x="2717" y="2922"/>
                    <a:pt x="5707" y="4634"/>
                    <a:pt x="8515" y="6529"/>
                  </a:cubicBezTo>
                  <a:lnTo>
                    <a:pt x="8606" y="6597"/>
                  </a:lnTo>
                  <a:cubicBezTo>
                    <a:pt x="8378" y="6802"/>
                    <a:pt x="8149" y="7008"/>
                    <a:pt x="7898" y="7213"/>
                  </a:cubicBezTo>
                  <a:cubicBezTo>
                    <a:pt x="5707" y="9108"/>
                    <a:pt x="3288" y="10774"/>
                    <a:pt x="1256" y="12897"/>
                  </a:cubicBezTo>
                  <a:cubicBezTo>
                    <a:pt x="1119" y="13034"/>
                    <a:pt x="1142" y="13285"/>
                    <a:pt x="1279" y="13422"/>
                  </a:cubicBezTo>
                  <a:cubicBezTo>
                    <a:pt x="1352" y="13485"/>
                    <a:pt x="1445" y="13514"/>
                    <a:pt x="1537" y="13514"/>
                  </a:cubicBezTo>
                  <a:cubicBezTo>
                    <a:pt x="1645" y="13514"/>
                    <a:pt x="1753" y="13473"/>
                    <a:pt x="1827" y="13399"/>
                  </a:cubicBezTo>
                  <a:cubicBezTo>
                    <a:pt x="2466" y="12737"/>
                    <a:pt x="3128" y="12121"/>
                    <a:pt x="3813" y="11527"/>
                  </a:cubicBezTo>
                  <a:lnTo>
                    <a:pt x="3813" y="11527"/>
                  </a:lnTo>
                  <a:cubicBezTo>
                    <a:pt x="3790" y="11550"/>
                    <a:pt x="3767" y="11573"/>
                    <a:pt x="3744" y="11596"/>
                  </a:cubicBezTo>
                  <a:cubicBezTo>
                    <a:pt x="5639" y="9975"/>
                    <a:pt x="7670" y="8514"/>
                    <a:pt x="9496" y="6802"/>
                  </a:cubicBezTo>
                  <a:cubicBezTo>
                    <a:pt x="9565" y="6734"/>
                    <a:pt x="9587" y="6620"/>
                    <a:pt x="9587" y="6529"/>
                  </a:cubicBezTo>
                  <a:cubicBezTo>
                    <a:pt x="9587" y="6437"/>
                    <a:pt x="9542" y="6323"/>
                    <a:pt x="9473" y="6255"/>
                  </a:cubicBezTo>
                  <a:cubicBezTo>
                    <a:pt x="7739" y="5068"/>
                    <a:pt x="5958" y="3995"/>
                    <a:pt x="4246" y="2831"/>
                  </a:cubicBezTo>
                  <a:cubicBezTo>
                    <a:pt x="4247" y="2831"/>
                    <a:pt x="4248" y="2831"/>
                    <a:pt x="4249" y="2831"/>
                  </a:cubicBezTo>
                  <a:lnTo>
                    <a:pt x="4249" y="2831"/>
                  </a:lnTo>
                  <a:cubicBezTo>
                    <a:pt x="3016" y="1977"/>
                    <a:pt x="1807" y="1079"/>
                    <a:pt x="663" y="92"/>
                  </a:cubicBezTo>
                  <a:cubicBezTo>
                    <a:pt x="594" y="23"/>
                    <a:pt x="50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41"/>
            <p:cNvSpPr/>
            <p:nvPr/>
          </p:nvSpPr>
          <p:spPr>
            <a:xfrm>
              <a:off x="2796825" y="1068850"/>
              <a:ext cx="130700" cy="39125"/>
            </a:xfrm>
            <a:custGeom>
              <a:avLst/>
              <a:gdLst/>
              <a:ahLst/>
              <a:cxnLst/>
              <a:rect l="l" t="t" r="r" b="b"/>
              <a:pathLst>
                <a:path w="5228" h="1565" extrusionOk="0">
                  <a:moveTo>
                    <a:pt x="2489" y="0"/>
                  </a:moveTo>
                  <a:cubicBezTo>
                    <a:pt x="2078" y="0"/>
                    <a:pt x="1644" y="69"/>
                    <a:pt x="1279" y="251"/>
                  </a:cubicBezTo>
                  <a:cubicBezTo>
                    <a:pt x="822" y="434"/>
                    <a:pt x="434" y="731"/>
                    <a:pt x="92" y="1096"/>
                  </a:cubicBezTo>
                  <a:cubicBezTo>
                    <a:pt x="1" y="1210"/>
                    <a:pt x="23" y="1393"/>
                    <a:pt x="138" y="1507"/>
                  </a:cubicBezTo>
                  <a:cubicBezTo>
                    <a:pt x="188" y="1547"/>
                    <a:pt x="246" y="1565"/>
                    <a:pt x="306" y="1565"/>
                  </a:cubicBezTo>
                  <a:cubicBezTo>
                    <a:pt x="383" y="1565"/>
                    <a:pt x="462" y="1535"/>
                    <a:pt x="526" y="1484"/>
                  </a:cubicBezTo>
                  <a:cubicBezTo>
                    <a:pt x="617" y="1370"/>
                    <a:pt x="708" y="1301"/>
                    <a:pt x="800" y="1210"/>
                  </a:cubicBezTo>
                  <a:cubicBezTo>
                    <a:pt x="1005" y="1050"/>
                    <a:pt x="1210" y="913"/>
                    <a:pt x="1439" y="799"/>
                  </a:cubicBezTo>
                  <a:cubicBezTo>
                    <a:pt x="1644" y="708"/>
                    <a:pt x="1827" y="639"/>
                    <a:pt x="2032" y="594"/>
                  </a:cubicBezTo>
                  <a:cubicBezTo>
                    <a:pt x="2210" y="578"/>
                    <a:pt x="2387" y="561"/>
                    <a:pt x="2557" y="561"/>
                  </a:cubicBezTo>
                  <a:cubicBezTo>
                    <a:pt x="2627" y="561"/>
                    <a:pt x="2696" y="564"/>
                    <a:pt x="2763" y="571"/>
                  </a:cubicBezTo>
                  <a:cubicBezTo>
                    <a:pt x="3128" y="617"/>
                    <a:pt x="3493" y="685"/>
                    <a:pt x="3835" y="799"/>
                  </a:cubicBezTo>
                  <a:cubicBezTo>
                    <a:pt x="4155" y="913"/>
                    <a:pt x="4452" y="1050"/>
                    <a:pt x="4771" y="1187"/>
                  </a:cubicBezTo>
                  <a:cubicBezTo>
                    <a:pt x="4814" y="1208"/>
                    <a:pt x="4858" y="1219"/>
                    <a:pt x="4902" y="1219"/>
                  </a:cubicBezTo>
                  <a:cubicBezTo>
                    <a:pt x="4998" y="1219"/>
                    <a:pt x="5089" y="1168"/>
                    <a:pt x="5136" y="1073"/>
                  </a:cubicBezTo>
                  <a:cubicBezTo>
                    <a:pt x="5228" y="936"/>
                    <a:pt x="5159" y="753"/>
                    <a:pt x="5022" y="685"/>
                  </a:cubicBezTo>
                  <a:cubicBezTo>
                    <a:pt x="4223" y="297"/>
                    <a:pt x="3402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41"/>
            <p:cNvSpPr/>
            <p:nvPr/>
          </p:nvSpPr>
          <p:spPr>
            <a:xfrm>
              <a:off x="3256750" y="1076250"/>
              <a:ext cx="182075" cy="46825"/>
            </a:xfrm>
            <a:custGeom>
              <a:avLst/>
              <a:gdLst/>
              <a:ahLst/>
              <a:cxnLst/>
              <a:rect l="l" t="t" r="r" b="b"/>
              <a:pathLst>
                <a:path w="7283" h="1873" extrusionOk="0">
                  <a:moveTo>
                    <a:pt x="298" y="1"/>
                  </a:moveTo>
                  <a:cubicBezTo>
                    <a:pt x="183" y="1"/>
                    <a:pt x="92" y="69"/>
                    <a:pt x="24" y="161"/>
                  </a:cubicBezTo>
                  <a:cubicBezTo>
                    <a:pt x="1" y="229"/>
                    <a:pt x="1" y="321"/>
                    <a:pt x="24" y="389"/>
                  </a:cubicBezTo>
                  <a:cubicBezTo>
                    <a:pt x="47" y="457"/>
                    <a:pt x="92" y="503"/>
                    <a:pt x="161" y="549"/>
                  </a:cubicBezTo>
                  <a:cubicBezTo>
                    <a:pt x="1188" y="1188"/>
                    <a:pt x="2329" y="1667"/>
                    <a:pt x="3539" y="1827"/>
                  </a:cubicBezTo>
                  <a:cubicBezTo>
                    <a:pt x="3836" y="1850"/>
                    <a:pt x="4132" y="1873"/>
                    <a:pt x="4429" y="1873"/>
                  </a:cubicBezTo>
                  <a:cubicBezTo>
                    <a:pt x="4726" y="1850"/>
                    <a:pt x="5045" y="1804"/>
                    <a:pt x="5342" y="1758"/>
                  </a:cubicBezTo>
                  <a:cubicBezTo>
                    <a:pt x="5981" y="1644"/>
                    <a:pt x="6575" y="1370"/>
                    <a:pt x="7100" y="1051"/>
                  </a:cubicBezTo>
                  <a:cubicBezTo>
                    <a:pt x="7236" y="960"/>
                    <a:pt x="7282" y="777"/>
                    <a:pt x="7191" y="640"/>
                  </a:cubicBezTo>
                  <a:cubicBezTo>
                    <a:pt x="7133" y="568"/>
                    <a:pt x="7039" y="523"/>
                    <a:pt x="6948" y="523"/>
                  </a:cubicBezTo>
                  <a:cubicBezTo>
                    <a:pt x="6896" y="523"/>
                    <a:pt x="6845" y="538"/>
                    <a:pt x="6803" y="572"/>
                  </a:cubicBezTo>
                  <a:cubicBezTo>
                    <a:pt x="6643" y="663"/>
                    <a:pt x="6460" y="754"/>
                    <a:pt x="6301" y="845"/>
                  </a:cubicBezTo>
                  <a:cubicBezTo>
                    <a:pt x="5935" y="1005"/>
                    <a:pt x="5525" y="1142"/>
                    <a:pt x="5114" y="1234"/>
                  </a:cubicBezTo>
                  <a:cubicBezTo>
                    <a:pt x="4839" y="1277"/>
                    <a:pt x="4564" y="1293"/>
                    <a:pt x="4295" y="1293"/>
                  </a:cubicBezTo>
                  <a:cubicBezTo>
                    <a:pt x="4139" y="1293"/>
                    <a:pt x="3986" y="1288"/>
                    <a:pt x="3836" y="1279"/>
                  </a:cubicBezTo>
                  <a:cubicBezTo>
                    <a:pt x="3288" y="1234"/>
                    <a:pt x="2763" y="1097"/>
                    <a:pt x="2261" y="937"/>
                  </a:cubicBezTo>
                  <a:lnTo>
                    <a:pt x="2238" y="937"/>
                  </a:lnTo>
                  <a:cubicBezTo>
                    <a:pt x="2215" y="914"/>
                    <a:pt x="2215" y="914"/>
                    <a:pt x="2192" y="914"/>
                  </a:cubicBezTo>
                  <a:lnTo>
                    <a:pt x="2238" y="937"/>
                  </a:lnTo>
                  <a:cubicBezTo>
                    <a:pt x="1599" y="686"/>
                    <a:pt x="982" y="389"/>
                    <a:pt x="412" y="47"/>
                  </a:cubicBezTo>
                  <a:cubicBezTo>
                    <a:pt x="389" y="24"/>
                    <a:pt x="34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2976575" y="878250"/>
              <a:ext cx="149525" cy="42675"/>
            </a:xfrm>
            <a:custGeom>
              <a:avLst/>
              <a:gdLst/>
              <a:ahLst/>
              <a:cxnLst/>
              <a:rect l="l" t="t" r="r" b="b"/>
              <a:pathLst>
                <a:path w="5981" h="1707" extrusionOk="0">
                  <a:moveTo>
                    <a:pt x="5661" y="1"/>
                  </a:moveTo>
                  <a:cubicBezTo>
                    <a:pt x="5638" y="1"/>
                    <a:pt x="5616" y="23"/>
                    <a:pt x="5593" y="23"/>
                  </a:cubicBezTo>
                  <a:cubicBezTo>
                    <a:pt x="5342" y="138"/>
                    <a:pt x="5091" y="252"/>
                    <a:pt x="4840" y="389"/>
                  </a:cubicBezTo>
                  <a:cubicBezTo>
                    <a:pt x="4223" y="663"/>
                    <a:pt x="3607" y="959"/>
                    <a:pt x="2922" y="1096"/>
                  </a:cubicBezTo>
                  <a:cubicBezTo>
                    <a:pt x="2717" y="1142"/>
                    <a:pt x="2489" y="1142"/>
                    <a:pt x="2238" y="1142"/>
                  </a:cubicBezTo>
                  <a:cubicBezTo>
                    <a:pt x="2055" y="1119"/>
                    <a:pt x="1872" y="1073"/>
                    <a:pt x="1690" y="1005"/>
                  </a:cubicBezTo>
                  <a:cubicBezTo>
                    <a:pt x="1484" y="936"/>
                    <a:pt x="1302" y="822"/>
                    <a:pt x="1119" y="708"/>
                  </a:cubicBezTo>
                  <a:cubicBezTo>
                    <a:pt x="891" y="548"/>
                    <a:pt x="685" y="389"/>
                    <a:pt x="503" y="183"/>
                  </a:cubicBezTo>
                  <a:cubicBezTo>
                    <a:pt x="453" y="143"/>
                    <a:pt x="390" y="125"/>
                    <a:pt x="327" y="125"/>
                  </a:cubicBezTo>
                  <a:cubicBezTo>
                    <a:pt x="246" y="125"/>
                    <a:pt x="166" y="155"/>
                    <a:pt x="115" y="206"/>
                  </a:cubicBezTo>
                  <a:cubicBezTo>
                    <a:pt x="1" y="343"/>
                    <a:pt x="23" y="503"/>
                    <a:pt x="138" y="617"/>
                  </a:cubicBezTo>
                  <a:cubicBezTo>
                    <a:pt x="503" y="1005"/>
                    <a:pt x="936" y="1324"/>
                    <a:pt x="1416" y="1530"/>
                  </a:cubicBezTo>
                  <a:cubicBezTo>
                    <a:pt x="1744" y="1651"/>
                    <a:pt x="2073" y="1706"/>
                    <a:pt x="2411" y="1706"/>
                  </a:cubicBezTo>
                  <a:cubicBezTo>
                    <a:pt x="2519" y="1706"/>
                    <a:pt x="2629" y="1701"/>
                    <a:pt x="2740" y="1690"/>
                  </a:cubicBezTo>
                  <a:cubicBezTo>
                    <a:pt x="3173" y="1644"/>
                    <a:pt x="3630" y="1530"/>
                    <a:pt x="4041" y="1347"/>
                  </a:cubicBezTo>
                  <a:cubicBezTo>
                    <a:pt x="4520" y="1165"/>
                    <a:pt x="4999" y="936"/>
                    <a:pt x="5456" y="708"/>
                  </a:cubicBezTo>
                  <a:lnTo>
                    <a:pt x="5456" y="708"/>
                  </a:lnTo>
                  <a:cubicBezTo>
                    <a:pt x="5456" y="708"/>
                    <a:pt x="5456" y="708"/>
                    <a:pt x="5433" y="731"/>
                  </a:cubicBezTo>
                  <a:cubicBezTo>
                    <a:pt x="5547" y="663"/>
                    <a:pt x="5661" y="617"/>
                    <a:pt x="5775" y="571"/>
                  </a:cubicBezTo>
                  <a:cubicBezTo>
                    <a:pt x="5844" y="526"/>
                    <a:pt x="5890" y="503"/>
                    <a:pt x="5935" y="434"/>
                  </a:cubicBezTo>
                  <a:cubicBezTo>
                    <a:pt x="5981" y="366"/>
                    <a:pt x="5981" y="274"/>
                    <a:pt x="5958" y="206"/>
                  </a:cubicBezTo>
                  <a:cubicBezTo>
                    <a:pt x="5935" y="138"/>
                    <a:pt x="5867" y="69"/>
                    <a:pt x="5798" y="46"/>
                  </a:cubicBezTo>
                  <a:cubicBezTo>
                    <a:pt x="5775" y="23"/>
                    <a:pt x="5730" y="1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3380575" y="878825"/>
              <a:ext cx="261375" cy="56875"/>
            </a:xfrm>
            <a:custGeom>
              <a:avLst/>
              <a:gdLst/>
              <a:ahLst/>
              <a:cxnLst/>
              <a:rect l="l" t="t" r="r" b="b"/>
              <a:pathLst>
                <a:path w="10455" h="2275" extrusionOk="0">
                  <a:moveTo>
                    <a:pt x="9907" y="525"/>
                  </a:moveTo>
                  <a:cubicBezTo>
                    <a:pt x="9892" y="525"/>
                    <a:pt x="9877" y="525"/>
                    <a:pt x="9861" y="532"/>
                  </a:cubicBezTo>
                  <a:lnTo>
                    <a:pt x="9861" y="532"/>
                  </a:lnTo>
                  <a:cubicBezTo>
                    <a:pt x="9877" y="530"/>
                    <a:pt x="9892" y="528"/>
                    <a:pt x="9907" y="525"/>
                  </a:cubicBezTo>
                  <a:close/>
                  <a:moveTo>
                    <a:pt x="5502" y="0"/>
                  </a:moveTo>
                  <a:cubicBezTo>
                    <a:pt x="5137" y="0"/>
                    <a:pt x="4794" y="23"/>
                    <a:pt x="4452" y="69"/>
                  </a:cubicBezTo>
                  <a:cubicBezTo>
                    <a:pt x="2900" y="274"/>
                    <a:pt x="1462" y="936"/>
                    <a:pt x="161" y="1758"/>
                  </a:cubicBezTo>
                  <a:cubicBezTo>
                    <a:pt x="24" y="1826"/>
                    <a:pt x="1" y="2009"/>
                    <a:pt x="69" y="2146"/>
                  </a:cubicBezTo>
                  <a:cubicBezTo>
                    <a:pt x="128" y="2234"/>
                    <a:pt x="224" y="2275"/>
                    <a:pt x="322" y="2275"/>
                  </a:cubicBezTo>
                  <a:cubicBezTo>
                    <a:pt x="376" y="2275"/>
                    <a:pt x="431" y="2262"/>
                    <a:pt x="480" y="2237"/>
                  </a:cubicBezTo>
                  <a:cubicBezTo>
                    <a:pt x="937" y="1941"/>
                    <a:pt x="1393" y="1667"/>
                    <a:pt x="1895" y="1438"/>
                  </a:cubicBezTo>
                  <a:cubicBezTo>
                    <a:pt x="2626" y="1096"/>
                    <a:pt x="3379" y="845"/>
                    <a:pt x="4178" y="685"/>
                  </a:cubicBezTo>
                  <a:cubicBezTo>
                    <a:pt x="4599" y="607"/>
                    <a:pt x="5031" y="572"/>
                    <a:pt x="5459" y="572"/>
                  </a:cubicBezTo>
                  <a:cubicBezTo>
                    <a:pt x="5657" y="572"/>
                    <a:pt x="5855" y="579"/>
                    <a:pt x="6050" y="594"/>
                  </a:cubicBezTo>
                  <a:cubicBezTo>
                    <a:pt x="6369" y="617"/>
                    <a:pt x="6689" y="662"/>
                    <a:pt x="7008" y="731"/>
                  </a:cubicBezTo>
                  <a:cubicBezTo>
                    <a:pt x="7374" y="822"/>
                    <a:pt x="7739" y="936"/>
                    <a:pt x="8104" y="1005"/>
                  </a:cubicBezTo>
                  <a:cubicBezTo>
                    <a:pt x="8424" y="1096"/>
                    <a:pt x="8766" y="1142"/>
                    <a:pt x="9108" y="1165"/>
                  </a:cubicBezTo>
                  <a:cubicBezTo>
                    <a:pt x="9496" y="1165"/>
                    <a:pt x="9861" y="1119"/>
                    <a:pt x="10227" y="1028"/>
                  </a:cubicBezTo>
                  <a:cubicBezTo>
                    <a:pt x="10386" y="1005"/>
                    <a:pt x="10455" y="822"/>
                    <a:pt x="10409" y="685"/>
                  </a:cubicBezTo>
                  <a:cubicBezTo>
                    <a:pt x="10373" y="558"/>
                    <a:pt x="10264" y="489"/>
                    <a:pt x="10152" y="489"/>
                  </a:cubicBezTo>
                  <a:cubicBezTo>
                    <a:pt x="10124" y="489"/>
                    <a:pt x="10095" y="493"/>
                    <a:pt x="10067" y="503"/>
                  </a:cubicBezTo>
                  <a:cubicBezTo>
                    <a:pt x="9998" y="503"/>
                    <a:pt x="9907" y="525"/>
                    <a:pt x="9839" y="548"/>
                  </a:cubicBezTo>
                  <a:cubicBezTo>
                    <a:pt x="9846" y="541"/>
                    <a:pt x="9854" y="536"/>
                    <a:pt x="9861" y="532"/>
                  </a:cubicBezTo>
                  <a:lnTo>
                    <a:pt x="9861" y="532"/>
                  </a:lnTo>
                  <a:cubicBezTo>
                    <a:pt x="9658" y="562"/>
                    <a:pt x="9444" y="580"/>
                    <a:pt x="9228" y="580"/>
                  </a:cubicBezTo>
                  <a:cubicBezTo>
                    <a:pt x="9143" y="580"/>
                    <a:pt x="9057" y="577"/>
                    <a:pt x="8971" y="571"/>
                  </a:cubicBezTo>
                  <a:cubicBezTo>
                    <a:pt x="8606" y="548"/>
                    <a:pt x="8241" y="457"/>
                    <a:pt x="7876" y="366"/>
                  </a:cubicBezTo>
                  <a:cubicBezTo>
                    <a:pt x="7488" y="274"/>
                    <a:pt x="7122" y="160"/>
                    <a:pt x="6712" y="115"/>
                  </a:cubicBezTo>
                  <a:cubicBezTo>
                    <a:pt x="6324" y="23"/>
                    <a:pt x="5913" y="0"/>
                    <a:pt x="5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ducational Workshop: Learning Situation by Slidesgo">
  <a:themeElements>
    <a:clrScheme name="Simple Light">
      <a:dk1>
        <a:srgbClr val="575757"/>
      </a:dk1>
      <a:lt1>
        <a:srgbClr val="FFF7EE"/>
      </a:lt1>
      <a:dk2>
        <a:srgbClr val="FDEFC2"/>
      </a:dk2>
      <a:lt2>
        <a:srgbClr val="ECF2FF"/>
      </a:lt2>
      <a:accent1>
        <a:srgbClr val="E3DFFD"/>
      </a:accent1>
      <a:accent2>
        <a:srgbClr val="F8F1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757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Presentation</Application>
  <PresentationFormat>On-screen Show (16:9)</PresentationFormat>
  <Paragraphs>60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Arial</vt:lpstr>
      <vt:lpstr>Jua</vt:lpstr>
      <vt:lpstr>Nunito Medium</vt:lpstr>
      <vt:lpstr>Poppins</vt:lpstr>
      <vt:lpstr>Cabin</vt:lpstr>
      <vt:lpstr>Poppins Medium</vt:lpstr>
      <vt:lpstr>Poppins Black</vt:lpstr>
      <vt:lpstr>Tahoma</vt:lpstr>
      <vt:lpstr>HP Simplified Hans</vt:lpstr>
      <vt:lpstr>Microsoft YaHei</vt:lpstr>
      <vt:lpstr>Arial Unicode MS</vt:lpstr>
      <vt:lpstr>Times New Roman</vt:lpstr>
      <vt:lpstr>Educational Workshop: Learning Situation by Slidesgo</vt:lpstr>
      <vt:lpstr>CÔNG NGHỆ JAVA</vt:lpstr>
      <vt:lpstr>Xây dựng  website bán Trà Sữa</vt:lpstr>
      <vt:lpstr>04</vt:lpstr>
      <vt:lpstr>01</vt:lpstr>
      <vt:lpstr>PowerPoint 演示文稿</vt:lpstr>
      <vt:lpstr>PowerPoint 演示文稿</vt:lpstr>
      <vt:lpstr>02</vt:lpstr>
      <vt:lpstr>Sơ đồ  USE CASE</vt:lpstr>
      <vt:lpstr>03</vt:lpstr>
      <vt:lpstr>PowerPoint 演示文稿</vt:lpstr>
      <vt:lpstr>PowerPoint 演示文稿</vt:lpstr>
      <vt:lpstr>04</vt:lpstr>
      <vt:lpstr>PowerPoint 演示文稿</vt:lpstr>
      <vt:lpstr>PowerPoint 演示文稿</vt:lpstr>
      <vt:lpstr>Cảm ơn đã thầy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Technology</dc:title>
  <dc:creator>Vinh Phúc</dc:creator>
  <cp:lastModifiedBy>PC</cp:lastModifiedBy>
  <cp:revision>6</cp:revision>
  <dcterms:created xsi:type="dcterms:W3CDTF">2023-04-25T03:41:00Z</dcterms:created>
  <dcterms:modified xsi:type="dcterms:W3CDTF">2023-05-28T20:23:08Z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E593B65EDB4346EB8016DC3D64C0701F</vt:lpwstr>
  </property>
  <property fmtid="{D5CDD505-2E9C-101B-9397-08002B2CF9AE}" pid="3" name="KSOProductBuildVer">
    <vt:lpwstr>1033-11.2.0.11537</vt:lpwstr>
  </property>
</Properties>
</file>