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21" r:id="rId6"/>
    <p:sldId id="331" r:id="rId7"/>
    <p:sldId id="326" r:id="rId8"/>
    <p:sldId id="328" r:id="rId9"/>
    <p:sldId id="324" r:id="rId10"/>
    <p:sldId id="323" r:id="rId11"/>
    <p:sldId id="327" r:id="rId12"/>
  </p:sldIdLst>
  <p:sldSz cx="9144000" cy="6858000" type="screen4x3"/>
  <p:notesSz cx="10234613" cy="1466215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6C36EF8-E25A-4C51-88A1-70D15F8BE7EA}">
          <p14:sldIdLst>
            <p14:sldId id="256"/>
            <p14:sldId id="321"/>
            <p14:sldId id="331"/>
            <p14:sldId id="326"/>
            <p14:sldId id="328"/>
            <p14:sldId id="324"/>
            <p14:sldId id="323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f, Jara" initials="JH" lastIdx="1" clrIdx="0"/>
  <p:cmAuthor id="7" name="Anand Jagdewsing" initials="AJ" lastIdx="15" clrIdx="7">
    <p:extLst>
      <p:ext uri="{19B8F6BF-5375-455C-9EA6-DF929625EA0E}">
        <p15:presenceInfo xmlns:p15="http://schemas.microsoft.com/office/powerpoint/2012/main" userId="S::ajagdew@desom365.nl::0aeaf3fb-4b7b-492e-ae99-b3e09cd541a9" providerId="AD"/>
      </p:ext>
    </p:extLst>
  </p:cmAuthor>
  <p:cmAuthor id="1" name="adrie van bohemen" initials="avb" lastIdx="0" clrIdx="1"/>
  <p:cmAuthor id="8" name="Castenmiller, Patrick" initials="CP" lastIdx="2" clrIdx="8">
    <p:extLst>
      <p:ext uri="{19B8F6BF-5375-455C-9EA6-DF929625EA0E}">
        <p15:presenceInfo xmlns:p15="http://schemas.microsoft.com/office/powerpoint/2012/main" userId="Castenmiller, Patrick" providerId="None"/>
      </p:ext>
    </p:extLst>
  </p:cmAuthor>
  <p:cmAuthor id="2" name="Marinka  Kamminga" initials="MK" lastIdx="3" clrIdx="2"/>
  <p:cmAuthor id="9" name="Arnoud Huijgen" initials="AH" lastIdx="6" clrIdx="9">
    <p:extLst>
      <p:ext uri="{19B8F6BF-5375-455C-9EA6-DF929625EA0E}">
        <p15:presenceInfo xmlns:p15="http://schemas.microsoft.com/office/powerpoint/2012/main" userId="S::a.huijgen@hoorn365.nl::cc3b3d31-ed03-486d-91bf-664e8aaa5a6b" providerId="AD"/>
      </p:ext>
    </p:extLst>
  </p:cmAuthor>
  <p:cmAuthor id="3" name="rvddeure" initials="RD" lastIdx="0" clrIdx="3"/>
  <p:cmAuthor id="10" name="Patrick Castenmiller" initials="PC" lastIdx="1" clrIdx="10">
    <p:extLst>
      <p:ext uri="{19B8F6BF-5375-455C-9EA6-DF929625EA0E}">
        <p15:presenceInfo xmlns:p15="http://schemas.microsoft.com/office/powerpoint/2012/main" userId="S::p.castenmiller@hoorn365.nl::639b3c0a-0b85-4cec-b60e-9593d3cd2d00" providerId="AD"/>
      </p:ext>
    </p:extLst>
  </p:cmAuthor>
  <p:cmAuthor id="4" name="KEngel" initials="KE" lastIdx="1" clrIdx="4"/>
  <p:cmAuthor id="5" name="Marleen van der Honing" initials="MvdH" lastIdx="1" clrIdx="5"/>
  <p:cmAuthor id="6" name="Kim Engel" initials="KE" lastIdx="3" clrIdx="6">
    <p:extLst>
      <p:ext uri="{19B8F6BF-5375-455C-9EA6-DF929625EA0E}">
        <p15:presenceInfo xmlns:p15="http://schemas.microsoft.com/office/powerpoint/2012/main" userId="S::kim.engel@desom365.nl::4bf58dbf-1b17-4fae-9c35-741c681cad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273"/>
    <a:srgbClr val="FECA04"/>
    <a:srgbClr val="03346E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78AE3-7B39-474E-8C7F-8CF44190E930}" v="1" dt="2020-10-02T13:29:37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4619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Engel" userId="30ae42f8-2665-4f74-9f82-870356c0a807" providerId="ADAL" clId="{08B78AE3-7B39-474E-8C7F-8CF44190E930}"/>
    <pc:docChg chg="custSel delSld modSld sldOrd modSection">
      <pc:chgData name="Kim Engel" userId="30ae42f8-2665-4f74-9f82-870356c0a807" providerId="ADAL" clId="{08B78AE3-7B39-474E-8C7F-8CF44190E930}" dt="2020-10-02T13:43:39.678" v="2385" actId="20577"/>
      <pc:docMkLst>
        <pc:docMk/>
      </pc:docMkLst>
      <pc:sldChg chg="modSp mod">
        <pc:chgData name="Kim Engel" userId="30ae42f8-2665-4f74-9f82-870356c0a807" providerId="ADAL" clId="{08B78AE3-7B39-474E-8C7F-8CF44190E930}" dt="2020-10-02T13:37:31.427" v="2214" actId="6549"/>
        <pc:sldMkLst>
          <pc:docMk/>
          <pc:sldMk cId="1081705995" sldId="321"/>
        </pc:sldMkLst>
        <pc:spChg chg="mod">
          <ac:chgData name="Kim Engel" userId="30ae42f8-2665-4f74-9f82-870356c0a807" providerId="ADAL" clId="{08B78AE3-7B39-474E-8C7F-8CF44190E930}" dt="2020-10-02T13:37:31.427" v="2214" actId="6549"/>
          <ac:spMkLst>
            <pc:docMk/>
            <pc:sldMk cId="1081705995" sldId="321"/>
            <ac:spMk id="2" creationId="{97D0663C-F0E1-4F0D-A04C-D59071BA7FE7}"/>
          </ac:spMkLst>
        </pc:spChg>
        <pc:spChg chg="mod">
          <ac:chgData name="Kim Engel" userId="30ae42f8-2665-4f74-9f82-870356c0a807" providerId="ADAL" clId="{08B78AE3-7B39-474E-8C7F-8CF44190E930}" dt="2020-10-02T13:05:17.274" v="42" actId="20577"/>
          <ac:spMkLst>
            <pc:docMk/>
            <pc:sldMk cId="1081705995" sldId="321"/>
            <ac:spMk id="3" creationId="{4AFCBDD6-5A60-40BC-9B05-0513D08FA8EA}"/>
          </ac:spMkLst>
        </pc:spChg>
      </pc:sldChg>
      <pc:sldChg chg="modSp mod">
        <pc:chgData name="Kim Engel" userId="30ae42f8-2665-4f74-9f82-870356c0a807" providerId="ADAL" clId="{08B78AE3-7B39-474E-8C7F-8CF44190E930}" dt="2020-10-02T13:43:39.678" v="2385" actId="20577"/>
        <pc:sldMkLst>
          <pc:docMk/>
          <pc:sldMk cId="2741033280" sldId="323"/>
        </pc:sldMkLst>
        <pc:spChg chg="mod">
          <ac:chgData name="Kim Engel" userId="30ae42f8-2665-4f74-9f82-870356c0a807" providerId="ADAL" clId="{08B78AE3-7B39-474E-8C7F-8CF44190E930}" dt="2020-10-02T13:43:39.678" v="2385" actId="20577"/>
          <ac:spMkLst>
            <pc:docMk/>
            <pc:sldMk cId="2741033280" sldId="323"/>
            <ac:spMk id="2" creationId="{97D0663C-F0E1-4F0D-A04C-D59071BA7FE7}"/>
          </ac:spMkLst>
        </pc:spChg>
        <pc:spChg chg="mod">
          <ac:chgData name="Kim Engel" userId="30ae42f8-2665-4f74-9f82-870356c0a807" providerId="ADAL" clId="{08B78AE3-7B39-474E-8C7F-8CF44190E930}" dt="2020-10-02T13:06:16.768" v="127" actId="20577"/>
          <ac:spMkLst>
            <pc:docMk/>
            <pc:sldMk cId="2741033280" sldId="323"/>
            <ac:spMk id="3" creationId="{4AFCBDD6-5A60-40BC-9B05-0513D08FA8EA}"/>
          </ac:spMkLst>
        </pc:spChg>
      </pc:sldChg>
      <pc:sldChg chg="modSp mod">
        <pc:chgData name="Kim Engel" userId="30ae42f8-2665-4f74-9f82-870356c0a807" providerId="ADAL" clId="{08B78AE3-7B39-474E-8C7F-8CF44190E930}" dt="2020-10-02T13:38:39.661" v="2263" actId="20577"/>
        <pc:sldMkLst>
          <pc:docMk/>
          <pc:sldMk cId="4029808412" sldId="324"/>
        </pc:sldMkLst>
        <pc:spChg chg="mod">
          <ac:chgData name="Kim Engel" userId="30ae42f8-2665-4f74-9f82-870356c0a807" providerId="ADAL" clId="{08B78AE3-7B39-474E-8C7F-8CF44190E930}" dt="2020-10-02T13:38:39.661" v="2263" actId="20577"/>
          <ac:spMkLst>
            <pc:docMk/>
            <pc:sldMk cId="4029808412" sldId="324"/>
            <ac:spMk id="2" creationId="{97D0663C-F0E1-4F0D-A04C-D59071BA7FE7}"/>
          </ac:spMkLst>
        </pc:spChg>
        <pc:spChg chg="mod">
          <ac:chgData name="Kim Engel" userId="30ae42f8-2665-4f74-9f82-870356c0a807" providerId="ADAL" clId="{08B78AE3-7B39-474E-8C7F-8CF44190E930}" dt="2020-10-02T13:11:50.914" v="548" actId="20577"/>
          <ac:spMkLst>
            <pc:docMk/>
            <pc:sldMk cId="4029808412" sldId="324"/>
            <ac:spMk id="3" creationId="{4AFCBDD6-5A60-40BC-9B05-0513D08FA8EA}"/>
          </ac:spMkLst>
        </pc:spChg>
      </pc:sldChg>
      <pc:sldChg chg="modSp mod ord">
        <pc:chgData name="Kim Engel" userId="30ae42f8-2665-4f74-9f82-870356c0a807" providerId="ADAL" clId="{08B78AE3-7B39-474E-8C7F-8CF44190E930}" dt="2020-10-02T13:26:13.257" v="1982"/>
        <pc:sldMkLst>
          <pc:docMk/>
          <pc:sldMk cId="2559847592" sldId="326"/>
        </pc:sldMkLst>
        <pc:spChg chg="mod">
          <ac:chgData name="Kim Engel" userId="30ae42f8-2665-4f74-9f82-870356c0a807" providerId="ADAL" clId="{08B78AE3-7B39-474E-8C7F-8CF44190E930}" dt="2020-10-02T13:05:35.736" v="69" actId="21"/>
          <ac:spMkLst>
            <pc:docMk/>
            <pc:sldMk cId="2559847592" sldId="326"/>
            <ac:spMk id="2" creationId="{97D0663C-F0E1-4F0D-A04C-D59071BA7FE7}"/>
          </ac:spMkLst>
        </pc:spChg>
        <pc:spChg chg="mod">
          <ac:chgData name="Kim Engel" userId="30ae42f8-2665-4f74-9f82-870356c0a807" providerId="ADAL" clId="{08B78AE3-7B39-474E-8C7F-8CF44190E930}" dt="2020-10-02T13:05:28.186" v="68" actId="20577"/>
          <ac:spMkLst>
            <pc:docMk/>
            <pc:sldMk cId="2559847592" sldId="326"/>
            <ac:spMk id="3" creationId="{4AFCBDD6-5A60-40BC-9B05-0513D08FA8EA}"/>
          </ac:spMkLst>
        </pc:spChg>
      </pc:sldChg>
      <pc:sldChg chg="modSp mod">
        <pc:chgData name="Kim Engel" userId="30ae42f8-2665-4f74-9f82-870356c0a807" providerId="ADAL" clId="{08B78AE3-7B39-474E-8C7F-8CF44190E930}" dt="2020-10-02T13:36:56.839" v="2193" actId="20577"/>
        <pc:sldMkLst>
          <pc:docMk/>
          <pc:sldMk cId="148540577" sldId="327"/>
        </pc:sldMkLst>
        <pc:spChg chg="mod">
          <ac:chgData name="Kim Engel" userId="30ae42f8-2665-4f74-9f82-870356c0a807" providerId="ADAL" clId="{08B78AE3-7B39-474E-8C7F-8CF44190E930}" dt="2020-10-02T13:36:56.839" v="2193" actId="20577"/>
          <ac:spMkLst>
            <pc:docMk/>
            <pc:sldMk cId="148540577" sldId="327"/>
            <ac:spMk id="3" creationId="{4AFCBDD6-5A60-40BC-9B05-0513D08FA8EA}"/>
          </ac:spMkLst>
        </pc:spChg>
      </pc:sldChg>
      <pc:sldChg chg="modSp mod ord">
        <pc:chgData name="Kim Engel" userId="30ae42f8-2665-4f74-9f82-870356c0a807" providerId="ADAL" clId="{08B78AE3-7B39-474E-8C7F-8CF44190E930}" dt="2020-10-02T13:39:31.894" v="2277" actId="6549"/>
        <pc:sldMkLst>
          <pc:docMk/>
          <pc:sldMk cId="903429618" sldId="328"/>
        </pc:sldMkLst>
        <pc:spChg chg="mod">
          <ac:chgData name="Kim Engel" userId="30ae42f8-2665-4f74-9f82-870356c0a807" providerId="ADAL" clId="{08B78AE3-7B39-474E-8C7F-8CF44190E930}" dt="2020-10-02T13:39:31.894" v="2277" actId="6549"/>
          <ac:spMkLst>
            <pc:docMk/>
            <pc:sldMk cId="903429618" sldId="328"/>
            <ac:spMk id="2" creationId="{97D0663C-F0E1-4F0D-A04C-D59071BA7FE7}"/>
          </ac:spMkLst>
        </pc:spChg>
      </pc:sldChg>
      <pc:sldChg chg="del">
        <pc:chgData name="Kim Engel" userId="30ae42f8-2665-4f74-9f82-870356c0a807" providerId="ADAL" clId="{08B78AE3-7B39-474E-8C7F-8CF44190E930}" dt="2020-10-02T13:08:06.775" v="141" actId="47"/>
        <pc:sldMkLst>
          <pc:docMk/>
          <pc:sldMk cId="3849563863" sldId="330"/>
        </pc:sldMkLst>
      </pc:sldChg>
      <pc:sldChg chg="addSp modSp mod ord">
        <pc:chgData name="Kim Engel" userId="30ae42f8-2665-4f74-9f82-870356c0a807" providerId="ADAL" clId="{08B78AE3-7B39-474E-8C7F-8CF44190E930}" dt="2020-10-02T13:29:48.449" v="1989" actId="1076"/>
        <pc:sldMkLst>
          <pc:docMk/>
          <pc:sldMk cId="1734768461" sldId="331"/>
        </pc:sldMkLst>
        <pc:spChg chg="mod">
          <ac:chgData name="Kim Engel" userId="30ae42f8-2665-4f74-9f82-870356c0a807" providerId="ADAL" clId="{08B78AE3-7B39-474E-8C7F-8CF44190E930}" dt="2020-10-02T13:26:04.682" v="1980" actId="5793"/>
          <ac:spMkLst>
            <pc:docMk/>
            <pc:sldMk cId="1734768461" sldId="331"/>
            <ac:spMk id="2" creationId="{97D0663C-F0E1-4F0D-A04C-D59071BA7FE7}"/>
          </ac:spMkLst>
        </pc:spChg>
        <pc:spChg chg="mod">
          <ac:chgData name="Kim Engel" userId="30ae42f8-2665-4f74-9f82-870356c0a807" providerId="ADAL" clId="{08B78AE3-7B39-474E-8C7F-8CF44190E930}" dt="2020-10-02T13:06:37.635" v="137" actId="20577"/>
          <ac:spMkLst>
            <pc:docMk/>
            <pc:sldMk cId="1734768461" sldId="331"/>
            <ac:spMk id="3" creationId="{4AFCBDD6-5A60-40BC-9B05-0513D08FA8EA}"/>
          </ac:spMkLst>
        </pc:spChg>
        <pc:picChg chg="add mod">
          <ac:chgData name="Kim Engel" userId="30ae42f8-2665-4f74-9f82-870356c0a807" providerId="ADAL" clId="{08B78AE3-7B39-474E-8C7F-8CF44190E930}" dt="2020-10-02T13:29:48.449" v="1989" actId="1076"/>
          <ac:picMkLst>
            <pc:docMk/>
            <pc:sldMk cId="1734768461" sldId="331"/>
            <ac:picMk id="4" creationId="{727704F9-EF82-485D-BFF2-63F3F2010FF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733108"/>
          </a:xfrm>
          <a:prstGeom prst="rect">
            <a:avLst/>
          </a:prstGeom>
        </p:spPr>
        <p:txBody>
          <a:bodyPr vert="horz" lIns="142262" tIns="71132" rIns="142262" bIns="71132" rtlCol="0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733108"/>
          </a:xfrm>
          <a:prstGeom prst="rect">
            <a:avLst/>
          </a:prstGeom>
        </p:spPr>
        <p:txBody>
          <a:bodyPr vert="horz" lIns="142262" tIns="71132" rIns="142262" bIns="71132" rtlCol="0"/>
          <a:lstStyle>
            <a:lvl1pPr algn="r">
              <a:defRPr sz="1900"/>
            </a:lvl1pPr>
          </a:lstStyle>
          <a:p>
            <a:fld id="{BC9EE2FB-A5A7-45C8-A446-8583F68AF43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926498"/>
            <a:ext cx="4434999" cy="733108"/>
          </a:xfrm>
          <a:prstGeom prst="rect">
            <a:avLst/>
          </a:prstGeom>
        </p:spPr>
        <p:txBody>
          <a:bodyPr vert="horz" lIns="142262" tIns="71132" rIns="142262" bIns="71132" rtlCol="0" anchor="b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6" y="13926498"/>
            <a:ext cx="4434999" cy="733108"/>
          </a:xfrm>
          <a:prstGeom prst="rect">
            <a:avLst/>
          </a:prstGeom>
        </p:spPr>
        <p:txBody>
          <a:bodyPr vert="horz" lIns="142262" tIns="71132" rIns="142262" bIns="71132" rtlCol="0" anchor="b"/>
          <a:lstStyle>
            <a:lvl1pPr algn="r">
              <a:defRPr sz="1900"/>
            </a:lvl1pPr>
          </a:lstStyle>
          <a:p>
            <a:fld id="{B51A3C9C-1096-4035-9246-F539026911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733108"/>
          </a:xfrm>
          <a:prstGeom prst="rect">
            <a:avLst/>
          </a:prstGeom>
        </p:spPr>
        <p:txBody>
          <a:bodyPr vert="horz" lIns="142262" tIns="71132" rIns="142262" bIns="71132" rtlCol="0"/>
          <a:lstStyle>
            <a:lvl1pPr algn="l">
              <a:defRPr sz="19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733108"/>
          </a:xfrm>
          <a:prstGeom prst="rect">
            <a:avLst/>
          </a:prstGeom>
        </p:spPr>
        <p:txBody>
          <a:bodyPr vert="horz" lIns="142262" tIns="71132" rIns="142262" bIns="71132" rtlCol="0"/>
          <a:lstStyle>
            <a:lvl1pPr algn="r">
              <a:defRPr sz="1900"/>
            </a:lvl1pPr>
          </a:lstStyle>
          <a:p>
            <a:fld id="{4E02B7AF-1143-41D9-BC57-5252D904E4BF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452563" y="1100138"/>
            <a:ext cx="7329487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62" tIns="71132" rIns="142262" bIns="71132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1023462" y="6964521"/>
            <a:ext cx="8187690" cy="6597968"/>
          </a:xfrm>
          <a:prstGeom prst="rect">
            <a:avLst/>
          </a:prstGeom>
        </p:spPr>
        <p:txBody>
          <a:bodyPr vert="horz" lIns="142262" tIns="71132" rIns="142262" bIns="71132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13926498"/>
            <a:ext cx="4434999" cy="733108"/>
          </a:xfrm>
          <a:prstGeom prst="rect">
            <a:avLst/>
          </a:prstGeom>
        </p:spPr>
        <p:txBody>
          <a:bodyPr vert="horz" lIns="142262" tIns="71132" rIns="142262" bIns="71132" rtlCol="0" anchor="b"/>
          <a:lstStyle>
            <a:lvl1pPr algn="l">
              <a:defRPr sz="19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797246" y="13926498"/>
            <a:ext cx="4434999" cy="733108"/>
          </a:xfrm>
          <a:prstGeom prst="rect">
            <a:avLst/>
          </a:prstGeom>
        </p:spPr>
        <p:txBody>
          <a:bodyPr vert="horz" lIns="142262" tIns="71132" rIns="142262" bIns="71132" rtlCol="0" anchor="b"/>
          <a:lstStyle>
            <a:lvl1pPr algn="r">
              <a:defRPr sz="1900"/>
            </a:lvl1pPr>
          </a:lstStyle>
          <a:p>
            <a:fld id="{71709191-FC0F-4E7C-940A-195AE46D26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09191-FC0F-4E7C-940A-195AE46D26F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085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90422"/>
            <a:ext cx="1336278" cy="140922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9" y="1316132"/>
            <a:ext cx="9279029" cy="18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0" y="1500188"/>
            <a:ext cx="7596188" cy="535781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73273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  <a:lvl2pPr>
              <a:defRPr sz="3200">
                <a:solidFill>
                  <a:srgbClr val="273273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2pPr>
            <a:lvl3pPr>
              <a:defRPr sz="3200">
                <a:solidFill>
                  <a:srgbClr val="273273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3pPr>
            <a:lvl4pPr>
              <a:defRPr sz="3200">
                <a:solidFill>
                  <a:srgbClr val="273273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4pPr>
            <a:lvl5pPr>
              <a:defRPr sz="3200">
                <a:solidFill>
                  <a:srgbClr val="273273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404664"/>
            <a:ext cx="7200800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273273"/>
                </a:solidFill>
                <a:latin typeface="Rockwell" panose="02060603020205020403" pitchFamily="18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2468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221B-C2B2-40CA-AC67-52554CE474A5}" type="datetimeFigureOut">
              <a:rPr lang="nl-NL" smtClean="0"/>
              <a:t>2-10-2020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3C05-F97C-4AFA-8AD6-0CCA651916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4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1621-B8BE-4EB2-B51F-40A5DFD5E050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90422"/>
            <a:ext cx="1336278" cy="140922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9" y="1316132"/>
            <a:ext cx="9279029" cy="18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80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965" y="1476730"/>
            <a:ext cx="9562965" cy="53812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2119" y="232759"/>
            <a:ext cx="7772400" cy="959227"/>
          </a:xfrm>
        </p:spPr>
        <p:txBody>
          <a:bodyPr/>
          <a:lstStyle/>
          <a:p>
            <a:pPr algn="l"/>
            <a:r>
              <a:rPr lang="nl-NL" sz="5400" b="1" dirty="0">
                <a:solidFill>
                  <a:srgbClr val="273273"/>
                </a:solidFill>
              </a:rPr>
              <a:t>Innovatie </a:t>
            </a:r>
            <a:r>
              <a:rPr lang="nl-NL" sz="5400" b="1" dirty="0" err="1">
                <a:solidFill>
                  <a:srgbClr val="273273"/>
                </a:solidFill>
              </a:rPr>
              <a:t>Westfriesland</a:t>
            </a:r>
            <a:br>
              <a:rPr lang="nl-NL" b="1" dirty="0">
                <a:solidFill>
                  <a:srgbClr val="273273"/>
                </a:solidFill>
              </a:rPr>
            </a:br>
            <a:br>
              <a:rPr lang="nl-NL" b="1" dirty="0">
                <a:solidFill>
                  <a:srgbClr val="FFC000"/>
                </a:solidFill>
              </a:rPr>
            </a:br>
            <a:br>
              <a:rPr lang="nl-NL" b="1" dirty="0">
                <a:solidFill>
                  <a:srgbClr val="FFC000"/>
                </a:solidFill>
              </a:rPr>
            </a:br>
            <a:br>
              <a:rPr lang="nl-NL" b="1" dirty="0">
                <a:solidFill>
                  <a:srgbClr val="FFC000"/>
                </a:solidFill>
              </a:rPr>
            </a:br>
            <a:endParaRPr lang="nl-NL" b="1" dirty="0">
              <a:solidFill>
                <a:schemeClr val="bg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481943" y="3788229"/>
            <a:ext cx="61721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4000" b="1" dirty="0">
                <a:solidFill>
                  <a:schemeClr val="bg1"/>
                </a:solidFill>
              </a:rPr>
              <a:t>Innovatie digitale dienstverlening- en beheerproces begraafplaatsen</a:t>
            </a:r>
          </a:p>
        </p:txBody>
      </p:sp>
    </p:spTree>
    <p:extLst>
      <p:ext uri="{BB962C8B-B14F-4D97-AF65-F5344CB8AC3E}">
        <p14:creationId xmlns:p14="http://schemas.microsoft.com/office/powerpoint/2010/main" val="41667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7D0663C-F0E1-4F0D-A04C-D59071BA7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387" y="1581039"/>
            <a:ext cx="8258755" cy="4657898"/>
          </a:xfrm>
        </p:spPr>
        <p:txBody>
          <a:bodyPr/>
          <a:lstStyle/>
          <a:p>
            <a:r>
              <a:rPr lang="nl-NL" sz="1400" dirty="0"/>
              <a:t>Harmonisatie stagneerde omdat:</a:t>
            </a:r>
          </a:p>
          <a:p>
            <a:pPr lvl="1"/>
            <a:r>
              <a:rPr lang="nl-NL" sz="1400" dirty="0"/>
              <a:t>men vaak op proces/productniveau niet op één lijn kon komen</a:t>
            </a:r>
          </a:p>
          <a:p>
            <a:pPr lvl="1"/>
            <a:r>
              <a:rPr lang="nl-NL" sz="1400" dirty="0"/>
              <a:t>aansluiting op 7 lokale applicatielandschappen niet realistisch en duur is</a:t>
            </a:r>
          </a:p>
          <a:p>
            <a:pPr lvl="1"/>
            <a:r>
              <a:rPr lang="nl-NL" sz="1400" dirty="0"/>
              <a:t>we op een strikte wijze privacyregels hanteren</a:t>
            </a:r>
          </a:p>
          <a:p>
            <a:r>
              <a:rPr lang="nl-NL" sz="1400" dirty="0"/>
              <a:t>Hanteer de principes van Common </a:t>
            </a:r>
            <a:r>
              <a:rPr lang="nl-NL" sz="1400" dirty="0" err="1"/>
              <a:t>Ground</a:t>
            </a:r>
            <a:r>
              <a:rPr lang="nl-NL" sz="1400" dirty="0"/>
              <a:t> zodat:</a:t>
            </a:r>
          </a:p>
          <a:p>
            <a:pPr lvl="1"/>
            <a:r>
              <a:rPr lang="nl-NL" sz="1400" dirty="0"/>
              <a:t>we handelen als 1 overheid/regio naar de inwoner/ondernemer</a:t>
            </a:r>
          </a:p>
          <a:p>
            <a:pPr lvl="1"/>
            <a:r>
              <a:rPr lang="nl-NL" sz="1400" dirty="0"/>
              <a:t>gebruik dezelfde databronnen</a:t>
            </a:r>
          </a:p>
          <a:p>
            <a:pPr lvl="1"/>
            <a:r>
              <a:rPr lang="nl-NL" sz="1400" dirty="0"/>
              <a:t>differentieer op processen en producten (PDC)</a:t>
            </a:r>
          </a:p>
          <a:p>
            <a:pPr lvl="1"/>
            <a:r>
              <a:rPr lang="nl-NL" sz="1400" dirty="0"/>
              <a:t>nieuw naast oud </a:t>
            </a:r>
          </a:p>
          <a:p>
            <a:pPr lvl="1"/>
            <a:r>
              <a:rPr lang="nl-NL" sz="1400" dirty="0"/>
              <a:t>privacy </a:t>
            </a:r>
            <a:r>
              <a:rPr lang="nl-NL" sz="1400" dirty="0" err="1"/>
              <a:t>by</a:t>
            </a:r>
            <a:r>
              <a:rPr lang="nl-NL" sz="1400" dirty="0"/>
              <a:t> design</a:t>
            </a:r>
          </a:p>
          <a:p>
            <a:r>
              <a:rPr lang="nl-NL" sz="1400" dirty="0"/>
              <a:t>Waarom </a:t>
            </a:r>
            <a:r>
              <a:rPr lang="nl-NL" sz="1400" dirty="0" err="1"/>
              <a:t>begravenisplanner</a:t>
            </a:r>
            <a:r>
              <a:rPr lang="nl-NL" sz="1400" dirty="0"/>
              <a:t>?</a:t>
            </a:r>
          </a:p>
          <a:p>
            <a:pPr lvl="1"/>
            <a:r>
              <a:rPr lang="nl-NL" sz="1400" dirty="0"/>
              <a:t>ondersteunt (regionaal werkende) begrafenisondernemers 24/7 op </a:t>
            </a:r>
            <a:br>
              <a:rPr lang="nl-NL" sz="1400" dirty="0"/>
            </a:br>
            <a:r>
              <a:rPr lang="nl-NL" sz="1400" dirty="0"/>
              <a:t>1 manier</a:t>
            </a:r>
          </a:p>
          <a:p>
            <a:pPr lvl="1"/>
            <a:r>
              <a:rPr lang="nl-NL" sz="1400" dirty="0"/>
              <a:t>ondersteunt dienstverlening zowel regionaal als lokaal</a:t>
            </a:r>
          </a:p>
          <a:p>
            <a:pPr lvl="1"/>
            <a:r>
              <a:rPr lang="nl-NL" sz="1400" dirty="0"/>
              <a:t>digitaliseren van een voornamelijk analoog proces</a:t>
            </a:r>
          </a:p>
          <a:p>
            <a:r>
              <a:rPr lang="nl-NL" sz="1400" dirty="0"/>
              <a:t>Als dit werkt:</a:t>
            </a:r>
          </a:p>
          <a:p>
            <a:pPr lvl="1"/>
            <a:r>
              <a:rPr lang="nl-NL" sz="1400" dirty="0"/>
              <a:t>biedt dit platform mogelijkheden voor meer regionale dienstverlening</a:t>
            </a:r>
          </a:p>
          <a:p>
            <a:endParaRPr lang="nl-NL" sz="24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FCBDD6-5A60-40BC-9B05-0513D08FA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Bedoeling / Ambitie</a:t>
            </a:r>
          </a:p>
        </p:txBody>
      </p:sp>
    </p:spTree>
    <p:extLst>
      <p:ext uri="{BB962C8B-B14F-4D97-AF65-F5344CB8AC3E}">
        <p14:creationId xmlns:p14="http://schemas.microsoft.com/office/powerpoint/2010/main" val="10817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7D0663C-F0E1-4F0D-A04C-D59071BA7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387" y="1581039"/>
            <a:ext cx="8160783" cy="4657898"/>
          </a:xfrm>
        </p:spPr>
        <p:txBody>
          <a:bodyPr/>
          <a:lstStyle/>
          <a:p>
            <a:r>
              <a:rPr lang="nl-NL" sz="2400" dirty="0"/>
              <a:t>Plaatje?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FCBDD6-5A60-40BC-9B05-0513D08FA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Scope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7704F9-EF82-485D-BFF2-63F3F201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87" y="1490757"/>
            <a:ext cx="8518766" cy="56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7D0663C-F0E1-4F0D-A04C-D59071BA7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387" y="1581039"/>
            <a:ext cx="8258755" cy="4657898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FCBDD6-5A60-40BC-9B05-0513D08FA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Filmpje …..</a:t>
            </a:r>
          </a:p>
        </p:txBody>
      </p:sp>
    </p:spTree>
    <p:extLst>
      <p:ext uri="{BB962C8B-B14F-4D97-AF65-F5344CB8AC3E}">
        <p14:creationId xmlns:p14="http://schemas.microsoft.com/office/powerpoint/2010/main" val="25598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7D0663C-F0E1-4F0D-A04C-D59071BA7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387" y="1581039"/>
            <a:ext cx="8209769" cy="4657898"/>
          </a:xfrm>
        </p:spPr>
        <p:txBody>
          <a:bodyPr/>
          <a:lstStyle/>
          <a:p>
            <a:r>
              <a:rPr lang="nl-NL" sz="1400" dirty="0"/>
              <a:t>Hergebruiken bestaande Common </a:t>
            </a:r>
            <a:r>
              <a:rPr lang="nl-NL" sz="1400" dirty="0" err="1"/>
              <a:t>Ground</a:t>
            </a:r>
            <a:r>
              <a:rPr lang="nl-NL" sz="1400" dirty="0"/>
              <a:t> componenten:</a:t>
            </a:r>
          </a:p>
          <a:p>
            <a:pPr lvl="1"/>
            <a:r>
              <a:rPr lang="nl-NL" sz="1400" i="1" dirty="0"/>
              <a:t>Huwelijksplanner</a:t>
            </a:r>
          </a:p>
          <a:p>
            <a:pPr lvl="1"/>
            <a:r>
              <a:rPr lang="nl-NL" sz="1400" i="1" dirty="0"/>
              <a:t>Open Zaak</a:t>
            </a:r>
          </a:p>
          <a:p>
            <a:pPr lvl="1"/>
            <a:r>
              <a:rPr lang="nl-NL" sz="1400" i="1" dirty="0"/>
              <a:t>Instemmingsverzoek</a:t>
            </a:r>
          </a:p>
          <a:p>
            <a:pPr lvl="1"/>
            <a:r>
              <a:rPr lang="nl-NL" sz="1400" i="1" dirty="0" err="1"/>
              <a:t>NLx</a:t>
            </a:r>
            <a:endParaRPr lang="nl-NL" sz="1400" i="1" dirty="0"/>
          </a:p>
          <a:p>
            <a:pPr lvl="1"/>
            <a:r>
              <a:rPr lang="nl-NL" sz="1400" i="1" dirty="0"/>
              <a:t>Haal Centraal</a:t>
            </a:r>
          </a:p>
          <a:p>
            <a:r>
              <a:rPr lang="nl-NL" sz="1400" dirty="0"/>
              <a:t>Interactie &amp; processen ontwikkelen m.b.v. Open Source, herbruikbaar voor andere  gemeenten</a:t>
            </a:r>
          </a:p>
          <a:p>
            <a:r>
              <a:rPr lang="nl-NL" sz="1400" dirty="0"/>
              <a:t>Data &amp; services ontwikkeld door softwareleverancier</a:t>
            </a:r>
          </a:p>
          <a:p>
            <a:r>
              <a:rPr lang="nl-NL" sz="1400" dirty="0"/>
              <a:t>Open Zaak (1x) i.p.v. lokale zaaksysteem (7x)</a:t>
            </a:r>
          </a:p>
          <a:p>
            <a:r>
              <a:rPr lang="nl-NL" sz="1400" dirty="0"/>
              <a:t>Aansluiting op 1 BRP -&gt; straks Haal Centraal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FCBDD6-5A60-40BC-9B05-0513D08FA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Herbruikbaarheid</a:t>
            </a:r>
          </a:p>
        </p:txBody>
      </p:sp>
    </p:spTree>
    <p:extLst>
      <p:ext uri="{BB962C8B-B14F-4D97-AF65-F5344CB8AC3E}">
        <p14:creationId xmlns:p14="http://schemas.microsoft.com/office/powerpoint/2010/main" val="9034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7D0663C-F0E1-4F0D-A04C-D59071BA7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388" y="1581039"/>
            <a:ext cx="7200800" cy="4657898"/>
          </a:xfrm>
        </p:spPr>
        <p:txBody>
          <a:bodyPr/>
          <a:lstStyle/>
          <a:p>
            <a:r>
              <a:rPr lang="nl-NL" sz="1600" dirty="0"/>
              <a:t>Capaciteit – regionale klus levert geen kandidaten op</a:t>
            </a:r>
          </a:p>
          <a:p>
            <a:r>
              <a:rPr lang="nl-NL" sz="1600" dirty="0"/>
              <a:t>Functioneel beheer</a:t>
            </a:r>
          </a:p>
          <a:p>
            <a:pPr lvl="1"/>
            <a:r>
              <a:rPr lang="nl-NL" sz="1600" dirty="0"/>
              <a:t>Geen landingsplaats, niet ingevuld</a:t>
            </a:r>
          </a:p>
          <a:p>
            <a:r>
              <a:rPr lang="nl-NL" sz="1600" dirty="0"/>
              <a:t>Technisch beheer</a:t>
            </a:r>
          </a:p>
          <a:p>
            <a:pPr lvl="1"/>
            <a:r>
              <a:rPr lang="nl-NL" sz="1600" dirty="0"/>
              <a:t>Geen kennis van nieuwe technologie bij ICT organisaties</a:t>
            </a:r>
          </a:p>
          <a:p>
            <a:r>
              <a:rPr lang="nl-NL" sz="1600" dirty="0"/>
              <a:t>Traditionele softwareleverancier huiverig</a:t>
            </a:r>
          </a:p>
          <a:p>
            <a:r>
              <a:rPr lang="nl-NL" sz="1600" dirty="0"/>
              <a:t>Digitaal leren denken</a:t>
            </a:r>
          </a:p>
          <a:p>
            <a:r>
              <a:rPr lang="nl-NL" sz="1600" dirty="0"/>
              <a:t>BZK innovatiebudget afgewezen</a:t>
            </a:r>
          </a:p>
          <a:p>
            <a:endParaRPr lang="nl-NL" sz="16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FCBDD6-5A60-40BC-9B05-0513D08FA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Belemmeringen project</a:t>
            </a:r>
          </a:p>
        </p:txBody>
      </p:sp>
    </p:spTree>
    <p:extLst>
      <p:ext uri="{BB962C8B-B14F-4D97-AF65-F5344CB8AC3E}">
        <p14:creationId xmlns:p14="http://schemas.microsoft.com/office/powerpoint/2010/main" val="402980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7D0663C-F0E1-4F0D-A04C-D59071BA7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388" y="1581039"/>
            <a:ext cx="7200800" cy="4657898"/>
          </a:xfrm>
        </p:spPr>
        <p:txBody>
          <a:bodyPr/>
          <a:lstStyle/>
          <a:p>
            <a:r>
              <a:rPr lang="nl-NL" sz="1200" dirty="0"/>
              <a:t>Gesproken met:</a:t>
            </a:r>
            <a:br>
              <a:rPr lang="nl-NL" sz="1200" dirty="0"/>
            </a:br>
            <a:r>
              <a:rPr lang="nl-NL" sz="1200" dirty="0" err="1"/>
              <a:t>xxxxxx</a:t>
            </a:r>
            <a:br>
              <a:rPr lang="nl-NL" sz="1200" dirty="0"/>
            </a:br>
            <a:endParaRPr lang="nl-NL" sz="1200" dirty="0"/>
          </a:p>
          <a:p>
            <a:r>
              <a:rPr lang="nl-NL" sz="1200" dirty="0"/>
              <a:t>Ervaren in de huidige situatie:</a:t>
            </a:r>
          </a:p>
          <a:p>
            <a:pPr lvl="1"/>
            <a:r>
              <a:rPr lang="nl-NL" sz="1200" dirty="0"/>
              <a:t>Bij elke gemeente andere formulieren/werkwijze</a:t>
            </a:r>
          </a:p>
          <a:p>
            <a:pPr lvl="1"/>
            <a:r>
              <a:rPr lang="nl-NL" sz="1200" dirty="0"/>
              <a:t>Elke gemeente andere prijzen</a:t>
            </a:r>
          </a:p>
          <a:p>
            <a:pPr lvl="1"/>
            <a:r>
              <a:rPr lang="nl-NL" sz="1200" dirty="0"/>
              <a:t>Pas een </a:t>
            </a:r>
            <a:r>
              <a:rPr lang="nl-NL" sz="1200" dirty="0" err="1"/>
              <a:t>begravenis</a:t>
            </a:r>
            <a:r>
              <a:rPr lang="nl-NL" sz="1200" dirty="0"/>
              <a:t> kunnen plannen na telefonisch contact met ambtenaar</a:t>
            </a:r>
          </a:p>
          <a:p>
            <a:pPr lvl="1"/>
            <a:r>
              <a:rPr lang="nl-NL" sz="1200" dirty="0" err="1"/>
              <a:t>Faktuur</a:t>
            </a:r>
            <a:r>
              <a:rPr lang="nl-NL" sz="1200" dirty="0"/>
              <a:t> komt vaak pas maanden later, kan zijn dossier dus niet afsluiten</a:t>
            </a:r>
          </a:p>
          <a:p>
            <a:pPr lvl="1"/>
            <a:r>
              <a:rPr lang="nl-NL" sz="1200" dirty="0"/>
              <a:t>Gemeentelijke (interne) grenzen en processen zijn leidend</a:t>
            </a:r>
          </a:p>
          <a:p>
            <a:pPr lvl="2"/>
            <a:r>
              <a:rPr lang="nl-NL" sz="1200" dirty="0"/>
              <a:t>Aangifte van overlijden (BZ)</a:t>
            </a:r>
          </a:p>
          <a:p>
            <a:pPr lvl="2"/>
            <a:r>
              <a:rPr lang="nl-NL" sz="1200" dirty="0"/>
              <a:t>Verlof tot begraven (BZ)</a:t>
            </a:r>
          </a:p>
          <a:p>
            <a:pPr lvl="2"/>
            <a:r>
              <a:rPr lang="nl-NL" sz="1200" dirty="0"/>
              <a:t>Organiseren begrafenis (OR)</a:t>
            </a:r>
          </a:p>
          <a:p>
            <a:pPr marL="457200" lvl="1" indent="0">
              <a:buNone/>
            </a:pPr>
            <a:endParaRPr lang="nl-NL" sz="1200" dirty="0"/>
          </a:p>
          <a:p>
            <a:r>
              <a:rPr lang="nl-NL" sz="1200" dirty="0"/>
              <a:t>Reacties:</a:t>
            </a:r>
          </a:p>
          <a:p>
            <a:pPr lvl="1"/>
            <a:r>
              <a:rPr lang="nl-NL" sz="1200" dirty="0"/>
              <a:t>Positieve reacties op de planner</a:t>
            </a:r>
          </a:p>
          <a:p>
            <a:pPr lvl="1"/>
            <a:r>
              <a:rPr lang="nl-NL" sz="1200" dirty="0"/>
              <a:t>Willen ook graag burgerzakenprocessen geïntegreerd</a:t>
            </a:r>
          </a:p>
          <a:p>
            <a:pPr lvl="1"/>
            <a:r>
              <a:rPr lang="nl-NL" sz="1200" dirty="0" err="1"/>
              <a:t>Xx</a:t>
            </a:r>
            <a:endParaRPr lang="nl-NL" sz="1200" dirty="0"/>
          </a:p>
          <a:p>
            <a:pPr lvl="1"/>
            <a:r>
              <a:rPr lang="nl-NL" sz="1200" dirty="0"/>
              <a:t>xx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FCBDD6-5A60-40BC-9B05-0513D08FA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Begravenisondernemers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10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7D0663C-F0E1-4F0D-A04C-D59071BA7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388" y="1581039"/>
            <a:ext cx="7200800" cy="4657898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FCBDD6-5A60-40BC-9B05-0513D08FA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5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e nieuw regiologo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199B6429CCC141BA1169B36B1B1AFE" ma:contentTypeVersion="15" ma:contentTypeDescription="Een nieuw document maken." ma:contentTypeScope="" ma:versionID="ce99e728bbcba37fc562e654898c1ffd">
  <xsd:schema xmlns:xsd="http://www.w3.org/2001/XMLSchema" xmlns:xs="http://www.w3.org/2001/XMLSchema" xmlns:p="http://schemas.microsoft.com/office/2006/metadata/properties" xmlns:ns1="http://schemas.microsoft.com/sharepoint/v3" xmlns:ns2="190ea9ab-7f28-4148-b2f7-110056f384f2" xmlns:ns3="5fabbe74-afa8-4fee-8777-7d2b6709703b" targetNamespace="http://schemas.microsoft.com/office/2006/metadata/properties" ma:root="true" ma:fieldsID="12bbb98d824c950136ad3fb6c869e6b0" ns1:_="" ns2:_="" ns3:_="">
    <xsd:import namespace="http://schemas.microsoft.com/sharepoint/v3"/>
    <xsd:import namespace="190ea9ab-7f28-4148-b2f7-110056f384f2"/>
    <xsd:import namespace="5fabbe74-afa8-4fee-8777-7d2b670970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1:_ip_UnifiedCompliancePolicyProperties" minOccurs="0"/>
                <xsd:element ref="ns1:_ip_UnifiedCompliancePolicyUIAction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Vergaderdatum" minOccurs="0"/>
                <xsd:element ref="ns2:Onderwerp" minOccurs="0"/>
                <xsd:element ref="ns2:Categori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ea9ab-7f28-4148-b2f7-110056f38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Vergaderdatum" ma:index="16" nillable="true" ma:displayName="Vergaderdatum" ma:description="Datum van het PIM-overleg waarin dit stuk aan bod komt." ma:format="DateOnly" ma:internalName="Vergaderdatum">
      <xsd:simpleType>
        <xsd:restriction base="dms:DateTime"/>
      </xsd:simpleType>
    </xsd:element>
    <xsd:element name="Onderwerp" ma:index="17" nillable="true" ma:displayName="Onderwerp" ma:format="Dropdown" ma:internalName="Onderwerp">
      <xsd:simpleType>
        <xsd:restriction base="dms:Text">
          <xsd:maxLength value="255"/>
        </xsd:restriction>
      </xsd:simpleType>
    </xsd:element>
    <xsd:element name="Categorie" ma:index="18" nillable="true" ma:displayName="Categorie" ma:default="Divers" ma:format="Dropdown" ma:internalName="Categorie">
      <xsd:simpleType>
        <xsd:restriction base="dms:Choice">
          <xsd:enumeration value="Bijeenkomst"/>
          <xsd:enumeration value="Leidraad / Werkbeschrijving"/>
          <xsd:enumeration value="Divers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bbe74-afa8-4fee-8777-7d2b6709703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Vergaderdatum xmlns="190ea9ab-7f28-4148-b2f7-110056f384f2">2018-10-12T07:00:00+00:00</Vergaderdatum>
    <Onderwerp xmlns="190ea9ab-7f28-4148-b2f7-110056f384f2" xsi:nil="true"/>
    <Categorie xmlns="190ea9ab-7f28-4148-b2f7-110056f384f2">Divers</Categorie>
  </documentManagement>
</p:properties>
</file>

<file path=customXml/itemProps1.xml><?xml version="1.0" encoding="utf-8"?>
<ds:datastoreItem xmlns:ds="http://schemas.openxmlformats.org/officeDocument/2006/customXml" ds:itemID="{6387528C-DB7A-4BAF-A6DF-D8F865045183}">
  <ds:schemaRefs>
    <ds:schemaRef ds:uri="190ea9ab-7f28-4148-b2f7-110056f384f2"/>
    <ds:schemaRef ds:uri="5fabbe74-afa8-4fee-8777-7d2b670970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7C2FE29-FB38-48B7-90E6-5A2CC856F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EEC958-FE77-40CC-A8CD-6949D5973747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fabbe74-afa8-4fee-8777-7d2b6709703b"/>
    <ds:schemaRef ds:uri="http://purl.org/dc/elements/1.1/"/>
    <ds:schemaRef ds:uri="http://schemas.microsoft.com/office/2006/metadata/properties"/>
    <ds:schemaRef ds:uri="http://schemas.microsoft.com/office/infopath/2007/PartnerControls"/>
    <ds:schemaRef ds:uri="190ea9ab-7f28-4148-b2f7-110056f384f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313</Words>
  <Application>Microsoft Office PowerPoint</Application>
  <PresentationFormat>Diavoorstelling (4:3)</PresentationFormat>
  <Paragraphs>60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Meiryo</vt:lpstr>
      <vt:lpstr>Arial</vt:lpstr>
      <vt:lpstr>Calibri</vt:lpstr>
      <vt:lpstr>Rockwell</vt:lpstr>
      <vt:lpstr>Presentatie nieuw regiologo</vt:lpstr>
      <vt:lpstr>Innovatie Westfriesland   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Castenmiller, Patrick</dc:creator>
  <cp:lastModifiedBy>Kim Engel</cp:lastModifiedBy>
  <cp:revision>9</cp:revision>
  <dcterms:modified xsi:type="dcterms:W3CDTF">2020-10-02T13:44:02Z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0x01010023199B6429CCC141BA1169B36B1B1AFE</vt:lpwstr>
  </property>
  <property fmtid="{D5CDD505-2E9C-101B-9397-08002B2CF9AE}" pid="3" name="WF7Thema">
    <vt:lpwstr>2;#Bedrijfsvoering|6621a045-3de1-4a1a-9bda-e4f02b046c68</vt:lpwstr>
  </property>
  <property fmtid="{D5CDD505-2E9C-101B-9397-08002B2CF9AE}" pid="4" name="TaxCatchAll">
    <vt:lpwstr>2;#Bedrijfsvoering|6621a045-3de1-4a1a-9bda-e4f02b046c68</vt:lpwstr>
  </property>
  <property fmtid="{D5CDD505-2E9C-101B-9397-08002B2CF9AE}" pid="5" name="e36eeae332f348f0a7d8e3bd02d5c18c">
    <vt:lpwstr>Bedrijfsvoering|6621a045-3de1-4a1a-9bda-e4f02b046c68</vt:lpwstr>
  </property>
  <property fmtid="{D5CDD505-2E9C-101B-9397-08002B2CF9AE}" pid="6" name="h83bf4d9df674566999c250071d40c04">
    <vt:lpwstr/>
  </property>
  <property fmtid="{D5CDD505-2E9C-101B-9397-08002B2CF9AE}" pid="7" name="WF7Documenttype">
    <vt:lpwstr>15;#Businesscase|56b4df48-a9f9-4c86-be2d-f8da9890677d</vt:lpwstr>
  </property>
  <property fmtid="{D5CDD505-2E9C-101B-9397-08002B2CF9AE}" pid="8" name="MSIP_Label_1a718395-49d7-446a-8106-6756e5d3d588_Enabled">
    <vt:lpwstr>True</vt:lpwstr>
  </property>
  <property fmtid="{D5CDD505-2E9C-101B-9397-08002B2CF9AE}" pid="9" name="MSIP_Label_1a718395-49d7-446a-8106-6756e5d3d588_SiteId">
    <vt:lpwstr>476a641b-841a-4350-b906-22d459b1bbaf</vt:lpwstr>
  </property>
  <property fmtid="{D5CDD505-2E9C-101B-9397-08002B2CF9AE}" pid="10" name="MSIP_Label_1a718395-49d7-446a-8106-6756e5d3d588_Owner">
    <vt:lpwstr>Kim.Engel@medemblik.nl</vt:lpwstr>
  </property>
  <property fmtid="{D5CDD505-2E9C-101B-9397-08002B2CF9AE}" pid="11" name="MSIP_Label_1a718395-49d7-446a-8106-6756e5d3d588_SetDate">
    <vt:lpwstr>2020-02-02T15:28:54.2019856Z</vt:lpwstr>
  </property>
  <property fmtid="{D5CDD505-2E9C-101B-9397-08002B2CF9AE}" pid="12" name="MSIP_Label_1a718395-49d7-446a-8106-6756e5d3d588_Name">
    <vt:lpwstr>1-Basis Niveau</vt:lpwstr>
  </property>
  <property fmtid="{D5CDD505-2E9C-101B-9397-08002B2CF9AE}" pid="13" name="MSIP_Label_1a718395-49d7-446a-8106-6756e5d3d588_Application">
    <vt:lpwstr>Microsoft Azure Information Protection</vt:lpwstr>
  </property>
  <property fmtid="{D5CDD505-2E9C-101B-9397-08002B2CF9AE}" pid="14" name="MSIP_Label_1a718395-49d7-446a-8106-6756e5d3d588_ActionId">
    <vt:lpwstr>12dae9eb-55df-4038-be41-cfd66f5d912e</vt:lpwstr>
  </property>
  <property fmtid="{D5CDD505-2E9C-101B-9397-08002B2CF9AE}" pid="15" name="MSIP_Label_1a718395-49d7-446a-8106-6756e5d3d588_Extended_MSFT_Method">
    <vt:lpwstr>Automatic</vt:lpwstr>
  </property>
  <property fmtid="{D5CDD505-2E9C-101B-9397-08002B2CF9AE}" pid="16" name="Sensitivity">
    <vt:lpwstr>1-Basis Niveau</vt:lpwstr>
  </property>
</Properties>
</file>