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25" r:id="rId5"/>
    <p:sldMasterId id="2147483669" r:id="rId6"/>
  </p:sldMasterIdLst>
  <p:notesMasterIdLst>
    <p:notesMasterId r:id="rId38"/>
  </p:notesMasterIdLst>
  <p:handoutMasterIdLst>
    <p:handoutMasterId r:id="rId39"/>
  </p:handoutMasterIdLst>
  <p:sldIdLst>
    <p:sldId id="279" r:id="rId7"/>
    <p:sldId id="333" r:id="rId8"/>
    <p:sldId id="281" r:id="rId9"/>
    <p:sldId id="288" r:id="rId10"/>
    <p:sldId id="292" r:id="rId11"/>
    <p:sldId id="290" r:id="rId12"/>
    <p:sldId id="326" r:id="rId13"/>
    <p:sldId id="325" r:id="rId14"/>
    <p:sldId id="323" r:id="rId15"/>
    <p:sldId id="321" r:id="rId16"/>
    <p:sldId id="324" r:id="rId17"/>
    <p:sldId id="322" r:id="rId18"/>
    <p:sldId id="320" r:id="rId19"/>
    <p:sldId id="328" r:id="rId20"/>
    <p:sldId id="329" r:id="rId21"/>
    <p:sldId id="297" r:id="rId22"/>
    <p:sldId id="298" r:id="rId23"/>
    <p:sldId id="303" r:id="rId24"/>
    <p:sldId id="307" r:id="rId25"/>
    <p:sldId id="327" r:id="rId26"/>
    <p:sldId id="305" r:id="rId27"/>
    <p:sldId id="304" r:id="rId28"/>
    <p:sldId id="310" r:id="rId29"/>
    <p:sldId id="308" r:id="rId30"/>
    <p:sldId id="311" r:id="rId31"/>
    <p:sldId id="330" r:id="rId32"/>
    <p:sldId id="319" r:id="rId33"/>
    <p:sldId id="318" r:id="rId34"/>
    <p:sldId id="283" r:id="rId35"/>
    <p:sldId id="332" r:id="rId36"/>
    <p:sldId id="331" r:id="rId37"/>
  </p:sldIdLst>
  <p:sldSz cx="12192000" cy="6858000"/>
  <p:notesSz cx="6858000" cy="9144000"/>
  <p:defaultTextStyle>
    <a:defPPr>
      <a:defRPr lang="nl-NL"/>
    </a:defPPr>
    <a:lvl1pPr algn="l" defTabSz="912813" rtl="0" fontAlgn="base">
      <a:spcBef>
        <a:spcPct val="0"/>
      </a:spcBef>
      <a:spcAft>
        <a:spcPct val="0"/>
      </a:spcAft>
      <a:defRPr sz="2400" kern="1200">
        <a:solidFill>
          <a:schemeClr val="tx1"/>
        </a:solidFill>
        <a:latin typeface="Calibri"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3pPr>
    <a:lvl4pPr marL="13700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4pPr>
    <a:lvl5pPr marL="18272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5pPr>
    <a:lvl6pPr marL="2286000" algn="l" defTabSz="914400" rtl="0" eaLnBrk="1" latinLnBrk="0" hangingPunct="1">
      <a:defRPr sz="2400" kern="1200">
        <a:solidFill>
          <a:schemeClr val="tx1"/>
        </a:solidFill>
        <a:latin typeface="Calibri" charset="0"/>
        <a:ea typeface="ＭＳ Ｐゴシック" charset="-128"/>
        <a:cs typeface="+mn-cs"/>
      </a:defRPr>
    </a:lvl6pPr>
    <a:lvl7pPr marL="2743200" algn="l" defTabSz="914400" rtl="0" eaLnBrk="1" latinLnBrk="0" hangingPunct="1">
      <a:defRPr sz="2400" kern="1200">
        <a:solidFill>
          <a:schemeClr val="tx1"/>
        </a:solidFill>
        <a:latin typeface="Calibri" charset="0"/>
        <a:ea typeface="ＭＳ Ｐゴシック" charset="-128"/>
        <a:cs typeface="+mn-cs"/>
      </a:defRPr>
    </a:lvl7pPr>
    <a:lvl8pPr marL="3200400" algn="l" defTabSz="914400" rtl="0" eaLnBrk="1" latinLnBrk="0" hangingPunct="1">
      <a:defRPr sz="2400" kern="1200">
        <a:solidFill>
          <a:schemeClr val="tx1"/>
        </a:solidFill>
        <a:latin typeface="Calibri" charset="0"/>
        <a:ea typeface="ＭＳ Ｐゴシック" charset="-128"/>
        <a:cs typeface="+mn-cs"/>
      </a:defRPr>
    </a:lvl8pPr>
    <a:lvl9pPr marL="3657600" algn="l" defTabSz="914400" rtl="0" eaLnBrk="1" latinLnBrk="0" hangingPunct="1">
      <a:defRPr sz="24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2" orient="horz" pos="2160" userDrawn="1">
          <p15:clr>
            <a:srgbClr val="A4A3A4"/>
          </p15:clr>
        </p15:guide>
        <p15:guide id="3" pos="7219">
          <p15:clr>
            <a:srgbClr val="A4A3A4"/>
          </p15:clr>
        </p15:guide>
        <p15:guide id="6"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B92803-E108-CB36-57A1-4BED9B0FAC83}" name="Jule Hintzbergen" initials="JH" userId="S::jule.hintzbergen@vng.nl::2d1b8f97-db49-4517-a45d-d7186cbe86bf" providerId="AD"/>
  <p188:author id="{8AEC5C8B-31ED-B74A-576D-756AABF71F09}" name="André Koot" initials="AK" userId="S::andre.koot_sonicbee.nl#ext#@vvng.onmicrosoft.com::487f092f-701d-428d-96c7-480a6419426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d Gerrits" initials="AG" lastIdx="12" clrIdx="0">
    <p:extLst>
      <p:ext uri="{19B8F6BF-5375-455C-9EA6-DF929625EA0E}">
        <p15:presenceInfo xmlns:p15="http://schemas.microsoft.com/office/powerpoint/2012/main" userId="Ad Gerrits" providerId="None"/>
      </p:ext>
    </p:extLst>
  </p:cmAuthor>
  <p:cmAuthor id="2" name="André Koot" initials="AK" lastIdx="3" clrIdx="1">
    <p:extLst>
      <p:ext uri="{19B8F6BF-5375-455C-9EA6-DF929625EA0E}">
        <p15:presenceInfo xmlns:p15="http://schemas.microsoft.com/office/powerpoint/2012/main" userId="S::andre.koot_sonicbee.nl#ext#@vvng.onmicrosoft.com::487f092f-701d-428d-96c7-480a6419426b" providerId="AD"/>
      </p:ext>
    </p:extLst>
  </p:cmAuthor>
  <p:cmAuthor id="3" name="Willemijn Engelen" initials="WE" lastIdx="2" clrIdx="2">
    <p:extLst>
      <p:ext uri="{19B8F6BF-5375-455C-9EA6-DF929625EA0E}">
        <p15:presenceInfo xmlns:p15="http://schemas.microsoft.com/office/powerpoint/2012/main" userId="S::willemijn.engelen_sonicbee.nl#ext#@vvng.onmicrosoft.com::5385cd55-9d81-458d-96c2-b212c50d21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E23"/>
    <a:srgbClr val="F0AB00"/>
    <a:srgbClr val="002C64"/>
    <a:srgbClr val="C20016"/>
    <a:srgbClr val="008542"/>
    <a:srgbClr val="00A9F3"/>
    <a:srgbClr val="33AADC"/>
    <a:srgbClr val="002F5F"/>
    <a:srgbClr val="3DB7E4"/>
    <a:srgbClr val="8EB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5657B-D147-4E6C-A691-BDF6D3170688}" v="21" dt="2022-04-28T12:06:06.154"/>
    <p1510:client id="{2E7AE89C-8C32-E2FE-A9B5-80DE7326F747}" v="2" dt="2022-04-28T10:01:55.967"/>
    <p1510:client id="{4166DCF2-D03C-4312-A620-D6EEC2BC5F0C}" v="313" dt="2022-05-25T14:43:04.918"/>
    <p1510:client id="{5ADCEA8B-96BA-46E9-A2BB-262901E11827}" v="117" dt="2022-05-06T11:34:24.263"/>
    <p1510:client id="{64D8BC77-14C9-4BFB-9DB8-80E02A268AF9}" v="14" dt="2022-04-28T12:06:50.166"/>
    <p1510:client id="{79545710-0A86-4BFF-BCDA-DE8D6BEB53D6}" v="45" dt="2022-05-25T09:28:36.109"/>
    <p1510:client id="{C4399F0A-3C18-4745-9D16-3B6CC3BA0781}" v="10" dt="2022-05-09T20:38:19.659"/>
    <p1510:client id="{DA25E269-1B6B-4C9E-1240-D28BA2E06CC1}" v="919" dt="2022-05-25T14:43:26.446"/>
    <p1510:client id="{E5059820-4F69-461D-BD3E-692370AADBF0}" v="52" dt="2022-05-30T11:26:14.453"/>
    <p1510:client id="{EBE427B7-465B-4E28-B682-B42139336330}" v="1" dt="2022-05-10T08:10:42.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89" autoAdjust="0"/>
  </p:normalViewPr>
  <p:slideViewPr>
    <p:cSldViewPr snapToGrid="0">
      <p:cViewPr varScale="1">
        <p:scale>
          <a:sx n="43" d="100"/>
          <a:sy n="43" d="100"/>
        </p:scale>
        <p:origin x="668" y="40"/>
      </p:cViewPr>
      <p:guideLst>
        <p:guide orient="horz" pos="2160"/>
        <p:guide pos="7219"/>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Koot" userId="S::andre.koot_sonicbee.nl#ext#@vvng.onmicrosoft.com::487f092f-701d-428d-96c7-480a6419426b" providerId="AD" clId="Web-{DA25E269-1B6B-4C9E-1240-D28BA2E06CC1}"/>
    <pc:docChg chg="addSld delSld modSld sldOrd">
      <pc:chgData name="André Koot" userId="S::andre.koot_sonicbee.nl#ext#@vvng.onmicrosoft.com::487f092f-701d-428d-96c7-480a6419426b" providerId="AD" clId="Web-{DA25E269-1B6B-4C9E-1240-D28BA2E06CC1}" dt="2022-05-25T14:43:26.446" v="877"/>
      <pc:docMkLst>
        <pc:docMk/>
      </pc:docMkLst>
      <pc:sldChg chg="addSp delSp modSp addCm">
        <pc:chgData name="André Koot" userId="S::andre.koot_sonicbee.nl#ext#@vvng.onmicrosoft.com::487f092f-701d-428d-96c7-480a6419426b" providerId="AD" clId="Web-{DA25E269-1B6B-4C9E-1240-D28BA2E06CC1}" dt="2022-05-25T14:26:23.165" v="648"/>
        <pc:sldMkLst>
          <pc:docMk/>
          <pc:sldMk cId="1730325137" sldId="295"/>
        </pc:sldMkLst>
        <pc:spChg chg="add del">
          <ac:chgData name="André Koot" userId="S::andre.koot_sonicbee.nl#ext#@vvng.onmicrosoft.com::487f092f-701d-428d-96c7-480a6419426b" providerId="AD" clId="Web-{DA25E269-1B6B-4C9E-1240-D28BA2E06CC1}" dt="2022-05-25T14:26:23.165" v="648"/>
          <ac:spMkLst>
            <pc:docMk/>
            <pc:sldMk cId="1730325137" sldId="295"/>
            <ac:spMk id="2" creationId="{3D17442E-8AEE-8E1A-B039-68DAE99A34E3}"/>
          </ac:spMkLst>
        </pc:spChg>
        <pc:spChg chg="mod">
          <ac:chgData name="André Koot" userId="S::andre.koot_sonicbee.nl#ext#@vvng.onmicrosoft.com::487f092f-701d-428d-96c7-480a6419426b" providerId="AD" clId="Web-{DA25E269-1B6B-4C9E-1240-D28BA2E06CC1}" dt="2022-05-25T14:13:26.267" v="3" actId="20577"/>
          <ac:spMkLst>
            <pc:docMk/>
            <pc:sldMk cId="1730325137" sldId="295"/>
            <ac:spMk id="4" creationId="{92342D8E-46CB-9449-5BB4-3F5DEB1EE8EE}"/>
          </ac:spMkLst>
        </pc:spChg>
      </pc:sldChg>
      <pc:sldChg chg="modSp">
        <pc:chgData name="André Koot" userId="S::andre.koot_sonicbee.nl#ext#@vvng.onmicrosoft.com::487f092f-701d-428d-96c7-480a6419426b" providerId="AD" clId="Web-{DA25E269-1B6B-4C9E-1240-D28BA2E06CC1}" dt="2022-05-25T14:42:13.147" v="872" actId="20577"/>
        <pc:sldMkLst>
          <pc:docMk/>
          <pc:sldMk cId="2603655763" sldId="298"/>
        </pc:sldMkLst>
        <pc:spChg chg="mod">
          <ac:chgData name="André Koot" userId="S::andre.koot_sonicbee.nl#ext#@vvng.onmicrosoft.com::487f092f-701d-428d-96c7-480a6419426b" providerId="AD" clId="Web-{DA25E269-1B6B-4C9E-1240-D28BA2E06CC1}" dt="2022-05-25T14:42:13.147" v="872" actId="20577"/>
          <ac:spMkLst>
            <pc:docMk/>
            <pc:sldMk cId="2603655763" sldId="298"/>
            <ac:spMk id="2" creationId="{13B3D68A-4ECD-851F-C03C-42B3A6FB4050}"/>
          </ac:spMkLst>
        </pc:spChg>
      </pc:sldChg>
      <pc:sldChg chg="del">
        <pc:chgData name="André Koot" userId="S::andre.koot_sonicbee.nl#ext#@vvng.onmicrosoft.com::487f092f-701d-428d-96c7-480a6419426b" providerId="AD" clId="Web-{DA25E269-1B6B-4C9E-1240-D28BA2E06CC1}" dt="2022-05-25T14:31:52.956" v="693"/>
        <pc:sldMkLst>
          <pc:docMk/>
          <pc:sldMk cId="2423618479" sldId="300"/>
        </pc:sldMkLst>
      </pc:sldChg>
      <pc:sldChg chg="addSp delSp modSp">
        <pc:chgData name="André Koot" userId="S::andre.koot_sonicbee.nl#ext#@vvng.onmicrosoft.com::487f092f-701d-428d-96c7-480a6419426b" providerId="AD" clId="Web-{DA25E269-1B6B-4C9E-1240-D28BA2E06CC1}" dt="2022-05-25T14:35:35.854" v="803" actId="20577"/>
        <pc:sldMkLst>
          <pc:docMk/>
          <pc:sldMk cId="3235172690" sldId="311"/>
        </pc:sldMkLst>
        <pc:spChg chg="del">
          <ac:chgData name="André Koot" userId="S::andre.koot_sonicbee.nl#ext#@vvng.onmicrosoft.com::487f092f-701d-428d-96c7-480a6419426b" providerId="AD" clId="Web-{DA25E269-1B6B-4C9E-1240-D28BA2E06CC1}" dt="2022-05-25T14:29:05.811" v="662"/>
          <ac:spMkLst>
            <pc:docMk/>
            <pc:sldMk cId="3235172690" sldId="311"/>
            <ac:spMk id="3" creationId="{305B1273-3435-6B98-98DF-3EC0750C7732}"/>
          </ac:spMkLst>
        </pc:spChg>
        <pc:spChg chg="del">
          <ac:chgData name="André Koot" userId="S::andre.koot_sonicbee.nl#ext#@vvng.onmicrosoft.com::487f092f-701d-428d-96c7-480a6419426b" providerId="AD" clId="Web-{DA25E269-1B6B-4C9E-1240-D28BA2E06CC1}" dt="2022-05-25T14:29:05.811" v="661"/>
          <ac:spMkLst>
            <pc:docMk/>
            <pc:sldMk cId="3235172690" sldId="311"/>
            <ac:spMk id="4" creationId="{4875B554-79C3-5D42-DFD7-740B01444BBB}"/>
          </ac:spMkLst>
        </pc:spChg>
        <pc:spChg chg="del">
          <ac:chgData name="André Koot" userId="S::andre.koot_sonicbee.nl#ext#@vvng.onmicrosoft.com::487f092f-701d-428d-96c7-480a6419426b" providerId="AD" clId="Web-{DA25E269-1B6B-4C9E-1240-D28BA2E06CC1}" dt="2022-05-25T14:29:05.811" v="668"/>
          <ac:spMkLst>
            <pc:docMk/>
            <pc:sldMk cId="3235172690" sldId="311"/>
            <ac:spMk id="5" creationId="{0F75294C-891F-927A-F896-32264BC71362}"/>
          </ac:spMkLst>
        </pc:spChg>
        <pc:spChg chg="del">
          <ac:chgData name="André Koot" userId="S::andre.koot_sonicbee.nl#ext#@vvng.onmicrosoft.com::487f092f-701d-428d-96c7-480a6419426b" providerId="AD" clId="Web-{DA25E269-1B6B-4C9E-1240-D28BA2E06CC1}" dt="2022-05-25T14:29:05.811" v="667"/>
          <ac:spMkLst>
            <pc:docMk/>
            <pc:sldMk cId="3235172690" sldId="311"/>
            <ac:spMk id="6" creationId="{08DCC119-C176-D90E-705F-6E27BFDC5D57}"/>
          </ac:spMkLst>
        </pc:spChg>
        <pc:spChg chg="add mod">
          <ac:chgData name="André Koot" userId="S::andre.koot_sonicbee.nl#ext#@vvng.onmicrosoft.com::487f092f-701d-428d-96c7-480a6419426b" providerId="AD" clId="Web-{DA25E269-1B6B-4C9E-1240-D28BA2E06CC1}" dt="2022-05-25T14:35:35.854" v="803" actId="20577"/>
          <ac:spMkLst>
            <pc:docMk/>
            <pc:sldMk cId="3235172690" sldId="311"/>
            <ac:spMk id="7" creationId="{8D620974-78F4-56F4-E04E-87ACD68317A1}"/>
          </ac:spMkLst>
        </pc:spChg>
        <pc:spChg chg="del">
          <ac:chgData name="André Koot" userId="S::andre.koot_sonicbee.nl#ext#@vvng.onmicrosoft.com::487f092f-701d-428d-96c7-480a6419426b" providerId="AD" clId="Web-{DA25E269-1B6B-4C9E-1240-D28BA2E06CC1}" dt="2022-05-25T14:29:05.811" v="664"/>
          <ac:spMkLst>
            <pc:docMk/>
            <pc:sldMk cId="3235172690" sldId="311"/>
            <ac:spMk id="8" creationId="{502ACCB9-E1EB-3AE3-BEAD-0B44306DDCBD}"/>
          </ac:spMkLst>
        </pc:spChg>
        <pc:spChg chg="del">
          <ac:chgData name="André Koot" userId="S::andre.koot_sonicbee.nl#ext#@vvng.onmicrosoft.com::487f092f-701d-428d-96c7-480a6419426b" providerId="AD" clId="Web-{DA25E269-1B6B-4C9E-1240-D28BA2E06CC1}" dt="2022-05-25T14:29:05.811" v="655"/>
          <ac:spMkLst>
            <pc:docMk/>
            <pc:sldMk cId="3235172690" sldId="311"/>
            <ac:spMk id="11" creationId="{6B2289FF-D482-469C-9DFE-AA5AB978C067}"/>
          </ac:spMkLst>
        </pc:spChg>
        <pc:spChg chg="del">
          <ac:chgData name="André Koot" userId="S::andre.koot_sonicbee.nl#ext#@vvng.onmicrosoft.com::487f092f-701d-428d-96c7-480a6419426b" providerId="AD" clId="Web-{DA25E269-1B6B-4C9E-1240-D28BA2E06CC1}" dt="2022-05-25T14:29:05.811" v="654"/>
          <ac:spMkLst>
            <pc:docMk/>
            <pc:sldMk cId="3235172690" sldId="311"/>
            <ac:spMk id="13" creationId="{5952096A-3C5D-13A2-6CE9-EAB7F214D62A}"/>
          </ac:spMkLst>
        </pc:spChg>
        <pc:spChg chg="del">
          <ac:chgData name="André Koot" userId="S::andre.koot_sonicbee.nl#ext#@vvng.onmicrosoft.com::487f092f-701d-428d-96c7-480a6419426b" providerId="AD" clId="Web-{DA25E269-1B6B-4C9E-1240-D28BA2E06CC1}" dt="2022-05-25T14:29:05.811" v="658"/>
          <ac:spMkLst>
            <pc:docMk/>
            <pc:sldMk cId="3235172690" sldId="311"/>
            <ac:spMk id="14" creationId="{C22F2BFF-3AE8-017E-5F29-2E6DC0B27753}"/>
          </ac:spMkLst>
        </pc:spChg>
        <pc:spChg chg="del">
          <ac:chgData name="André Koot" userId="S::andre.koot_sonicbee.nl#ext#@vvng.onmicrosoft.com::487f092f-701d-428d-96c7-480a6419426b" providerId="AD" clId="Web-{DA25E269-1B6B-4C9E-1240-D28BA2E06CC1}" dt="2022-05-25T14:29:05.811" v="659"/>
          <ac:spMkLst>
            <pc:docMk/>
            <pc:sldMk cId="3235172690" sldId="311"/>
            <ac:spMk id="17" creationId="{461905E5-6B02-79F2-3032-85C15FB27122}"/>
          </ac:spMkLst>
        </pc:spChg>
        <pc:spChg chg="del">
          <ac:chgData name="André Koot" userId="S::andre.koot_sonicbee.nl#ext#@vvng.onmicrosoft.com::487f092f-701d-428d-96c7-480a6419426b" providerId="AD" clId="Web-{DA25E269-1B6B-4C9E-1240-D28BA2E06CC1}" dt="2022-05-25T14:29:05.811" v="656"/>
          <ac:spMkLst>
            <pc:docMk/>
            <pc:sldMk cId="3235172690" sldId="311"/>
            <ac:spMk id="18" creationId="{C872B053-601B-0249-C72C-CAB131EF7982}"/>
          </ac:spMkLst>
        </pc:spChg>
        <pc:spChg chg="del">
          <ac:chgData name="André Koot" userId="S::andre.koot_sonicbee.nl#ext#@vvng.onmicrosoft.com::487f092f-701d-428d-96c7-480a6419426b" providerId="AD" clId="Web-{DA25E269-1B6B-4C9E-1240-D28BA2E06CC1}" dt="2022-05-25T14:29:05.811" v="653"/>
          <ac:spMkLst>
            <pc:docMk/>
            <pc:sldMk cId="3235172690" sldId="311"/>
            <ac:spMk id="19" creationId="{09CFDC0D-ABBC-0CAC-6089-F6B110AC05EC}"/>
          </ac:spMkLst>
        </pc:spChg>
        <pc:spChg chg="del">
          <ac:chgData name="André Koot" userId="S::andre.koot_sonicbee.nl#ext#@vvng.onmicrosoft.com::487f092f-701d-428d-96c7-480a6419426b" providerId="AD" clId="Web-{DA25E269-1B6B-4C9E-1240-D28BA2E06CC1}" dt="2022-05-25T14:29:05.811" v="652"/>
          <ac:spMkLst>
            <pc:docMk/>
            <pc:sldMk cId="3235172690" sldId="311"/>
            <ac:spMk id="20" creationId="{2B774C8A-8B33-0069-683F-9DA846E38D1C}"/>
          </ac:spMkLst>
        </pc:spChg>
        <pc:spChg chg="del">
          <ac:chgData name="André Koot" userId="S::andre.koot_sonicbee.nl#ext#@vvng.onmicrosoft.com::487f092f-701d-428d-96c7-480a6419426b" providerId="AD" clId="Web-{DA25E269-1B6B-4C9E-1240-D28BA2E06CC1}" dt="2022-05-25T14:29:05.811" v="651"/>
          <ac:spMkLst>
            <pc:docMk/>
            <pc:sldMk cId="3235172690" sldId="311"/>
            <ac:spMk id="21" creationId="{06F9D037-36D4-1D98-F667-0621A4521445}"/>
          </ac:spMkLst>
        </pc:spChg>
        <pc:spChg chg="del">
          <ac:chgData name="André Koot" userId="S::andre.koot_sonicbee.nl#ext#@vvng.onmicrosoft.com::487f092f-701d-428d-96c7-480a6419426b" providerId="AD" clId="Web-{DA25E269-1B6B-4C9E-1240-D28BA2E06CC1}" dt="2022-05-25T14:29:01.326" v="650"/>
          <ac:spMkLst>
            <pc:docMk/>
            <pc:sldMk cId="3235172690" sldId="311"/>
            <ac:spMk id="22" creationId="{6527A96E-B992-FB02-EE5D-376C9633D589}"/>
          </ac:spMkLst>
        </pc:spChg>
        <pc:cxnChg chg="del">
          <ac:chgData name="André Koot" userId="S::andre.koot_sonicbee.nl#ext#@vvng.onmicrosoft.com::487f092f-701d-428d-96c7-480a6419426b" providerId="AD" clId="Web-{DA25E269-1B6B-4C9E-1240-D28BA2E06CC1}" dt="2022-05-25T14:29:05.811" v="663"/>
          <ac:cxnSpMkLst>
            <pc:docMk/>
            <pc:sldMk cId="3235172690" sldId="311"/>
            <ac:cxnSpMk id="9" creationId="{78BCD4A1-DD9F-F20E-AA86-6FB209028A5C}"/>
          </ac:cxnSpMkLst>
        </pc:cxnChg>
        <pc:cxnChg chg="del">
          <ac:chgData name="André Koot" userId="S::andre.koot_sonicbee.nl#ext#@vvng.onmicrosoft.com::487f092f-701d-428d-96c7-480a6419426b" providerId="AD" clId="Web-{DA25E269-1B6B-4C9E-1240-D28BA2E06CC1}" dt="2022-05-25T14:29:05.811" v="666"/>
          <ac:cxnSpMkLst>
            <pc:docMk/>
            <pc:sldMk cId="3235172690" sldId="311"/>
            <ac:cxnSpMk id="10" creationId="{99DAF1CF-C87A-FDA8-1AD8-9E37804F678A}"/>
          </ac:cxnSpMkLst>
        </pc:cxnChg>
        <pc:cxnChg chg="del">
          <ac:chgData name="André Koot" userId="S::andre.koot_sonicbee.nl#ext#@vvng.onmicrosoft.com::487f092f-701d-428d-96c7-480a6419426b" providerId="AD" clId="Web-{DA25E269-1B6B-4C9E-1240-D28BA2E06CC1}" dt="2022-05-25T14:29:05.811" v="665"/>
          <ac:cxnSpMkLst>
            <pc:docMk/>
            <pc:sldMk cId="3235172690" sldId="311"/>
            <ac:cxnSpMk id="12" creationId="{B715074F-8003-7EA1-9B6F-43287E617209}"/>
          </ac:cxnSpMkLst>
        </pc:cxnChg>
        <pc:cxnChg chg="del">
          <ac:chgData name="André Koot" userId="S::andre.koot_sonicbee.nl#ext#@vvng.onmicrosoft.com::487f092f-701d-428d-96c7-480a6419426b" providerId="AD" clId="Web-{DA25E269-1B6B-4C9E-1240-D28BA2E06CC1}" dt="2022-05-25T14:29:05.811" v="660"/>
          <ac:cxnSpMkLst>
            <pc:docMk/>
            <pc:sldMk cId="3235172690" sldId="311"/>
            <ac:cxnSpMk id="15" creationId="{A362FBE4-E1E1-9E45-9BDF-90CAC95889B4}"/>
          </ac:cxnSpMkLst>
        </pc:cxnChg>
        <pc:cxnChg chg="del">
          <ac:chgData name="André Koot" userId="S::andre.koot_sonicbee.nl#ext#@vvng.onmicrosoft.com::487f092f-701d-428d-96c7-480a6419426b" providerId="AD" clId="Web-{DA25E269-1B6B-4C9E-1240-D28BA2E06CC1}" dt="2022-05-25T14:29:05.811" v="657"/>
          <ac:cxnSpMkLst>
            <pc:docMk/>
            <pc:sldMk cId="3235172690" sldId="311"/>
            <ac:cxnSpMk id="16" creationId="{5AAE7049-E956-D9BE-4351-FCECF1A54763}"/>
          </ac:cxnSpMkLst>
        </pc:cxnChg>
      </pc:sldChg>
      <pc:sldChg chg="modSp mod modShow">
        <pc:chgData name="André Koot" userId="S::andre.koot_sonicbee.nl#ext#@vvng.onmicrosoft.com::487f092f-701d-428d-96c7-480a6419426b" providerId="AD" clId="Web-{DA25E269-1B6B-4C9E-1240-D28BA2E06CC1}" dt="2022-05-25T14:43:26.446" v="877"/>
        <pc:sldMkLst>
          <pc:docMk/>
          <pc:sldMk cId="2574004574" sldId="319"/>
        </pc:sldMkLst>
        <pc:spChg chg="mod">
          <ac:chgData name="André Koot" userId="S::andre.koot_sonicbee.nl#ext#@vvng.onmicrosoft.com::487f092f-701d-428d-96c7-480a6419426b" providerId="AD" clId="Web-{DA25E269-1B6B-4C9E-1240-D28BA2E06CC1}" dt="2022-05-25T14:42:57.570" v="876" actId="20577"/>
          <ac:spMkLst>
            <pc:docMk/>
            <pc:sldMk cId="2574004574" sldId="319"/>
            <ac:spMk id="3" creationId="{380296BB-CE34-7CC2-AD72-9F57BCCFEFF9}"/>
          </ac:spMkLst>
        </pc:spChg>
      </pc:sldChg>
      <pc:sldChg chg="modSp">
        <pc:chgData name="André Koot" userId="S::andre.koot_sonicbee.nl#ext#@vvng.onmicrosoft.com::487f092f-701d-428d-96c7-480a6419426b" providerId="AD" clId="Web-{DA25E269-1B6B-4C9E-1240-D28BA2E06CC1}" dt="2022-05-25T14:41:23.927" v="862" actId="20577"/>
        <pc:sldMkLst>
          <pc:docMk/>
          <pc:sldMk cId="66494172" sldId="325"/>
        </pc:sldMkLst>
        <pc:spChg chg="mod">
          <ac:chgData name="André Koot" userId="S::andre.koot_sonicbee.nl#ext#@vvng.onmicrosoft.com::487f092f-701d-428d-96c7-480a6419426b" providerId="AD" clId="Web-{DA25E269-1B6B-4C9E-1240-D28BA2E06CC1}" dt="2022-05-25T14:41:23.927" v="862" actId="20577"/>
          <ac:spMkLst>
            <pc:docMk/>
            <pc:sldMk cId="66494172" sldId="325"/>
            <ac:spMk id="3" creationId="{380296BB-CE34-7CC2-AD72-9F57BCCFEFF9}"/>
          </ac:spMkLst>
        </pc:spChg>
      </pc:sldChg>
      <pc:sldChg chg="modSp addCm">
        <pc:chgData name="André Koot" userId="S::andre.koot_sonicbee.nl#ext#@vvng.onmicrosoft.com::487f092f-701d-428d-96c7-480a6419426b" providerId="AD" clId="Web-{DA25E269-1B6B-4C9E-1240-D28BA2E06CC1}" dt="2022-05-25T14:40:01.503" v="834" actId="20577"/>
        <pc:sldMkLst>
          <pc:docMk/>
          <pc:sldMk cId="1974291149" sldId="326"/>
        </pc:sldMkLst>
        <pc:spChg chg="mod">
          <ac:chgData name="André Koot" userId="S::andre.koot_sonicbee.nl#ext#@vvng.onmicrosoft.com::487f092f-701d-428d-96c7-480a6419426b" providerId="AD" clId="Web-{DA25E269-1B6B-4C9E-1240-D28BA2E06CC1}" dt="2022-05-25T14:40:01.503" v="834" actId="20577"/>
          <ac:spMkLst>
            <pc:docMk/>
            <pc:sldMk cId="1974291149" sldId="326"/>
            <ac:spMk id="2" creationId="{13B3D68A-4ECD-851F-C03C-42B3A6FB4050}"/>
          </ac:spMkLst>
        </pc:spChg>
        <pc:spChg chg="mod">
          <ac:chgData name="André Koot" userId="S::andre.koot_sonicbee.nl#ext#@vvng.onmicrosoft.com::487f092f-701d-428d-96c7-480a6419426b" providerId="AD" clId="Web-{DA25E269-1B6B-4C9E-1240-D28BA2E06CC1}" dt="2022-05-25T14:37:31.560" v="829" actId="20577"/>
          <ac:spMkLst>
            <pc:docMk/>
            <pc:sldMk cId="1974291149" sldId="326"/>
            <ac:spMk id="3" creationId="{380296BB-CE34-7CC2-AD72-9F57BCCFEFF9}"/>
          </ac:spMkLst>
        </pc:spChg>
      </pc:sldChg>
      <pc:sldChg chg="addSp modSp">
        <pc:chgData name="André Koot" userId="S::andre.koot_sonicbee.nl#ext#@vvng.onmicrosoft.com::487f092f-701d-428d-96c7-480a6419426b" providerId="AD" clId="Web-{DA25E269-1B6B-4C9E-1240-D28BA2E06CC1}" dt="2022-05-25T14:20:30.920" v="78" actId="20577"/>
        <pc:sldMkLst>
          <pc:docMk/>
          <pc:sldMk cId="4112652774" sldId="328"/>
        </pc:sldMkLst>
        <pc:spChg chg="mod">
          <ac:chgData name="André Koot" userId="S::andre.koot_sonicbee.nl#ext#@vvng.onmicrosoft.com::487f092f-701d-428d-96c7-480a6419426b" providerId="AD" clId="Web-{DA25E269-1B6B-4C9E-1240-D28BA2E06CC1}" dt="2022-05-25T14:19:14.184" v="58" actId="20577"/>
          <ac:spMkLst>
            <pc:docMk/>
            <pc:sldMk cId="4112652774" sldId="328"/>
            <ac:spMk id="2" creationId="{63742915-8999-5FFF-975E-E255BE20F7CB}"/>
          </ac:spMkLst>
        </pc:spChg>
        <pc:spChg chg="mod">
          <ac:chgData name="André Koot" userId="S::andre.koot_sonicbee.nl#ext#@vvng.onmicrosoft.com::487f092f-701d-428d-96c7-480a6419426b" providerId="AD" clId="Web-{DA25E269-1B6B-4C9E-1240-D28BA2E06CC1}" dt="2022-05-25T14:19:18.824" v="60" actId="20577"/>
          <ac:spMkLst>
            <pc:docMk/>
            <pc:sldMk cId="4112652774" sldId="328"/>
            <ac:spMk id="3" creationId="{B1F0D284-4607-B5E0-7D6F-8C256364CFA3}"/>
          </ac:spMkLst>
        </pc:spChg>
        <pc:spChg chg="add mod">
          <ac:chgData name="André Koot" userId="S::andre.koot_sonicbee.nl#ext#@vvng.onmicrosoft.com::487f092f-701d-428d-96c7-480a6419426b" providerId="AD" clId="Web-{DA25E269-1B6B-4C9E-1240-D28BA2E06CC1}" dt="2022-05-25T14:20:30.920" v="78" actId="20577"/>
          <ac:spMkLst>
            <pc:docMk/>
            <pc:sldMk cId="4112652774" sldId="328"/>
            <ac:spMk id="4" creationId="{532D0762-AACE-F43A-7356-C5A172B402B3}"/>
          </ac:spMkLst>
        </pc:spChg>
      </pc:sldChg>
      <pc:sldChg chg="modSp">
        <pc:chgData name="André Koot" userId="S::andre.koot_sonicbee.nl#ext#@vvng.onmicrosoft.com::487f092f-701d-428d-96c7-480a6419426b" providerId="AD" clId="Web-{DA25E269-1B6B-4C9E-1240-D28BA2E06CC1}" dt="2022-05-25T14:25:42.820" v="647" actId="20577"/>
        <pc:sldMkLst>
          <pc:docMk/>
          <pc:sldMk cId="265399675" sldId="329"/>
        </pc:sldMkLst>
        <pc:spChg chg="mod">
          <ac:chgData name="André Koot" userId="S::andre.koot_sonicbee.nl#ext#@vvng.onmicrosoft.com::487f092f-701d-428d-96c7-480a6419426b" providerId="AD" clId="Web-{DA25E269-1B6B-4C9E-1240-D28BA2E06CC1}" dt="2022-05-25T14:21:16.047" v="94" actId="20577"/>
          <ac:spMkLst>
            <pc:docMk/>
            <pc:sldMk cId="265399675" sldId="329"/>
            <ac:spMk id="2" creationId="{BF11684C-BF18-D2CA-0A9F-B87E1A50547A}"/>
          </ac:spMkLst>
        </pc:spChg>
        <pc:spChg chg="mod">
          <ac:chgData name="André Koot" userId="S::andre.koot_sonicbee.nl#ext#@vvng.onmicrosoft.com::487f092f-701d-428d-96c7-480a6419426b" providerId="AD" clId="Web-{DA25E269-1B6B-4C9E-1240-D28BA2E06CC1}" dt="2022-05-25T14:25:42.820" v="647" actId="20577"/>
          <ac:spMkLst>
            <pc:docMk/>
            <pc:sldMk cId="265399675" sldId="329"/>
            <ac:spMk id="3" creationId="{436037B6-BD15-1BEA-CD04-85DAC6AB999A}"/>
          </ac:spMkLst>
        </pc:spChg>
      </pc:sldChg>
      <pc:sldChg chg="add replId">
        <pc:chgData name="André Koot" userId="S::andre.koot_sonicbee.nl#ext#@vvng.onmicrosoft.com::487f092f-701d-428d-96c7-480a6419426b" providerId="AD" clId="Web-{DA25E269-1B6B-4C9E-1240-D28BA2E06CC1}" dt="2022-05-25T14:28:49.904" v="649"/>
        <pc:sldMkLst>
          <pc:docMk/>
          <pc:sldMk cId="3384244160" sldId="330"/>
        </pc:sldMkLst>
      </pc:sldChg>
      <pc:sldChg chg="addSp delSp modSp add ord replId">
        <pc:chgData name="André Koot" userId="S::andre.koot_sonicbee.nl#ext#@vvng.onmicrosoft.com::487f092f-701d-428d-96c7-480a6419426b" providerId="AD" clId="Web-{DA25E269-1B6B-4C9E-1240-D28BA2E06CC1}" dt="2022-05-25T14:34:38.602" v="776" actId="20577"/>
        <pc:sldMkLst>
          <pc:docMk/>
          <pc:sldMk cId="976843539" sldId="331"/>
        </pc:sldMkLst>
        <pc:spChg chg="mod">
          <ac:chgData name="André Koot" userId="S::andre.koot_sonicbee.nl#ext#@vvng.onmicrosoft.com::487f092f-701d-428d-96c7-480a6419426b" providerId="AD" clId="Web-{DA25E269-1B6B-4C9E-1240-D28BA2E06CC1}" dt="2022-05-25T14:32:48.771" v="758" actId="20577"/>
          <ac:spMkLst>
            <pc:docMk/>
            <pc:sldMk cId="976843539" sldId="331"/>
            <ac:spMk id="2" creationId="{A0CA7D8E-D6E6-A76A-48C9-A7299FDBDA7A}"/>
          </ac:spMkLst>
        </pc:spChg>
        <pc:spChg chg="add del mod">
          <ac:chgData name="André Koot" userId="S::andre.koot_sonicbee.nl#ext#@vvng.onmicrosoft.com::487f092f-701d-428d-96c7-480a6419426b" providerId="AD" clId="Web-{DA25E269-1B6B-4C9E-1240-D28BA2E06CC1}" dt="2022-05-25T14:31:06.830" v="684"/>
          <ac:spMkLst>
            <pc:docMk/>
            <pc:sldMk cId="976843539" sldId="331"/>
            <ac:spMk id="7" creationId="{2ECEF36A-9FE0-84AC-5A41-140262954461}"/>
          </ac:spMkLst>
        </pc:spChg>
        <pc:spChg chg="mod">
          <ac:chgData name="André Koot" userId="S::andre.koot_sonicbee.nl#ext#@vvng.onmicrosoft.com::487f092f-701d-428d-96c7-480a6419426b" providerId="AD" clId="Web-{DA25E269-1B6B-4C9E-1240-D28BA2E06CC1}" dt="2022-05-25T14:32:58.568" v="760" actId="1076"/>
          <ac:spMkLst>
            <pc:docMk/>
            <pc:sldMk cId="976843539" sldId="331"/>
            <ac:spMk id="13" creationId="{5952096A-3C5D-13A2-6CE9-EAB7F214D62A}"/>
          </ac:spMkLst>
        </pc:spChg>
        <pc:spChg chg="mod">
          <ac:chgData name="André Koot" userId="S::andre.koot_sonicbee.nl#ext#@vvng.onmicrosoft.com::487f092f-701d-428d-96c7-480a6419426b" providerId="AD" clId="Web-{DA25E269-1B6B-4C9E-1240-D28BA2E06CC1}" dt="2022-05-25T14:32:59.990" v="761" actId="1076"/>
          <ac:spMkLst>
            <pc:docMk/>
            <pc:sldMk cId="976843539" sldId="331"/>
            <ac:spMk id="20" creationId="{2B774C8A-8B33-0069-683F-9DA846E38D1C}"/>
          </ac:spMkLst>
        </pc:spChg>
        <pc:spChg chg="mod">
          <ac:chgData name="André Koot" userId="S::andre.koot_sonicbee.nl#ext#@vvng.onmicrosoft.com::487f092f-701d-428d-96c7-480a6419426b" providerId="AD" clId="Web-{DA25E269-1B6B-4C9E-1240-D28BA2E06CC1}" dt="2022-05-25T14:34:38.602" v="776" actId="20577"/>
          <ac:spMkLst>
            <pc:docMk/>
            <pc:sldMk cId="976843539" sldId="331"/>
            <ac:spMk id="22" creationId="{6527A96E-B992-FB02-EE5D-376C9633D589}"/>
          </ac:spMkLst>
        </pc:spChg>
        <pc:spChg chg="add mod">
          <ac:chgData name="André Koot" userId="S::andre.koot_sonicbee.nl#ext#@vvng.onmicrosoft.com::487f092f-701d-428d-96c7-480a6419426b" providerId="AD" clId="Web-{DA25E269-1B6B-4C9E-1240-D28BA2E06CC1}" dt="2022-05-25T14:33:06.162" v="763" actId="14100"/>
          <ac:spMkLst>
            <pc:docMk/>
            <pc:sldMk cId="976843539" sldId="331"/>
            <ac:spMk id="24" creationId="{82F873DD-6EEE-4B1D-0470-D1D8BF6001B3}"/>
          </ac:spMkLst>
        </pc:spChg>
      </pc:sldChg>
      <pc:sldChg chg="addSp delSp modSp add ord replId">
        <pc:chgData name="André Koot" userId="S::andre.koot_sonicbee.nl#ext#@vvng.onmicrosoft.com::487f092f-701d-428d-96c7-480a6419426b" providerId="AD" clId="Web-{DA25E269-1B6B-4C9E-1240-D28BA2E06CC1}" dt="2022-05-25T14:34:33.055" v="775" actId="20577"/>
        <pc:sldMkLst>
          <pc:docMk/>
          <pc:sldMk cId="3291352903" sldId="332"/>
        </pc:sldMkLst>
        <pc:spChg chg="mod">
          <ac:chgData name="André Koot" userId="S::andre.koot_sonicbee.nl#ext#@vvng.onmicrosoft.com::487f092f-701d-428d-96c7-480a6419426b" providerId="AD" clId="Web-{DA25E269-1B6B-4C9E-1240-D28BA2E06CC1}" dt="2022-05-25T14:32:38.145" v="743" actId="20577"/>
          <ac:spMkLst>
            <pc:docMk/>
            <pc:sldMk cId="3291352903" sldId="332"/>
            <ac:spMk id="2" creationId="{A0CA7D8E-D6E6-A76A-48C9-A7299FDBDA7A}"/>
          </ac:spMkLst>
        </pc:spChg>
        <pc:spChg chg="add mod">
          <ac:chgData name="André Koot" userId="S::andre.koot_sonicbee.nl#ext#@vvng.onmicrosoft.com::487f092f-701d-428d-96c7-480a6419426b" providerId="AD" clId="Web-{DA25E269-1B6B-4C9E-1240-D28BA2E06CC1}" dt="2022-05-25T14:30:58.220" v="680"/>
          <ac:spMkLst>
            <pc:docMk/>
            <pc:sldMk cId="3291352903" sldId="332"/>
            <ac:spMk id="10" creationId="{DAE361E9-F7EA-A041-6180-000762590E0B}"/>
          </ac:spMkLst>
        </pc:spChg>
        <pc:spChg chg="del mod">
          <ac:chgData name="André Koot" userId="S::andre.koot_sonicbee.nl#ext#@vvng.onmicrosoft.com::487f092f-701d-428d-96c7-480a6419426b" providerId="AD" clId="Web-{DA25E269-1B6B-4C9E-1240-D28BA2E06CC1}" dt="2022-05-25T14:33:45.538" v="765"/>
          <ac:spMkLst>
            <pc:docMk/>
            <pc:sldMk cId="3291352903" sldId="332"/>
            <ac:spMk id="14" creationId="{60A1AAD3-15B2-05B7-736B-5D744F97114F}"/>
          </ac:spMkLst>
        </pc:spChg>
        <pc:spChg chg="mod">
          <ac:chgData name="André Koot" userId="S::andre.koot_sonicbee.nl#ext#@vvng.onmicrosoft.com::487f092f-701d-428d-96c7-480a6419426b" providerId="AD" clId="Web-{DA25E269-1B6B-4C9E-1240-D28BA2E06CC1}" dt="2022-05-25T14:34:33.055" v="775" actId="20577"/>
          <ac:spMkLst>
            <pc:docMk/>
            <pc:sldMk cId="3291352903" sldId="332"/>
            <ac:spMk id="23" creationId="{CD164E25-677D-600D-E3D9-CAA5BB6134FE}"/>
          </ac:spMkLst>
        </pc:spChg>
      </pc:sldChg>
    </pc:docChg>
  </pc:docChgLst>
  <pc:docChgLst>
    <pc:chgData name="Edgar Zitha" userId="S::edgar.zitha_sonicbee.nl#ext#@vvng.onmicrosoft.com::67a225e1-b27f-4fe0-8c6b-5d9750ff72d0" providerId="AD" clId="Web-{64D8BC77-14C9-4BFB-9DB8-80E02A268AF9}"/>
    <pc:docChg chg="modSld">
      <pc:chgData name="Edgar Zitha" userId="S::edgar.zitha_sonicbee.nl#ext#@vvng.onmicrosoft.com::67a225e1-b27f-4fe0-8c6b-5d9750ff72d0" providerId="AD" clId="Web-{64D8BC77-14C9-4BFB-9DB8-80E02A268AF9}" dt="2022-04-28T12:06:49.213" v="12" actId="20577"/>
      <pc:docMkLst>
        <pc:docMk/>
      </pc:docMkLst>
      <pc:sldChg chg="modSp">
        <pc:chgData name="Edgar Zitha" userId="S::edgar.zitha_sonicbee.nl#ext#@vvng.onmicrosoft.com::67a225e1-b27f-4fe0-8c6b-5d9750ff72d0" providerId="AD" clId="Web-{64D8BC77-14C9-4BFB-9DB8-80E02A268AF9}" dt="2022-04-28T12:06:49.213" v="12" actId="20577"/>
        <pc:sldMkLst>
          <pc:docMk/>
          <pc:sldMk cId="660241452" sldId="283"/>
        </pc:sldMkLst>
        <pc:spChg chg="mod">
          <ac:chgData name="Edgar Zitha" userId="S::edgar.zitha_sonicbee.nl#ext#@vvng.onmicrosoft.com::67a225e1-b27f-4fe0-8c6b-5d9750ff72d0" providerId="AD" clId="Web-{64D8BC77-14C9-4BFB-9DB8-80E02A268AF9}" dt="2022-04-28T12:06:49.213" v="12" actId="20577"/>
          <ac:spMkLst>
            <pc:docMk/>
            <pc:sldMk cId="660241452" sldId="283"/>
            <ac:spMk id="3" creationId="{8DD2E2D0-3D2E-1CA0-4B68-A9F4938BE61B}"/>
          </ac:spMkLst>
        </pc:spChg>
      </pc:sldChg>
    </pc:docChg>
  </pc:docChgLst>
  <pc:docChgLst>
    <pc:chgData name="André Koot" userId="S::andre.koot_sonicbee.nl#ext#@vvng.onmicrosoft.com::487f092f-701d-428d-96c7-480a6419426b" providerId="AD" clId="Web-{C4399F0A-3C18-4745-9D16-3B6CC3BA0781}"/>
    <pc:docChg chg="modSld">
      <pc:chgData name="André Koot" userId="S::andre.koot_sonicbee.nl#ext#@vvng.onmicrosoft.com::487f092f-701d-428d-96c7-480a6419426b" providerId="AD" clId="Web-{C4399F0A-3C18-4745-9D16-3B6CC3BA0781}" dt="2022-05-09T20:38:19.659" v="8"/>
      <pc:docMkLst>
        <pc:docMk/>
      </pc:docMkLst>
      <pc:sldChg chg="modSp addCm">
        <pc:chgData name="André Koot" userId="S::andre.koot_sonicbee.nl#ext#@vvng.onmicrosoft.com::487f092f-701d-428d-96c7-480a6419426b" providerId="AD" clId="Web-{C4399F0A-3C18-4745-9D16-3B6CC3BA0781}" dt="2022-05-09T20:38:19.659" v="8"/>
        <pc:sldMkLst>
          <pc:docMk/>
          <pc:sldMk cId="3124483082" sldId="308"/>
        </pc:sldMkLst>
        <pc:spChg chg="mod">
          <ac:chgData name="André Koot" userId="S::andre.koot_sonicbee.nl#ext#@vvng.onmicrosoft.com::487f092f-701d-428d-96c7-480a6419426b" providerId="AD" clId="Web-{C4399F0A-3C18-4745-9D16-3B6CC3BA0781}" dt="2022-05-09T20:37:39.361" v="1" actId="20577"/>
          <ac:spMkLst>
            <pc:docMk/>
            <pc:sldMk cId="3124483082" sldId="308"/>
            <ac:spMk id="14" creationId="{C22F2BFF-3AE8-017E-5F29-2E6DC0B27753}"/>
          </ac:spMkLst>
        </pc:spChg>
      </pc:sldChg>
      <pc:sldChg chg="modSp">
        <pc:chgData name="André Koot" userId="S::andre.koot_sonicbee.nl#ext#@vvng.onmicrosoft.com::487f092f-701d-428d-96c7-480a6419426b" providerId="AD" clId="Web-{C4399F0A-3C18-4745-9D16-3B6CC3BA0781}" dt="2022-05-09T20:38:02.612" v="7" actId="20577"/>
        <pc:sldMkLst>
          <pc:docMk/>
          <pc:sldMk cId="3235172690" sldId="311"/>
        </pc:sldMkLst>
        <pc:spChg chg="mod">
          <ac:chgData name="André Koot" userId="S::andre.koot_sonicbee.nl#ext#@vvng.onmicrosoft.com::487f092f-701d-428d-96c7-480a6419426b" providerId="AD" clId="Web-{C4399F0A-3C18-4745-9D16-3B6CC3BA0781}" dt="2022-05-09T20:38:02.612" v="7" actId="20577"/>
          <ac:spMkLst>
            <pc:docMk/>
            <pc:sldMk cId="3235172690" sldId="311"/>
            <ac:spMk id="14" creationId="{C22F2BFF-3AE8-017E-5F29-2E6DC0B27753}"/>
          </ac:spMkLst>
        </pc:spChg>
      </pc:sldChg>
    </pc:docChg>
  </pc:docChgLst>
  <pc:docChgLst>
    <pc:chgData name="Willemijn Engelen" userId="S::willemijn.engelen_sonicbee.nl#ext#@vvng.onmicrosoft.com::5385cd55-9d81-458d-96c2-b212c50d21ba" providerId="AD" clId="Web-{79545710-0A86-4BFF-BCDA-DE8D6BEB53D6}"/>
    <pc:docChg chg="addSld modSld sldOrd">
      <pc:chgData name="Willemijn Engelen" userId="S::willemijn.engelen_sonicbee.nl#ext#@vvng.onmicrosoft.com::5385cd55-9d81-458d-96c2-b212c50d21ba" providerId="AD" clId="Web-{79545710-0A86-4BFF-BCDA-DE8D6BEB53D6}" dt="2022-05-25T09:28:36.109" v="106" actId="20577"/>
      <pc:docMkLst>
        <pc:docMk/>
      </pc:docMkLst>
      <pc:sldChg chg="modSp delCm modNotes">
        <pc:chgData name="Willemijn Engelen" userId="S::willemijn.engelen_sonicbee.nl#ext#@vvng.onmicrosoft.com::5385cd55-9d81-458d-96c2-b212c50d21ba" providerId="AD" clId="Web-{79545710-0A86-4BFF-BCDA-DE8D6BEB53D6}" dt="2022-05-25T09:22:18.526" v="14"/>
        <pc:sldMkLst>
          <pc:docMk/>
          <pc:sldMk cId="1965426517" sldId="281"/>
        </pc:sldMkLst>
        <pc:spChg chg="mod">
          <ac:chgData name="Willemijn Engelen" userId="S::willemijn.engelen_sonicbee.nl#ext#@vvng.onmicrosoft.com::5385cd55-9d81-458d-96c2-b212c50d21ba" providerId="AD" clId="Web-{79545710-0A86-4BFF-BCDA-DE8D6BEB53D6}" dt="2022-05-25T09:22:15.464" v="12" actId="20577"/>
          <ac:spMkLst>
            <pc:docMk/>
            <pc:sldMk cId="1965426517" sldId="281"/>
            <ac:spMk id="3" creationId="{DD764E6C-E66E-4DAE-C99E-E60950CA9287}"/>
          </ac:spMkLst>
        </pc:spChg>
      </pc:sldChg>
      <pc:sldChg chg="modNotes">
        <pc:chgData name="Willemijn Engelen" userId="S::willemijn.engelen_sonicbee.nl#ext#@vvng.onmicrosoft.com::5385cd55-9d81-458d-96c2-b212c50d21ba" providerId="AD" clId="Web-{79545710-0A86-4BFF-BCDA-DE8D6BEB53D6}" dt="2022-05-25T09:22:39.512" v="16"/>
        <pc:sldMkLst>
          <pc:docMk/>
          <pc:sldMk cId="448329304" sldId="292"/>
        </pc:sldMkLst>
      </pc:sldChg>
      <pc:sldChg chg="modNotes">
        <pc:chgData name="Willemijn Engelen" userId="S::willemijn.engelen_sonicbee.nl#ext#@vvng.onmicrosoft.com::5385cd55-9d81-458d-96c2-b212c50d21ba" providerId="AD" clId="Web-{79545710-0A86-4BFF-BCDA-DE8D6BEB53D6}" dt="2022-05-25T09:25:34.115" v="52"/>
        <pc:sldMkLst>
          <pc:docMk/>
          <pc:sldMk cId="3516717379" sldId="297"/>
        </pc:sldMkLst>
      </pc:sldChg>
      <pc:sldChg chg="modNotes">
        <pc:chgData name="Willemijn Engelen" userId="S::willemijn.engelen_sonicbee.nl#ext#@vvng.onmicrosoft.com::5385cd55-9d81-458d-96c2-b212c50d21ba" providerId="AD" clId="Web-{79545710-0A86-4BFF-BCDA-DE8D6BEB53D6}" dt="2022-05-25T09:25:49.881" v="56"/>
        <pc:sldMkLst>
          <pc:docMk/>
          <pc:sldMk cId="2603655763" sldId="298"/>
        </pc:sldMkLst>
      </pc:sldChg>
      <pc:sldChg chg="modNotes">
        <pc:chgData name="Willemijn Engelen" userId="S::willemijn.engelen_sonicbee.nl#ext#@vvng.onmicrosoft.com::5385cd55-9d81-458d-96c2-b212c50d21ba" providerId="AD" clId="Web-{79545710-0A86-4BFF-BCDA-DE8D6BEB53D6}" dt="2022-05-25T09:25:56.507" v="58"/>
        <pc:sldMkLst>
          <pc:docMk/>
          <pc:sldMk cId="894212302" sldId="303"/>
        </pc:sldMkLst>
      </pc:sldChg>
      <pc:sldChg chg="modNotes">
        <pc:chgData name="Willemijn Engelen" userId="S::willemijn.engelen_sonicbee.nl#ext#@vvng.onmicrosoft.com::5385cd55-9d81-458d-96c2-b212c50d21ba" providerId="AD" clId="Web-{79545710-0A86-4BFF-BCDA-DE8D6BEB53D6}" dt="2022-05-25T09:26:28.368" v="66"/>
        <pc:sldMkLst>
          <pc:docMk/>
          <pc:sldMk cId="1154351794" sldId="304"/>
        </pc:sldMkLst>
      </pc:sldChg>
      <pc:sldChg chg="modNotes">
        <pc:chgData name="Willemijn Engelen" userId="S::willemijn.engelen_sonicbee.nl#ext#@vvng.onmicrosoft.com::5385cd55-9d81-458d-96c2-b212c50d21ba" providerId="AD" clId="Web-{79545710-0A86-4BFF-BCDA-DE8D6BEB53D6}" dt="2022-05-25T09:26:23.727" v="64"/>
        <pc:sldMkLst>
          <pc:docMk/>
          <pc:sldMk cId="765165590" sldId="305"/>
        </pc:sldMkLst>
      </pc:sldChg>
      <pc:sldChg chg="modNotes">
        <pc:chgData name="Willemijn Engelen" userId="S::willemijn.engelen_sonicbee.nl#ext#@vvng.onmicrosoft.com::5385cd55-9d81-458d-96c2-b212c50d21ba" providerId="AD" clId="Web-{79545710-0A86-4BFF-BCDA-DE8D6BEB53D6}" dt="2022-05-25T09:26:03.070" v="60"/>
        <pc:sldMkLst>
          <pc:docMk/>
          <pc:sldMk cId="3300108576" sldId="307"/>
        </pc:sldMkLst>
      </pc:sldChg>
      <pc:sldChg chg="modNotes">
        <pc:chgData name="Willemijn Engelen" userId="S::willemijn.engelen_sonicbee.nl#ext#@vvng.onmicrosoft.com::5385cd55-9d81-458d-96c2-b212c50d21ba" providerId="AD" clId="Web-{79545710-0A86-4BFF-BCDA-DE8D6BEB53D6}" dt="2022-05-25T09:26:51.197" v="71"/>
        <pc:sldMkLst>
          <pc:docMk/>
          <pc:sldMk cId="3124483082" sldId="308"/>
        </pc:sldMkLst>
      </pc:sldChg>
      <pc:sldChg chg="modNotes">
        <pc:chgData name="Willemijn Engelen" userId="S::willemijn.engelen_sonicbee.nl#ext#@vvng.onmicrosoft.com::5385cd55-9d81-458d-96c2-b212c50d21ba" providerId="AD" clId="Web-{79545710-0A86-4BFF-BCDA-DE8D6BEB53D6}" dt="2022-05-25T09:26:42.087" v="69"/>
        <pc:sldMkLst>
          <pc:docMk/>
          <pc:sldMk cId="1795658734" sldId="310"/>
        </pc:sldMkLst>
      </pc:sldChg>
      <pc:sldChg chg="modNotes">
        <pc:chgData name="Willemijn Engelen" userId="S::willemijn.engelen_sonicbee.nl#ext#@vvng.onmicrosoft.com::5385cd55-9d81-458d-96c2-b212c50d21ba" providerId="AD" clId="Web-{79545710-0A86-4BFF-BCDA-DE8D6BEB53D6}" dt="2022-05-25T09:27:23.761" v="75"/>
        <pc:sldMkLst>
          <pc:docMk/>
          <pc:sldMk cId="3235172690" sldId="311"/>
        </pc:sldMkLst>
      </pc:sldChg>
      <pc:sldChg chg="modNotes">
        <pc:chgData name="Willemijn Engelen" userId="S::willemijn.engelen_sonicbee.nl#ext#@vvng.onmicrosoft.com::5385cd55-9d81-458d-96c2-b212c50d21ba" providerId="AD" clId="Web-{79545710-0A86-4BFF-BCDA-DE8D6BEB53D6}" dt="2022-05-25T09:26:10.242" v="62"/>
        <pc:sldMkLst>
          <pc:docMk/>
          <pc:sldMk cId="1445107221" sldId="327"/>
        </pc:sldMkLst>
      </pc:sldChg>
      <pc:sldChg chg="addSp delSp modSp new mod ord modClrScheme chgLayout">
        <pc:chgData name="Willemijn Engelen" userId="S::willemijn.engelen_sonicbee.nl#ext#@vvng.onmicrosoft.com::5385cd55-9d81-458d-96c2-b212c50d21ba" providerId="AD" clId="Web-{79545710-0A86-4BFF-BCDA-DE8D6BEB53D6}" dt="2022-05-25T09:28:00.888" v="94" actId="20577"/>
        <pc:sldMkLst>
          <pc:docMk/>
          <pc:sldMk cId="4112652774" sldId="328"/>
        </pc:sldMkLst>
        <pc:spChg chg="add mod ord">
          <ac:chgData name="Willemijn Engelen" userId="S::willemijn.engelen_sonicbee.nl#ext#@vvng.onmicrosoft.com::5385cd55-9d81-458d-96c2-b212c50d21ba" providerId="AD" clId="Web-{79545710-0A86-4BFF-BCDA-DE8D6BEB53D6}" dt="2022-05-25T09:27:54.482" v="90" actId="20577"/>
          <ac:spMkLst>
            <pc:docMk/>
            <pc:sldMk cId="4112652774" sldId="328"/>
            <ac:spMk id="2" creationId="{63742915-8999-5FFF-975E-E255BE20F7CB}"/>
          </ac:spMkLst>
        </pc:spChg>
        <pc:spChg chg="add mod ord">
          <ac:chgData name="Willemijn Engelen" userId="S::willemijn.engelen_sonicbee.nl#ext#@vvng.onmicrosoft.com::5385cd55-9d81-458d-96c2-b212c50d21ba" providerId="AD" clId="Web-{79545710-0A86-4BFF-BCDA-DE8D6BEB53D6}" dt="2022-05-25T09:28:00.888" v="94" actId="20577"/>
          <ac:spMkLst>
            <pc:docMk/>
            <pc:sldMk cId="4112652774" sldId="328"/>
            <ac:spMk id="3" creationId="{B1F0D284-4607-B5E0-7D6F-8C256364CFA3}"/>
          </ac:spMkLst>
        </pc:spChg>
        <pc:spChg chg="add del mod">
          <ac:chgData name="Willemijn Engelen" userId="S::willemijn.engelen_sonicbee.nl#ext#@vvng.onmicrosoft.com::5385cd55-9d81-458d-96c2-b212c50d21ba" providerId="AD" clId="Web-{79545710-0A86-4BFF-BCDA-DE8D6BEB53D6}" dt="2022-05-25T09:27:40.184" v="80"/>
          <ac:spMkLst>
            <pc:docMk/>
            <pc:sldMk cId="4112652774" sldId="328"/>
            <ac:spMk id="4" creationId="{5A079930-E18C-0086-774D-26D8859E98DA}"/>
          </ac:spMkLst>
        </pc:spChg>
      </pc:sldChg>
      <pc:sldChg chg="addSp delSp modSp new mod modClrScheme chgLayout">
        <pc:chgData name="Willemijn Engelen" userId="S::willemijn.engelen_sonicbee.nl#ext#@vvng.onmicrosoft.com::5385cd55-9d81-458d-96c2-b212c50d21ba" providerId="AD" clId="Web-{79545710-0A86-4BFF-BCDA-DE8D6BEB53D6}" dt="2022-05-25T09:28:36.109" v="106" actId="20577"/>
        <pc:sldMkLst>
          <pc:docMk/>
          <pc:sldMk cId="265399675" sldId="329"/>
        </pc:sldMkLst>
        <pc:spChg chg="add mod ord">
          <ac:chgData name="Willemijn Engelen" userId="S::willemijn.engelen_sonicbee.nl#ext#@vvng.onmicrosoft.com::5385cd55-9d81-458d-96c2-b212c50d21ba" providerId="AD" clId="Web-{79545710-0A86-4BFF-BCDA-DE8D6BEB53D6}" dt="2022-05-25T09:28:24.171" v="99" actId="20577"/>
          <ac:spMkLst>
            <pc:docMk/>
            <pc:sldMk cId="265399675" sldId="329"/>
            <ac:spMk id="2" creationId="{BF11684C-BF18-D2CA-0A9F-B87E1A50547A}"/>
          </ac:spMkLst>
        </pc:spChg>
        <pc:spChg chg="add mod ord">
          <ac:chgData name="Willemijn Engelen" userId="S::willemijn.engelen_sonicbee.nl#ext#@vvng.onmicrosoft.com::5385cd55-9d81-458d-96c2-b212c50d21ba" providerId="AD" clId="Web-{79545710-0A86-4BFF-BCDA-DE8D6BEB53D6}" dt="2022-05-25T09:28:36.109" v="106" actId="20577"/>
          <ac:spMkLst>
            <pc:docMk/>
            <pc:sldMk cId="265399675" sldId="329"/>
            <ac:spMk id="3" creationId="{436037B6-BD15-1BEA-CD04-85DAC6AB999A}"/>
          </ac:spMkLst>
        </pc:spChg>
        <pc:spChg chg="add del mod">
          <ac:chgData name="Willemijn Engelen" userId="S::willemijn.engelen_sonicbee.nl#ext#@vvng.onmicrosoft.com::5385cd55-9d81-458d-96c2-b212c50d21ba" providerId="AD" clId="Web-{79545710-0A86-4BFF-BCDA-DE8D6BEB53D6}" dt="2022-05-25T09:28:20.811" v="96"/>
          <ac:spMkLst>
            <pc:docMk/>
            <pc:sldMk cId="265399675" sldId="329"/>
            <ac:spMk id="4" creationId="{B8118297-1A1E-481B-A6FE-59439875167F}"/>
          </ac:spMkLst>
        </pc:spChg>
      </pc:sldChg>
    </pc:docChg>
  </pc:docChgLst>
  <pc:docChgLst>
    <pc:chgData name="Edgar Zitha" userId="S::edgar.zitha_sonicbee.nl#ext#@vvng.onmicrosoft.com::67a225e1-b27f-4fe0-8c6b-5d9750ff72d0" providerId="AD" clId="Web-{1AA5657B-D147-4E6C-A691-BDF6D3170688}"/>
    <pc:docChg chg="modSld">
      <pc:chgData name="Edgar Zitha" userId="S::edgar.zitha_sonicbee.nl#ext#@vvng.onmicrosoft.com::67a225e1-b27f-4fe0-8c6b-5d9750ff72d0" providerId="AD" clId="Web-{1AA5657B-D147-4E6C-A691-BDF6D3170688}" dt="2022-04-28T12:06:03.747" v="19" actId="20577"/>
      <pc:docMkLst>
        <pc:docMk/>
      </pc:docMkLst>
      <pc:sldChg chg="modSp">
        <pc:chgData name="Edgar Zitha" userId="S::edgar.zitha_sonicbee.nl#ext#@vvng.onmicrosoft.com::67a225e1-b27f-4fe0-8c6b-5d9750ff72d0" providerId="AD" clId="Web-{1AA5657B-D147-4E6C-A691-BDF6D3170688}" dt="2022-04-28T12:06:03.747" v="19" actId="20577"/>
        <pc:sldMkLst>
          <pc:docMk/>
          <pc:sldMk cId="660241452" sldId="283"/>
        </pc:sldMkLst>
        <pc:spChg chg="mod">
          <ac:chgData name="Edgar Zitha" userId="S::edgar.zitha_sonicbee.nl#ext#@vvng.onmicrosoft.com::67a225e1-b27f-4fe0-8c6b-5d9750ff72d0" providerId="AD" clId="Web-{1AA5657B-D147-4E6C-A691-BDF6D3170688}" dt="2022-04-28T12:06:03.747" v="19" actId="20577"/>
          <ac:spMkLst>
            <pc:docMk/>
            <pc:sldMk cId="660241452" sldId="283"/>
            <ac:spMk id="2" creationId="{DC722D4E-C279-1575-2E3D-5BE37B574678}"/>
          </ac:spMkLst>
        </pc:spChg>
      </pc:sldChg>
    </pc:docChg>
  </pc:docChgLst>
  <pc:docChgLst>
    <pc:chgData name="Willemijn Engelen" userId="S::willemijn.engelen_sonicbee.nl#ext#@vvng.onmicrosoft.com::5385cd55-9d81-458d-96c2-b212c50d21ba" providerId="AD" clId="Web-{EBE427B7-465B-4E28-B682-B42139336330}"/>
    <pc:docChg chg="">
      <pc:chgData name="Willemijn Engelen" userId="S::willemijn.engelen_sonicbee.nl#ext#@vvng.onmicrosoft.com::5385cd55-9d81-458d-96c2-b212c50d21ba" providerId="AD" clId="Web-{EBE427B7-465B-4E28-B682-B42139336330}" dt="2022-05-10T08:10:42.392" v="0"/>
      <pc:docMkLst>
        <pc:docMk/>
      </pc:docMkLst>
      <pc:sldChg chg="delCm">
        <pc:chgData name="Willemijn Engelen" userId="S::willemijn.engelen_sonicbee.nl#ext#@vvng.onmicrosoft.com::5385cd55-9d81-458d-96c2-b212c50d21ba" providerId="AD" clId="Web-{EBE427B7-465B-4E28-B682-B42139336330}" dt="2022-05-10T08:10:42.392" v="0"/>
        <pc:sldMkLst>
          <pc:docMk/>
          <pc:sldMk cId="3124483082" sldId="308"/>
        </pc:sldMkLst>
      </pc:sldChg>
    </pc:docChg>
  </pc:docChgLst>
  <pc:docChgLst>
    <pc:chgData name="Willemijn Engelen" userId="S::willemijn.engelen_sonicbee.nl#ext#@vvng.onmicrosoft.com::5385cd55-9d81-458d-96c2-b212c50d21ba" providerId="AD" clId="Web-{4166DCF2-D03C-4312-A620-D6EEC2BC5F0C}"/>
    <pc:docChg chg="addSld delSld modSld sldOrd">
      <pc:chgData name="Willemijn Engelen" userId="S::willemijn.engelen_sonicbee.nl#ext#@vvng.onmicrosoft.com::5385cd55-9d81-458d-96c2-b212c50d21ba" providerId="AD" clId="Web-{4166DCF2-D03C-4312-A620-D6EEC2BC5F0C}" dt="2022-05-25T14:43:04.918" v="301"/>
      <pc:docMkLst>
        <pc:docMk/>
      </pc:docMkLst>
      <pc:sldChg chg="del">
        <pc:chgData name="Willemijn Engelen" userId="S::willemijn.engelen_sonicbee.nl#ext#@vvng.onmicrosoft.com::5385cd55-9d81-458d-96c2-b212c50d21ba" providerId="AD" clId="Web-{4166DCF2-D03C-4312-A620-D6EEC2BC5F0C}" dt="2022-05-25T14:26:52.402" v="4"/>
        <pc:sldMkLst>
          <pc:docMk/>
          <pc:sldMk cId="1730325137" sldId="295"/>
        </pc:sldMkLst>
      </pc:sldChg>
      <pc:sldChg chg="ord">
        <pc:chgData name="Willemijn Engelen" userId="S::willemijn.engelen_sonicbee.nl#ext#@vvng.onmicrosoft.com::5385cd55-9d81-458d-96c2-b212c50d21ba" providerId="AD" clId="Web-{4166DCF2-D03C-4312-A620-D6EEC2BC5F0C}" dt="2022-05-25T14:42:48.543" v="298"/>
        <pc:sldMkLst>
          <pc:docMk/>
          <pc:sldMk cId="2574004574" sldId="319"/>
        </pc:sldMkLst>
      </pc:sldChg>
      <pc:sldChg chg="modSp mod ord modShow">
        <pc:chgData name="Willemijn Engelen" userId="S::willemijn.engelen_sonicbee.nl#ext#@vvng.onmicrosoft.com::5385cd55-9d81-458d-96c2-b212c50d21ba" providerId="AD" clId="Web-{4166DCF2-D03C-4312-A620-D6EEC2BC5F0C}" dt="2022-05-25T14:43:01.918" v="299"/>
        <pc:sldMkLst>
          <pc:docMk/>
          <pc:sldMk cId="2635212689" sldId="320"/>
        </pc:sldMkLst>
        <pc:spChg chg="mod">
          <ac:chgData name="Willemijn Engelen" userId="S::willemijn.engelen_sonicbee.nl#ext#@vvng.onmicrosoft.com::5385cd55-9d81-458d-96c2-b212c50d21ba" providerId="AD" clId="Web-{4166DCF2-D03C-4312-A620-D6EEC2BC5F0C}" dt="2022-05-25T14:42:10.902" v="297" actId="20577"/>
          <ac:spMkLst>
            <pc:docMk/>
            <pc:sldMk cId="2635212689" sldId="320"/>
            <ac:spMk id="3" creationId="{380296BB-CE34-7CC2-AD72-9F57BCCFEFF9}"/>
          </ac:spMkLst>
        </pc:spChg>
      </pc:sldChg>
      <pc:sldChg chg="modSp ord">
        <pc:chgData name="Willemijn Engelen" userId="S::willemijn.engelen_sonicbee.nl#ext#@vvng.onmicrosoft.com::5385cd55-9d81-458d-96c2-b212c50d21ba" providerId="AD" clId="Web-{4166DCF2-D03C-4312-A620-D6EEC2BC5F0C}" dt="2022-05-25T14:41:41.417" v="286" actId="20577"/>
        <pc:sldMkLst>
          <pc:docMk/>
          <pc:sldMk cId="2356123764" sldId="321"/>
        </pc:sldMkLst>
        <pc:spChg chg="mod">
          <ac:chgData name="Willemijn Engelen" userId="S::willemijn.engelen_sonicbee.nl#ext#@vvng.onmicrosoft.com::5385cd55-9d81-458d-96c2-b212c50d21ba" providerId="AD" clId="Web-{4166DCF2-D03C-4312-A620-D6EEC2BC5F0C}" dt="2022-05-25T14:41:41.417" v="286" actId="20577"/>
          <ac:spMkLst>
            <pc:docMk/>
            <pc:sldMk cId="2356123764" sldId="321"/>
            <ac:spMk id="3" creationId="{380296BB-CE34-7CC2-AD72-9F57BCCFEFF9}"/>
          </ac:spMkLst>
        </pc:spChg>
      </pc:sldChg>
      <pc:sldChg chg="modSp ord">
        <pc:chgData name="Willemijn Engelen" userId="S::willemijn.engelen_sonicbee.nl#ext#@vvng.onmicrosoft.com::5385cd55-9d81-458d-96c2-b212c50d21ba" providerId="AD" clId="Web-{4166DCF2-D03C-4312-A620-D6EEC2BC5F0C}" dt="2022-05-25T14:42:07.683" v="295" actId="20577"/>
        <pc:sldMkLst>
          <pc:docMk/>
          <pc:sldMk cId="302296710" sldId="322"/>
        </pc:sldMkLst>
        <pc:spChg chg="mod">
          <ac:chgData name="Willemijn Engelen" userId="S::willemijn.engelen_sonicbee.nl#ext#@vvng.onmicrosoft.com::5385cd55-9d81-458d-96c2-b212c50d21ba" providerId="AD" clId="Web-{4166DCF2-D03C-4312-A620-D6EEC2BC5F0C}" dt="2022-05-25T14:42:07.683" v="295" actId="20577"/>
          <ac:spMkLst>
            <pc:docMk/>
            <pc:sldMk cId="302296710" sldId="322"/>
            <ac:spMk id="3" creationId="{380296BB-CE34-7CC2-AD72-9F57BCCFEFF9}"/>
          </ac:spMkLst>
        </pc:spChg>
      </pc:sldChg>
      <pc:sldChg chg="modSp ord">
        <pc:chgData name="Willemijn Engelen" userId="S::willemijn.engelen_sonicbee.nl#ext#@vvng.onmicrosoft.com::5385cd55-9d81-458d-96c2-b212c50d21ba" providerId="AD" clId="Web-{4166DCF2-D03C-4312-A620-D6EEC2BC5F0C}" dt="2022-05-25T14:41:31.651" v="267"/>
        <pc:sldMkLst>
          <pc:docMk/>
          <pc:sldMk cId="2371822718" sldId="323"/>
        </pc:sldMkLst>
        <pc:spChg chg="mod">
          <ac:chgData name="Willemijn Engelen" userId="S::willemijn.engelen_sonicbee.nl#ext#@vvng.onmicrosoft.com::5385cd55-9d81-458d-96c2-b212c50d21ba" providerId="AD" clId="Web-{4166DCF2-D03C-4312-A620-D6EEC2BC5F0C}" dt="2022-05-25T14:40:57.104" v="266" actId="1076"/>
          <ac:spMkLst>
            <pc:docMk/>
            <pc:sldMk cId="2371822718" sldId="323"/>
            <ac:spMk id="2" creationId="{13B3D68A-4ECD-851F-C03C-42B3A6FB4050}"/>
          </ac:spMkLst>
        </pc:spChg>
        <pc:spChg chg="mod">
          <ac:chgData name="Willemijn Engelen" userId="S::willemijn.engelen_sonicbee.nl#ext#@vvng.onmicrosoft.com::5385cd55-9d81-458d-96c2-b212c50d21ba" providerId="AD" clId="Web-{4166DCF2-D03C-4312-A620-D6EEC2BC5F0C}" dt="2022-05-25T14:40:54.729" v="265" actId="14100"/>
          <ac:spMkLst>
            <pc:docMk/>
            <pc:sldMk cId="2371822718" sldId="323"/>
            <ac:spMk id="3" creationId="{380296BB-CE34-7CC2-AD72-9F57BCCFEFF9}"/>
          </ac:spMkLst>
        </pc:spChg>
      </pc:sldChg>
      <pc:sldChg chg="modSp ord">
        <pc:chgData name="Willemijn Engelen" userId="S::willemijn.engelen_sonicbee.nl#ext#@vvng.onmicrosoft.com::5385cd55-9d81-458d-96c2-b212c50d21ba" providerId="AD" clId="Web-{4166DCF2-D03C-4312-A620-D6EEC2BC5F0C}" dt="2022-05-25T14:42:01.902" v="291" actId="20577"/>
        <pc:sldMkLst>
          <pc:docMk/>
          <pc:sldMk cId="3578682437" sldId="324"/>
        </pc:sldMkLst>
        <pc:spChg chg="mod">
          <ac:chgData name="Willemijn Engelen" userId="S::willemijn.engelen_sonicbee.nl#ext#@vvng.onmicrosoft.com::5385cd55-9d81-458d-96c2-b212c50d21ba" providerId="AD" clId="Web-{4166DCF2-D03C-4312-A620-D6EEC2BC5F0C}" dt="2022-05-25T14:38:34.836" v="216" actId="1076"/>
          <ac:spMkLst>
            <pc:docMk/>
            <pc:sldMk cId="3578682437" sldId="324"/>
            <ac:spMk id="2" creationId="{13B3D68A-4ECD-851F-C03C-42B3A6FB4050}"/>
          </ac:spMkLst>
        </pc:spChg>
        <pc:spChg chg="mod">
          <ac:chgData name="Willemijn Engelen" userId="S::willemijn.engelen_sonicbee.nl#ext#@vvng.onmicrosoft.com::5385cd55-9d81-458d-96c2-b212c50d21ba" providerId="AD" clId="Web-{4166DCF2-D03C-4312-A620-D6EEC2BC5F0C}" dt="2022-05-25T14:42:01.902" v="291" actId="20577"/>
          <ac:spMkLst>
            <pc:docMk/>
            <pc:sldMk cId="3578682437" sldId="324"/>
            <ac:spMk id="3" creationId="{380296BB-CE34-7CC2-AD72-9F57BCCFEFF9}"/>
          </ac:spMkLst>
        </pc:spChg>
      </pc:sldChg>
      <pc:sldChg chg="modSp mod modShow">
        <pc:chgData name="Willemijn Engelen" userId="S::willemijn.engelen_sonicbee.nl#ext#@vvng.onmicrosoft.com::5385cd55-9d81-458d-96c2-b212c50d21ba" providerId="AD" clId="Web-{4166DCF2-D03C-4312-A620-D6EEC2BC5F0C}" dt="2022-05-25T14:40:30.978" v="232" actId="20577"/>
        <pc:sldMkLst>
          <pc:docMk/>
          <pc:sldMk cId="66494172" sldId="325"/>
        </pc:sldMkLst>
        <pc:spChg chg="mod">
          <ac:chgData name="Willemijn Engelen" userId="S::willemijn.engelen_sonicbee.nl#ext#@vvng.onmicrosoft.com::5385cd55-9d81-458d-96c2-b212c50d21ba" providerId="AD" clId="Web-{4166DCF2-D03C-4312-A620-D6EEC2BC5F0C}" dt="2022-05-25T14:38:00.070" v="192" actId="1076"/>
          <ac:spMkLst>
            <pc:docMk/>
            <pc:sldMk cId="66494172" sldId="325"/>
            <ac:spMk id="2" creationId="{13B3D68A-4ECD-851F-C03C-42B3A6FB4050}"/>
          </ac:spMkLst>
        </pc:spChg>
        <pc:spChg chg="mod">
          <ac:chgData name="Willemijn Engelen" userId="S::willemijn.engelen_sonicbee.nl#ext#@vvng.onmicrosoft.com::5385cd55-9d81-458d-96c2-b212c50d21ba" providerId="AD" clId="Web-{4166DCF2-D03C-4312-A620-D6EEC2BC5F0C}" dt="2022-05-25T14:40:30.978" v="232" actId="20577"/>
          <ac:spMkLst>
            <pc:docMk/>
            <pc:sldMk cId="66494172" sldId="325"/>
            <ac:spMk id="3" creationId="{380296BB-CE34-7CC2-AD72-9F57BCCFEFF9}"/>
          </ac:spMkLst>
        </pc:spChg>
      </pc:sldChg>
      <pc:sldChg chg="modSp mod modShow">
        <pc:chgData name="Willemijn Engelen" userId="S::willemijn.engelen_sonicbee.nl#ext#@vvng.onmicrosoft.com::5385cd55-9d81-458d-96c2-b212c50d21ba" providerId="AD" clId="Web-{4166DCF2-D03C-4312-A620-D6EEC2BC5F0C}" dt="2022-05-25T14:40:27.228" v="229" actId="20577"/>
        <pc:sldMkLst>
          <pc:docMk/>
          <pc:sldMk cId="1974291149" sldId="326"/>
        </pc:sldMkLst>
        <pc:spChg chg="mod">
          <ac:chgData name="Willemijn Engelen" userId="S::willemijn.engelen_sonicbee.nl#ext#@vvng.onmicrosoft.com::5385cd55-9d81-458d-96c2-b212c50d21ba" providerId="AD" clId="Web-{4166DCF2-D03C-4312-A620-D6EEC2BC5F0C}" dt="2022-05-25T14:40:27.228" v="229" actId="20577"/>
          <ac:spMkLst>
            <pc:docMk/>
            <pc:sldMk cId="1974291149" sldId="326"/>
            <ac:spMk id="2" creationId="{13B3D68A-4ECD-851F-C03C-42B3A6FB4050}"/>
          </ac:spMkLst>
        </pc:spChg>
      </pc:sldChg>
      <pc:sldChg chg="modSp addCm delCm">
        <pc:chgData name="Willemijn Engelen" userId="S::willemijn.engelen_sonicbee.nl#ext#@vvng.onmicrosoft.com::5385cd55-9d81-458d-96c2-b212c50d21ba" providerId="AD" clId="Web-{4166DCF2-D03C-4312-A620-D6EEC2BC5F0C}" dt="2022-05-25T14:20:30.661" v="3" actId="20577"/>
        <pc:sldMkLst>
          <pc:docMk/>
          <pc:sldMk cId="265399675" sldId="329"/>
        </pc:sldMkLst>
        <pc:spChg chg="mod">
          <ac:chgData name="Willemijn Engelen" userId="S::willemijn.engelen_sonicbee.nl#ext#@vvng.onmicrosoft.com::5385cd55-9d81-458d-96c2-b212c50d21ba" providerId="AD" clId="Web-{4166DCF2-D03C-4312-A620-D6EEC2BC5F0C}" dt="2022-05-25T14:20:30.661" v="3" actId="20577"/>
          <ac:spMkLst>
            <pc:docMk/>
            <pc:sldMk cId="265399675" sldId="329"/>
            <ac:spMk id="2" creationId="{BF11684C-BF18-D2CA-0A9F-B87E1A50547A}"/>
          </ac:spMkLst>
        </pc:spChg>
      </pc:sldChg>
      <pc:sldChg chg="addCm">
        <pc:chgData name="Willemijn Engelen" userId="S::willemijn.engelen_sonicbee.nl#ext#@vvng.onmicrosoft.com::5385cd55-9d81-458d-96c2-b212c50d21ba" providerId="AD" clId="Web-{4166DCF2-D03C-4312-A620-D6EEC2BC5F0C}" dt="2022-05-25T14:29:20.108" v="5"/>
        <pc:sldMkLst>
          <pc:docMk/>
          <pc:sldMk cId="3384244160" sldId="330"/>
        </pc:sldMkLst>
      </pc:sldChg>
      <pc:sldChg chg="delSp modSp new ord">
        <pc:chgData name="Willemijn Engelen" userId="S::willemijn.engelen_sonicbee.nl#ext#@vvng.onmicrosoft.com::5385cd55-9d81-458d-96c2-b212c50d21ba" providerId="AD" clId="Web-{4166DCF2-D03C-4312-A620-D6EEC2BC5F0C}" dt="2022-05-25T14:36:54.287" v="164" actId="20577"/>
        <pc:sldMkLst>
          <pc:docMk/>
          <pc:sldMk cId="922041982" sldId="333"/>
        </pc:sldMkLst>
        <pc:spChg chg="del">
          <ac:chgData name="Willemijn Engelen" userId="S::willemijn.engelen_sonicbee.nl#ext#@vvng.onmicrosoft.com::5385cd55-9d81-458d-96c2-b212c50d21ba" providerId="AD" clId="Web-{4166DCF2-D03C-4312-A620-D6EEC2BC5F0C}" dt="2022-05-25T14:33:00.252" v="21"/>
          <ac:spMkLst>
            <pc:docMk/>
            <pc:sldMk cId="922041982" sldId="333"/>
            <ac:spMk id="2" creationId="{E6DC5D46-F316-9E07-152E-1074033C7754}"/>
          </ac:spMkLst>
        </pc:spChg>
        <pc:spChg chg="mod">
          <ac:chgData name="Willemijn Engelen" userId="S::willemijn.engelen_sonicbee.nl#ext#@vvng.onmicrosoft.com::5385cd55-9d81-458d-96c2-b212c50d21ba" providerId="AD" clId="Web-{4166DCF2-D03C-4312-A620-D6EEC2BC5F0C}" dt="2022-05-25T14:36:54.287" v="164" actId="20577"/>
          <ac:spMkLst>
            <pc:docMk/>
            <pc:sldMk cId="922041982" sldId="333"/>
            <ac:spMk id="3" creationId="{E55E382C-1C45-7301-968C-5E5EB56A60CA}"/>
          </ac:spMkLst>
        </pc:spChg>
        <pc:spChg chg="del">
          <ac:chgData name="Willemijn Engelen" userId="S::willemijn.engelen_sonicbee.nl#ext#@vvng.onmicrosoft.com::5385cd55-9d81-458d-96c2-b212c50d21ba" providerId="AD" clId="Web-{4166DCF2-D03C-4312-A620-D6EEC2BC5F0C}" dt="2022-05-25T14:32:51.017" v="7"/>
          <ac:spMkLst>
            <pc:docMk/>
            <pc:sldMk cId="922041982" sldId="333"/>
            <ac:spMk id="4" creationId="{26B014CD-6EBD-C00A-5E66-58652A9850A6}"/>
          </ac:spMkLst>
        </pc:spChg>
      </pc:sldChg>
      <pc:sldChg chg="add del replId">
        <pc:chgData name="Willemijn Engelen" userId="S::willemijn.engelen_sonicbee.nl#ext#@vvng.onmicrosoft.com::5385cd55-9d81-458d-96c2-b212c50d21ba" providerId="AD" clId="Web-{4166DCF2-D03C-4312-A620-D6EEC2BC5F0C}" dt="2022-05-25T14:43:04.918" v="301"/>
        <pc:sldMkLst>
          <pc:docMk/>
          <pc:sldMk cId="2810151032" sldId="334"/>
        </pc:sldMkLst>
      </pc:sldChg>
    </pc:docChg>
  </pc:docChgLst>
  <pc:docChgLst>
    <pc:chgData name="André Koot" userId="S::andre.koot_sonicbee.nl#ext#@vvng.onmicrosoft.com::487f092f-701d-428d-96c7-480a6419426b" providerId="AD" clId="Web-{2E7AE89C-8C32-E2FE-A9B5-80DE7326F747}"/>
    <pc:docChg chg="modSld">
      <pc:chgData name="André Koot" userId="S::andre.koot_sonicbee.nl#ext#@vvng.onmicrosoft.com::487f092f-701d-428d-96c7-480a6419426b" providerId="AD" clId="Web-{2E7AE89C-8C32-E2FE-A9B5-80DE7326F747}" dt="2022-04-28T10:01:55.967" v="1" actId="1076"/>
      <pc:docMkLst>
        <pc:docMk/>
      </pc:docMkLst>
      <pc:sldChg chg="addSp modSp">
        <pc:chgData name="André Koot" userId="S::andre.koot_sonicbee.nl#ext#@vvng.onmicrosoft.com::487f092f-701d-428d-96c7-480a6419426b" providerId="AD" clId="Web-{2E7AE89C-8C32-E2FE-A9B5-80DE7326F747}" dt="2022-04-28T10:01:55.967" v="1" actId="1076"/>
        <pc:sldMkLst>
          <pc:docMk/>
          <pc:sldMk cId="3235172690" sldId="311"/>
        </pc:sldMkLst>
        <pc:spChg chg="add mod">
          <ac:chgData name="André Koot" userId="S::andre.koot_sonicbee.nl#ext#@vvng.onmicrosoft.com::487f092f-701d-428d-96c7-480a6419426b" providerId="AD" clId="Web-{2E7AE89C-8C32-E2FE-A9B5-80DE7326F747}" dt="2022-04-28T10:01:55.967" v="1" actId="1076"/>
          <ac:spMkLst>
            <pc:docMk/>
            <pc:sldMk cId="3235172690" sldId="311"/>
            <ac:spMk id="21" creationId="{06F9D037-36D4-1D98-F667-0621A4521445}"/>
          </ac:spMkLst>
        </pc:spChg>
      </pc:sldChg>
    </pc:docChg>
  </pc:docChgLst>
  <pc:docChgLst>
    <pc:chgData name="Ad Gerrits" userId="1e844392-3ac1-496e-b414-2cc5963c111d" providerId="ADAL" clId="{F573E200-0198-4E80-8C9F-478D63C54B62}"/>
    <pc:docChg chg="custSel modSld">
      <pc:chgData name="Ad Gerrits" userId="1e844392-3ac1-496e-b414-2cc5963c111d" providerId="ADAL" clId="{F573E200-0198-4E80-8C9F-478D63C54B62}" dt="2022-04-26T15:31:13.826" v="31"/>
      <pc:docMkLst>
        <pc:docMk/>
      </pc:docMkLst>
      <pc:sldChg chg="addCm modCm">
        <pc:chgData name="Ad Gerrits" userId="1e844392-3ac1-496e-b414-2cc5963c111d" providerId="ADAL" clId="{F573E200-0198-4E80-8C9F-478D63C54B62}" dt="2022-04-26T15:03:23.927" v="1"/>
        <pc:sldMkLst>
          <pc:docMk/>
          <pc:sldMk cId="1965426517" sldId="281"/>
        </pc:sldMkLst>
      </pc:sldChg>
      <pc:sldChg chg="addCm modCm">
        <pc:chgData name="Ad Gerrits" userId="1e844392-3ac1-496e-b414-2cc5963c111d" providerId="ADAL" clId="{F573E200-0198-4E80-8C9F-478D63C54B62}" dt="2022-04-26T15:30:31.697" v="29"/>
        <pc:sldMkLst>
          <pc:docMk/>
          <pc:sldMk cId="660241452" sldId="283"/>
        </pc:sldMkLst>
      </pc:sldChg>
      <pc:sldChg chg="addCm modCm">
        <pc:chgData name="Ad Gerrits" userId="1e844392-3ac1-496e-b414-2cc5963c111d" providerId="ADAL" clId="{F573E200-0198-4E80-8C9F-478D63C54B62}" dt="2022-04-26T15:05:03.895" v="4" actId="5900"/>
        <pc:sldMkLst>
          <pc:docMk/>
          <pc:sldMk cId="1730325137" sldId="295"/>
        </pc:sldMkLst>
      </pc:sldChg>
      <pc:sldChg chg="addCm modCm">
        <pc:chgData name="Ad Gerrits" userId="1e844392-3ac1-496e-b414-2cc5963c111d" providerId="ADAL" clId="{F573E200-0198-4E80-8C9F-478D63C54B62}" dt="2022-04-26T15:31:13.826" v="31"/>
        <pc:sldMkLst>
          <pc:docMk/>
          <pc:sldMk cId="2423618479" sldId="300"/>
        </pc:sldMkLst>
      </pc:sldChg>
      <pc:sldChg chg="addCm modCm">
        <pc:chgData name="Ad Gerrits" userId="1e844392-3ac1-496e-b414-2cc5963c111d" providerId="ADAL" clId="{F573E200-0198-4E80-8C9F-478D63C54B62}" dt="2022-04-26T15:12:56.465" v="13"/>
        <pc:sldMkLst>
          <pc:docMk/>
          <pc:sldMk cId="894212302" sldId="303"/>
        </pc:sldMkLst>
      </pc:sldChg>
      <pc:sldChg chg="addCm modCm">
        <pc:chgData name="Ad Gerrits" userId="1e844392-3ac1-496e-b414-2cc5963c111d" providerId="ADAL" clId="{F573E200-0198-4E80-8C9F-478D63C54B62}" dt="2022-04-26T15:19:14.361" v="16"/>
        <pc:sldMkLst>
          <pc:docMk/>
          <pc:sldMk cId="3300108576" sldId="307"/>
        </pc:sldMkLst>
      </pc:sldChg>
      <pc:sldChg chg="addCm modCm">
        <pc:chgData name="Ad Gerrits" userId="1e844392-3ac1-496e-b414-2cc5963c111d" providerId="ADAL" clId="{F573E200-0198-4E80-8C9F-478D63C54B62}" dt="2022-04-26T15:23:01.857" v="19" actId="1589"/>
        <pc:sldMkLst>
          <pc:docMk/>
          <pc:sldMk cId="3124483082" sldId="308"/>
        </pc:sldMkLst>
      </pc:sldChg>
      <pc:sldChg chg="addCm modCm">
        <pc:chgData name="Ad Gerrits" userId="1e844392-3ac1-496e-b414-2cc5963c111d" providerId="ADAL" clId="{F573E200-0198-4E80-8C9F-478D63C54B62}" dt="2022-04-26T15:26:39.387" v="22"/>
        <pc:sldMkLst>
          <pc:docMk/>
          <pc:sldMk cId="3235172690" sldId="311"/>
        </pc:sldMkLst>
      </pc:sldChg>
      <pc:sldChg chg="addCm modCm">
        <pc:chgData name="Ad Gerrits" userId="1e844392-3ac1-496e-b414-2cc5963c111d" providerId="ADAL" clId="{F573E200-0198-4E80-8C9F-478D63C54B62}" dt="2022-04-26T15:29:15.713" v="27"/>
        <pc:sldMkLst>
          <pc:docMk/>
          <pc:sldMk cId="3378422571" sldId="318"/>
        </pc:sldMkLst>
      </pc:sldChg>
      <pc:sldChg chg="addCm modCm">
        <pc:chgData name="Ad Gerrits" userId="1e844392-3ac1-496e-b414-2cc5963c111d" providerId="ADAL" clId="{F573E200-0198-4E80-8C9F-478D63C54B62}" dt="2022-04-26T15:06:39.567" v="8" actId="5900"/>
        <pc:sldMkLst>
          <pc:docMk/>
          <pc:sldMk cId="1974291149" sldId="326"/>
        </pc:sldMkLst>
      </pc:sldChg>
    </pc:docChg>
  </pc:docChgLst>
  <pc:docChgLst>
    <pc:chgData name="André Koot" userId="S::andre.koot_sonicbee.nl#ext#@vvng.onmicrosoft.com::487f092f-701d-428d-96c7-480a6419426b" providerId="AD" clId="Web-{5ADCEA8B-96BA-46E9-A2BB-262901E11827}"/>
    <pc:docChg chg="addSld delSld modSld">
      <pc:chgData name="André Koot" userId="S::andre.koot_sonicbee.nl#ext#@vvng.onmicrosoft.com::487f092f-701d-428d-96c7-480a6419426b" providerId="AD" clId="Web-{5ADCEA8B-96BA-46E9-A2BB-262901E11827}" dt="2022-05-06T11:34:24.263" v="111"/>
      <pc:docMkLst>
        <pc:docMk/>
      </pc:docMkLst>
      <pc:sldChg chg="modSp">
        <pc:chgData name="André Koot" userId="S::andre.koot_sonicbee.nl#ext#@vvng.onmicrosoft.com::487f092f-701d-428d-96c7-480a6419426b" providerId="AD" clId="Web-{5ADCEA8B-96BA-46E9-A2BB-262901E11827}" dt="2022-05-06T11:27:29.783" v="62"/>
        <pc:sldMkLst>
          <pc:docMk/>
          <pc:sldMk cId="894212302" sldId="303"/>
        </pc:sldMkLst>
        <pc:spChg chg="mod">
          <ac:chgData name="André Koot" userId="S::andre.koot_sonicbee.nl#ext#@vvng.onmicrosoft.com::487f092f-701d-428d-96c7-480a6419426b" providerId="AD" clId="Web-{5ADCEA8B-96BA-46E9-A2BB-262901E11827}" dt="2022-05-06T11:27:29.783" v="62"/>
          <ac:spMkLst>
            <pc:docMk/>
            <pc:sldMk cId="894212302" sldId="303"/>
            <ac:spMk id="8" creationId="{502ACCB9-E1EB-3AE3-BEAD-0B44306DDCBD}"/>
          </ac:spMkLst>
        </pc:spChg>
      </pc:sldChg>
      <pc:sldChg chg="addSp delSp modSp">
        <pc:chgData name="André Koot" userId="S::andre.koot_sonicbee.nl#ext#@vvng.onmicrosoft.com::487f092f-701d-428d-96c7-480a6419426b" providerId="AD" clId="Web-{5ADCEA8B-96BA-46E9-A2BB-262901E11827}" dt="2022-05-06T11:33:40.245" v="110" actId="1076"/>
        <pc:sldMkLst>
          <pc:docMk/>
          <pc:sldMk cId="1154351794" sldId="304"/>
        </pc:sldMkLst>
        <pc:spChg chg="mod">
          <ac:chgData name="André Koot" userId="S::andre.koot_sonicbee.nl#ext#@vvng.onmicrosoft.com::487f092f-701d-428d-96c7-480a6419426b" providerId="AD" clId="Web-{5ADCEA8B-96BA-46E9-A2BB-262901E11827}" dt="2022-05-06T11:32:25.912" v="101" actId="20577"/>
          <ac:spMkLst>
            <pc:docMk/>
            <pc:sldMk cId="1154351794" sldId="304"/>
            <ac:spMk id="2" creationId="{A0CA7D8E-D6E6-A76A-48C9-A7299FDBDA7A}"/>
          </ac:spMkLst>
        </pc:spChg>
        <pc:spChg chg="mod">
          <ac:chgData name="André Koot" userId="S::andre.koot_sonicbee.nl#ext#@vvng.onmicrosoft.com::487f092f-701d-428d-96c7-480a6419426b" providerId="AD" clId="Web-{5ADCEA8B-96BA-46E9-A2BB-262901E11827}" dt="2022-05-06T11:28:35.115" v="69"/>
          <ac:spMkLst>
            <pc:docMk/>
            <pc:sldMk cId="1154351794" sldId="304"/>
            <ac:spMk id="8" creationId="{502ACCB9-E1EB-3AE3-BEAD-0B44306DDCBD}"/>
          </ac:spMkLst>
        </pc:spChg>
        <pc:spChg chg="add mod">
          <ac:chgData name="André Koot" userId="S::andre.koot_sonicbee.nl#ext#@vvng.onmicrosoft.com::487f092f-701d-428d-96c7-480a6419426b" providerId="AD" clId="Web-{5ADCEA8B-96BA-46E9-A2BB-262901E11827}" dt="2022-05-06T11:29:09.117" v="72" actId="1076"/>
          <ac:spMkLst>
            <pc:docMk/>
            <pc:sldMk cId="1154351794" sldId="304"/>
            <ac:spMk id="11" creationId="{75BE9116-2920-03C5-AE54-7C1909EFC574}"/>
          </ac:spMkLst>
        </pc:spChg>
        <pc:spChg chg="del">
          <ac:chgData name="André Koot" userId="S::andre.koot_sonicbee.nl#ext#@vvng.onmicrosoft.com::487f092f-701d-428d-96c7-480a6419426b" providerId="AD" clId="Web-{5ADCEA8B-96BA-46E9-A2BB-262901E11827}" dt="2022-05-06T11:28:22.208" v="67"/>
          <ac:spMkLst>
            <pc:docMk/>
            <pc:sldMk cId="1154351794" sldId="304"/>
            <ac:spMk id="16" creationId="{85291541-A407-0B4C-31A9-A873DA02390B}"/>
          </ac:spMkLst>
        </pc:spChg>
        <pc:spChg chg="del">
          <ac:chgData name="André Koot" userId="S::andre.koot_sonicbee.nl#ext#@vvng.onmicrosoft.com::487f092f-701d-428d-96c7-480a6419426b" providerId="AD" clId="Web-{5ADCEA8B-96BA-46E9-A2BB-262901E11827}" dt="2022-05-06T11:28:00.222" v="65"/>
          <ac:spMkLst>
            <pc:docMk/>
            <pc:sldMk cId="1154351794" sldId="304"/>
            <ac:spMk id="17" creationId="{461905E5-6B02-79F2-3032-85C15FB27122}"/>
          </ac:spMkLst>
        </pc:spChg>
        <pc:spChg chg="add del mod">
          <ac:chgData name="André Koot" userId="S::andre.koot_sonicbee.nl#ext#@vvng.onmicrosoft.com::487f092f-701d-428d-96c7-480a6419426b" providerId="AD" clId="Web-{5ADCEA8B-96BA-46E9-A2BB-262901E11827}" dt="2022-05-06T11:33:31.025" v="109" actId="1076"/>
          <ac:spMkLst>
            <pc:docMk/>
            <pc:sldMk cId="1154351794" sldId="304"/>
            <ac:spMk id="28" creationId="{13172361-A019-DA34-3A42-CC80DC3EBA4E}"/>
          </ac:spMkLst>
        </pc:spChg>
        <pc:cxnChg chg="del">
          <ac:chgData name="André Koot" userId="S::andre.koot_sonicbee.nl#ext#@vvng.onmicrosoft.com::487f092f-701d-428d-96c7-480a6419426b" providerId="AD" clId="Web-{5ADCEA8B-96BA-46E9-A2BB-262901E11827}" dt="2022-05-06T11:33:07.102" v="105"/>
          <ac:cxnSpMkLst>
            <pc:docMk/>
            <pc:sldMk cId="1154351794" sldId="304"/>
            <ac:cxnSpMk id="13" creationId="{C6D9F289-C7CD-B551-79FB-BD10DF0DF51D}"/>
          </ac:cxnSpMkLst>
        </pc:cxnChg>
        <pc:cxnChg chg="mod">
          <ac:chgData name="André Koot" userId="S::andre.koot_sonicbee.nl#ext#@vvng.onmicrosoft.com::487f092f-701d-428d-96c7-480a6419426b" providerId="AD" clId="Web-{5ADCEA8B-96BA-46E9-A2BB-262901E11827}" dt="2022-05-06T11:33:40.245" v="110" actId="1076"/>
          <ac:cxnSpMkLst>
            <pc:docMk/>
            <pc:sldMk cId="1154351794" sldId="304"/>
            <ac:cxnSpMk id="26" creationId="{F5D73937-C164-7D57-7DF0-2B0061B5CC8E}"/>
          </ac:cxnSpMkLst>
        </pc:cxnChg>
      </pc:sldChg>
      <pc:sldChg chg="modSp">
        <pc:chgData name="André Koot" userId="S::andre.koot_sonicbee.nl#ext#@vvng.onmicrosoft.com::487f092f-701d-428d-96c7-480a6419426b" providerId="AD" clId="Web-{5ADCEA8B-96BA-46E9-A2BB-262901E11827}" dt="2022-05-06T11:28:41.959" v="70"/>
        <pc:sldMkLst>
          <pc:docMk/>
          <pc:sldMk cId="765165590" sldId="305"/>
        </pc:sldMkLst>
        <pc:spChg chg="mod">
          <ac:chgData name="André Koot" userId="S::andre.koot_sonicbee.nl#ext#@vvng.onmicrosoft.com::487f092f-701d-428d-96c7-480a6419426b" providerId="AD" clId="Web-{5ADCEA8B-96BA-46E9-A2BB-262901E11827}" dt="2022-05-06T11:28:41.959" v="70"/>
          <ac:spMkLst>
            <pc:docMk/>
            <pc:sldMk cId="765165590" sldId="305"/>
            <ac:spMk id="8" creationId="{502ACCB9-E1EB-3AE3-BEAD-0B44306DDCBD}"/>
          </ac:spMkLst>
        </pc:spChg>
      </pc:sldChg>
      <pc:sldChg chg="delSp modSp">
        <pc:chgData name="André Koot" userId="S::andre.koot_sonicbee.nl#ext#@vvng.onmicrosoft.com::487f092f-701d-428d-96c7-480a6419426b" providerId="AD" clId="Web-{5ADCEA8B-96BA-46E9-A2BB-262901E11827}" dt="2022-05-06T11:32:10.489" v="98" actId="20577"/>
        <pc:sldMkLst>
          <pc:docMk/>
          <pc:sldMk cId="3300108576" sldId="307"/>
        </pc:sldMkLst>
        <pc:spChg chg="mod">
          <ac:chgData name="André Koot" userId="S::andre.koot_sonicbee.nl#ext#@vvng.onmicrosoft.com::487f092f-701d-428d-96c7-480a6419426b" providerId="AD" clId="Web-{5ADCEA8B-96BA-46E9-A2BB-262901E11827}" dt="2022-05-06T11:32:10.489" v="98" actId="20577"/>
          <ac:spMkLst>
            <pc:docMk/>
            <pc:sldMk cId="3300108576" sldId="307"/>
            <ac:spMk id="2" creationId="{A0CA7D8E-D6E6-A76A-48C9-A7299FDBDA7A}"/>
          </ac:spMkLst>
        </pc:spChg>
        <pc:spChg chg="mod">
          <ac:chgData name="André Koot" userId="S::andre.koot_sonicbee.nl#ext#@vvng.onmicrosoft.com::487f092f-701d-428d-96c7-480a6419426b" providerId="AD" clId="Web-{5ADCEA8B-96BA-46E9-A2BB-262901E11827}" dt="2022-05-06T11:27:34.314" v="63"/>
          <ac:spMkLst>
            <pc:docMk/>
            <pc:sldMk cId="3300108576" sldId="307"/>
            <ac:spMk id="8" creationId="{502ACCB9-E1EB-3AE3-BEAD-0B44306DDCBD}"/>
          </ac:spMkLst>
        </pc:spChg>
        <pc:spChg chg="del">
          <ac:chgData name="André Koot" userId="S::andre.koot_sonicbee.nl#ext#@vvng.onmicrosoft.com::487f092f-701d-428d-96c7-480a6419426b" providerId="AD" clId="Web-{5ADCEA8B-96BA-46E9-A2BB-262901E11827}" dt="2022-05-06T11:24:51.491" v="1"/>
          <ac:spMkLst>
            <pc:docMk/>
            <pc:sldMk cId="3300108576" sldId="307"/>
            <ac:spMk id="19" creationId="{D23B55DC-0495-6D38-D87A-D226D74E09BA}"/>
          </ac:spMkLst>
        </pc:spChg>
        <pc:spChg chg="del">
          <ac:chgData name="André Koot" userId="S::andre.koot_sonicbee.nl#ext#@vvng.onmicrosoft.com::487f092f-701d-428d-96c7-480a6419426b" providerId="AD" clId="Web-{5ADCEA8B-96BA-46E9-A2BB-262901E11827}" dt="2022-05-06T11:24:52.397" v="2"/>
          <ac:spMkLst>
            <pc:docMk/>
            <pc:sldMk cId="3300108576" sldId="307"/>
            <ac:spMk id="21" creationId="{2A70AC38-F5B4-676D-1E20-8315755D802E}"/>
          </ac:spMkLst>
        </pc:spChg>
        <pc:cxnChg chg="del">
          <ac:chgData name="André Koot" userId="S::andre.koot_sonicbee.nl#ext#@vvng.onmicrosoft.com::487f092f-701d-428d-96c7-480a6419426b" providerId="AD" clId="Web-{5ADCEA8B-96BA-46E9-A2BB-262901E11827}" dt="2022-05-06T11:24:57.897" v="3"/>
          <ac:cxnSpMkLst>
            <pc:docMk/>
            <pc:sldMk cId="3300108576" sldId="307"/>
            <ac:cxnSpMk id="22" creationId="{92A9BD85-F5BD-A2BC-5228-2136DE7F528F}"/>
          </ac:cxnSpMkLst>
        </pc:cxnChg>
      </pc:sldChg>
      <pc:sldChg chg="addSp delSp modSp">
        <pc:chgData name="André Koot" userId="S::andre.koot_sonicbee.nl#ext#@vvng.onmicrosoft.com::487f092f-701d-428d-96c7-480a6419426b" providerId="AD" clId="Web-{5ADCEA8B-96BA-46E9-A2BB-262901E11827}" dt="2022-05-06T11:30:21.013" v="82" actId="1076"/>
        <pc:sldMkLst>
          <pc:docMk/>
          <pc:sldMk cId="3124483082" sldId="308"/>
        </pc:sldMkLst>
        <pc:spChg chg="mod">
          <ac:chgData name="André Koot" userId="S::andre.koot_sonicbee.nl#ext#@vvng.onmicrosoft.com::487f092f-701d-428d-96c7-480a6419426b" providerId="AD" clId="Web-{5ADCEA8B-96BA-46E9-A2BB-262901E11827}" dt="2022-05-06T11:29:36.322" v="78"/>
          <ac:spMkLst>
            <pc:docMk/>
            <pc:sldMk cId="3124483082" sldId="308"/>
            <ac:spMk id="5" creationId="{0F75294C-891F-927A-F896-32264BC71362}"/>
          </ac:spMkLst>
        </pc:spChg>
        <pc:spChg chg="mod">
          <ac:chgData name="André Koot" userId="S::andre.koot_sonicbee.nl#ext#@vvng.onmicrosoft.com::487f092f-701d-428d-96c7-480a6419426b" providerId="AD" clId="Web-{5ADCEA8B-96BA-46E9-A2BB-262901E11827}" dt="2022-05-06T11:29:34.088" v="77"/>
          <ac:spMkLst>
            <pc:docMk/>
            <pc:sldMk cId="3124483082" sldId="308"/>
            <ac:spMk id="8" creationId="{502ACCB9-E1EB-3AE3-BEAD-0B44306DDCBD}"/>
          </ac:spMkLst>
        </pc:spChg>
        <pc:spChg chg="mod">
          <ac:chgData name="André Koot" userId="S::andre.koot_sonicbee.nl#ext#@vvng.onmicrosoft.com::487f092f-701d-428d-96c7-480a6419426b" providerId="AD" clId="Web-{5ADCEA8B-96BA-46E9-A2BB-262901E11827}" dt="2022-05-06T11:30:11.903" v="80" actId="1076"/>
          <ac:spMkLst>
            <pc:docMk/>
            <pc:sldMk cId="3124483082" sldId="308"/>
            <ac:spMk id="13" creationId="{086DF65E-FDBF-0DD0-DFD9-68F531F19F3C}"/>
          </ac:spMkLst>
        </pc:spChg>
        <pc:spChg chg="add mod">
          <ac:chgData name="André Koot" userId="S::andre.koot_sonicbee.nl#ext#@vvng.onmicrosoft.com::487f092f-701d-428d-96c7-480a6419426b" providerId="AD" clId="Web-{5ADCEA8B-96BA-46E9-A2BB-262901E11827}" dt="2022-05-06T11:30:21.013" v="82" actId="1076"/>
          <ac:spMkLst>
            <pc:docMk/>
            <pc:sldMk cId="3124483082" sldId="308"/>
            <ac:spMk id="21" creationId="{DDC8014E-B466-CB6C-1806-08D55894815A}"/>
          </ac:spMkLst>
        </pc:spChg>
        <pc:cxnChg chg="del">
          <ac:chgData name="André Koot" userId="S::andre.koot_sonicbee.nl#ext#@vvng.onmicrosoft.com::487f092f-701d-428d-96c7-480a6419426b" providerId="AD" clId="Web-{5ADCEA8B-96BA-46E9-A2BB-262901E11827}" dt="2022-05-06T11:30:05.355" v="79"/>
          <ac:cxnSpMkLst>
            <pc:docMk/>
            <pc:sldMk cId="3124483082" sldId="308"/>
            <ac:cxnSpMk id="22" creationId="{2C640EDD-CE21-711B-BBDC-3FDA3E53787D}"/>
          </ac:cxnSpMkLst>
        </pc:cxnChg>
      </pc:sldChg>
      <pc:sldChg chg="delSp modSp">
        <pc:chgData name="André Koot" userId="S::andre.koot_sonicbee.nl#ext#@vvng.onmicrosoft.com::487f092f-701d-428d-96c7-480a6419426b" providerId="AD" clId="Web-{5ADCEA8B-96BA-46E9-A2BB-262901E11827}" dt="2022-05-06T11:30:30.748" v="83"/>
        <pc:sldMkLst>
          <pc:docMk/>
          <pc:sldMk cId="1795658734" sldId="310"/>
        </pc:sldMkLst>
        <pc:spChg chg="mod">
          <ac:chgData name="André Koot" userId="S::andre.koot_sonicbee.nl#ext#@vvng.onmicrosoft.com::487f092f-701d-428d-96c7-480a6419426b" providerId="AD" clId="Web-{5ADCEA8B-96BA-46E9-A2BB-262901E11827}" dt="2022-05-06T11:29:23.431" v="75"/>
          <ac:spMkLst>
            <pc:docMk/>
            <pc:sldMk cId="1795658734" sldId="310"/>
            <ac:spMk id="5" creationId="{0F75294C-891F-927A-F896-32264BC71362}"/>
          </ac:spMkLst>
        </pc:spChg>
        <pc:spChg chg="mod">
          <ac:chgData name="André Koot" userId="S::andre.koot_sonicbee.nl#ext#@vvng.onmicrosoft.com::487f092f-701d-428d-96c7-480a6419426b" providerId="AD" clId="Web-{5ADCEA8B-96BA-46E9-A2BB-262901E11827}" dt="2022-05-06T11:29:25.337" v="76"/>
          <ac:spMkLst>
            <pc:docMk/>
            <pc:sldMk cId="1795658734" sldId="310"/>
            <ac:spMk id="8" creationId="{502ACCB9-E1EB-3AE3-BEAD-0B44306DDCBD}"/>
          </ac:spMkLst>
        </pc:spChg>
        <pc:spChg chg="del">
          <ac:chgData name="André Koot" userId="S::andre.koot_sonicbee.nl#ext#@vvng.onmicrosoft.com::487f092f-701d-428d-96c7-480a6419426b" providerId="AD" clId="Web-{5ADCEA8B-96BA-46E9-A2BB-262901E11827}" dt="2022-05-06T11:30:30.748" v="83"/>
          <ac:spMkLst>
            <pc:docMk/>
            <pc:sldMk cId="1795658734" sldId="310"/>
            <ac:spMk id="16" creationId="{85291541-A407-0B4C-31A9-A873DA02390B}"/>
          </ac:spMkLst>
        </pc:spChg>
      </pc:sldChg>
      <pc:sldChg chg="modSp">
        <pc:chgData name="André Koot" userId="S::andre.koot_sonicbee.nl#ext#@vvng.onmicrosoft.com::487f092f-701d-428d-96c7-480a6419426b" providerId="AD" clId="Web-{5ADCEA8B-96BA-46E9-A2BB-262901E11827}" dt="2022-05-06T11:30:42.155" v="85"/>
        <pc:sldMkLst>
          <pc:docMk/>
          <pc:sldMk cId="3235172690" sldId="311"/>
        </pc:sldMkLst>
        <pc:spChg chg="mod">
          <ac:chgData name="André Koot" userId="S::andre.koot_sonicbee.nl#ext#@vvng.onmicrosoft.com::487f092f-701d-428d-96c7-480a6419426b" providerId="AD" clId="Web-{5ADCEA8B-96BA-46E9-A2BB-262901E11827}" dt="2022-05-06T11:30:42.155" v="85"/>
          <ac:spMkLst>
            <pc:docMk/>
            <pc:sldMk cId="3235172690" sldId="311"/>
            <ac:spMk id="5" creationId="{0F75294C-891F-927A-F896-32264BC71362}"/>
          </ac:spMkLst>
        </pc:spChg>
        <pc:spChg chg="mod">
          <ac:chgData name="André Koot" userId="S::andre.koot_sonicbee.nl#ext#@vvng.onmicrosoft.com::487f092f-701d-428d-96c7-480a6419426b" providerId="AD" clId="Web-{5ADCEA8B-96BA-46E9-A2BB-262901E11827}" dt="2022-05-06T11:30:38.061" v="84"/>
          <ac:spMkLst>
            <pc:docMk/>
            <pc:sldMk cId="3235172690" sldId="311"/>
            <ac:spMk id="8" creationId="{502ACCB9-E1EB-3AE3-BEAD-0B44306DDCBD}"/>
          </ac:spMkLst>
        </pc:spChg>
      </pc:sldChg>
      <pc:sldChg chg="addSp delSp modSp add replId">
        <pc:chgData name="André Koot" userId="S::andre.koot_sonicbee.nl#ext#@vvng.onmicrosoft.com::487f092f-701d-428d-96c7-480a6419426b" providerId="AD" clId="Web-{5ADCEA8B-96BA-46E9-A2BB-262901E11827}" dt="2022-05-06T11:34:24.263" v="111"/>
        <pc:sldMkLst>
          <pc:docMk/>
          <pc:sldMk cId="1445107221" sldId="327"/>
        </pc:sldMkLst>
        <pc:spChg chg="mod">
          <ac:chgData name="André Koot" userId="S::andre.koot_sonicbee.nl#ext#@vvng.onmicrosoft.com::487f092f-701d-428d-96c7-480a6419426b" providerId="AD" clId="Web-{5ADCEA8B-96BA-46E9-A2BB-262901E11827}" dt="2022-05-06T11:31:05.781" v="89" actId="14100"/>
          <ac:spMkLst>
            <pc:docMk/>
            <pc:sldMk cId="1445107221" sldId="327"/>
            <ac:spMk id="2" creationId="{A0CA7D8E-D6E6-A76A-48C9-A7299FDBDA7A}"/>
          </ac:spMkLst>
        </pc:spChg>
        <pc:spChg chg="mod">
          <ac:chgData name="André Koot" userId="S::andre.koot_sonicbee.nl#ext#@vvng.onmicrosoft.com::487f092f-701d-428d-96c7-480a6419426b" providerId="AD" clId="Web-{5ADCEA8B-96BA-46E9-A2BB-262901E11827}" dt="2022-05-06T11:25:34.947" v="17" actId="1076"/>
          <ac:spMkLst>
            <pc:docMk/>
            <pc:sldMk cId="1445107221" sldId="327"/>
            <ac:spMk id="3" creationId="{9DA035FD-896E-CA69-E7D7-39D68CE17B37}"/>
          </ac:spMkLst>
        </pc:spChg>
        <pc:spChg chg="mod">
          <ac:chgData name="André Koot" userId="S::andre.koot_sonicbee.nl#ext#@vvng.onmicrosoft.com::487f092f-701d-428d-96c7-480a6419426b" providerId="AD" clId="Web-{5ADCEA8B-96BA-46E9-A2BB-262901E11827}" dt="2022-05-06T11:25:34.900" v="12" actId="1076"/>
          <ac:spMkLst>
            <pc:docMk/>
            <pc:sldMk cId="1445107221" sldId="327"/>
            <ac:spMk id="5" creationId="{0F75294C-891F-927A-F896-32264BC71362}"/>
          </ac:spMkLst>
        </pc:spChg>
        <pc:spChg chg="mod">
          <ac:chgData name="André Koot" userId="S::andre.koot_sonicbee.nl#ext#@vvng.onmicrosoft.com::487f092f-701d-428d-96c7-480a6419426b" providerId="AD" clId="Web-{5ADCEA8B-96BA-46E9-A2BB-262901E11827}" dt="2022-05-06T11:34:24.263" v="111"/>
          <ac:spMkLst>
            <pc:docMk/>
            <pc:sldMk cId="1445107221" sldId="327"/>
            <ac:spMk id="6" creationId="{08DCC119-C176-D90E-705F-6E27BFDC5D57}"/>
          </ac:spMkLst>
        </pc:spChg>
        <pc:spChg chg="mod">
          <ac:chgData name="André Koot" userId="S::andre.koot_sonicbee.nl#ext#@vvng.onmicrosoft.com::487f092f-701d-428d-96c7-480a6419426b" providerId="AD" clId="Web-{5ADCEA8B-96BA-46E9-A2BB-262901E11827}" dt="2022-05-06T11:27:39.096" v="64"/>
          <ac:spMkLst>
            <pc:docMk/>
            <pc:sldMk cId="1445107221" sldId="327"/>
            <ac:spMk id="7" creationId="{67036D8E-7B4A-3867-5E77-CC8F4DF0C61B}"/>
          </ac:spMkLst>
        </pc:spChg>
        <pc:spChg chg="mod">
          <ac:chgData name="André Koot" userId="S::andre.koot_sonicbee.nl#ext#@vvng.onmicrosoft.com::487f092f-701d-428d-96c7-480a6419426b" providerId="AD" clId="Web-{5ADCEA8B-96BA-46E9-A2BB-262901E11827}" dt="2022-05-06T11:25:34.916" v="15" actId="1076"/>
          <ac:spMkLst>
            <pc:docMk/>
            <pc:sldMk cId="1445107221" sldId="327"/>
            <ac:spMk id="8" creationId="{502ACCB9-E1EB-3AE3-BEAD-0B44306DDCBD}"/>
          </ac:spMkLst>
        </pc:spChg>
        <pc:spChg chg="mod">
          <ac:chgData name="André Koot" userId="S::andre.koot_sonicbee.nl#ext#@vvng.onmicrosoft.com::487f092f-701d-428d-96c7-480a6419426b" providerId="AD" clId="Web-{5ADCEA8B-96BA-46E9-A2BB-262901E11827}" dt="2022-05-06T11:31:58.269" v="95" actId="1076"/>
          <ac:spMkLst>
            <pc:docMk/>
            <pc:sldMk cId="1445107221" sldId="327"/>
            <ac:spMk id="14" creationId="{60A1AAD3-15B2-05B7-736B-5D744F97114F}"/>
          </ac:spMkLst>
        </pc:spChg>
        <pc:spChg chg="mod">
          <ac:chgData name="André Koot" userId="S::andre.koot_sonicbee.nl#ext#@vvng.onmicrosoft.com::487f092f-701d-428d-96c7-480a6419426b" providerId="AD" clId="Web-{5ADCEA8B-96BA-46E9-A2BB-262901E11827}" dt="2022-05-06T11:25:53.354" v="27" actId="1076"/>
          <ac:spMkLst>
            <pc:docMk/>
            <pc:sldMk cId="1445107221" sldId="327"/>
            <ac:spMk id="15" creationId="{4CC66F08-AAD3-3BC5-52A1-DF09A8189DDB}"/>
          </ac:spMkLst>
        </pc:spChg>
        <pc:spChg chg="del mod">
          <ac:chgData name="André Koot" userId="S::andre.koot_sonicbee.nl#ext#@vvng.onmicrosoft.com::487f092f-701d-428d-96c7-480a6419426b" providerId="AD" clId="Web-{5ADCEA8B-96BA-46E9-A2BB-262901E11827}" dt="2022-05-06T11:26:15.575" v="32"/>
          <ac:spMkLst>
            <pc:docMk/>
            <pc:sldMk cId="1445107221" sldId="327"/>
            <ac:spMk id="17" creationId="{63B6E0D1-AEDE-09F3-C0CF-4D4CB648FB55}"/>
          </ac:spMkLst>
        </pc:spChg>
        <pc:spChg chg="add mod">
          <ac:chgData name="André Koot" userId="S::andre.koot_sonicbee.nl#ext#@vvng.onmicrosoft.com::487f092f-701d-428d-96c7-480a6419426b" providerId="AD" clId="Web-{5ADCEA8B-96BA-46E9-A2BB-262901E11827}" dt="2022-05-06T11:25:43.572" v="24" actId="1076"/>
          <ac:spMkLst>
            <pc:docMk/>
            <pc:sldMk cId="1445107221" sldId="327"/>
            <ac:spMk id="18" creationId="{5B0D254F-44EF-1DC0-9E00-7097457A2D5B}"/>
          </ac:spMkLst>
        </pc:spChg>
        <pc:spChg chg="del">
          <ac:chgData name="André Koot" userId="S::andre.koot_sonicbee.nl#ext#@vvng.onmicrosoft.com::487f092f-701d-428d-96c7-480a6419426b" providerId="AD" clId="Web-{5ADCEA8B-96BA-46E9-A2BB-262901E11827}" dt="2022-05-06T11:25:04.304" v="4"/>
          <ac:spMkLst>
            <pc:docMk/>
            <pc:sldMk cId="1445107221" sldId="327"/>
            <ac:spMk id="19" creationId="{D23B55DC-0495-6D38-D87A-D226D74E09BA}"/>
          </ac:spMkLst>
        </pc:spChg>
        <pc:spChg chg="add mod">
          <ac:chgData name="André Koot" userId="S::andre.koot_sonicbee.nl#ext#@vvng.onmicrosoft.com::487f092f-701d-428d-96c7-480a6419426b" providerId="AD" clId="Web-{5ADCEA8B-96BA-46E9-A2BB-262901E11827}" dt="2022-05-06T11:26:23.575" v="35" actId="1076"/>
          <ac:spMkLst>
            <pc:docMk/>
            <pc:sldMk cId="1445107221" sldId="327"/>
            <ac:spMk id="20" creationId="{370AC18E-E362-A24A-744F-30F7668DFFB4}"/>
          </ac:spMkLst>
        </pc:spChg>
        <pc:spChg chg="del">
          <ac:chgData name="André Koot" userId="S::andre.koot_sonicbee.nl#ext#@vvng.onmicrosoft.com::487f092f-701d-428d-96c7-480a6419426b" providerId="AD" clId="Web-{5ADCEA8B-96BA-46E9-A2BB-262901E11827}" dt="2022-05-06T11:25:07.351" v="6"/>
          <ac:spMkLst>
            <pc:docMk/>
            <pc:sldMk cId="1445107221" sldId="327"/>
            <ac:spMk id="21" creationId="{2A70AC38-F5B4-676D-1E20-8315755D802E}"/>
          </ac:spMkLst>
        </pc:spChg>
        <pc:cxnChg chg="add mod">
          <ac:chgData name="André Koot" userId="S::andre.koot_sonicbee.nl#ext#@vvng.onmicrosoft.com::487f092f-701d-428d-96c7-480a6419426b" providerId="AD" clId="Web-{5ADCEA8B-96BA-46E9-A2BB-262901E11827}" dt="2022-05-06T11:26:08.621" v="30" actId="1076"/>
          <ac:cxnSpMkLst>
            <pc:docMk/>
            <pc:sldMk cId="1445107221" sldId="327"/>
            <ac:cxnSpMk id="4" creationId="{669C7230-792B-DF47-D104-1E4F5CE38B29}"/>
          </ac:cxnSpMkLst>
        </pc:cxnChg>
        <pc:cxnChg chg="mod">
          <ac:chgData name="André Koot" userId="S::andre.koot_sonicbee.nl#ext#@vvng.onmicrosoft.com::487f092f-701d-428d-96c7-480a6419426b" providerId="AD" clId="Web-{5ADCEA8B-96BA-46E9-A2BB-262901E11827}" dt="2022-05-06T11:25:34.931" v="16" actId="1076"/>
          <ac:cxnSpMkLst>
            <pc:docMk/>
            <pc:sldMk cId="1445107221" sldId="327"/>
            <ac:cxnSpMk id="9" creationId="{78BCD4A1-DD9F-F20E-AA86-6FB209028A5C}"/>
          </ac:cxnSpMkLst>
        </pc:cxnChg>
        <pc:cxnChg chg="del">
          <ac:chgData name="André Koot" userId="S::andre.koot_sonicbee.nl#ext#@vvng.onmicrosoft.com::487f092f-701d-428d-96c7-480a6419426b" providerId="AD" clId="Web-{5ADCEA8B-96BA-46E9-A2BB-262901E11827}" dt="2022-05-06T11:25:20.258" v="8"/>
          <ac:cxnSpMkLst>
            <pc:docMk/>
            <pc:sldMk cId="1445107221" sldId="327"/>
            <ac:cxnSpMk id="10" creationId="{99DAF1CF-C87A-FDA8-1AD8-9E37804F678A}"/>
          </ac:cxnSpMkLst>
        </pc:cxnChg>
        <pc:cxnChg chg="mod">
          <ac:chgData name="André Koot" userId="S::andre.koot_sonicbee.nl#ext#@vvng.onmicrosoft.com::487f092f-701d-428d-96c7-480a6419426b" providerId="AD" clId="Web-{5ADCEA8B-96BA-46E9-A2BB-262901E11827}" dt="2022-05-06T11:25:34.916" v="14" actId="1076"/>
          <ac:cxnSpMkLst>
            <pc:docMk/>
            <pc:sldMk cId="1445107221" sldId="327"/>
            <ac:cxnSpMk id="12" creationId="{B715074F-8003-7EA1-9B6F-43287E617209}"/>
          </ac:cxnSpMkLst>
        </pc:cxnChg>
        <pc:cxnChg chg="del">
          <ac:chgData name="André Koot" userId="S::andre.koot_sonicbee.nl#ext#@vvng.onmicrosoft.com::487f092f-701d-428d-96c7-480a6419426b" providerId="AD" clId="Web-{5ADCEA8B-96BA-46E9-A2BB-262901E11827}" dt="2022-05-06T11:25:06.429" v="5"/>
          <ac:cxnSpMkLst>
            <pc:docMk/>
            <pc:sldMk cId="1445107221" sldId="327"/>
            <ac:cxnSpMk id="22" creationId="{92A9BD85-F5BD-A2BC-5228-2136DE7F528F}"/>
          </ac:cxnSpMkLst>
        </pc:cxnChg>
      </pc:sldChg>
      <pc:sldChg chg="modSp add del replId">
        <pc:chgData name="André Koot" userId="S::andre.koot_sonicbee.nl#ext#@vvng.onmicrosoft.com::487f092f-701d-428d-96c7-480a6419426b" providerId="AD" clId="Web-{5ADCEA8B-96BA-46E9-A2BB-262901E11827}" dt="2022-05-06T11:31:47.300" v="94"/>
        <pc:sldMkLst>
          <pc:docMk/>
          <pc:sldMk cId="2302573611" sldId="328"/>
        </pc:sldMkLst>
        <pc:spChg chg="mod">
          <ac:chgData name="André Koot" userId="S::andre.koot_sonicbee.nl#ext#@vvng.onmicrosoft.com::487f092f-701d-428d-96c7-480a6419426b" providerId="AD" clId="Web-{5ADCEA8B-96BA-46E9-A2BB-262901E11827}" dt="2022-05-06T11:31:46.581" v="93" actId="20577"/>
          <ac:spMkLst>
            <pc:docMk/>
            <pc:sldMk cId="2302573611" sldId="328"/>
            <ac:spMk id="2" creationId="{A0CA7D8E-D6E6-A76A-48C9-A7299FDBDA7A}"/>
          </ac:spMkLst>
        </pc:spChg>
      </pc:sldChg>
    </pc:docChg>
  </pc:docChgLst>
  <pc:docChgLst>
    <pc:chgData name="Willemijn Engelen" userId="S::willemijn.engelen_sonicbee.nl#ext#@vvng.onmicrosoft.com::5385cd55-9d81-458d-96c2-b212c50d21ba" providerId="AD" clId="Web-{E5059820-4F69-461D-BD3E-692370AADBF0}"/>
    <pc:docChg chg="modSld">
      <pc:chgData name="Willemijn Engelen" userId="S::willemijn.engelen_sonicbee.nl#ext#@vvng.onmicrosoft.com::5385cd55-9d81-458d-96c2-b212c50d21ba" providerId="AD" clId="Web-{E5059820-4F69-461D-BD3E-692370AADBF0}" dt="2022-05-30T11:26:14.453" v="111"/>
      <pc:docMkLst>
        <pc:docMk/>
      </pc:docMkLst>
      <pc:sldChg chg="modNotes">
        <pc:chgData name="Willemijn Engelen" userId="S::willemijn.engelen_sonicbee.nl#ext#@vvng.onmicrosoft.com::5385cd55-9d81-458d-96c2-b212c50d21ba" providerId="AD" clId="Web-{E5059820-4F69-461D-BD3E-692370AADBF0}" dt="2022-05-30T11:14:23.268" v="57"/>
        <pc:sldMkLst>
          <pc:docMk/>
          <pc:sldMk cId="448329304" sldId="292"/>
        </pc:sldMkLst>
      </pc:sldChg>
      <pc:sldChg chg="mod modShow">
        <pc:chgData name="Willemijn Engelen" userId="S::willemijn.engelen_sonicbee.nl#ext#@vvng.onmicrosoft.com::5385cd55-9d81-458d-96c2-b212c50d21ba" providerId="AD" clId="Web-{E5059820-4F69-461D-BD3E-692370AADBF0}" dt="2022-05-30T11:23:57.263" v="73"/>
        <pc:sldMkLst>
          <pc:docMk/>
          <pc:sldMk cId="2603655763" sldId="298"/>
        </pc:sldMkLst>
      </pc:sldChg>
      <pc:sldChg chg="modNotes">
        <pc:chgData name="Willemijn Engelen" userId="S::willemijn.engelen_sonicbee.nl#ext#@vvng.onmicrosoft.com::5385cd55-9d81-458d-96c2-b212c50d21ba" providerId="AD" clId="Web-{E5059820-4F69-461D-BD3E-692370AADBF0}" dt="2022-05-30T11:20:48.057" v="66"/>
        <pc:sldMkLst>
          <pc:docMk/>
          <pc:sldMk cId="894212302" sldId="303"/>
        </pc:sldMkLst>
      </pc:sldChg>
      <pc:sldChg chg="modNotes">
        <pc:chgData name="Willemijn Engelen" userId="S::willemijn.engelen_sonicbee.nl#ext#@vvng.onmicrosoft.com::5385cd55-9d81-458d-96c2-b212c50d21ba" providerId="AD" clId="Web-{E5059820-4F69-461D-BD3E-692370AADBF0}" dt="2022-05-30T11:25:52.265" v="110"/>
        <pc:sldMkLst>
          <pc:docMk/>
          <pc:sldMk cId="1154351794" sldId="304"/>
        </pc:sldMkLst>
      </pc:sldChg>
      <pc:sldChg chg="modNotes">
        <pc:chgData name="Willemijn Engelen" userId="S::willemijn.engelen_sonicbee.nl#ext#@vvng.onmicrosoft.com::5385cd55-9d81-458d-96c2-b212c50d21ba" providerId="AD" clId="Web-{E5059820-4F69-461D-BD3E-692370AADBF0}" dt="2022-05-30T11:22:04.527" v="72"/>
        <pc:sldMkLst>
          <pc:docMk/>
          <pc:sldMk cId="3300108576" sldId="307"/>
        </pc:sldMkLst>
      </pc:sldChg>
      <pc:sldChg chg="modNotes">
        <pc:chgData name="Willemijn Engelen" userId="S::willemijn.engelen_sonicbee.nl#ext#@vvng.onmicrosoft.com::5385cd55-9d81-458d-96c2-b212c50d21ba" providerId="AD" clId="Web-{E5059820-4F69-461D-BD3E-692370AADBF0}" dt="2022-05-30T11:24:47.530" v="90"/>
        <pc:sldMkLst>
          <pc:docMk/>
          <pc:sldMk cId="3124483082" sldId="308"/>
        </pc:sldMkLst>
      </pc:sldChg>
      <pc:sldChg chg="modNotes">
        <pc:chgData name="Willemijn Engelen" userId="S::willemijn.engelen_sonicbee.nl#ext#@vvng.onmicrosoft.com::5385cd55-9d81-458d-96c2-b212c50d21ba" providerId="AD" clId="Web-{E5059820-4F69-461D-BD3E-692370AADBF0}" dt="2022-05-30T11:25:18.155" v="95"/>
        <pc:sldMkLst>
          <pc:docMk/>
          <pc:sldMk cId="1795658734" sldId="310"/>
        </pc:sldMkLst>
      </pc:sldChg>
      <pc:sldChg chg="modNotes">
        <pc:chgData name="Willemijn Engelen" userId="S::willemijn.engelen_sonicbee.nl#ext#@vvng.onmicrosoft.com::5385cd55-9d81-458d-96c2-b212c50d21ba" providerId="AD" clId="Web-{E5059820-4F69-461D-BD3E-692370AADBF0}" dt="2022-05-30T11:24:27.014" v="75"/>
        <pc:sldMkLst>
          <pc:docMk/>
          <pc:sldMk cId="3235172690" sldId="311"/>
        </pc:sldMkLst>
      </pc:sldChg>
      <pc:sldChg chg="mod modShow">
        <pc:chgData name="Willemijn Engelen" userId="S::willemijn.engelen_sonicbee.nl#ext#@vvng.onmicrosoft.com::5385cd55-9d81-458d-96c2-b212c50d21ba" providerId="AD" clId="Web-{E5059820-4F69-461D-BD3E-692370AADBF0}" dt="2022-05-30T11:20:30.634" v="60"/>
        <pc:sldMkLst>
          <pc:docMk/>
          <pc:sldMk cId="2356123764" sldId="321"/>
        </pc:sldMkLst>
      </pc:sldChg>
      <pc:sldChg chg="mod modShow">
        <pc:chgData name="Willemijn Engelen" userId="S::willemijn.engelen_sonicbee.nl#ext#@vvng.onmicrosoft.com::5385cd55-9d81-458d-96c2-b212c50d21ba" providerId="AD" clId="Web-{E5059820-4F69-461D-BD3E-692370AADBF0}" dt="2022-05-30T11:20:28.056" v="59"/>
        <pc:sldMkLst>
          <pc:docMk/>
          <pc:sldMk cId="2371822718" sldId="323"/>
        </pc:sldMkLst>
      </pc:sldChg>
      <pc:sldChg chg="delCm">
        <pc:chgData name="Willemijn Engelen" userId="S::willemijn.engelen_sonicbee.nl#ext#@vvng.onmicrosoft.com::5385cd55-9d81-458d-96c2-b212c50d21ba" providerId="AD" clId="Web-{E5059820-4F69-461D-BD3E-692370AADBF0}" dt="2022-05-30T11:14:39.941" v="58"/>
        <pc:sldMkLst>
          <pc:docMk/>
          <pc:sldMk cId="1974291149" sldId="326"/>
        </pc:sldMkLst>
      </pc:sldChg>
      <pc:sldChg chg="delCm">
        <pc:chgData name="Willemijn Engelen" userId="S::willemijn.engelen_sonicbee.nl#ext#@vvng.onmicrosoft.com::5385cd55-9d81-458d-96c2-b212c50d21ba" providerId="AD" clId="Web-{E5059820-4F69-461D-BD3E-692370AADBF0}" dt="2022-05-30T11:26:14.453" v="111"/>
        <pc:sldMkLst>
          <pc:docMk/>
          <pc:sldMk cId="3384244160" sldId="330"/>
        </pc:sldMkLst>
      </pc:sldChg>
      <pc:sldChg chg="modSp">
        <pc:chgData name="Willemijn Engelen" userId="S::willemijn.engelen_sonicbee.nl#ext#@vvng.onmicrosoft.com::5385cd55-9d81-458d-96c2-b212c50d21ba" providerId="AD" clId="Web-{E5059820-4F69-461D-BD3E-692370AADBF0}" dt="2022-05-30T11:13:58.252" v="42" actId="20577"/>
        <pc:sldMkLst>
          <pc:docMk/>
          <pc:sldMk cId="922041982" sldId="333"/>
        </pc:sldMkLst>
        <pc:spChg chg="mod">
          <ac:chgData name="Willemijn Engelen" userId="S::willemijn.engelen_sonicbee.nl#ext#@vvng.onmicrosoft.com::5385cd55-9d81-458d-96c2-b212c50d21ba" providerId="AD" clId="Web-{E5059820-4F69-461D-BD3E-692370AADBF0}" dt="2022-05-30T11:13:58.252" v="42" actId="20577"/>
          <ac:spMkLst>
            <pc:docMk/>
            <pc:sldMk cId="922041982" sldId="333"/>
            <ac:spMk id="3" creationId="{E55E382C-1C45-7301-968C-5E5EB56A60C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4-26T17:09:17.730" idx="4">
    <p:pos x="4263" y="1889"/>
    <p:text>Een servercomponent is een optie, maar veel fat clients maken 'gewoon' zelf een database-connectie. Dan heb je dus een andere situatie. - Nog ietwat andere variant is dat ook de database zelf authenticeert (bijv. sqlserver/AD). - Misschien fat-client gewoon weglaten omdat (ook) binnn gemeenten applicaties vrijwel allemaal browser-based zijn/worden.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4-26T17:24:30.201" idx="8">
    <p:pos x="4263" y="1080"/>
    <p:text>Algemeen: diagrammen gaan uit van servercomponent bij gebruik van een browser? Of kan applicatie ook binnen browseromgeving actief zijn? - Bekende verhaal waarbij autorisatie op een wat andere manier moet verlopen omdat browser/app omgevingen minder mogelijkheden biedt dan serveromgevingen.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4-26T17:27:45.734" idx="9">
    <p:pos x="1971" y="2702"/>
    <p:text>? Technische logging? Toch geen logging van verwerking? - smart endpoints dumb pipes</p:text>
    <p:extLst>
      <p:ext uri="{C676402C-5697-4E1C-873F-D02D1690AC5C}">
        <p15:threadingInfo xmlns:p15="http://schemas.microsoft.com/office/powerpoint/2012/main" timeZoneBias="-120"/>
      </p:ext>
    </p:extLst>
  </p:cm>
  <p:cm authorId="1" dt="2022-04-26T17:28:54.805" idx="10">
    <p:pos x="2961" y="1136"/>
    <p:text>? Wat vreemde eend in de bijt opeens. Verhaal apart (maar wel waardevol....)</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fld id="{C3D4CAB9-543B-124D-AC85-B38EEA6DAD72}" type="datetimeFigureOut">
              <a:rPr lang="nl-NL" altLang="en-US"/>
              <a:pPr/>
              <a:t>30-5-2022</a:t>
            </a:fld>
            <a:endParaRPr lang="nl-NL" altLang="en-US"/>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10CD581-2C6F-F24C-A6EA-AEF3E4905845}" type="slidenum">
              <a:rPr lang="nl-NL" altLang="en-US"/>
              <a:pPr/>
              <a:t>‹#›</a:t>
            </a:fld>
            <a:endParaRPr lang="nl-NL" altLang="en-US"/>
          </a:p>
        </p:txBody>
      </p:sp>
    </p:spTree>
    <p:extLst>
      <p:ext uri="{BB962C8B-B14F-4D97-AF65-F5344CB8AC3E}">
        <p14:creationId xmlns:p14="http://schemas.microsoft.com/office/powerpoint/2010/main" val="2653122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fld id="{D520C45E-4B48-084A-A24B-FDF519F7717D}" type="datetimeFigureOut">
              <a:rPr lang="nl-NL" altLang="en-US"/>
              <a:pPr/>
              <a:t>30-5-2022</a:t>
            </a:fld>
            <a:endParaRPr lang="nl-NL" alt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Arial" panose="020B0604020202020204" pitchFamily="34" charset="0"/>
                <a:ea typeface="+mn-ea"/>
              </a:defRPr>
            </a:lvl1pPr>
          </a:lstStyle>
          <a:p>
            <a:pPr>
              <a:defRPr/>
            </a:pPr>
            <a:endParaRPr lang="en-US" alt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3399720B-A57D-9C40-A75B-79A2C5AF5111}" type="slidenum">
              <a:rPr lang="nl-NL" altLang="en-US"/>
              <a:pPr/>
              <a:t>‹#›</a:t>
            </a:fld>
            <a:endParaRPr lang="nl-NL" altLang="en-US"/>
          </a:p>
        </p:txBody>
      </p:sp>
    </p:spTree>
    <p:extLst>
      <p:ext uri="{BB962C8B-B14F-4D97-AF65-F5344CB8AC3E}">
        <p14:creationId xmlns:p14="http://schemas.microsoft.com/office/powerpoint/2010/main" val="4276518667"/>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1pPr>
    <a:lvl2pPr marL="4556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2pPr>
    <a:lvl3pPr marL="9128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3pPr>
    <a:lvl4pPr marL="13700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4pPr>
    <a:lvl5pPr marL="1827213" algn="l" defTabSz="912813"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128"/>
        <a:cs typeface="+mn-cs"/>
      </a:defRPr>
    </a:lvl5pPr>
    <a:lvl6pPr marL="2285795" algn="l" defTabSz="914317" rtl="0" eaLnBrk="1" latinLnBrk="0" hangingPunct="1">
      <a:defRPr sz="1200" kern="1200">
        <a:solidFill>
          <a:schemeClr val="tx1"/>
        </a:solidFill>
        <a:latin typeface="+mn-lt"/>
        <a:ea typeface="+mn-ea"/>
        <a:cs typeface="+mn-cs"/>
      </a:defRPr>
    </a:lvl6pPr>
    <a:lvl7pPr marL="2742953" algn="l" defTabSz="914317" rtl="0" eaLnBrk="1" latinLnBrk="0" hangingPunct="1">
      <a:defRPr sz="1200" kern="1200">
        <a:solidFill>
          <a:schemeClr val="tx1"/>
        </a:solidFill>
        <a:latin typeface="+mn-lt"/>
        <a:ea typeface="+mn-ea"/>
        <a:cs typeface="+mn-cs"/>
      </a:defRPr>
    </a:lvl7pPr>
    <a:lvl8pPr marL="3200113" algn="l" defTabSz="914317" rtl="0" eaLnBrk="1" latinLnBrk="0" hangingPunct="1">
      <a:defRPr sz="1200" kern="1200">
        <a:solidFill>
          <a:schemeClr val="tx1"/>
        </a:solidFill>
        <a:latin typeface="+mn-lt"/>
        <a:ea typeface="+mn-ea"/>
        <a:cs typeface="+mn-cs"/>
      </a:defRPr>
    </a:lvl8pPr>
    <a:lvl9pPr marL="3657271" algn="l" defTabSz="91431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399720B-A57D-9C40-A75B-79A2C5AF5111}" type="slidenum">
              <a:rPr lang="nl-NL" altLang="en-US" smtClean="0"/>
              <a:pPr/>
              <a:t>1</a:t>
            </a:fld>
            <a:endParaRPr lang="nl-NL" altLang="en-US"/>
          </a:p>
        </p:txBody>
      </p:sp>
    </p:spTree>
    <p:extLst>
      <p:ext uri="{BB962C8B-B14F-4D97-AF65-F5344CB8AC3E}">
        <p14:creationId xmlns:p14="http://schemas.microsoft.com/office/powerpoint/2010/main" val="169502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a:latin typeface="Arial"/>
                <a:ea typeface="ＭＳ Ｐゴシック"/>
                <a:cs typeface="Arial"/>
              </a:rPr>
              <a:t>Dia 19: traditionele applicatie wordt via een API ontsloten. Dat kan alleen nadat de aanvrager aantoonbaar heeft voldaan aan de policy (welke applicatie, welke identiteit met welke attributen, welke context etc.)</a:t>
            </a:r>
            <a:endParaRPr lang="en-US">
              <a:latin typeface="Arial"/>
              <a:ea typeface="ＭＳ Ｐゴシック"/>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20</a:t>
            </a:fld>
            <a:endParaRPr lang="nl-NL" altLang="en-US"/>
          </a:p>
        </p:txBody>
      </p:sp>
    </p:spTree>
    <p:extLst>
      <p:ext uri="{BB962C8B-B14F-4D97-AF65-F5344CB8AC3E}">
        <p14:creationId xmlns:p14="http://schemas.microsoft.com/office/powerpoint/2010/main" val="357868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a:latin typeface="Arial"/>
                <a:ea typeface="ＭＳ Ｐゴシック"/>
                <a:cs typeface="Arial"/>
              </a:rPr>
              <a:t>Dia 20 conform 17: toegang tot een traditionele applicatie via LDAP om single </a:t>
            </a:r>
            <a:r>
              <a:rPr lang="nl-NL" err="1">
                <a:latin typeface="Arial"/>
                <a:ea typeface="ＭＳ Ｐゴシック"/>
                <a:cs typeface="Arial"/>
              </a:rPr>
              <a:t>sign</a:t>
            </a:r>
            <a:r>
              <a:rPr lang="nl-NL">
                <a:latin typeface="Arial"/>
                <a:ea typeface="ＭＳ Ｐゴシック"/>
                <a:cs typeface="Arial"/>
              </a:rPr>
              <a:t>-on te faciliteren. Identiteit en eventuele rollen via Active Directory (groepslidmaatschappen – security </a:t>
            </a:r>
            <a:r>
              <a:rPr lang="nl-NL" err="1">
                <a:latin typeface="Arial"/>
                <a:ea typeface="ＭＳ Ｐゴシック"/>
                <a:cs typeface="Arial"/>
              </a:rPr>
              <a:t>groups</a:t>
            </a:r>
            <a:r>
              <a:rPr lang="nl-NL">
                <a:latin typeface="Arial"/>
                <a:ea typeface="ＭＳ Ｐゴシック"/>
                <a:cs typeface="Arial"/>
              </a:rPr>
              <a:t>).</a:t>
            </a:r>
            <a:endParaRPr lang="en-US">
              <a:latin typeface="Arial"/>
              <a:ea typeface="ＭＳ Ｐゴシック"/>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21</a:t>
            </a:fld>
            <a:endParaRPr lang="nl-NL" altLang="en-US"/>
          </a:p>
        </p:txBody>
      </p:sp>
    </p:spTree>
    <p:extLst>
      <p:ext uri="{BB962C8B-B14F-4D97-AF65-F5344CB8AC3E}">
        <p14:creationId xmlns:p14="http://schemas.microsoft.com/office/powerpoint/2010/main" val="1454923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 (geen plaat voor dit scenario gemaakt, is identiek.)</a:t>
            </a:r>
            <a:endParaRPr lang="en-US" dirty="0">
              <a:latin typeface="Arial"/>
              <a:ea typeface="ＭＳ Ｐゴシック"/>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22</a:t>
            </a:fld>
            <a:endParaRPr lang="nl-NL" altLang="en-US"/>
          </a:p>
        </p:txBody>
      </p:sp>
    </p:spTree>
    <p:extLst>
      <p:ext uri="{BB962C8B-B14F-4D97-AF65-F5344CB8AC3E}">
        <p14:creationId xmlns:p14="http://schemas.microsoft.com/office/powerpoint/2010/main" val="2523898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 webapplicatie roept applicatieservice aan. SSO </a:t>
            </a:r>
            <a:r>
              <a:rPr lang="nl-NL" dirty="0" err="1">
                <a:latin typeface="Arial"/>
                <a:ea typeface="ＭＳ Ｐゴシック"/>
                <a:cs typeface="Arial"/>
              </a:rPr>
              <a:t>browserbased</a:t>
            </a:r>
            <a:r>
              <a:rPr lang="nl-NL" dirty="0">
                <a:latin typeface="Arial"/>
                <a:ea typeface="ＭＳ Ｐゴシック"/>
                <a:cs typeface="Arial"/>
              </a:rPr>
              <a:t> via SAML protocol (ADFS in de meeste gevallen). Lijkt op Scenario 2, dus dia 21, alleen </a:t>
            </a:r>
            <a:r>
              <a:rPr lang="nl-NL" dirty="0" err="1">
                <a:latin typeface="Arial"/>
                <a:ea typeface="ＭＳ Ｐゴシック"/>
                <a:cs typeface="Arial"/>
              </a:rPr>
              <a:t>browserbased</a:t>
            </a:r>
            <a:r>
              <a:rPr lang="nl-NL" dirty="0">
                <a:latin typeface="Arial"/>
                <a:ea typeface="ＭＳ Ｐゴシック"/>
                <a:cs typeface="Arial"/>
              </a:rPr>
              <a:t>. Nog steeds identiteit en eventuele rollen via Active Directory.</a:t>
            </a:r>
            <a:endParaRPr lang="en-US" dirty="0">
              <a:latin typeface="Arial"/>
              <a:ea typeface="ＭＳ Ｐゴシック"/>
              <a:cs typeface="Arial"/>
            </a:endParaRPr>
          </a:p>
          <a:p>
            <a:pPr>
              <a:spcBef>
                <a:spcPts val="0"/>
              </a:spcBef>
              <a:spcAft>
                <a:spcPts val="0"/>
              </a:spcAft>
            </a:pPr>
            <a:endParaRPr lang="nl-NL">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23</a:t>
            </a:fld>
            <a:endParaRPr lang="nl-NL" altLang="en-US"/>
          </a:p>
        </p:txBody>
      </p:sp>
    </p:spTree>
    <p:extLst>
      <p:ext uri="{BB962C8B-B14F-4D97-AF65-F5344CB8AC3E}">
        <p14:creationId xmlns:p14="http://schemas.microsoft.com/office/powerpoint/2010/main" val="2262863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 Met voorstel/ aanvulling op dia 23. </a:t>
            </a:r>
            <a:endParaRPr lang="en-US" dirty="0">
              <a:latin typeface="Arial"/>
              <a:ea typeface="ＭＳ Ｐゴシック"/>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24</a:t>
            </a:fld>
            <a:endParaRPr lang="nl-NL" altLang="en-US"/>
          </a:p>
        </p:txBody>
      </p:sp>
    </p:spTree>
    <p:extLst>
      <p:ext uri="{BB962C8B-B14F-4D97-AF65-F5344CB8AC3E}">
        <p14:creationId xmlns:p14="http://schemas.microsoft.com/office/powerpoint/2010/main" val="3496429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 fundamenteel anders. Ten aanzien van toegang wordt het begrip Orkestratie toegevoegd. Ergens in een </a:t>
            </a:r>
            <a:r>
              <a:rPr lang="nl-NL" dirty="0" err="1">
                <a:latin typeface="Arial"/>
                <a:ea typeface="ＭＳ Ｐゴシック"/>
                <a:cs typeface="Arial"/>
              </a:rPr>
              <a:t>worklflow</a:t>
            </a:r>
            <a:r>
              <a:rPr lang="nl-NL" dirty="0">
                <a:latin typeface="Arial"/>
                <a:ea typeface="ＭＳ Ｐゴシック"/>
                <a:cs typeface="Arial"/>
              </a:rPr>
              <a:t> moet de status van de ‘</a:t>
            </a:r>
            <a:r>
              <a:rPr lang="nl-NL" dirty="0" err="1">
                <a:latin typeface="Arial"/>
                <a:ea typeface="ＭＳ Ｐゴシック"/>
                <a:cs typeface="Arial"/>
              </a:rPr>
              <a:t>fire</a:t>
            </a:r>
            <a:r>
              <a:rPr lang="nl-NL" dirty="0">
                <a:latin typeface="Arial"/>
                <a:ea typeface="ＭＳ Ｐゴシック"/>
                <a:cs typeface="Arial"/>
              </a:rPr>
              <a:t> </a:t>
            </a:r>
            <a:r>
              <a:rPr lang="nl-NL" dirty="0" err="1">
                <a:latin typeface="Arial"/>
                <a:ea typeface="ＭＳ Ｐゴシック"/>
                <a:cs typeface="Arial"/>
              </a:rPr>
              <a:t>and</a:t>
            </a:r>
            <a:r>
              <a:rPr lang="nl-NL" dirty="0">
                <a:latin typeface="Arial"/>
                <a:ea typeface="ＭＳ Ｐゴシック"/>
                <a:cs typeface="Arial"/>
              </a:rPr>
              <a:t> </a:t>
            </a:r>
            <a:r>
              <a:rPr lang="nl-NL" dirty="0" err="1">
                <a:latin typeface="Arial"/>
                <a:ea typeface="ＭＳ Ｐゴシック"/>
                <a:cs typeface="Arial"/>
              </a:rPr>
              <a:t>forget</a:t>
            </a:r>
            <a:r>
              <a:rPr lang="nl-NL" dirty="0">
                <a:latin typeface="Arial"/>
                <a:ea typeface="ＭＳ Ｐゴシック"/>
                <a:cs typeface="Arial"/>
              </a:rPr>
              <a:t>’ API-calls worden bijgehouden. Dat doet de orkestratie functie.</a:t>
            </a:r>
            <a:endParaRPr lang="en-US" dirty="0">
              <a:latin typeface="Arial"/>
              <a:ea typeface="ＭＳ Ｐゴシック"/>
              <a:cs typeface="Arial"/>
            </a:endParaRPr>
          </a:p>
          <a:p>
            <a:r>
              <a:rPr lang="nl-NL" dirty="0">
                <a:latin typeface="Arial"/>
                <a:ea typeface="ＭＳ Ｐゴシック"/>
                <a:cs typeface="Arial"/>
              </a:rPr>
              <a:t>Die kan op diverse hiërarchische niveaus worden belegd, vandaar meerdere orkestratierollen. De orkestratierol roept de relevante API aan en bewaakt de afhandeling, dus de output van de API terug naar de orkestratiefunctie</a:t>
            </a:r>
          </a:p>
          <a:p>
            <a:endParaRPr lang="nl-NL"/>
          </a:p>
          <a:p>
            <a:pPr>
              <a:spcBef>
                <a:spcPts val="0"/>
              </a:spcBef>
              <a:spcAft>
                <a:spcPts val="0"/>
              </a:spcAft>
            </a:pPr>
            <a:endParaRPr lang="nl-NL">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25</a:t>
            </a:fld>
            <a:endParaRPr lang="nl-NL" altLang="en-US"/>
          </a:p>
        </p:txBody>
      </p:sp>
    </p:spTree>
    <p:extLst>
      <p:ext uri="{BB962C8B-B14F-4D97-AF65-F5344CB8AC3E}">
        <p14:creationId xmlns:p14="http://schemas.microsoft.com/office/powerpoint/2010/main" val="2132027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a:latin typeface="Arial"/>
                <a:ea typeface="ＭＳ Ｐゴシック"/>
                <a:cs typeface="Arial"/>
              </a:rPr>
              <a:t>Dia 24 fundamenteel anders. Ten aanzien van toegang wordt het begrip Orkestratie toegevoegd. Ergens in een </a:t>
            </a:r>
            <a:r>
              <a:rPr lang="nl-NL" err="1">
                <a:latin typeface="Arial"/>
                <a:ea typeface="ＭＳ Ｐゴシック"/>
                <a:cs typeface="Arial"/>
              </a:rPr>
              <a:t>worklflow</a:t>
            </a:r>
            <a:r>
              <a:rPr lang="nl-NL">
                <a:latin typeface="Arial"/>
                <a:ea typeface="ＭＳ Ｐゴシック"/>
                <a:cs typeface="Arial"/>
              </a:rPr>
              <a:t> moet de status van de ‘</a:t>
            </a:r>
            <a:r>
              <a:rPr lang="nl-NL" err="1">
                <a:latin typeface="Arial"/>
                <a:ea typeface="ＭＳ Ｐゴシック"/>
                <a:cs typeface="Arial"/>
              </a:rPr>
              <a:t>fire</a:t>
            </a:r>
            <a:r>
              <a:rPr lang="nl-NL">
                <a:latin typeface="Arial"/>
                <a:ea typeface="ＭＳ Ｐゴシック"/>
                <a:cs typeface="Arial"/>
              </a:rPr>
              <a:t> </a:t>
            </a:r>
            <a:r>
              <a:rPr lang="nl-NL" err="1">
                <a:latin typeface="Arial"/>
                <a:ea typeface="ＭＳ Ｐゴシック"/>
                <a:cs typeface="Arial"/>
              </a:rPr>
              <a:t>and</a:t>
            </a:r>
            <a:r>
              <a:rPr lang="nl-NL">
                <a:latin typeface="Arial"/>
                <a:ea typeface="ＭＳ Ｐゴシック"/>
                <a:cs typeface="Arial"/>
              </a:rPr>
              <a:t> </a:t>
            </a:r>
            <a:r>
              <a:rPr lang="nl-NL" err="1">
                <a:latin typeface="Arial"/>
                <a:ea typeface="ＭＳ Ｐゴシック"/>
                <a:cs typeface="Arial"/>
              </a:rPr>
              <a:t>forget</a:t>
            </a:r>
            <a:r>
              <a:rPr lang="nl-NL">
                <a:latin typeface="Arial"/>
                <a:ea typeface="ＭＳ Ｐゴシック"/>
                <a:cs typeface="Arial"/>
              </a:rPr>
              <a:t>’ API-calls worden bijgehouden. Dat doet de orkestratie functie.</a:t>
            </a:r>
            <a:endParaRPr lang="en-US">
              <a:latin typeface="Arial"/>
              <a:ea typeface="ＭＳ Ｐゴシック"/>
              <a:cs typeface="Arial"/>
            </a:endParaRPr>
          </a:p>
          <a:p>
            <a:r>
              <a:rPr lang="nl-NL">
                <a:latin typeface="Arial"/>
                <a:ea typeface="ＭＳ Ｐゴシック"/>
                <a:cs typeface="Arial"/>
              </a:rPr>
              <a:t>Die kan op diverse hiërarchische niveaus worden belegd, vandaar meerdere orkestratierollen. De orkestratierol roept de relevante API aan en bewaakt de afhandeling, dus de output van de API terug naar de orkestratiefunctie</a:t>
            </a:r>
          </a:p>
          <a:p>
            <a:endParaRPr lang="nl-NL"/>
          </a:p>
          <a:p>
            <a:pPr>
              <a:spcBef>
                <a:spcPts val="0"/>
              </a:spcBef>
              <a:spcAft>
                <a:spcPts val="0"/>
              </a:spcAft>
            </a:pPr>
            <a:endParaRPr lang="nl-NL">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26</a:t>
            </a:fld>
            <a:endParaRPr lang="nl-NL" altLang="en-US"/>
          </a:p>
        </p:txBody>
      </p:sp>
    </p:spTree>
    <p:extLst>
      <p:ext uri="{BB962C8B-B14F-4D97-AF65-F5344CB8AC3E}">
        <p14:creationId xmlns:p14="http://schemas.microsoft.com/office/powerpoint/2010/main" val="2000312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Dia 19: traditionele applicatie wordt via een API ontsloten. Dat kan alleen nadat de aanvrager aantoonbaar heeft voldaan aan de policy (welke applicatie, welke identiteit met welke attributen, welke context etc.)</a:t>
            </a:r>
            <a:endParaRPr lang="en-US" dirty="0">
              <a:latin typeface="Arial"/>
              <a:ea typeface="ＭＳ Ｐゴシック"/>
              <a:cs typeface="Arial"/>
            </a:endParaRPr>
          </a:p>
          <a:p>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30</a:t>
            </a:fld>
            <a:endParaRPr lang="nl-NL" altLang="en-US"/>
          </a:p>
        </p:txBody>
      </p:sp>
    </p:spTree>
    <p:extLst>
      <p:ext uri="{BB962C8B-B14F-4D97-AF65-F5344CB8AC3E}">
        <p14:creationId xmlns:p14="http://schemas.microsoft.com/office/powerpoint/2010/main" val="163501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a:latin typeface="Arial"/>
                <a:ea typeface="ＭＳ Ｐゴシック"/>
                <a:cs typeface="Arial"/>
              </a:rPr>
              <a:t>Dia 24 fundamenteel anders. Ten aanzien van toegang wordt het begrip Orkestratie toegevoegd. Ergens in een </a:t>
            </a:r>
            <a:r>
              <a:rPr lang="nl-NL" err="1">
                <a:latin typeface="Arial"/>
                <a:ea typeface="ＭＳ Ｐゴシック"/>
                <a:cs typeface="Arial"/>
              </a:rPr>
              <a:t>worklflow</a:t>
            </a:r>
            <a:r>
              <a:rPr lang="nl-NL">
                <a:latin typeface="Arial"/>
                <a:ea typeface="ＭＳ Ｐゴシック"/>
                <a:cs typeface="Arial"/>
              </a:rPr>
              <a:t> moet de status van de ‘</a:t>
            </a:r>
            <a:r>
              <a:rPr lang="nl-NL" err="1">
                <a:latin typeface="Arial"/>
                <a:ea typeface="ＭＳ Ｐゴシック"/>
                <a:cs typeface="Arial"/>
              </a:rPr>
              <a:t>fire</a:t>
            </a:r>
            <a:r>
              <a:rPr lang="nl-NL">
                <a:latin typeface="Arial"/>
                <a:ea typeface="ＭＳ Ｐゴシック"/>
                <a:cs typeface="Arial"/>
              </a:rPr>
              <a:t> </a:t>
            </a:r>
            <a:r>
              <a:rPr lang="nl-NL" err="1">
                <a:latin typeface="Arial"/>
                <a:ea typeface="ＭＳ Ｐゴシック"/>
                <a:cs typeface="Arial"/>
              </a:rPr>
              <a:t>and</a:t>
            </a:r>
            <a:r>
              <a:rPr lang="nl-NL">
                <a:latin typeface="Arial"/>
                <a:ea typeface="ＭＳ Ｐゴシック"/>
                <a:cs typeface="Arial"/>
              </a:rPr>
              <a:t> </a:t>
            </a:r>
            <a:r>
              <a:rPr lang="nl-NL" err="1">
                <a:latin typeface="Arial"/>
                <a:ea typeface="ＭＳ Ｐゴシック"/>
                <a:cs typeface="Arial"/>
              </a:rPr>
              <a:t>forget</a:t>
            </a:r>
            <a:r>
              <a:rPr lang="nl-NL">
                <a:latin typeface="Arial"/>
                <a:ea typeface="ＭＳ Ｐゴシック"/>
                <a:cs typeface="Arial"/>
              </a:rPr>
              <a:t>’ API-calls worden bijgehouden. Dat doet de orkestratie functie.</a:t>
            </a:r>
            <a:endParaRPr lang="en-US">
              <a:latin typeface="Arial"/>
              <a:ea typeface="ＭＳ Ｐゴシック"/>
              <a:cs typeface="Arial"/>
            </a:endParaRPr>
          </a:p>
          <a:p>
            <a:r>
              <a:rPr lang="nl-NL">
                <a:latin typeface="Arial"/>
                <a:ea typeface="ＭＳ Ｐゴシック"/>
                <a:cs typeface="Arial"/>
              </a:rPr>
              <a:t>Die kan op diverse hiërarchische niveaus worden belegd, vandaar meerdere orkestratierollen. De orkestratierol roept de relevante API aan en bewaakt de afhandeling, dus de output van de API terug naar de orkestratiefunctie</a:t>
            </a:r>
          </a:p>
          <a:p>
            <a:endParaRPr lang="nl-NL"/>
          </a:p>
          <a:p>
            <a:pPr>
              <a:spcBef>
                <a:spcPts val="0"/>
              </a:spcBef>
              <a:spcAft>
                <a:spcPts val="0"/>
              </a:spcAft>
            </a:pPr>
            <a:endParaRPr lang="nl-NL">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31</a:t>
            </a:fld>
            <a:endParaRPr lang="nl-NL" altLang="en-US"/>
          </a:p>
        </p:txBody>
      </p:sp>
    </p:spTree>
    <p:extLst>
      <p:ext uri="{BB962C8B-B14F-4D97-AF65-F5344CB8AC3E}">
        <p14:creationId xmlns:p14="http://schemas.microsoft.com/office/powerpoint/2010/main" val="320681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3</a:t>
            </a:fld>
            <a:endParaRPr lang="nl-NL" altLang="en-US"/>
          </a:p>
        </p:txBody>
      </p:sp>
    </p:spTree>
    <p:extLst>
      <p:ext uri="{BB962C8B-B14F-4D97-AF65-F5344CB8AC3E}">
        <p14:creationId xmlns:p14="http://schemas.microsoft.com/office/powerpoint/2010/main" val="373477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latin typeface="Calibri"/>
                <a:ea typeface="ＭＳ Ｐゴシック"/>
                <a:cs typeface="Calibri"/>
              </a:rPr>
              <a:t>IAM </a:t>
            </a:r>
            <a:r>
              <a:rPr lang="en-US" err="1">
                <a:latin typeface="Calibri"/>
                <a:ea typeface="ＭＳ Ｐゴシック"/>
                <a:cs typeface="Calibri"/>
              </a:rPr>
              <a:t>lagen</a:t>
            </a:r>
            <a:r>
              <a:rPr lang="en-US">
                <a:latin typeface="Calibri"/>
                <a:ea typeface="ＭＳ Ｐゴシック"/>
                <a:cs typeface="Calibri"/>
              </a:rPr>
              <a:t> in </a:t>
            </a:r>
            <a:r>
              <a:rPr lang="en-US" err="1">
                <a:latin typeface="Calibri"/>
                <a:ea typeface="ＭＳ Ｐゴシック"/>
                <a:cs typeface="Calibri"/>
              </a:rPr>
              <a:t>identiteiten</a:t>
            </a:r>
            <a:r>
              <a:rPr lang="en-US">
                <a:latin typeface="Calibri"/>
                <a:ea typeface="ＭＳ Ｐゴシック"/>
                <a:cs typeface="Calibri"/>
              </a:rPr>
              <a:t> </a:t>
            </a:r>
            <a:r>
              <a:rPr lang="en-US" err="1">
                <a:latin typeface="Calibri"/>
                <a:ea typeface="ＭＳ Ｐゴシック"/>
                <a:cs typeface="Calibri"/>
              </a:rPr>
              <a:t>beheer</a:t>
            </a:r>
            <a:r>
              <a:rPr lang="en-US">
                <a:latin typeface="Calibri"/>
                <a:ea typeface="ＭＳ Ｐゴシック"/>
                <a:cs typeface="Calibri"/>
              </a:rPr>
              <a:t>, </a:t>
            </a:r>
            <a:br>
              <a:rPr lang="en-US">
                <a:latin typeface="Calibri"/>
                <a:ea typeface="ＭＳ Ｐゴシック"/>
                <a:cs typeface="Calibri"/>
              </a:rPr>
            </a:br>
            <a:r>
              <a:rPr lang="en-US">
                <a:latin typeface="Calibri"/>
                <a:ea typeface="ＭＳ Ｐゴシック"/>
                <a:cs typeface="Calibri"/>
              </a:rPr>
              <a:t>Wie mag wat </a:t>
            </a:r>
            <a:r>
              <a:rPr lang="en-US" err="1">
                <a:latin typeface="Calibri"/>
                <a:ea typeface="ＭＳ Ｐゴシック"/>
                <a:cs typeface="Calibri"/>
              </a:rPr>
              <a:t>en</a:t>
            </a:r>
            <a:r>
              <a:rPr lang="en-US">
                <a:latin typeface="Calibri"/>
                <a:ea typeface="ＭＳ Ｐゴシック"/>
                <a:cs typeface="Calibri"/>
              </a:rPr>
              <a:t> </a:t>
            </a:r>
            <a:r>
              <a:rPr lang="en-US" err="1">
                <a:latin typeface="Calibri"/>
                <a:ea typeface="ＭＳ Ｐゴシック"/>
                <a:cs typeface="Calibri"/>
              </a:rPr>
              <a:t>waarom</a:t>
            </a:r>
            <a:r>
              <a:rPr lang="en-US">
                <a:latin typeface="Calibri"/>
                <a:ea typeface="ＭＳ Ｐゴシック"/>
                <a:cs typeface="Calibri"/>
              </a:rPr>
              <a:t> ? </a:t>
            </a:r>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4</a:t>
            </a:fld>
            <a:endParaRPr lang="nl-NL" altLang="en-US"/>
          </a:p>
        </p:txBody>
      </p:sp>
    </p:spTree>
    <p:extLst>
      <p:ext uri="{BB962C8B-B14F-4D97-AF65-F5344CB8AC3E}">
        <p14:creationId xmlns:p14="http://schemas.microsoft.com/office/powerpoint/2010/main" val="12748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latin typeface="Calibri"/>
                <a:ea typeface="ＭＳ Ｐゴシック"/>
                <a:cs typeface="Calibri"/>
              </a:rPr>
              <a:t>De basis </a:t>
            </a:r>
            <a:r>
              <a:rPr lang="en-US" dirty="0" err="1">
                <a:latin typeface="Calibri"/>
                <a:ea typeface="ＭＳ Ｐゴシック"/>
                <a:cs typeface="Calibri"/>
              </a:rPr>
              <a:t>uit</a:t>
            </a:r>
            <a:r>
              <a:rPr lang="en-US" dirty="0">
                <a:latin typeface="Calibri"/>
                <a:ea typeface="ＭＳ Ｐゴシック"/>
                <a:cs typeface="Calibri"/>
              </a:rPr>
              <a:t> de NIST 800-207 , </a:t>
            </a:r>
            <a:r>
              <a:rPr lang="en-US" dirty="0" err="1">
                <a:latin typeface="Calibri"/>
                <a:ea typeface="ＭＳ Ｐゴシック"/>
                <a:cs typeface="Calibri"/>
              </a:rPr>
              <a:t>waar</a:t>
            </a:r>
            <a:r>
              <a:rPr lang="en-US" dirty="0">
                <a:latin typeface="Calibri"/>
                <a:ea typeface="ＭＳ Ｐゴシック"/>
                <a:cs typeface="Calibri"/>
              </a:rPr>
              <a:t> het </a:t>
            </a:r>
            <a:r>
              <a:rPr lang="en-US" dirty="0" err="1">
                <a:latin typeface="Calibri"/>
                <a:ea typeface="ＭＳ Ｐゴシック"/>
                <a:cs typeface="Calibri"/>
              </a:rPr>
              <a:t>vooral</a:t>
            </a:r>
            <a:r>
              <a:rPr lang="en-US" dirty="0">
                <a:latin typeface="Calibri"/>
                <a:ea typeface="ＭＳ Ｐゴシック"/>
                <a:cs typeface="Calibri"/>
              </a:rPr>
              <a:t> </a:t>
            </a:r>
            <a:r>
              <a:rPr lang="en-US" dirty="0" err="1">
                <a:latin typeface="Calibri"/>
                <a:ea typeface="ＭＳ Ｐゴシック"/>
                <a:cs typeface="Calibri"/>
              </a:rPr>
              <a:t>neer</a:t>
            </a:r>
            <a:r>
              <a:rPr lang="en-US" dirty="0">
                <a:latin typeface="Calibri"/>
                <a:ea typeface="ＭＳ Ｐゴシック"/>
                <a:cs typeface="Calibri"/>
              </a:rPr>
              <a:t> </a:t>
            </a:r>
            <a:r>
              <a:rPr lang="en-US" dirty="0" err="1">
                <a:latin typeface="Calibri"/>
                <a:ea typeface="ＭＳ Ｐゴシック"/>
                <a:cs typeface="Calibri"/>
              </a:rPr>
              <a:t>komt</a:t>
            </a:r>
            <a:r>
              <a:rPr lang="en-US" dirty="0">
                <a:latin typeface="Calibri"/>
                <a:ea typeface="ＭＳ Ｐゴシック"/>
                <a:cs typeface="Calibri"/>
              </a:rPr>
              <a:t> op is het in de basis </a:t>
            </a:r>
            <a:r>
              <a:rPr lang="en-US" dirty="0" err="1">
                <a:latin typeface="Calibri"/>
                <a:ea typeface="ＭＳ Ｐゴシック"/>
                <a:cs typeface="Calibri"/>
              </a:rPr>
              <a:t>Niet</a:t>
            </a:r>
            <a:r>
              <a:rPr lang="en-US" dirty="0">
                <a:latin typeface="Calibri"/>
                <a:ea typeface="ＭＳ Ｐゴシック"/>
                <a:cs typeface="Calibri"/>
              </a:rPr>
              <a:t> </a:t>
            </a:r>
            <a:r>
              <a:rPr lang="en-US" dirty="0" err="1">
                <a:latin typeface="Calibri"/>
                <a:ea typeface="ＭＳ Ｐゴシック"/>
                <a:cs typeface="Calibri"/>
              </a:rPr>
              <a:t>vertrouwen</a:t>
            </a:r>
            <a:r>
              <a:rPr lang="en-US" dirty="0">
                <a:latin typeface="Calibri"/>
                <a:ea typeface="ＭＳ Ｐゴシック"/>
                <a:cs typeface="Calibri"/>
              </a:rPr>
              <a:t> van </a:t>
            </a:r>
            <a:r>
              <a:rPr lang="en-US" dirty="0" err="1">
                <a:latin typeface="Calibri"/>
                <a:ea typeface="ＭＳ Ｐゴシック"/>
                <a:cs typeface="Calibri"/>
              </a:rPr>
              <a:t>een</a:t>
            </a:r>
            <a:r>
              <a:rPr lang="en-US" dirty="0">
                <a:latin typeface="Calibri"/>
                <a:ea typeface="ＭＳ Ｐゴシック"/>
                <a:cs typeface="Calibri"/>
              </a:rPr>
              <a:t> </a:t>
            </a:r>
            <a:r>
              <a:rPr lang="en-US" dirty="0" err="1">
                <a:latin typeface="Calibri"/>
                <a:ea typeface="ＭＳ Ｐゴシック"/>
                <a:cs typeface="Calibri"/>
              </a:rPr>
              <a:t>Gebruiker</a:t>
            </a:r>
            <a:r>
              <a:rPr lang="en-US" dirty="0">
                <a:latin typeface="Calibri"/>
                <a:ea typeface="ＭＳ Ｐゴシック"/>
                <a:cs typeface="Calibri"/>
              </a:rPr>
              <a:t> </a:t>
            </a:r>
            <a:r>
              <a:rPr lang="en-US" dirty="0" err="1">
                <a:latin typeface="Calibri"/>
                <a:ea typeface="ＭＳ Ｐゴシック"/>
                <a:cs typeface="Calibri"/>
              </a:rPr>
              <a:t>en</a:t>
            </a:r>
            <a:r>
              <a:rPr lang="en-US" dirty="0">
                <a:latin typeface="Calibri"/>
                <a:ea typeface="ＭＳ Ｐゴシック"/>
                <a:cs typeface="Calibri"/>
              </a:rPr>
              <a:t> </a:t>
            </a:r>
            <a:r>
              <a:rPr lang="en-US" dirty="0" err="1">
                <a:latin typeface="Calibri"/>
                <a:ea typeface="ＭＳ Ｐゴシック"/>
                <a:cs typeface="Calibri"/>
              </a:rPr>
              <a:t>deze</a:t>
            </a:r>
            <a:r>
              <a:rPr lang="en-US" dirty="0">
                <a:latin typeface="Calibri"/>
                <a:ea typeface="ＭＳ Ｐゴシック"/>
                <a:cs typeface="Calibri"/>
              </a:rPr>
              <a:t> </a:t>
            </a:r>
            <a:r>
              <a:rPr lang="en-US" dirty="0" err="1">
                <a:latin typeface="Calibri"/>
                <a:ea typeface="ＭＳ Ｐゴシック"/>
                <a:cs typeface="Calibri"/>
              </a:rPr>
              <a:t>altijd</a:t>
            </a:r>
            <a:r>
              <a:rPr lang="en-US" dirty="0">
                <a:latin typeface="Calibri"/>
                <a:ea typeface="ＭＳ Ｐゴシック"/>
                <a:cs typeface="Calibri"/>
              </a:rPr>
              <a:t> </a:t>
            </a:r>
            <a:r>
              <a:rPr lang="en-US" dirty="0" err="1">
                <a:latin typeface="Calibri"/>
                <a:ea typeface="ＭＳ Ｐゴシック"/>
                <a:cs typeface="Calibri"/>
              </a:rPr>
              <a:t>verplicht</a:t>
            </a:r>
            <a:r>
              <a:rPr lang="en-US" dirty="0">
                <a:latin typeface="Calibri"/>
                <a:ea typeface="ＭＳ Ｐゴシック"/>
                <a:cs typeface="Calibri"/>
              </a:rPr>
              <a:t> </a:t>
            </a:r>
            <a:r>
              <a:rPr lang="en-US" dirty="0" err="1">
                <a:latin typeface="Calibri"/>
                <a:ea typeface="ＭＳ Ｐゴシック"/>
                <a:cs typeface="Calibri"/>
              </a:rPr>
              <a:t>stellen</a:t>
            </a:r>
            <a:r>
              <a:rPr lang="en-US" dirty="0">
                <a:latin typeface="Calibri"/>
                <a:ea typeface="ＭＳ Ｐゴシック"/>
                <a:cs typeface="Calibri"/>
              </a:rPr>
              <a:t>  om door </a:t>
            </a:r>
            <a:r>
              <a:rPr lang="en-US" dirty="0" err="1">
                <a:latin typeface="Calibri"/>
                <a:ea typeface="ＭＳ Ｐゴシック"/>
                <a:cs typeface="Calibri"/>
              </a:rPr>
              <a:t>een</a:t>
            </a:r>
            <a:r>
              <a:rPr lang="en-US" dirty="0">
                <a:latin typeface="Calibri"/>
                <a:ea typeface="ＭＳ Ｐゴシック"/>
                <a:cs typeface="Calibri"/>
              </a:rPr>
              <a:t> policy enforcement point  </a:t>
            </a:r>
            <a:r>
              <a:rPr lang="en-US" dirty="0" err="1">
                <a:latin typeface="Calibri"/>
                <a:ea typeface="ＭＳ Ｐゴシック"/>
                <a:cs typeface="Calibri"/>
              </a:rPr>
              <a:t>gecontroleerd</a:t>
            </a:r>
            <a:r>
              <a:rPr lang="en-US" dirty="0">
                <a:latin typeface="Calibri"/>
                <a:ea typeface="ＭＳ Ｐゴシック"/>
                <a:cs typeface="Calibri"/>
              </a:rPr>
              <a:t> </a:t>
            </a:r>
            <a:r>
              <a:rPr lang="en-US" dirty="0" err="1">
                <a:latin typeface="Calibri"/>
                <a:ea typeface="ＭＳ Ｐゴシック"/>
                <a:cs typeface="Calibri"/>
              </a:rPr>
              <a:t>te</a:t>
            </a:r>
            <a:r>
              <a:rPr lang="en-US" dirty="0">
                <a:latin typeface="Calibri"/>
                <a:ea typeface="ＭＳ Ｐゴシック"/>
                <a:cs typeface="Calibri"/>
              </a:rPr>
              <a:t> </a:t>
            </a:r>
            <a:r>
              <a:rPr lang="en-US" dirty="0" err="1">
                <a:latin typeface="Calibri"/>
                <a:ea typeface="ＭＳ Ｐゴシック"/>
                <a:cs typeface="Calibri"/>
              </a:rPr>
              <a:t>worden</a:t>
            </a:r>
            <a:r>
              <a:rPr lang="en-US" dirty="0">
                <a:latin typeface="Calibri"/>
                <a:ea typeface="ＭＳ Ｐゴシック"/>
                <a:cs typeface="Calibri"/>
              </a:rPr>
              <a:t> op de </a:t>
            </a:r>
            <a:r>
              <a:rPr lang="en-US" dirty="0" err="1">
                <a:latin typeface="Calibri"/>
                <a:ea typeface="ＭＳ Ｐゴシック"/>
                <a:cs typeface="Calibri"/>
              </a:rPr>
              <a:t>juiste</a:t>
            </a:r>
            <a:r>
              <a:rPr lang="en-US" dirty="0">
                <a:latin typeface="Calibri"/>
                <a:ea typeface="ＭＳ Ｐゴシック"/>
                <a:cs typeface="Calibri"/>
              </a:rPr>
              <a:t>/</a:t>
            </a:r>
            <a:r>
              <a:rPr lang="en-US" dirty="0" err="1">
                <a:latin typeface="Calibri"/>
                <a:ea typeface="ＭＳ Ｐゴシック"/>
                <a:cs typeface="Calibri"/>
              </a:rPr>
              <a:t>vereiste</a:t>
            </a:r>
            <a:r>
              <a:rPr lang="en-US" dirty="0">
                <a:latin typeface="Calibri"/>
                <a:ea typeface="ＭＳ Ｐゴシック"/>
                <a:cs typeface="Calibri"/>
              </a:rPr>
              <a:t> policies </a:t>
            </a:r>
            <a:r>
              <a:rPr lang="en-US" dirty="0" err="1">
                <a:latin typeface="Calibri"/>
                <a:ea typeface="ＭＳ Ｐゴシック"/>
                <a:cs typeface="Calibri"/>
              </a:rPr>
              <a:t>bij</a:t>
            </a:r>
            <a:r>
              <a:rPr lang="en-US" dirty="0">
                <a:latin typeface="Calibri"/>
                <a:ea typeface="ＭＳ Ｐゴシック"/>
                <a:cs typeface="Calibri"/>
              </a:rPr>
              <a:t> het </a:t>
            </a:r>
            <a:r>
              <a:rPr lang="en-US" dirty="0" err="1">
                <a:latin typeface="Calibri"/>
                <a:ea typeface="ＭＳ Ｐゴシック"/>
                <a:cs typeface="Calibri"/>
              </a:rPr>
              <a:t>benaderen</a:t>
            </a:r>
            <a:r>
              <a:rPr lang="en-US" dirty="0">
                <a:latin typeface="Calibri"/>
                <a:ea typeface="ＭＳ Ｐゴシック"/>
                <a:cs typeface="Calibri"/>
              </a:rPr>
              <a:t> van enterprise Resources. </a:t>
            </a: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5</a:t>
            </a:fld>
            <a:endParaRPr lang="nl-NL" altLang="en-US"/>
          </a:p>
        </p:txBody>
      </p:sp>
    </p:spTree>
    <p:extLst>
      <p:ext uri="{BB962C8B-B14F-4D97-AF65-F5344CB8AC3E}">
        <p14:creationId xmlns:p14="http://schemas.microsoft.com/office/powerpoint/2010/main" val="92628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17488" y="812800"/>
            <a:ext cx="7124700" cy="4008438"/>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p:nvPr>
        </p:nvSpPr>
        <p:spPr/>
        <p:txBody>
          <a:bodyPr/>
          <a:lstStyle/>
          <a:p>
            <a:pPr algn="r"/>
            <a:fld id="{DFC7379D-5B3F-419A-B203-D260411108A7}" type="slidenum">
              <a:rPr lang="nl-NL" sz="1400" b="0" strike="noStrike" spc="-1" smtClean="0">
                <a:latin typeface="Times New Roman"/>
              </a:rPr>
              <a:t>6</a:t>
            </a:fld>
            <a:endParaRPr lang="nl-NL" sz="1400" b="0" strike="noStrike" spc="-1">
              <a:latin typeface="Times New Roman"/>
            </a:endParaRPr>
          </a:p>
        </p:txBody>
      </p:sp>
    </p:spTree>
    <p:extLst>
      <p:ext uri="{BB962C8B-B14F-4D97-AF65-F5344CB8AC3E}">
        <p14:creationId xmlns:p14="http://schemas.microsoft.com/office/powerpoint/2010/main" val="223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latin typeface="Arial"/>
                <a:ea typeface="ＭＳ Ｐゴシック"/>
                <a:cs typeface="Arial"/>
              </a:rPr>
              <a:t>Beschrijft de trend met betrekking tot toegang, waar we naartoe willen. Afbeelding is afkomstig van Axiomatics, leverancier van ABAC-oplossingen.</a:t>
            </a:r>
            <a:endParaRPr lang="en-US">
              <a:latin typeface="Arial"/>
              <a:ea typeface="ＭＳ Ｐゴシック"/>
              <a:cs typeface="Arial"/>
            </a:endParaRPr>
          </a:p>
          <a:p>
            <a:r>
              <a:rPr lang="en-US">
                <a:latin typeface="Calibri"/>
                <a:ea typeface="ＭＳ Ｐゴシック"/>
                <a:cs typeface="Calibri"/>
              </a:rPr>
              <a:t>. Kolom 1 </a:t>
            </a:r>
            <a:r>
              <a:rPr lang="en-US" err="1">
                <a:latin typeface="Calibri"/>
                <a:ea typeface="ＭＳ Ｐゴシック"/>
                <a:cs typeface="Calibri"/>
              </a:rPr>
              <a:t>waar</a:t>
            </a:r>
            <a:r>
              <a:rPr lang="en-US">
                <a:latin typeface="Calibri"/>
                <a:ea typeface="ＭＳ Ｐゴシック"/>
                <a:cs typeface="Calibri"/>
              </a:rPr>
              <a:t> </a:t>
            </a:r>
            <a:r>
              <a:rPr lang="en-US" err="1">
                <a:latin typeface="Calibri"/>
                <a:ea typeface="ＭＳ Ｐゴシック"/>
                <a:cs typeface="Calibri"/>
              </a:rPr>
              <a:t>grote</a:t>
            </a:r>
            <a:r>
              <a:rPr lang="en-US">
                <a:latin typeface="Calibri"/>
                <a:ea typeface="ＭＳ Ｐゴシック"/>
                <a:cs typeface="Calibri"/>
              </a:rPr>
              <a:t> </a:t>
            </a:r>
            <a:r>
              <a:rPr lang="en-US" err="1">
                <a:latin typeface="Calibri"/>
                <a:ea typeface="ＭＳ Ｐゴシック"/>
                <a:cs typeface="Calibri"/>
              </a:rPr>
              <a:t>integrale</a:t>
            </a:r>
            <a:r>
              <a:rPr lang="en-US">
                <a:latin typeface="Calibri"/>
                <a:ea typeface="ＭＳ Ｐゴシック"/>
                <a:cs typeface="Calibri"/>
              </a:rPr>
              <a:t> </a:t>
            </a:r>
            <a:r>
              <a:rPr lang="en-US" err="1">
                <a:latin typeface="Calibri"/>
                <a:ea typeface="ＭＳ Ｐゴシック"/>
                <a:cs typeface="Calibri"/>
              </a:rPr>
              <a:t>applicaties</a:t>
            </a:r>
            <a:r>
              <a:rPr lang="en-US">
                <a:latin typeface="Calibri"/>
                <a:ea typeface="ＭＳ Ｐゴシック"/>
                <a:cs typeface="Calibri"/>
              </a:rPr>
              <a:t> </a:t>
            </a:r>
            <a:r>
              <a:rPr lang="en-US" err="1">
                <a:latin typeface="Calibri"/>
                <a:ea typeface="ＭＳ Ｐゴシック"/>
                <a:cs typeface="Calibri"/>
              </a:rPr>
              <a:t>bestaan</a:t>
            </a:r>
            <a:r>
              <a:rPr lang="en-US">
                <a:latin typeface="Calibri"/>
                <a:ea typeface="ＭＳ Ｐゴシック"/>
                <a:cs typeface="Calibri"/>
              </a:rPr>
              <a:t> , </a:t>
            </a:r>
            <a:r>
              <a:rPr lang="en-US" err="1">
                <a:latin typeface="Calibri"/>
                <a:ea typeface="ＭＳ Ｐゴシック"/>
                <a:cs typeface="Calibri"/>
              </a:rPr>
              <a:t>naar</a:t>
            </a:r>
            <a:r>
              <a:rPr lang="en-US">
                <a:latin typeface="Calibri"/>
                <a:ea typeface="ＭＳ Ｐゴシック"/>
                <a:cs typeface="Calibri"/>
              </a:rPr>
              <a:t> 2  </a:t>
            </a:r>
            <a:r>
              <a:rPr lang="en-US" err="1">
                <a:latin typeface="Calibri"/>
                <a:ea typeface="ＭＳ Ｐゴシック"/>
                <a:cs typeface="Calibri"/>
              </a:rPr>
              <a:t>federatieve</a:t>
            </a:r>
            <a:r>
              <a:rPr lang="en-US">
                <a:latin typeface="Calibri"/>
                <a:ea typeface="ＭＳ Ｐゴシック"/>
                <a:cs typeface="Calibri"/>
              </a:rPr>
              <a:t> </a:t>
            </a:r>
            <a:r>
              <a:rPr lang="en-US" err="1">
                <a:latin typeface="Calibri"/>
                <a:ea typeface="ＭＳ Ｐゴシック"/>
                <a:cs typeface="Calibri"/>
              </a:rPr>
              <a:t>toegang</a:t>
            </a:r>
            <a:r>
              <a:rPr lang="en-US">
                <a:latin typeface="Calibri"/>
                <a:ea typeface="ＭＳ Ｐゴシック"/>
                <a:cs typeface="Calibri"/>
              </a:rPr>
              <a:t> </a:t>
            </a:r>
            <a:r>
              <a:rPr lang="en-US" err="1">
                <a:latin typeface="Calibri"/>
                <a:ea typeface="ＭＳ Ｐゴシック"/>
                <a:cs typeface="Calibri"/>
              </a:rPr>
              <a:t>los</a:t>
            </a:r>
            <a:r>
              <a:rPr lang="en-US">
                <a:latin typeface="Calibri"/>
                <a:ea typeface="ＭＳ Ｐゴシック"/>
                <a:cs typeface="Calibri"/>
              </a:rPr>
              <a:t> </a:t>
            </a:r>
            <a:r>
              <a:rPr lang="en-US" err="1">
                <a:latin typeface="Calibri"/>
                <a:ea typeface="ＭＳ Ｐゴシック"/>
                <a:cs typeface="Calibri"/>
              </a:rPr>
              <a:t>gekoppeld</a:t>
            </a:r>
            <a:r>
              <a:rPr lang="en-US">
                <a:latin typeface="Calibri"/>
                <a:ea typeface="ＭＳ Ｐゴシック"/>
                <a:cs typeface="Calibri"/>
              </a:rPr>
              <a:t> SSO </a:t>
            </a:r>
            <a:r>
              <a:rPr lang="en-US" err="1">
                <a:latin typeface="Calibri"/>
                <a:ea typeface="ＭＳ Ｐゴシック"/>
                <a:cs typeface="Calibri"/>
              </a:rPr>
              <a:t>daarna</a:t>
            </a:r>
            <a:r>
              <a:rPr lang="en-US">
                <a:latin typeface="Calibri"/>
                <a:ea typeface="ＭＳ Ｐゴシック"/>
                <a:cs typeface="Calibri"/>
              </a:rPr>
              <a:t> containerization </a:t>
            </a:r>
            <a:r>
              <a:rPr lang="en-US" err="1">
                <a:latin typeface="Calibri"/>
                <a:ea typeface="ＭＳ Ｐゴシック"/>
                <a:cs typeface="Calibri"/>
              </a:rPr>
              <a:t>en</a:t>
            </a:r>
            <a:r>
              <a:rPr lang="en-US">
                <a:latin typeface="Calibri"/>
                <a:ea typeface="ＭＳ Ｐゴシック"/>
                <a:cs typeface="Calibri"/>
              </a:rPr>
              <a:t> cloud native for scalability  </a:t>
            </a:r>
            <a:r>
              <a:rPr lang="en-US" err="1">
                <a:latin typeface="Calibri"/>
                <a:ea typeface="ＭＳ Ｐゴシック"/>
                <a:cs typeface="Calibri"/>
              </a:rPr>
              <a:t>een</a:t>
            </a:r>
            <a:r>
              <a:rPr lang="en-US">
                <a:latin typeface="Calibri"/>
                <a:ea typeface="ＭＳ Ｐゴシック"/>
                <a:cs typeface="Calibri"/>
              </a:rPr>
              <a:t> </a:t>
            </a:r>
            <a:r>
              <a:rPr lang="en-US" err="1">
                <a:latin typeface="Calibri"/>
                <a:ea typeface="ＭＳ Ｐゴシック"/>
                <a:cs typeface="Calibri"/>
              </a:rPr>
              <a:t>transitie</a:t>
            </a:r>
            <a:r>
              <a:rPr lang="en-US">
                <a:latin typeface="Calibri"/>
                <a:ea typeface="ＭＳ Ｐゴシック"/>
                <a:cs typeface="Calibri"/>
              </a:rPr>
              <a:t> </a:t>
            </a:r>
            <a:r>
              <a:rPr lang="en-US" err="1">
                <a:latin typeface="Calibri"/>
                <a:ea typeface="ＭＳ Ｐゴシック"/>
                <a:cs typeface="Calibri"/>
              </a:rPr>
              <a:t>waar</a:t>
            </a:r>
            <a:r>
              <a:rPr lang="en-US">
                <a:latin typeface="Calibri"/>
                <a:ea typeface="ＭＳ Ｐゴシック"/>
                <a:cs typeface="Calibri"/>
              </a:rPr>
              <a:t> we nu steeds </a:t>
            </a:r>
            <a:r>
              <a:rPr lang="en-US" err="1">
                <a:latin typeface="Calibri"/>
                <a:ea typeface="ＭＳ Ｐゴシック"/>
                <a:cs typeface="Calibri"/>
              </a:rPr>
              <a:t>meer</a:t>
            </a:r>
            <a:r>
              <a:rPr lang="en-US">
                <a:latin typeface="Calibri"/>
                <a:ea typeface="ＭＳ Ｐゴシック"/>
                <a:cs typeface="Calibri"/>
              </a:rPr>
              <a:t> </a:t>
            </a:r>
            <a:r>
              <a:rPr lang="en-US" err="1">
                <a:latin typeface="Calibri"/>
                <a:ea typeface="ＭＳ Ｐゴシック"/>
                <a:cs typeface="Calibri"/>
              </a:rPr>
              <a:t>naar</a:t>
            </a:r>
            <a:r>
              <a:rPr lang="en-US">
                <a:latin typeface="Calibri"/>
                <a:ea typeface="ＭＳ Ｐゴシック"/>
                <a:cs typeface="Calibri"/>
              </a:rPr>
              <a:t> toe </a:t>
            </a:r>
            <a:r>
              <a:rPr lang="en-US" err="1">
                <a:latin typeface="Calibri"/>
                <a:ea typeface="ＭＳ Ｐゴシック"/>
                <a:cs typeface="Calibri"/>
              </a:rPr>
              <a:t>gaan</a:t>
            </a:r>
            <a:r>
              <a:rPr lang="en-US">
                <a:latin typeface="Calibri"/>
                <a:ea typeface="ＭＳ Ｐゴシック"/>
                <a:cs typeface="Calibri"/>
              </a:rPr>
              <a:t>. Stap 4: is de </a:t>
            </a:r>
            <a:r>
              <a:rPr lang="en-US" err="1">
                <a:latin typeface="Calibri"/>
                <a:ea typeface="ＭＳ Ｐゴシック"/>
                <a:cs typeface="Calibri"/>
              </a:rPr>
              <a:t>toekomst</a:t>
            </a:r>
            <a:r>
              <a:rPr lang="en-US">
                <a:latin typeface="Calibri"/>
                <a:ea typeface="ＭＳ Ｐゴシック"/>
                <a:cs typeface="Calibri"/>
              </a:rPr>
              <a:t> </a:t>
            </a:r>
            <a:r>
              <a:rPr lang="en-US" err="1">
                <a:latin typeface="Calibri"/>
                <a:ea typeface="ＭＳ Ｐゴシック"/>
                <a:cs typeface="Calibri"/>
              </a:rPr>
              <a:t>waar</a:t>
            </a:r>
            <a:r>
              <a:rPr lang="en-US">
                <a:latin typeface="Calibri"/>
                <a:ea typeface="ＭＳ Ｐゴシック"/>
                <a:cs typeface="Calibri"/>
              </a:rPr>
              <a:t> we </a:t>
            </a:r>
            <a:r>
              <a:rPr lang="en-US" err="1">
                <a:latin typeface="Calibri"/>
                <a:ea typeface="ＭＳ Ｐゴシック"/>
                <a:cs typeface="Calibri"/>
              </a:rPr>
              <a:t>naar</a:t>
            </a:r>
            <a:r>
              <a:rPr lang="en-US">
                <a:latin typeface="Calibri"/>
                <a:ea typeface="ＭＳ Ｐゴシック"/>
                <a:cs typeface="Calibri"/>
              </a:rPr>
              <a:t> micro services </a:t>
            </a:r>
            <a:r>
              <a:rPr lang="en-US" err="1">
                <a:latin typeface="Calibri"/>
                <a:ea typeface="ＭＳ Ｐゴシック"/>
                <a:cs typeface="Calibri"/>
              </a:rPr>
              <a:t>toegaan</a:t>
            </a:r>
            <a:r>
              <a:rPr lang="en-US">
                <a:latin typeface="Calibri"/>
                <a:ea typeface="ＭＳ Ｐゴシック"/>
                <a:cs typeface="Calibri"/>
              </a:rPr>
              <a:t> </a:t>
            </a:r>
            <a:r>
              <a:rPr lang="en-US" err="1">
                <a:latin typeface="Calibri"/>
                <a:ea typeface="ＭＳ Ｐゴシック"/>
                <a:cs typeface="Calibri"/>
              </a:rPr>
              <a:t>en</a:t>
            </a:r>
            <a:r>
              <a:rPr lang="en-US">
                <a:latin typeface="Calibri"/>
                <a:ea typeface="ＭＳ Ｐゴシック"/>
                <a:cs typeface="Calibri"/>
              </a:rPr>
              <a:t> </a:t>
            </a:r>
            <a:r>
              <a:rPr lang="en-US" err="1">
                <a:latin typeface="Calibri"/>
                <a:ea typeface="ＭＳ Ｐゴシック"/>
                <a:cs typeface="Calibri"/>
              </a:rPr>
              <a:t>daarmee</a:t>
            </a:r>
            <a:r>
              <a:rPr lang="en-US">
                <a:latin typeface="Calibri"/>
                <a:ea typeface="ＭＳ Ｐゴシック"/>
                <a:cs typeface="Calibri"/>
              </a:rPr>
              <a:t> </a:t>
            </a:r>
            <a:r>
              <a:rPr lang="en-US" err="1">
                <a:latin typeface="Calibri"/>
                <a:ea typeface="ＭＳ Ｐゴシック"/>
                <a:cs typeface="Calibri"/>
              </a:rPr>
              <a:t>toegangsbeheer</a:t>
            </a:r>
            <a:r>
              <a:rPr lang="en-US">
                <a:latin typeface="Calibri"/>
                <a:ea typeface="ＭＳ Ｐゴシック"/>
                <a:cs typeface="Calibri"/>
              </a:rPr>
              <a:t>/ </a:t>
            </a:r>
            <a:r>
              <a:rPr lang="en-US" err="1">
                <a:latin typeface="Calibri"/>
                <a:ea typeface="ＭＳ Ｐゴシック"/>
                <a:cs typeface="Calibri"/>
              </a:rPr>
              <a:t>authorisatie</a:t>
            </a:r>
            <a:r>
              <a:rPr lang="en-US">
                <a:latin typeface="Calibri"/>
                <a:ea typeface="ＭＳ Ｐゴシック"/>
                <a:cs typeface="Calibri"/>
              </a:rPr>
              <a:t> </a:t>
            </a:r>
            <a:r>
              <a:rPr lang="en-US" err="1">
                <a:latin typeface="Calibri"/>
                <a:ea typeface="ＭＳ Ｐゴシック"/>
                <a:cs typeface="Calibri"/>
              </a:rPr>
              <a:t>uit</a:t>
            </a:r>
            <a:r>
              <a:rPr lang="en-US">
                <a:latin typeface="Calibri"/>
                <a:ea typeface="ＭＳ Ｐゴシック"/>
                <a:cs typeface="Calibri"/>
              </a:rPr>
              <a:t> de </a:t>
            </a:r>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halen</a:t>
            </a:r>
            <a:r>
              <a:rPr lang="en-US">
                <a:latin typeface="Calibri"/>
                <a:ea typeface="ＭＳ Ｐゴシック"/>
                <a:cs typeface="Calibri"/>
              </a:rPr>
              <a:t>.   Als </a:t>
            </a:r>
            <a:r>
              <a:rPr lang="en-US" err="1">
                <a:latin typeface="Calibri"/>
                <a:ea typeface="ＭＳ Ｐゴシック"/>
                <a:cs typeface="Calibri"/>
              </a:rPr>
              <a:t>gevolg</a:t>
            </a:r>
            <a:r>
              <a:rPr lang="en-US">
                <a:latin typeface="Calibri"/>
                <a:ea typeface="ＭＳ Ｐゴシック"/>
                <a:cs typeface="Calibri"/>
              </a:rPr>
              <a:t> van de </a:t>
            </a:r>
            <a:r>
              <a:rPr lang="en-US" err="1">
                <a:latin typeface="Calibri"/>
                <a:ea typeface="ＭＳ Ｐゴシック"/>
                <a:cs typeface="Calibri"/>
              </a:rPr>
              <a:t>authorisatie</a:t>
            </a:r>
            <a:r>
              <a:rPr lang="en-US">
                <a:latin typeface="Calibri"/>
                <a:ea typeface="ＭＳ Ｐゴシック"/>
                <a:cs typeface="Calibri"/>
              </a:rPr>
              <a:t> module die we </a:t>
            </a:r>
            <a:r>
              <a:rPr lang="en-US" err="1">
                <a:latin typeface="Calibri"/>
                <a:ea typeface="ＭＳ Ｐゴシック"/>
                <a:cs typeface="Calibri"/>
              </a:rPr>
              <a:t>uit</a:t>
            </a:r>
            <a:r>
              <a:rPr lang="en-US">
                <a:latin typeface="Calibri"/>
                <a:ea typeface="ＭＳ Ｐゴシック"/>
                <a:cs typeface="Calibri"/>
              </a:rPr>
              <a:t> de </a:t>
            </a:r>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halen</a:t>
            </a:r>
            <a:r>
              <a:rPr lang="en-US">
                <a:latin typeface="Calibri"/>
                <a:ea typeface="ＭＳ Ｐゴシック"/>
                <a:cs typeface="Calibri"/>
              </a:rPr>
              <a:t> is </a:t>
            </a:r>
            <a:r>
              <a:rPr lang="en-US" err="1">
                <a:latin typeface="Calibri"/>
                <a:ea typeface="ＭＳ Ｐゴシック"/>
                <a:cs typeface="Calibri"/>
              </a:rPr>
              <a:t>policybased</a:t>
            </a:r>
            <a:r>
              <a:rPr lang="en-US">
                <a:latin typeface="Calibri"/>
                <a:ea typeface="ＭＳ Ｐゴシック"/>
                <a:cs typeface="Calibri"/>
              </a:rPr>
              <a:t> access control </a:t>
            </a:r>
            <a:r>
              <a:rPr lang="en-US" err="1">
                <a:latin typeface="Calibri"/>
                <a:ea typeface="ＭＳ Ｐゴシック"/>
                <a:cs typeface="Calibri"/>
              </a:rPr>
              <a:t>noodzakelijk</a:t>
            </a:r>
            <a:r>
              <a:rPr lang="en-US">
                <a:latin typeface="Calibri"/>
                <a:ea typeface="ＭＳ Ｐゴシック"/>
                <a:cs typeface="Calibri"/>
              </a:rPr>
              <a:t>. En </a:t>
            </a:r>
            <a:r>
              <a:rPr lang="en-US" err="1">
                <a:latin typeface="Calibri"/>
                <a:ea typeface="ＭＳ Ｐゴシック"/>
                <a:cs typeface="Calibri"/>
              </a:rPr>
              <a:t>dit</a:t>
            </a:r>
            <a:r>
              <a:rPr lang="en-US">
                <a:latin typeface="Calibri"/>
                <a:ea typeface="ＭＳ Ｐゴシック"/>
                <a:cs typeface="Calibri"/>
              </a:rPr>
              <a:t> </a:t>
            </a:r>
            <a:r>
              <a:rPr lang="en-US" err="1">
                <a:latin typeface="Calibri"/>
                <a:ea typeface="ＭＳ Ｐゴシック"/>
                <a:cs typeface="Calibri"/>
              </a:rPr>
              <a:t>richten</a:t>
            </a:r>
            <a:r>
              <a:rPr lang="en-US">
                <a:latin typeface="Calibri"/>
                <a:ea typeface="ＭＳ Ｐゴシック"/>
                <a:cs typeface="Calibri"/>
              </a:rPr>
              <a:t> </a:t>
            </a:r>
            <a:r>
              <a:rPr lang="en-US" err="1">
                <a:latin typeface="Calibri"/>
                <a:ea typeface="ＭＳ Ｐゴシック"/>
                <a:cs typeface="Calibri"/>
              </a:rPr>
              <a:t>wij</a:t>
            </a:r>
            <a:r>
              <a:rPr lang="en-US">
                <a:latin typeface="Calibri"/>
                <a:ea typeface="ＭＳ Ｐゴシック"/>
                <a:cs typeface="Calibri"/>
              </a:rPr>
              <a:t> in </a:t>
            </a:r>
            <a:r>
              <a:rPr lang="en-US" err="1">
                <a:latin typeface="Calibri"/>
                <a:ea typeface="ＭＳ Ｐゴシック"/>
                <a:cs typeface="Calibri"/>
              </a:rPr>
              <a:t>aan</a:t>
            </a:r>
            <a:r>
              <a:rPr lang="en-US">
                <a:latin typeface="Calibri"/>
                <a:ea typeface="ＭＳ Ｐゴシック"/>
                <a:cs typeface="Calibri"/>
              </a:rPr>
              <a:t> de hand van zero trust </a:t>
            </a:r>
            <a:r>
              <a:rPr lang="en-US" err="1">
                <a:latin typeface="Calibri"/>
                <a:ea typeface="ＭＳ Ｐゴシック"/>
                <a:cs typeface="Calibri"/>
              </a:rPr>
              <a:t>principes</a:t>
            </a:r>
            <a:r>
              <a:rPr lang="en-US">
                <a:latin typeface="Calibri"/>
                <a:ea typeface="ＭＳ Ｐゴシック"/>
                <a:cs typeface="Calibri"/>
              </a:rPr>
              <a:t> </a:t>
            </a:r>
            <a:endParaRPr lang="nl-NL">
              <a:cs typeface="Arial"/>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16</a:t>
            </a:fld>
            <a:endParaRPr lang="nl-NL" altLang="en-US"/>
          </a:p>
        </p:txBody>
      </p:sp>
    </p:spTree>
    <p:extLst>
      <p:ext uri="{BB962C8B-B14F-4D97-AF65-F5344CB8AC3E}">
        <p14:creationId xmlns:p14="http://schemas.microsoft.com/office/powerpoint/2010/main" val="311834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latin typeface="Arial"/>
                <a:ea typeface="ＭＳ Ｐゴシック"/>
                <a:cs typeface="Arial"/>
              </a:rPr>
              <a:t>Vanaf dia 16 worden de architectuurpatronen toegelicht. Steeds wordt begonnen met de bestaande situatie, in de volgende dia’s worden de wijzingen op grond van de principes en uitgangspunten beschreven.</a:t>
            </a:r>
            <a:endParaRPr lang="en-US">
              <a:latin typeface="Arial"/>
              <a:ea typeface="ＭＳ Ｐゴシック"/>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17</a:t>
            </a:fld>
            <a:endParaRPr lang="nl-NL" altLang="en-US"/>
          </a:p>
        </p:txBody>
      </p:sp>
    </p:spTree>
    <p:extLst>
      <p:ext uri="{BB962C8B-B14F-4D97-AF65-F5344CB8AC3E}">
        <p14:creationId xmlns:p14="http://schemas.microsoft.com/office/powerpoint/2010/main" val="12849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Dit is een Traditionele applicatie. Regulier ‘fat client’ waarop iemand inlogt en op basis van binnen de applicatie beheerde accounts en autorisaties toegang krijgt tot processen, taken en gegevens.</a:t>
            </a:r>
            <a:endParaRPr lang="en-US" dirty="0">
              <a:latin typeface="Arial"/>
              <a:ea typeface="ＭＳ Ｐゴシック"/>
              <a:cs typeface="Arial"/>
            </a:endParaRPr>
          </a:p>
          <a:p>
            <a:endParaRPr lang="en-US">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18</a:t>
            </a:fld>
            <a:endParaRPr lang="nl-NL" altLang="en-US"/>
          </a:p>
        </p:txBody>
      </p:sp>
    </p:spTree>
    <p:extLst>
      <p:ext uri="{BB962C8B-B14F-4D97-AF65-F5344CB8AC3E}">
        <p14:creationId xmlns:p14="http://schemas.microsoft.com/office/powerpoint/2010/main" val="95513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ts val="0"/>
              </a:spcBef>
              <a:spcAft>
                <a:spcPts val="0"/>
              </a:spcAft>
            </a:pPr>
            <a:r>
              <a:rPr lang="nl-NL" dirty="0">
                <a:latin typeface="Arial"/>
                <a:ea typeface="ＭＳ Ｐゴシック"/>
                <a:cs typeface="Arial"/>
              </a:rPr>
              <a:t>Dia 18: zelfde waarbij traditionele applicatie een externe API benadert via een policy engine. Naar onze mening wordt de transactie via een policy engine afgehandeld, waarbij voor authenticatie- en autorisatiedoelen de aanroepende applicatie wordt herkend. Op die manier kunnen meerdere applicaties dezelfde API benaderen.</a:t>
            </a:r>
            <a:endParaRPr lang="en-US" dirty="0">
              <a:latin typeface="Arial"/>
              <a:ea typeface="ＭＳ Ｐゴシック"/>
              <a:cs typeface="Arial"/>
            </a:endParaRPr>
          </a:p>
          <a:p>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399720B-A57D-9C40-A75B-79A2C5AF5111}" type="slidenum">
              <a:rPr lang="nl-NL" altLang="en-US"/>
              <a:pPr/>
              <a:t>19</a:t>
            </a:fld>
            <a:endParaRPr lang="nl-NL" altLang="en-US"/>
          </a:p>
        </p:txBody>
      </p:sp>
    </p:spTree>
    <p:extLst>
      <p:ext uri="{BB962C8B-B14F-4D97-AF65-F5344CB8AC3E}">
        <p14:creationId xmlns:p14="http://schemas.microsoft.com/office/powerpoint/2010/main" val="278985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ekstdia: titel met tekst">
    <p:spTree>
      <p:nvGrpSpPr>
        <p:cNvPr id="1" name=""/>
        <p:cNvGrpSpPr/>
        <p:nvPr/>
      </p:nvGrpSpPr>
      <p:grpSpPr>
        <a:xfrm>
          <a:off x="0" y="0"/>
          <a:ext cx="0" cy="0"/>
          <a:chOff x="0" y="0"/>
          <a:chExt cx="0" cy="0"/>
        </a:xfrm>
      </p:grpSpPr>
      <p:sp>
        <p:nvSpPr>
          <p:cNvPr id="2" name="Titel 1"/>
          <p:cNvSpPr>
            <a:spLocks noGrp="1"/>
          </p:cNvSpPr>
          <p:nvPr>
            <p:ph type="title"/>
          </p:nvPr>
        </p:nvSpPr>
        <p:spPr>
          <a:xfrm>
            <a:off x="1080000" y="1080000"/>
            <a:ext cx="10033200" cy="720000"/>
          </a:xfrm>
        </p:spPr>
        <p:txBody>
          <a:bodyPr>
            <a:noAutofit/>
          </a:bodyPr>
          <a:lstStyle>
            <a:lvl1pPr>
              <a:defRPr sz="3200">
                <a:solidFill>
                  <a:srgbClr val="00A9F3"/>
                </a:solidFill>
              </a:defRPr>
            </a:lvl1pPr>
          </a:lstStyle>
          <a:p>
            <a:r>
              <a:rPr lang="nl-NL"/>
              <a:t>Klik om stijl te bewerken</a:t>
            </a:r>
          </a:p>
        </p:txBody>
      </p:sp>
      <p:sp>
        <p:nvSpPr>
          <p:cNvPr id="3" name="Tijdelijke aanduiding voor inhoud 2"/>
          <p:cNvSpPr>
            <a:spLocks noGrp="1"/>
          </p:cNvSpPr>
          <p:nvPr>
            <p:ph idx="1"/>
          </p:nvPr>
        </p:nvSpPr>
        <p:spPr/>
        <p:txBody>
          <a:bodyPr>
            <a:noAutofit/>
          </a:bodyPr>
          <a:lstStyle>
            <a:lvl1pPr marL="268288" indent="-268288">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209035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en object - Blu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B9C072-0133-B648-B8DB-6AA2D1733EB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2C71747-1EF1-DA40-93BF-4104B0AEB488}"/>
              </a:ext>
            </a:extLst>
          </p:cNvPr>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5A3864D-3183-3F43-B8D4-F747A2F246D0}"/>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5" name="Tijdelijke aanduiding voor voettekst 4">
            <a:extLst>
              <a:ext uri="{FF2B5EF4-FFF2-40B4-BE49-F238E27FC236}">
                <a16:creationId xmlns:a16="http://schemas.microsoft.com/office/drawing/2014/main" id="{B1020694-484C-DE4E-9CE8-A9288CCD999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F7C1A06-1D15-7348-A231-783FDAFC1FD6}"/>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8" name="Graphic 7">
            <a:extLst>
              <a:ext uri="{FF2B5EF4-FFF2-40B4-BE49-F238E27FC236}">
                <a16:creationId xmlns:a16="http://schemas.microsoft.com/office/drawing/2014/main" id="{6DB0B6A4-ED09-5542-A2A4-2BB1F5890C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34399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ekop - Met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163350-BC39-7945-9A27-A99D63648F7B}"/>
              </a:ext>
            </a:extLst>
          </p:cNvPr>
          <p:cNvSpPr>
            <a:spLocks noGrp="1"/>
          </p:cNvSpPr>
          <p:nvPr>
            <p:ph type="title"/>
          </p:nvPr>
        </p:nvSpPr>
        <p:spPr>
          <a:xfrm>
            <a:off x="831850" y="2726531"/>
            <a:ext cx="10515600" cy="2852737"/>
          </a:xfrm>
        </p:spPr>
        <p:txBody>
          <a:bodyPr anchor="b"/>
          <a:lstStyle>
            <a:lvl1pPr algn="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ED372FB9-1406-014C-A314-3EA995B8E1C3}"/>
              </a:ext>
            </a:extLst>
          </p:cNvPr>
          <p:cNvSpPr>
            <a:spLocks noGrp="1"/>
          </p:cNvSpPr>
          <p:nvPr>
            <p:ph type="body" idx="1"/>
          </p:nvPr>
        </p:nvSpPr>
        <p:spPr>
          <a:xfrm>
            <a:off x="831850" y="5606256"/>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06A0101-7ABB-7840-95BB-F19807B83A7F}"/>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5" name="Tijdelijke aanduiding voor voettekst 4">
            <a:extLst>
              <a:ext uri="{FF2B5EF4-FFF2-40B4-BE49-F238E27FC236}">
                <a16:creationId xmlns:a16="http://schemas.microsoft.com/office/drawing/2014/main" id="{E83B765B-91F0-E244-A8D7-AAB2B87B069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F3C2A00-0D1D-0C48-A901-AC4BEA614351}"/>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8" name="Graphic 7">
            <a:extLst>
              <a:ext uri="{FF2B5EF4-FFF2-40B4-BE49-F238E27FC236}">
                <a16:creationId xmlns:a16="http://schemas.microsoft.com/office/drawing/2014/main" id="{3030C0B4-B1A4-6E44-A2E4-62DF1BF6D8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1282484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ekop - White">
    <p:bg>
      <p:bgPr>
        <a:gradFill>
          <a:gsLst>
            <a:gs pos="0">
              <a:schemeClr val="accent2"/>
            </a:gs>
            <a:gs pos="100000">
              <a:schemeClr val="accent1"/>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163350-BC39-7945-9A27-A99D63648F7B}"/>
              </a:ext>
            </a:extLst>
          </p:cNvPr>
          <p:cNvSpPr>
            <a:spLocks noGrp="1"/>
          </p:cNvSpPr>
          <p:nvPr>
            <p:ph type="title"/>
          </p:nvPr>
        </p:nvSpPr>
        <p:spPr>
          <a:xfrm>
            <a:off x="831850" y="2726531"/>
            <a:ext cx="10515600" cy="2852737"/>
          </a:xfrm>
        </p:spPr>
        <p:txBody>
          <a:bodyPr anchor="b"/>
          <a:lstStyle>
            <a:lvl1pPr algn="r">
              <a:defRPr sz="6000">
                <a:solidFill>
                  <a:schemeClr val="bg1"/>
                </a:solidFill>
              </a:defRPr>
            </a:lvl1pPr>
          </a:lstStyle>
          <a:p>
            <a:r>
              <a:rPr lang="nl-NL"/>
              <a:t>Klik om stijl te bewerken</a:t>
            </a:r>
          </a:p>
        </p:txBody>
      </p:sp>
      <p:sp>
        <p:nvSpPr>
          <p:cNvPr id="3" name="Tijdelijke aanduiding voor tekst 2">
            <a:extLst>
              <a:ext uri="{FF2B5EF4-FFF2-40B4-BE49-F238E27FC236}">
                <a16:creationId xmlns:a16="http://schemas.microsoft.com/office/drawing/2014/main" id="{ED372FB9-1406-014C-A314-3EA995B8E1C3}"/>
              </a:ext>
            </a:extLst>
          </p:cNvPr>
          <p:cNvSpPr>
            <a:spLocks noGrp="1"/>
          </p:cNvSpPr>
          <p:nvPr>
            <p:ph type="body" idx="1"/>
          </p:nvPr>
        </p:nvSpPr>
        <p:spPr>
          <a:xfrm>
            <a:off x="831850" y="5606256"/>
            <a:ext cx="10515600" cy="1500187"/>
          </a:xfrm>
        </p:spPr>
        <p:txBody>
          <a:bodyPr/>
          <a:lstStyle>
            <a:lvl1pPr marL="0" indent="0" algn="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06A0101-7ABB-7840-95BB-F19807B83A7F}"/>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5" name="Tijdelijke aanduiding voor voettekst 4">
            <a:extLst>
              <a:ext uri="{FF2B5EF4-FFF2-40B4-BE49-F238E27FC236}">
                <a16:creationId xmlns:a16="http://schemas.microsoft.com/office/drawing/2014/main" id="{E83B765B-91F0-E244-A8D7-AAB2B87B069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F3C2A00-0D1D-0C48-A901-AC4BEA614351}"/>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13" name="Graphic 12">
            <a:extLst>
              <a:ext uri="{FF2B5EF4-FFF2-40B4-BE49-F238E27FC236}">
                <a16:creationId xmlns:a16="http://schemas.microsoft.com/office/drawing/2014/main" id="{20C9A2FD-694F-C846-A1B6-E49EF2F92D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42652" y="281914"/>
            <a:ext cx="1411147" cy="443245"/>
          </a:xfrm>
          <a:prstGeom prst="rect">
            <a:avLst/>
          </a:prstGeom>
        </p:spPr>
      </p:pic>
    </p:spTree>
    <p:extLst>
      <p:ext uri="{BB962C8B-B14F-4D97-AF65-F5344CB8AC3E}">
        <p14:creationId xmlns:p14="http://schemas.microsoft.com/office/powerpoint/2010/main" val="353416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oud van twee - Circ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CF268-B198-434A-8A0B-49CDE46131EA}"/>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F510ACD-AC7A-B44F-866E-6B478799ADDE}"/>
              </a:ext>
            </a:extLst>
          </p:cNvPr>
          <p:cNvSpPr>
            <a:spLocks noGrp="1"/>
          </p:cNvSpPr>
          <p:nvPr>
            <p:ph sz="half" idx="1"/>
          </p:nvPr>
        </p:nvSpPr>
        <p:spPr>
          <a:xfrm>
            <a:off x="838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4D3BBEE-F405-704D-8C91-035C35C7292B}"/>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6" name="Tijdelijke aanduiding voor voettekst 5">
            <a:extLst>
              <a:ext uri="{FF2B5EF4-FFF2-40B4-BE49-F238E27FC236}">
                <a16:creationId xmlns:a16="http://schemas.microsoft.com/office/drawing/2014/main" id="{12C0BD24-3424-A746-90FC-3F5BAD72436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C39B877-2CD0-6B42-BBA0-F40FBAA10E57}"/>
              </a:ext>
            </a:extLst>
          </p:cNvPr>
          <p:cNvSpPr>
            <a:spLocks noGrp="1"/>
          </p:cNvSpPr>
          <p:nvPr>
            <p:ph type="sldNum" sz="quarter" idx="12"/>
          </p:nvPr>
        </p:nvSpPr>
        <p:spPr/>
        <p:txBody>
          <a:bodyPr/>
          <a:lstStyle/>
          <a:p>
            <a:fld id="{B28C35F3-FDAF-C546-B69B-E1693BC37304}" type="slidenum">
              <a:rPr lang="nl-NL" smtClean="0"/>
              <a:t>‹#›</a:t>
            </a:fld>
            <a:endParaRPr lang="nl-NL"/>
          </a:p>
        </p:txBody>
      </p:sp>
      <p:sp>
        <p:nvSpPr>
          <p:cNvPr id="11" name="Tijdelijke aanduiding voor afbeelding 10">
            <a:extLst>
              <a:ext uri="{FF2B5EF4-FFF2-40B4-BE49-F238E27FC236}">
                <a16:creationId xmlns:a16="http://schemas.microsoft.com/office/drawing/2014/main" id="{671B50F1-3861-C340-A05A-D58B305C4F47}"/>
              </a:ext>
            </a:extLst>
          </p:cNvPr>
          <p:cNvSpPr>
            <a:spLocks noGrp="1"/>
          </p:cNvSpPr>
          <p:nvPr>
            <p:ph type="pic" sz="quarter" idx="13"/>
          </p:nvPr>
        </p:nvSpPr>
        <p:spPr>
          <a:xfrm>
            <a:off x="6477000" y="1452875"/>
            <a:ext cx="5040000" cy="5040000"/>
          </a:xfrm>
          <a:prstGeom prst="ellipse">
            <a:avLst/>
          </a:prstGeom>
          <a:pattFill prst="pct25">
            <a:fgClr>
              <a:schemeClr val="tx1"/>
            </a:fgClr>
            <a:bgClr>
              <a:schemeClr val="bg1"/>
            </a:bgClr>
          </a:pattFill>
        </p:spPr>
        <p:txBody>
          <a:bodyPr wrap="square">
            <a:noAutofit/>
          </a:bodyPr>
          <a:lstStyle/>
          <a:p>
            <a:endParaRPr lang="nl-NL"/>
          </a:p>
        </p:txBody>
      </p:sp>
      <p:pic>
        <p:nvPicPr>
          <p:cNvPr id="9" name="Graphic 8">
            <a:extLst>
              <a:ext uri="{FF2B5EF4-FFF2-40B4-BE49-F238E27FC236}">
                <a16:creationId xmlns:a16="http://schemas.microsoft.com/office/drawing/2014/main" id="{A4586847-D222-FF49-B2F4-3887CBED45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1691761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nhoud van twee - Circle">
    <p:bg>
      <p:bgPr>
        <a:gradFill>
          <a:gsLst>
            <a:gs pos="0">
              <a:schemeClr val="accent2"/>
            </a:gs>
            <a:gs pos="99000">
              <a:schemeClr val="accent1"/>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CF268-B198-434A-8A0B-49CDE46131EA}"/>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inhoud 2">
            <a:extLst>
              <a:ext uri="{FF2B5EF4-FFF2-40B4-BE49-F238E27FC236}">
                <a16:creationId xmlns:a16="http://schemas.microsoft.com/office/drawing/2014/main" id="{AF510ACD-AC7A-B44F-866E-6B478799ADDE}"/>
              </a:ext>
            </a:extLst>
          </p:cNvPr>
          <p:cNvSpPr>
            <a:spLocks noGrp="1"/>
          </p:cNvSpPr>
          <p:nvPr>
            <p:ph sz="half" idx="1"/>
          </p:nvPr>
        </p:nvSpPr>
        <p:spPr>
          <a:xfrm>
            <a:off x="838200" y="1825625"/>
            <a:ext cx="5181600" cy="4351338"/>
          </a:xfrm>
        </p:spPr>
        <p:txBody>
          <a:bodyPr/>
          <a:lstStyle>
            <a:lvl1pPr>
              <a:lnSpc>
                <a:spcPct val="150000"/>
              </a:lnSpc>
              <a:defRPr>
                <a:solidFill>
                  <a:schemeClr val="bg1"/>
                </a:solidFill>
              </a:defRPr>
            </a:lvl1pPr>
            <a:lvl2pPr>
              <a:lnSpc>
                <a:spcPct val="150000"/>
              </a:lnSpc>
              <a:defRPr>
                <a:solidFill>
                  <a:schemeClr val="bg1"/>
                </a:solidFill>
              </a:defRPr>
            </a:lvl2pPr>
            <a:lvl3pPr>
              <a:lnSpc>
                <a:spcPct val="150000"/>
              </a:lnSpc>
              <a:defRPr>
                <a:solidFill>
                  <a:schemeClr val="bg1"/>
                </a:solidFill>
              </a:defRPr>
            </a:lvl3pPr>
            <a:lvl4pPr>
              <a:lnSpc>
                <a:spcPct val="150000"/>
              </a:lnSpc>
              <a:defRPr>
                <a:solidFill>
                  <a:schemeClr val="bg1"/>
                </a:solidFill>
              </a:defRPr>
            </a:lvl4pPr>
            <a:lvl5pPr>
              <a:lnSpc>
                <a:spcPct val="150000"/>
              </a:lnSpc>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4D3BBEE-F405-704D-8C91-035C35C7292B}"/>
              </a:ext>
            </a:extLst>
          </p:cNvPr>
          <p:cNvSpPr>
            <a:spLocks noGrp="1"/>
          </p:cNvSpPr>
          <p:nvPr>
            <p:ph type="dt" sz="half" idx="10"/>
          </p:nvPr>
        </p:nvSpPr>
        <p:spPr/>
        <p:txBody>
          <a:bodyPr/>
          <a:lstStyle>
            <a:lvl1pPr>
              <a:defRPr>
                <a:solidFill>
                  <a:schemeClr val="bg1"/>
                </a:solidFill>
              </a:defRPr>
            </a:lvl1pPr>
          </a:lstStyle>
          <a:p>
            <a:fld id="{155E5D45-855B-D542-BF70-77FC06B9195B}" type="datetimeFigureOut">
              <a:rPr lang="nl-NL" smtClean="0"/>
              <a:pPr/>
              <a:t>30-5-2022</a:t>
            </a:fld>
            <a:endParaRPr lang="nl-NL"/>
          </a:p>
        </p:txBody>
      </p:sp>
      <p:sp>
        <p:nvSpPr>
          <p:cNvPr id="6" name="Tijdelijke aanduiding voor voettekst 5">
            <a:extLst>
              <a:ext uri="{FF2B5EF4-FFF2-40B4-BE49-F238E27FC236}">
                <a16:creationId xmlns:a16="http://schemas.microsoft.com/office/drawing/2014/main" id="{12C0BD24-3424-A746-90FC-3F5BAD72436D}"/>
              </a:ext>
            </a:extLst>
          </p:cNvPr>
          <p:cNvSpPr>
            <a:spLocks noGrp="1"/>
          </p:cNvSpPr>
          <p:nvPr>
            <p:ph type="ftr" sz="quarter" idx="11"/>
          </p:nvPr>
        </p:nvSpPr>
        <p:spPr/>
        <p:txBody>
          <a:bodyPr/>
          <a:lstStyle>
            <a:lvl1pPr>
              <a:defRPr>
                <a:solidFill>
                  <a:schemeClr val="bg1"/>
                </a:solidFill>
              </a:defRPr>
            </a:lvl1pPr>
          </a:lstStyle>
          <a:p>
            <a:endParaRPr lang="nl-NL"/>
          </a:p>
        </p:txBody>
      </p:sp>
      <p:sp>
        <p:nvSpPr>
          <p:cNvPr id="7" name="Tijdelijke aanduiding voor dianummer 6">
            <a:extLst>
              <a:ext uri="{FF2B5EF4-FFF2-40B4-BE49-F238E27FC236}">
                <a16:creationId xmlns:a16="http://schemas.microsoft.com/office/drawing/2014/main" id="{FC39B877-2CD0-6B42-BBA0-F40FBAA10E57}"/>
              </a:ext>
            </a:extLst>
          </p:cNvPr>
          <p:cNvSpPr>
            <a:spLocks noGrp="1"/>
          </p:cNvSpPr>
          <p:nvPr>
            <p:ph type="sldNum" sz="quarter" idx="12"/>
          </p:nvPr>
        </p:nvSpPr>
        <p:spPr/>
        <p:txBody>
          <a:bodyPr/>
          <a:lstStyle>
            <a:lvl1pPr>
              <a:defRPr>
                <a:solidFill>
                  <a:schemeClr val="bg1"/>
                </a:solidFill>
              </a:defRPr>
            </a:lvl1pPr>
          </a:lstStyle>
          <a:p>
            <a:fld id="{B28C35F3-FDAF-C546-B69B-E1693BC37304}" type="slidenum">
              <a:rPr lang="nl-NL" smtClean="0"/>
              <a:pPr/>
              <a:t>‹#›</a:t>
            </a:fld>
            <a:endParaRPr lang="nl-NL"/>
          </a:p>
        </p:txBody>
      </p:sp>
      <p:sp>
        <p:nvSpPr>
          <p:cNvPr id="11" name="Tijdelijke aanduiding voor afbeelding 10">
            <a:extLst>
              <a:ext uri="{FF2B5EF4-FFF2-40B4-BE49-F238E27FC236}">
                <a16:creationId xmlns:a16="http://schemas.microsoft.com/office/drawing/2014/main" id="{671B50F1-3861-C340-A05A-D58B305C4F47}"/>
              </a:ext>
            </a:extLst>
          </p:cNvPr>
          <p:cNvSpPr>
            <a:spLocks noGrp="1"/>
          </p:cNvSpPr>
          <p:nvPr>
            <p:ph type="pic" sz="quarter" idx="13"/>
          </p:nvPr>
        </p:nvSpPr>
        <p:spPr>
          <a:xfrm>
            <a:off x="6477000" y="1452875"/>
            <a:ext cx="5040000" cy="5040000"/>
          </a:xfrm>
          <a:prstGeom prst="ellipse">
            <a:avLst/>
          </a:prstGeom>
          <a:pattFill prst="pct25">
            <a:fgClr>
              <a:schemeClr val="tx1"/>
            </a:fgClr>
            <a:bgClr>
              <a:schemeClr val="bg1"/>
            </a:bgClr>
          </a:pattFill>
        </p:spPr>
        <p:txBody>
          <a:bodyPr wrap="square">
            <a:noAutofit/>
          </a:bodyPr>
          <a:lstStyle/>
          <a:p>
            <a:endParaRPr lang="nl-NL"/>
          </a:p>
        </p:txBody>
      </p:sp>
      <p:pic>
        <p:nvPicPr>
          <p:cNvPr id="12" name="Graphic 11">
            <a:extLst>
              <a:ext uri="{FF2B5EF4-FFF2-40B4-BE49-F238E27FC236}">
                <a16:creationId xmlns:a16="http://schemas.microsoft.com/office/drawing/2014/main" id="{558FF449-CA2C-8449-B4B3-DB092B239E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42652" y="281914"/>
            <a:ext cx="1411147" cy="443245"/>
          </a:xfrm>
          <a:prstGeom prst="rect">
            <a:avLst/>
          </a:prstGeom>
        </p:spPr>
      </p:pic>
    </p:spTree>
    <p:extLst>
      <p:ext uri="{BB962C8B-B14F-4D97-AF65-F5344CB8AC3E}">
        <p14:creationId xmlns:p14="http://schemas.microsoft.com/office/powerpoint/2010/main" val="188932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oud van twee - Vierka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CF268-B198-434A-8A0B-49CDE46131EA}"/>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F510ACD-AC7A-B44F-866E-6B478799ADDE}"/>
              </a:ext>
            </a:extLst>
          </p:cNvPr>
          <p:cNvSpPr>
            <a:spLocks noGrp="1"/>
          </p:cNvSpPr>
          <p:nvPr>
            <p:ph sz="half" idx="1"/>
          </p:nvPr>
        </p:nvSpPr>
        <p:spPr>
          <a:xfrm>
            <a:off x="838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4D3BBEE-F405-704D-8C91-035C35C7292B}"/>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6" name="Tijdelijke aanduiding voor voettekst 5">
            <a:extLst>
              <a:ext uri="{FF2B5EF4-FFF2-40B4-BE49-F238E27FC236}">
                <a16:creationId xmlns:a16="http://schemas.microsoft.com/office/drawing/2014/main" id="{12C0BD24-3424-A746-90FC-3F5BAD72436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C39B877-2CD0-6B42-BBA0-F40FBAA10E57}"/>
              </a:ext>
            </a:extLst>
          </p:cNvPr>
          <p:cNvSpPr>
            <a:spLocks noGrp="1"/>
          </p:cNvSpPr>
          <p:nvPr>
            <p:ph type="sldNum" sz="quarter" idx="12"/>
          </p:nvPr>
        </p:nvSpPr>
        <p:spPr/>
        <p:txBody>
          <a:bodyPr/>
          <a:lstStyle/>
          <a:p>
            <a:fld id="{B28C35F3-FDAF-C546-B69B-E1693BC37304}" type="slidenum">
              <a:rPr lang="nl-NL" smtClean="0"/>
              <a:t>‹#›</a:t>
            </a:fld>
            <a:endParaRPr lang="nl-NL"/>
          </a:p>
        </p:txBody>
      </p:sp>
      <p:sp>
        <p:nvSpPr>
          <p:cNvPr id="11" name="Tijdelijke aanduiding voor afbeelding 10">
            <a:extLst>
              <a:ext uri="{FF2B5EF4-FFF2-40B4-BE49-F238E27FC236}">
                <a16:creationId xmlns:a16="http://schemas.microsoft.com/office/drawing/2014/main" id="{671B50F1-3861-C340-A05A-D58B305C4F47}"/>
              </a:ext>
            </a:extLst>
          </p:cNvPr>
          <p:cNvSpPr>
            <a:spLocks noGrp="1"/>
          </p:cNvSpPr>
          <p:nvPr>
            <p:ph type="pic" sz="quarter" idx="13"/>
          </p:nvPr>
        </p:nvSpPr>
        <p:spPr>
          <a:xfrm>
            <a:off x="6477000" y="1825625"/>
            <a:ext cx="4686300" cy="4351338"/>
          </a:xfrm>
          <a:prstGeom prst="roundRect">
            <a:avLst>
              <a:gd name="adj" fmla="val 5832"/>
            </a:avLst>
          </a:prstGeom>
          <a:pattFill prst="pct25">
            <a:fgClr>
              <a:schemeClr val="tx1"/>
            </a:fgClr>
            <a:bgClr>
              <a:schemeClr val="bg1"/>
            </a:bgClr>
          </a:pattFill>
        </p:spPr>
        <p:txBody>
          <a:bodyPr wrap="square">
            <a:noAutofit/>
          </a:bodyPr>
          <a:lstStyle/>
          <a:p>
            <a:endParaRPr lang="nl-NL"/>
          </a:p>
        </p:txBody>
      </p:sp>
      <p:pic>
        <p:nvPicPr>
          <p:cNvPr id="9" name="Graphic 8">
            <a:extLst>
              <a:ext uri="{FF2B5EF4-FFF2-40B4-BE49-F238E27FC236}">
                <a16:creationId xmlns:a16="http://schemas.microsoft.com/office/drawing/2014/main" id="{308728BA-A962-E846-BB53-BE4FB6A86D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259026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949A3-6CB5-7349-8A21-4352D3EAC5C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1CF0517-55AF-3341-BDAA-3B34BE4D39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DC664E17-1706-BE4D-A6F5-FF326965D47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364B137F-838C-034E-87DC-9F1CD0CFB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2E094C8-8676-1E46-AB57-54A1AA28B0B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29CC549-9D66-BA41-80EC-F6786EB9397D}"/>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8" name="Tijdelijke aanduiding voor voettekst 7">
            <a:extLst>
              <a:ext uri="{FF2B5EF4-FFF2-40B4-BE49-F238E27FC236}">
                <a16:creationId xmlns:a16="http://schemas.microsoft.com/office/drawing/2014/main" id="{44813623-5549-4E4D-B8AF-AB0AF96C965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0A56502-56AD-A541-9BAA-7B762C98D607}"/>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11" name="Graphic 10">
            <a:extLst>
              <a:ext uri="{FF2B5EF4-FFF2-40B4-BE49-F238E27FC236}">
                <a16:creationId xmlns:a16="http://schemas.microsoft.com/office/drawing/2014/main" id="{94C4283A-5F69-FE44-B913-837F1403B2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371497868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BEB32-C746-3B4D-95AA-AF028270B31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E50261A4-C778-AB40-A0BE-49034D017003}"/>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4" name="Tijdelijke aanduiding voor voettekst 3">
            <a:extLst>
              <a:ext uri="{FF2B5EF4-FFF2-40B4-BE49-F238E27FC236}">
                <a16:creationId xmlns:a16="http://schemas.microsoft.com/office/drawing/2014/main" id="{04182EBD-3D03-844D-B2EF-05B4C02BAEC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47FB9F70-5783-0D4F-8C71-0B901C705F1A}"/>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7" name="Graphic 6">
            <a:extLst>
              <a:ext uri="{FF2B5EF4-FFF2-40B4-BE49-F238E27FC236}">
                <a16:creationId xmlns:a16="http://schemas.microsoft.com/office/drawing/2014/main" id="{6E482C5F-3725-A940-BF05-1BFC8C6E00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3000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FCDBF36-1AB6-EB4C-B2B3-701995ADA86B}"/>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3" name="Tijdelijke aanduiding voor voettekst 2">
            <a:extLst>
              <a:ext uri="{FF2B5EF4-FFF2-40B4-BE49-F238E27FC236}">
                <a16:creationId xmlns:a16="http://schemas.microsoft.com/office/drawing/2014/main" id="{79855C55-C55D-924B-A8FF-E8997F4897C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5F7B523D-AFA5-9C43-AAAE-146F3FD442DD}"/>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6" name="Graphic 5">
            <a:extLst>
              <a:ext uri="{FF2B5EF4-FFF2-40B4-BE49-F238E27FC236}">
                <a16:creationId xmlns:a16="http://schemas.microsoft.com/office/drawing/2014/main" id="{3E6434E0-97DE-8B40-9677-E9A73DD87E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482312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6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kstdia: titel met tekst 2k">
    <p:spTree>
      <p:nvGrpSpPr>
        <p:cNvPr id="1" name=""/>
        <p:cNvGrpSpPr/>
        <p:nvPr/>
      </p:nvGrpSpPr>
      <p:grpSpPr>
        <a:xfrm>
          <a:off x="0" y="0"/>
          <a:ext cx="0" cy="0"/>
          <a:chOff x="0" y="0"/>
          <a:chExt cx="0" cy="0"/>
        </a:xfrm>
      </p:grpSpPr>
      <p:sp>
        <p:nvSpPr>
          <p:cNvPr id="2" name="Titel 1"/>
          <p:cNvSpPr>
            <a:spLocks noGrp="1"/>
          </p:cNvSpPr>
          <p:nvPr>
            <p:ph type="title"/>
          </p:nvPr>
        </p:nvSpPr>
        <p:spPr>
          <a:xfrm>
            <a:off x="1080000" y="1080000"/>
            <a:ext cx="10033200" cy="720000"/>
          </a:xfrm>
        </p:spPr>
        <p:txBody>
          <a:bodyPr>
            <a:noAutofit/>
          </a:bodyPr>
          <a:lstStyle>
            <a:lvl1pPr>
              <a:defRPr sz="3200"/>
            </a:lvl1pPr>
          </a:lstStyle>
          <a:p>
            <a:r>
              <a:rPr lang="nl-NL"/>
              <a:t>Klik om stijl te bewerken</a:t>
            </a:r>
          </a:p>
        </p:txBody>
      </p:sp>
      <p:sp>
        <p:nvSpPr>
          <p:cNvPr id="3" name="Tijdelijke aanduiding voor inhoud 2"/>
          <p:cNvSpPr>
            <a:spLocks noGrp="1"/>
          </p:cNvSpPr>
          <p:nvPr>
            <p:ph idx="1"/>
          </p:nvPr>
        </p:nvSpPr>
        <p:spPr>
          <a:xfrm>
            <a:off x="1080000" y="1800000"/>
            <a:ext cx="4860000" cy="4500000"/>
          </a:xfrm>
        </p:spPr>
        <p:txBody>
          <a:bodyPr>
            <a:noAutofit/>
          </a:bodyPr>
          <a:lstStyle>
            <a:lvl1pPr>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inhoud 2"/>
          <p:cNvSpPr>
            <a:spLocks noGrp="1"/>
          </p:cNvSpPr>
          <p:nvPr>
            <p:ph idx="10"/>
          </p:nvPr>
        </p:nvSpPr>
        <p:spPr>
          <a:xfrm>
            <a:off x="6252000" y="1800000"/>
            <a:ext cx="4860000" cy="4500000"/>
          </a:xfrm>
        </p:spPr>
        <p:txBody>
          <a:bodyPr>
            <a:noAutofit/>
          </a:bodyPr>
          <a:lstStyle>
            <a:lvl1pPr>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90541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dia: titel ">
    <p:spTree>
      <p:nvGrpSpPr>
        <p:cNvPr id="1" name=""/>
        <p:cNvGrpSpPr/>
        <p:nvPr/>
      </p:nvGrpSpPr>
      <p:grpSpPr>
        <a:xfrm>
          <a:off x="0" y="0"/>
          <a:ext cx="0" cy="0"/>
          <a:chOff x="0" y="0"/>
          <a:chExt cx="0" cy="0"/>
        </a:xfrm>
      </p:grpSpPr>
      <p:sp>
        <p:nvSpPr>
          <p:cNvPr id="2" name="Titel 1"/>
          <p:cNvSpPr>
            <a:spLocks noGrp="1"/>
          </p:cNvSpPr>
          <p:nvPr>
            <p:ph type="title"/>
          </p:nvPr>
        </p:nvSpPr>
        <p:spPr>
          <a:xfrm>
            <a:off x="1080000" y="1080000"/>
            <a:ext cx="10033200" cy="720000"/>
          </a:xfrm>
        </p:spPr>
        <p:txBody>
          <a:bodyPr>
            <a:noAutofit/>
          </a:bodyPr>
          <a:lstStyle>
            <a:lvl1pPr>
              <a:defRPr sz="3200"/>
            </a:lvl1pPr>
          </a:lstStyle>
          <a:p>
            <a:r>
              <a:rPr lang="nl-NL"/>
              <a:t>Klik om stijl te bewerken</a:t>
            </a:r>
          </a:p>
        </p:txBody>
      </p:sp>
    </p:spTree>
    <p:extLst>
      <p:ext uri="{BB962C8B-B14F-4D97-AF65-F5344CB8AC3E}">
        <p14:creationId xmlns:p14="http://schemas.microsoft.com/office/powerpoint/2010/main" val="111095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dia: teks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080000" y="1080000"/>
            <a:ext cx="10033200" cy="5220000"/>
          </a:xfrm>
        </p:spPr>
        <p:txBody>
          <a:bodyPr>
            <a:noAutofit/>
          </a:bodyPr>
          <a:lstStyle>
            <a:lvl1pPr>
              <a:buClr>
                <a:srgbClr val="00A9F3"/>
              </a:buClr>
              <a:defRPr/>
            </a:lvl1pPr>
            <a:lvl2pPr>
              <a:buClr>
                <a:srgbClr val="00A9F3"/>
              </a:buClr>
              <a:defRPr/>
            </a:lvl2pPr>
            <a:lvl3pPr>
              <a:buClr>
                <a:srgbClr val="00A9F3"/>
              </a:buClr>
              <a:defRPr/>
            </a:lvl3pPr>
            <a:lvl4pPr>
              <a:buClr>
                <a:srgbClr val="00A9F3"/>
              </a:buClr>
              <a:defRPr/>
            </a:lvl4pPr>
            <a:lvl5pPr>
              <a:buClr>
                <a:srgbClr val="00A9F3"/>
              </a:buCl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60604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bee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59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dia: aflopend beeld">
    <p:spTree>
      <p:nvGrpSpPr>
        <p:cNvPr id="1" name=""/>
        <p:cNvGrpSpPr/>
        <p:nvPr/>
      </p:nvGrpSpPr>
      <p:grpSpPr>
        <a:xfrm>
          <a:off x="0" y="0"/>
          <a:ext cx="0" cy="0"/>
          <a:chOff x="0" y="0"/>
          <a:chExt cx="0" cy="0"/>
        </a:xfrm>
      </p:grpSpPr>
      <p:sp>
        <p:nvSpPr>
          <p:cNvPr id="8" name="Rechthoek 7"/>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9" name="Groep 1"/>
          <p:cNvGrpSpPr/>
          <p:nvPr userDrawn="1"/>
        </p:nvGrpSpPr>
        <p:grpSpPr>
          <a:xfrm>
            <a:off x="-7374" y="6415994"/>
            <a:ext cx="4949825" cy="449261"/>
            <a:chOff x="0" y="6408737"/>
            <a:chExt cx="4949825" cy="449261"/>
          </a:xfrm>
          <a:solidFill>
            <a:schemeClr val="bg2"/>
          </a:solidFill>
        </p:grpSpPr>
        <p:sp>
          <p:nvSpPr>
            <p:cNvPr id="10" name="Freeform 5"/>
            <p:cNvSpPr>
              <a:spLocks noChangeAspect="1"/>
            </p:cNvSpPr>
            <p:nvPr/>
          </p:nvSpPr>
          <p:spPr bwMode="auto">
            <a:xfrm>
              <a:off x="0"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a:latin typeface="Arial" panose="020B0604020202020204" pitchFamily="34" charset="0"/>
                <a:ea typeface="+mn-ea"/>
              </a:endParaRPr>
            </a:p>
          </p:txBody>
        </p:sp>
        <p:sp>
          <p:nvSpPr>
            <p:cNvPr id="11" name="Freeform 5"/>
            <p:cNvSpPr>
              <a:spLocks noChangeAspect="1"/>
            </p:cNvSpPr>
            <p:nvPr/>
          </p:nvSpPr>
          <p:spPr bwMode="auto">
            <a:xfrm>
              <a:off x="2257781"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a:latin typeface="Arial" panose="020B0604020202020204" pitchFamily="34" charset="0"/>
                <a:ea typeface="+mn-ea"/>
              </a:endParaRPr>
            </a:p>
          </p:txBody>
        </p:sp>
      </p:grpSp>
      <p:pic>
        <p:nvPicPr>
          <p:cNvPr id="7" name="Afbeelding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 y="0"/>
            <a:ext cx="21494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3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dia: Academie">
    <p:spTree>
      <p:nvGrpSpPr>
        <p:cNvPr id="1" name=""/>
        <p:cNvGrpSpPr/>
        <p:nvPr/>
      </p:nvGrpSpPr>
      <p:grpSpPr>
        <a:xfrm>
          <a:off x="0" y="0"/>
          <a:ext cx="0" cy="0"/>
          <a:chOff x="0" y="0"/>
          <a:chExt cx="0" cy="0"/>
        </a:xfrm>
      </p:grpSpPr>
      <p:grpSp>
        <p:nvGrpSpPr>
          <p:cNvPr id="11" name="Groeperen 3"/>
          <p:cNvGrpSpPr>
            <a:grpSpLocks/>
          </p:cNvGrpSpPr>
          <p:nvPr userDrawn="1"/>
        </p:nvGrpSpPr>
        <p:grpSpPr bwMode="auto">
          <a:xfrm>
            <a:off x="7346964" y="1871663"/>
            <a:ext cx="4845036" cy="4319587"/>
            <a:chOff x="7222241" y="1800000"/>
            <a:chExt cx="4844271" cy="4320000"/>
          </a:xfrm>
          <a:solidFill>
            <a:schemeClr val="tx2"/>
          </a:solidFill>
        </p:grpSpPr>
        <p:sp>
          <p:nvSpPr>
            <p:cNvPr id="12" name="Uitstel 4"/>
            <p:cNvSpPr/>
            <p:nvPr userDrawn="1"/>
          </p:nvSpPr>
          <p:spPr>
            <a:xfrm rot="10800000">
              <a:off x="7222241" y="1800000"/>
              <a:ext cx="4320490" cy="4320000"/>
            </a:xfrm>
            <a:prstGeom prst="flowChartDela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a:defRPr/>
              </a:pPr>
              <a:endParaRPr lang="en-US" altLang="en-US" sz="1800">
                <a:solidFill>
                  <a:srgbClr val="FFFFFF"/>
                </a:solidFill>
                <a:latin typeface="Arial" panose="020B0604020202020204" pitchFamily="34" charset="0"/>
              </a:endParaRPr>
            </a:p>
          </p:txBody>
        </p:sp>
        <p:sp>
          <p:nvSpPr>
            <p:cNvPr id="14" name="Rechthoek 13"/>
            <p:cNvSpPr/>
            <p:nvPr/>
          </p:nvSpPr>
          <p:spPr>
            <a:xfrm>
              <a:off x="11490341" y="1800000"/>
              <a:ext cx="576171" cy="43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a:defRPr/>
              </a:pPr>
              <a:endParaRPr lang="en-US" altLang="en-US" sz="1800">
                <a:solidFill>
                  <a:srgbClr val="FFFFFF"/>
                </a:solidFill>
                <a:latin typeface="Arial" panose="020B0604020202020204" pitchFamily="34" charset="0"/>
              </a:endParaRPr>
            </a:p>
          </p:txBody>
        </p:sp>
      </p:grpSp>
      <p:sp>
        <p:nvSpPr>
          <p:cNvPr id="3" name="Ondertitel 2"/>
          <p:cNvSpPr>
            <a:spLocks noGrp="1"/>
          </p:cNvSpPr>
          <p:nvPr>
            <p:ph type="subTitle" idx="1"/>
          </p:nvPr>
        </p:nvSpPr>
        <p:spPr>
          <a:xfrm>
            <a:off x="1080000" y="3959940"/>
            <a:ext cx="4320000" cy="1440000"/>
          </a:xfrm>
          <a:prstGeom prst="rect">
            <a:avLst/>
          </a:prstGeom>
        </p:spPr>
        <p:txBody>
          <a:bodyPr lIns="0" tIns="0" rIns="0" bIns="0">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a:p>
        </p:txBody>
      </p:sp>
      <p:sp>
        <p:nvSpPr>
          <p:cNvPr id="9" name="Tijdelijke aanduiding voor datum 3"/>
          <p:cNvSpPr>
            <a:spLocks noGrp="1" noChangeAspect="1"/>
          </p:cNvSpPr>
          <p:nvPr>
            <p:ph type="dt" sz="half" idx="10"/>
          </p:nvPr>
        </p:nvSpPr>
        <p:spPr>
          <a:xfrm>
            <a:off x="1080000" y="6480000"/>
            <a:ext cx="4070350" cy="365125"/>
          </a:xfrm>
          <a:prstGeom prst="rect">
            <a:avLst/>
          </a:prstGeom>
        </p:spPr>
        <p:txBody>
          <a:bodyPr lIns="0" tIns="0" rIns="0" bIns="0" anchor="ctr" anchorCtr="0"/>
          <a:lstStyle>
            <a:lvl1pPr eaLnBrk="0" hangingPunct="0">
              <a:defRPr sz="1000" dirty="0">
                <a:solidFill>
                  <a:schemeClr val="tx2"/>
                </a:solidFill>
                <a:latin typeface="Arial" panose="020B0604020202020204" pitchFamily="34" charset="0"/>
                <a:ea typeface="+mn-ea"/>
              </a:defRPr>
            </a:lvl1pPr>
          </a:lstStyle>
          <a:p>
            <a:pPr>
              <a:defRPr/>
            </a:pPr>
            <a:endParaRPr lang="nl-NL"/>
          </a:p>
        </p:txBody>
      </p:sp>
      <p:pic>
        <p:nvPicPr>
          <p:cNvPr id="10" name="Afbeelding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1" y="4323167"/>
            <a:ext cx="2634916" cy="2527974"/>
          </a:xfrm>
          <a:prstGeom prst="rect">
            <a:avLst/>
          </a:prstGeom>
        </p:spPr>
      </p:pic>
      <p:pic>
        <p:nvPicPr>
          <p:cNvPr id="13" name="Afbeelding 12"/>
          <p:cNvPicPr>
            <a:picLocks noChangeAspect="1"/>
          </p:cNvPicPr>
          <p:nvPr userDrawn="1"/>
        </p:nvPicPr>
        <p:blipFill rotWithShape="1">
          <a:blip r:embed="rId3">
            <a:extLst>
              <a:ext uri="{28A0092B-C50C-407E-A947-70E740481C1C}">
                <a14:useLocalDpi xmlns:a14="http://schemas.microsoft.com/office/drawing/2010/main" val="0"/>
              </a:ext>
            </a:extLst>
          </a:blip>
          <a:srcRect l="12048" t="21635" r="45369" b="22009"/>
          <a:stretch/>
        </p:blipFill>
        <p:spPr>
          <a:xfrm>
            <a:off x="516963" y="378862"/>
            <a:ext cx="1486713" cy="1125086"/>
          </a:xfrm>
          <a:prstGeom prst="rect">
            <a:avLst/>
          </a:prstGeom>
        </p:spPr>
      </p:pic>
    </p:spTree>
    <p:extLst>
      <p:ext uri="{BB962C8B-B14F-4D97-AF65-F5344CB8AC3E}">
        <p14:creationId xmlns:p14="http://schemas.microsoft.com/office/powerpoint/2010/main" val="78074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 Met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DBCF7-50D0-7B4D-9232-212150865B39}"/>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766BDF1-2D69-3F44-9BA1-A72058AC9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39FCD35-9523-FD4E-BB1F-A4320730E1A3}"/>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5" name="Tijdelijke aanduiding voor voettekst 4">
            <a:extLst>
              <a:ext uri="{FF2B5EF4-FFF2-40B4-BE49-F238E27FC236}">
                <a16:creationId xmlns:a16="http://schemas.microsoft.com/office/drawing/2014/main" id="{99F77509-2B16-9446-9FD8-D1286BEE788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995FC4E-9C47-B546-8311-8E248E3DBFCB}"/>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8" name="Graphic 7">
            <a:extLst>
              <a:ext uri="{FF2B5EF4-FFF2-40B4-BE49-F238E27FC236}">
                <a16:creationId xmlns:a16="http://schemas.microsoft.com/office/drawing/2014/main" id="{7BBE23E5-A0AC-9E4A-8464-20FB145EE4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336929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en object - Met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B9C072-0133-B648-B8DB-6AA2D1733EB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2C71747-1EF1-DA40-93BF-4104B0AEB488}"/>
              </a:ext>
            </a:extLst>
          </p:cNvPr>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5A3864D-3183-3F43-B8D4-F747A2F246D0}"/>
              </a:ext>
            </a:extLst>
          </p:cNvPr>
          <p:cNvSpPr>
            <a:spLocks noGrp="1"/>
          </p:cNvSpPr>
          <p:nvPr>
            <p:ph type="dt" sz="half" idx="10"/>
          </p:nvPr>
        </p:nvSpPr>
        <p:spPr/>
        <p:txBody>
          <a:bodyPr/>
          <a:lstStyle/>
          <a:p>
            <a:fld id="{155E5D45-855B-D542-BF70-77FC06B9195B}" type="datetimeFigureOut">
              <a:rPr lang="nl-NL" smtClean="0"/>
              <a:t>30-5-2022</a:t>
            </a:fld>
            <a:endParaRPr lang="nl-NL"/>
          </a:p>
        </p:txBody>
      </p:sp>
      <p:sp>
        <p:nvSpPr>
          <p:cNvPr id="5" name="Tijdelijke aanduiding voor voettekst 4">
            <a:extLst>
              <a:ext uri="{FF2B5EF4-FFF2-40B4-BE49-F238E27FC236}">
                <a16:creationId xmlns:a16="http://schemas.microsoft.com/office/drawing/2014/main" id="{B1020694-484C-DE4E-9CE8-A9288CCD999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F7C1A06-1D15-7348-A231-783FDAFC1FD6}"/>
              </a:ext>
            </a:extLst>
          </p:cNvPr>
          <p:cNvSpPr>
            <a:spLocks noGrp="1"/>
          </p:cNvSpPr>
          <p:nvPr>
            <p:ph type="sldNum" sz="quarter" idx="12"/>
          </p:nvPr>
        </p:nvSpPr>
        <p:spPr/>
        <p:txBody>
          <a:bodyPr/>
          <a:lstStyle/>
          <a:p>
            <a:fld id="{B28C35F3-FDAF-C546-B69B-E1693BC37304}" type="slidenum">
              <a:rPr lang="nl-NL" smtClean="0"/>
              <a:t>‹#›</a:t>
            </a:fld>
            <a:endParaRPr lang="nl-NL"/>
          </a:p>
        </p:txBody>
      </p:sp>
      <p:pic>
        <p:nvPicPr>
          <p:cNvPr id="8" name="Graphic 7">
            <a:extLst>
              <a:ext uri="{FF2B5EF4-FFF2-40B4-BE49-F238E27FC236}">
                <a16:creationId xmlns:a16="http://schemas.microsoft.com/office/drawing/2014/main" id="{F52F1134-F98B-BD4A-879E-71BA773195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8364" y="0"/>
            <a:ext cx="1900657" cy="872066"/>
          </a:xfrm>
          <a:prstGeom prst="rect">
            <a:avLst/>
          </a:prstGeom>
        </p:spPr>
      </p:pic>
    </p:spTree>
    <p:extLst>
      <p:ext uri="{BB962C8B-B14F-4D97-AF65-F5344CB8AC3E}">
        <p14:creationId xmlns:p14="http://schemas.microsoft.com/office/powerpoint/2010/main" val="66178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ep 1"/>
          <p:cNvGrpSpPr/>
          <p:nvPr/>
        </p:nvGrpSpPr>
        <p:grpSpPr>
          <a:xfrm>
            <a:off x="-7374" y="6415994"/>
            <a:ext cx="4949825" cy="449261"/>
            <a:chOff x="0" y="6408737"/>
            <a:chExt cx="4949825" cy="449261"/>
          </a:xfrm>
          <a:solidFill>
            <a:schemeClr val="bg2"/>
          </a:solidFill>
        </p:grpSpPr>
        <p:sp>
          <p:nvSpPr>
            <p:cNvPr id="13" name="Freeform 5"/>
            <p:cNvSpPr>
              <a:spLocks noChangeAspect="1"/>
            </p:cNvSpPr>
            <p:nvPr/>
          </p:nvSpPr>
          <p:spPr bwMode="auto">
            <a:xfrm>
              <a:off x="0"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a:latin typeface="Arial" panose="020B0604020202020204" pitchFamily="34" charset="0"/>
                <a:ea typeface="+mn-ea"/>
              </a:endParaRPr>
            </a:p>
          </p:txBody>
        </p:sp>
        <p:sp>
          <p:nvSpPr>
            <p:cNvPr id="12" name="Freeform 5"/>
            <p:cNvSpPr>
              <a:spLocks noChangeAspect="1"/>
            </p:cNvSpPr>
            <p:nvPr/>
          </p:nvSpPr>
          <p:spPr bwMode="auto">
            <a:xfrm>
              <a:off x="2257781" y="6408737"/>
              <a:ext cx="2692044" cy="449261"/>
            </a:xfrm>
            <a:custGeom>
              <a:avLst/>
              <a:gdLst>
                <a:gd name="T0" fmla="*/ 9702800 w 12672"/>
                <a:gd name="T1" fmla="*/ 1619250 h 2116"/>
                <a:gd name="T2" fmla="*/ 0 w 12672"/>
                <a:gd name="T3" fmla="*/ 1619250 h 2116"/>
                <a:gd name="T4" fmla="*/ 0 w 12672"/>
                <a:gd name="T5" fmla="*/ 0 h 2116"/>
                <a:gd name="T6" fmla="*/ 8082604 w 12672"/>
                <a:gd name="T7" fmla="*/ 0 h 2116"/>
                <a:gd name="T8" fmla="*/ 8166064 w 12672"/>
                <a:gd name="T9" fmla="*/ 2296 h 2116"/>
                <a:gd name="T10" fmla="*/ 8248758 w 12672"/>
                <a:gd name="T11" fmla="*/ 8418 h 2116"/>
                <a:gd name="T12" fmla="*/ 8329155 w 12672"/>
                <a:gd name="T13" fmla="*/ 19131 h 2116"/>
                <a:gd name="T14" fmla="*/ 8409553 w 12672"/>
                <a:gd name="T15" fmla="*/ 33671 h 2116"/>
                <a:gd name="T16" fmla="*/ 8487653 w 12672"/>
                <a:gd name="T17" fmla="*/ 51271 h 2116"/>
                <a:gd name="T18" fmla="*/ 8564222 w 12672"/>
                <a:gd name="T19" fmla="*/ 72698 h 2116"/>
                <a:gd name="T20" fmla="*/ 8640025 w 12672"/>
                <a:gd name="T21" fmla="*/ 98716 h 2116"/>
                <a:gd name="T22" fmla="*/ 8712765 w 12672"/>
                <a:gd name="T23" fmla="*/ 127030 h 2116"/>
                <a:gd name="T24" fmla="*/ 8785506 w 12672"/>
                <a:gd name="T25" fmla="*/ 159170 h 2116"/>
                <a:gd name="T26" fmla="*/ 8854418 w 12672"/>
                <a:gd name="T27" fmla="*/ 195136 h 2116"/>
                <a:gd name="T28" fmla="*/ 8922564 w 12672"/>
                <a:gd name="T29" fmla="*/ 234929 h 2116"/>
                <a:gd name="T30" fmla="*/ 8988413 w 12672"/>
                <a:gd name="T31" fmla="*/ 276252 h 2116"/>
                <a:gd name="T32" fmla="*/ 9052731 w 12672"/>
                <a:gd name="T33" fmla="*/ 321401 h 2116"/>
                <a:gd name="T34" fmla="*/ 9113220 w 12672"/>
                <a:gd name="T35" fmla="*/ 370377 h 2116"/>
                <a:gd name="T36" fmla="*/ 9172944 w 12672"/>
                <a:gd name="T37" fmla="*/ 420117 h 2116"/>
                <a:gd name="T38" fmla="*/ 9228839 w 12672"/>
                <a:gd name="T39" fmla="*/ 473684 h 2116"/>
                <a:gd name="T40" fmla="*/ 9282437 w 12672"/>
                <a:gd name="T41" fmla="*/ 531077 h 2116"/>
                <a:gd name="T42" fmla="*/ 9333738 w 12672"/>
                <a:gd name="T43" fmla="*/ 589236 h 2116"/>
                <a:gd name="T44" fmla="*/ 9381211 w 12672"/>
                <a:gd name="T45" fmla="*/ 650455 h 2116"/>
                <a:gd name="T46" fmla="*/ 9426387 w 12672"/>
                <a:gd name="T47" fmla="*/ 714735 h 2116"/>
                <a:gd name="T48" fmla="*/ 9468499 w 12672"/>
                <a:gd name="T49" fmla="*/ 779781 h 2116"/>
                <a:gd name="T50" fmla="*/ 9507550 w 12672"/>
                <a:gd name="T51" fmla="*/ 847887 h 2116"/>
                <a:gd name="T52" fmla="*/ 9543537 w 12672"/>
                <a:gd name="T53" fmla="*/ 918289 h 2116"/>
                <a:gd name="T54" fmla="*/ 9575696 w 12672"/>
                <a:gd name="T55" fmla="*/ 989457 h 2116"/>
                <a:gd name="T56" fmla="*/ 9604792 w 12672"/>
                <a:gd name="T57" fmla="*/ 1062920 h 2116"/>
                <a:gd name="T58" fmla="*/ 9630060 w 12672"/>
                <a:gd name="T59" fmla="*/ 1137913 h 2116"/>
                <a:gd name="T60" fmla="*/ 9651499 w 12672"/>
                <a:gd name="T61" fmla="*/ 1214438 h 2116"/>
                <a:gd name="T62" fmla="*/ 9670641 w 12672"/>
                <a:gd name="T63" fmla="*/ 1293257 h 2116"/>
                <a:gd name="T64" fmla="*/ 9685189 w 12672"/>
                <a:gd name="T65" fmla="*/ 1372842 h 2116"/>
                <a:gd name="T66" fmla="*/ 9694377 w 12672"/>
                <a:gd name="T67" fmla="*/ 1453958 h 2116"/>
                <a:gd name="T68" fmla="*/ 9700503 w 12672"/>
                <a:gd name="T69" fmla="*/ 1535839 h 2116"/>
                <a:gd name="T70" fmla="*/ 9702800 w 12672"/>
                <a:gd name="T71" fmla="*/ 1619250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rgbClr val="F07E23"/>
            </a:solidFill>
            <a:ln>
              <a:noFill/>
            </a:ln>
          </p:spPr>
          <p:txBody>
            <a:bodyPr/>
            <a:lstStyle/>
            <a:p>
              <a:pPr eaLnBrk="0" hangingPunct="0">
                <a:defRPr/>
              </a:pPr>
              <a:endParaRPr lang="en-US" sz="1800">
                <a:latin typeface="Arial" panose="020B0604020202020204" pitchFamily="34" charset="0"/>
                <a:ea typeface="+mn-ea"/>
              </a:endParaRPr>
            </a:p>
          </p:txBody>
        </p:sp>
      </p:grpSp>
      <p:sp>
        <p:nvSpPr>
          <p:cNvPr id="1027" name="Tijdelijke aanduiding voor titel 1"/>
          <p:cNvSpPr>
            <a:spLocks noGrp="1"/>
          </p:cNvSpPr>
          <p:nvPr>
            <p:ph type="title"/>
          </p:nvPr>
        </p:nvSpPr>
        <p:spPr bwMode="auto">
          <a:xfrm>
            <a:off x="1079500" y="1079500"/>
            <a:ext cx="10033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nl-NL" altLang="en-US"/>
              <a:t>Titelstijl van model bewerken</a:t>
            </a:r>
          </a:p>
        </p:txBody>
      </p:sp>
      <p:sp>
        <p:nvSpPr>
          <p:cNvPr id="1028" name="Tijdelijke aanduiding voor tekst 2"/>
          <p:cNvSpPr>
            <a:spLocks noGrp="1"/>
          </p:cNvSpPr>
          <p:nvPr>
            <p:ph type="body" idx="1"/>
          </p:nvPr>
        </p:nvSpPr>
        <p:spPr bwMode="auto">
          <a:xfrm>
            <a:off x="1079500" y="1800225"/>
            <a:ext cx="10033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nl-NL" altLang="en-US"/>
              <a:t>Klik om de tekststijl van het model te bewerken</a:t>
            </a:r>
          </a:p>
          <a:p>
            <a:pPr lvl="1"/>
            <a:r>
              <a:rPr lang="nl-NL" altLang="en-US"/>
              <a:t>Tweede niveau</a:t>
            </a:r>
          </a:p>
          <a:p>
            <a:pPr lvl="2"/>
            <a:r>
              <a:rPr lang="nl-NL" altLang="en-US"/>
              <a:t>Derde niveau</a:t>
            </a:r>
          </a:p>
          <a:p>
            <a:pPr lvl="3"/>
            <a:r>
              <a:rPr lang="nl-NL" altLang="en-US"/>
              <a:t>Vierde niveau</a:t>
            </a:r>
          </a:p>
          <a:p>
            <a:pPr lvl="4"/>
            <a:r>
              <a:rPr lang="nl-NL" altLang="en-US"/>
              <a:t>Vijfde niveau</a:t>
            </a:r>
          </a:p>
        </p:txBody>
      </p:sp>
      <p:pic>
        <p:nvPicPr>
          <p:cNvPr id="3" name="Afbeelding 2"/>
          <p:cNvPicPr>
            <a:picLocks noChangeAspect="1"/>
          </p:cNvPicPr>
          <p:nvPr userDrawn="1"/>
        </p:nvPicPr>
        <p:blipFill rotWithShape="1">
          <a:blip r:embed="rId8">
            <a:extLst>
              <a:ext uri="{28A0092B-C50C-407E-A947-70E740481C1C}">
                <a14:useLocalDpi xmlns:a14="http://schemas.microsoft.com/office/drawing/2010/main" val="0"/>
              </a:ext>
            </a:extLst>
          </a:blip>
          <a:srcRect l="12815" t="21635" r="45369" b="22009"/>
          <a:stretch/>
        </p:blipFill>
        <p:spPr>
          <a:xfrm>
            <a:off x="756746" y="246515"/>
            <a:ext cx="937329" cy="722350"/>
          </a:xfrm>
          <a:prstGeom prst="rect">
            <a:avLst/>
          </a:prstGeom>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58" r:id="rId3"/>
    <p:sldLayoutId id="2147483749" r:id="rId4"/>
    <p:sldLayoutId id="2147483750" r:id="rId5"/>
    <p:sldLayoutId id="2147483751" r:id="rId6"/>
  </p:sldLayoutIdLst>
  <p:hf hdr="0"/>
  <p:txStyles>
    <p:titleStyle>
      <a:lvl1pPr algn="l" defTabSz="912813" rtl="0" eaLnBrk="1" fontAlgn="base" hangingPunct="1">
        <a:lnSpc>
          <a:spcPct val="90000"/>
        </a:lnSpc>
        <a:spcBef>
          <a:spcPct val="0"/>
        </a:spcBef>
        <a:spcAft>
          <a:spcPct val="0"/>
        </a:spcAft>
        <a:defRPr lang="de-DE" sz="3200" b="1" kern="1200">
          <a:solidFill>
            <a:srgbClr val="00A9F3"/>
          </a:solidFill>
          <a:latin typeface="Arial" charset="0"/>
          <a:ea typeface="Arial" charset="0"/>
          <a:cs typeface="Arial" charset="0"/>
        </a:defRPr>
      </a:lvl1pPr>
      <a:lvl2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2pPr>
      <a:lvl3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3pPr>
      <a:lvl4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4pPr>
      <a:lvl5pPr algn="l" defTabSz="912813" rtl="0" eaLnBrk="1" fontAlgn="base" hangingPunct="1">
        <a:lnSpc>
          <a:spcPct val="90000"/>
        </a:lnSpc>
        <a:spcBef>
          <a:spcPct val="0"/>
        </a:spcBef>
        <a:spcAft>
          <a:spcPct val="0"/>
        </a:spcAft>
        <a:defRPr sz="3200" b="1">
          <a:solidFill>
            <a:srgbClr val="00A9F3"/>
          </a:solidFill>
          <a:latin typeface="Arial" pitchFamily="34" charset="0"/>
          <a:ea typeface="Arial" charset="0"/>
          <a:cs typeface="Arial" pitchFamily="34" charset="0"/>
        </a:defRPr>
      </a:lvl5pPr>
      <a:lvl6pPr marL="4572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6pPr>
      <a:lvl7pPr marL="9144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7pPr>
      <a:lvl8pPr marL="13716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8pPr>
      <a:lvl9pPr marL="1828800" algn="l" defTabSz="912813" rtl="0" eaLnBrk="1" fontAlgn="base" hangingPunct="1">
        <a:lnSpc>
          <a:spcPct val="90000"/>
        </a:lnSpc>
        <a:spcBef>
          <a:spcPct val="0"/>
        </a:spcBef>
        <a:spcAft>
          <a:spcPct val="0"/>
        </a:spcAft>
        <a:defRPr sz="3200" b="1">
          <a:solidFill>
            <a:srgbClr val="00A9F3"/>
          </a:solidFill>
          <a:latin typeface="Arial" pitchFamily="34" charset="0"/>
          <a:cs typeface="Arial" pitchFamily="34" charset="0"/>
        </a:defRPr>
      </a:lvl9pPr>
    </p:titleStyle>
    <p:bodyStyle>
      <a:lvl1pPr marL="268288" indent="-268288" algn="l" defTabSz="912813" rtl="0" eaLnBrk="1" fontAlgn="base" hangingPunct="1">
        <a:lnSpc>
          <a:spcPct val="90000"/>
        </a:lnSpc>
        <a:spcBef>
          <a:spcPts val="475"/>
        </a:spcBef>
        <a:spcAft>
          <a:spcPct val="0"/>
        </a:spcAft>
        <a:buClr>
          <a:srgbClr val="00A9F3"/>
        </a:buClr>
        <a:buSzPct val="80000"/>
        <a:buFont typeface="Arial" charset="0"/>
        <a:buChar char="•"/>
        <a:defRPr sz="2400" kern="1200">
          <a:solidFill>
            <a:schemeClr val="tx1"/>
          </a:solidFill>
          <a:latin typeface="Arial" charset="0"/>
          <a:ea typeface="Arial" charset="0"/>
          <a:cs typeface="Arial" charset="0"/>
        </a:defRPr>
      </a:lvl1pPr>
      <a:lvl2pPr marL="539750" indent="-269875" algn="l" defTabSz="912813" rtl="0" eaLnBrk="1" fontAlgn="base" hangingPunct="1">
        <a:lnSpc>
          <a:spcPct val="90000"/>
        </a:lnSpc>
        <a:spcBef>
          <a:spcPts val="438"/>
        </a:spcBef>
        <a:spcAft>
          <a:spcPct val="0"/>
        </a:spcAft>
        <a:buClr>
          <a:srgbClr val="00A9F3"/>
        </a:buClr>
        <a:buSzPct val="80000"/>
        <a:buFont typeface="Arial" charset="0"/>
        <a:buChar char="•"/>
        <a:defRPr sz="2200" kern="1200">
          <a:solidFill>
            <a:schemeClr val="tx1"/>
          </a:solidFill>
          <a:latin typeface="Arial" charset="0"/>
          <a:ea typeface="Arial" charset="0"/>
          <a:cs typeface="Arial" charset="0"/>
        </a:defRPr>
      </a:lvl2pPr>
      <a:lvl3pPr marL="809625" indent="-269875" algn="l" defTabSz="912813" rtl="0" eaLnBrk="1" fontAlgn="base" hangingPunct="1">
        <a:lnSpc>
          <a:spcPct val="90000"/>
        </a:lnSpc>
        <a:spcBef>
          <a:spcPts val="400"/>
        </a:spcBef>
        <a:spcAft>
          <a:spcPct val="0"/>
        </a:spcAft>
        <a:buClr>
          <a:srgbClr val="00A9F3"/>
        </a:buClr>
        <a:buSzPct val="80000"/>
        <a:buFont typeface="Arial" charset="0"/>
        <a:buChar char="•"/>
        <a:defRPr sz="2000" kern="1200">
          <a:solidFill>
            <a:schemeClr val="tx1"/>
          </a:solidFill>
          <a:latin typeface="Arial" charset="0"/>
          <a:ea typeface="Arial" charset="0"/>
          <a:cs typeface="Arial" charset="0"/>
        </a:defRPr>
      </a:lvl3pPr>
      <a:lvl4pPr marL="1079500" indent="-269875" algn="l" defTabSz="912813" rtl="0" eaLnBrk="1" fontAlgn="base" hangingPunct="1">
        <a:lnSpc>
          <a:spcPct val="90000"/>
        </a:lnSpc>
        <a:spcBef>
          <a:spcPts val="363"/>
        </a:spcBef>
        <a:spcAft>
          <a:spcPct val="0"/>
        </a:spcAft>
        <a:buClr>
          <a:srgbClr val="00A9F3"/>
        </a:buClr>
        <a:buSzPct val="80000"/>
        <a:buFont typeface="Arial" charset="0"/>
        <a:buChar char="•"/>
        <a:defRPr kern="1200">
          <a:solidFill>
            <a:schemeClr val="tx1"/>
          </a:solidFill>
          <a:latin typeface="Arial" charset="0"/>
          <a:ea typeface="Arial" charset="0"/>
          <a:cs typeface="Arial" charset="0"/>
        </a:defRPr>
      </a:lvl4pPr>
      <a:lvl5pPr marL="1349375" indent="-268288" algn="l" defTabSz="912813" rtl="0" eaLnBrk="1" fontAlgn="base" hangingPunct="1">
        <a:lnSpc>
          <a:spcPct val="90000"/>
        </a:lnSpc>
        <a:spcBef>
          <a:spcPts val="325"/>
        </a:spcBef>
        <a:spcAft>
          <a:spcPct val="0"/>
        </a:spcAft>
        <a:buClr>
          <a:srgbClr val="00A9F3"/>
        </a:buClr>
        <a:buSzPct val="80000"/>
        <a:buFont typeface="Arial" charset="0"/>
        <a:buChar char="•"/>
        <a:defRPr sz="1600" kern="1200">
          <a:solidFill>
            <a:schemeClr val="tx1"/>
          </a:solidFill>
          <a:latin typeface="Arial" charset="0"/>
          <a:ea typeface="Arial" charset="0"/>
          <a:cs typeface="Arial" charset="0"/>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7" r:id="rId1"/>
  </p:sldLayoutIdLst>
  <p:hf hdr="0"/>
  <p:txStyles>
    <p:titleStyle>
      <a:lvl1pPr algn="l" rtl="0" fontAlgn="base">
        <a:spcBef>
          <a:spcPct val="0"/>
        </a:spcBef>
        <a:spcAft>
          <a:spcPct val="0"/>
        </a:spcAft>
        <a:defRPr sz="3200" b="1" kern="1200">
          <a:solidFill>
            <a:schemeClr val="bg2"/>
          </a:solidFill>
          <a:latin typeface="+mj-lt"/>
          <a:ea typeface="ＭＳ Ｐゴシック" charset="-128"/>
          <a:cs typeface="+mj-cs"/>
        </a:defRPr>
      </a:lvl1pPr>
      <a:lvl2pPr algn="l" rtl="0" fontAlgn="base">
        <a:spcBef>
          <a:spcPct val="0"/>
        </a:spcBef>
        <a:spcAft>
          <a:spcPct val="0"/>
        </a:spcAft>
        <a:defRPr sz="3200" b="1">
          <a:solidFill>
            <a:schemeClr val="bg2"/>
          </a:solidFill>
          <a:latin typeface="Arial" charset="0"/>
          <a:ea typeface="ＭＳ Ｐゴシック" charset="-128"/>
        </a:defRPr>
      </a:lvl2pPr>
      <a:lvl3pPr algn="l" rtl="0" fontAlgn="base">
        <a:spcBef>
          <a:spcPct val="0"/>
        </a:spcBef>
        <a:spcAft>
          <a:spcPct val="0"/>
        </a:spcAft>
        <a:defRPr sz="3200" b="1">
          <a:solidFill>
            <a:schemeClr val="bg2"/>
          </a:solidFill>
          <a:latin typeface="Arial" charset="0"/>
          <a:ea typeface="ＭＳ Ｐゴシック" charset="-128"/>
        </a:defRPr>
      </a:lvl3pPr>
      <a:lvl4pPr algn="l" rtl="0" fontAlgn="base">
        <a:spcBef>
          <a:spcPct val="0"/>
        </a:spcBef>
        <a:spcAft>
          <a:spcPct val="0"/>
        </a:spcAft>
        <a:defRPr sz="3200" b="1">
          <a:solidFill>
            <a:schemeClr val="bg2"/>
          </a:solidFill>
          <a:latin typeface="Arial" charset="0"/>
          <a:ea typeface="ＭＳ Ｐゴシック" charset="-128"/>
        </a:defRPr>
      </a:lvl4pPr>
      <a:lvl5pPr algn="l" rtl="0" fontAlgn="base">
        <a:spcBef>
          <a:spcPct val="0"/>
        </a:spcBef>
        <a:spcAft>
          <a:spcPct val="0"/>
        </a:spcAft>
        <a:defRPr sz="3200" b="1">
          <a:solidFill>
            <a:schemeClr val="bg2"/>
          </a:solidFill>
          <a:latin typeface="Arial" charset="0"/>
          <a:ea typeface="ＭＳ Ｐゴシック" charset="-128"/>
        </a:defRPr>
      </a:lvl5pPr>
      <a:lvl6pPr marL="457200" algn="l" rtl="0" fontAlgn="base">
        <a:spcBef>
          <a:spcPct val="0"/>
        </a:spcBef>
        <a:spcAft>
          <a:spcPct val="0"/>
        </a:spcAft>
        <a:defRPr sz="3200" b="1">
          <a:solidFill>
            <a:schemeClr val="bg2"/>
          </a:solidFill>
          <a:latin typeface="Arial" charset="0"/>
          <a:ea typeface="ＭＳ Ｐゴシック" charset="-128"/>
        </a:defRPr>
      </a:lvl6pPr>
      <a:lvl7pPr marL="914400" algn="l" rtl="0" fontAlgn="base">
        <a:spcBef>
          <a:spcPct val="0"/>
        </a:spcBef>
        <a:spcAft>
          <a:spcPct val="0"/>
        </a:spcAft>
        <a:defRPr sz="3200" b="1">
          <a:solidFill>
            <a:schemeClr val="bg2"/>
          </a:solidFill>
          <a:latin typeface="Arial" charset="0"/>
          <a:ea typeface="ＭＳ Ｐゴシック" charset="-128"/>
        </a:defRPr>
      </a:lvl7pPr>
      <a:lvl8pPr marL="1371600" algn="l" rtl="0" fontAlgn="base">
        <a:spcBef>
          <a:spcPct val="0"/>
        </a:spcBef>
        <a:spcAft>
          <a:spcPct val="0"/>
        </a:spcAft>
        <a:defRPr sz="3200" b="1">
          <a:solidFill>
            <a:schemeClr val="bg2"/>
          </a:solidFill>
          <a:latin typeface="Arial" charset="0"/>
          <a:ea typeface="ＭＳ Ｐゴシック" charset="-128"/>
        </a:defRPr>
      </a:lvl8pPr>
      <a:lvl9pPr marL="1828800" algn="l" rtl="0" fontAlgn="base">
        <a:spcBef>
          <a:spcPct val="0"/>
        </a:spcBef>
        <a:spcAft>
          <a:spcPct val="0"/>
        </a:spcAft>
        <a:defRPr sz="3200" b="1">
          <a:solidFill>
            <a:schemeClr val="bg2"/>
          </a:solidFill>
          <a:latin typeface="Arial" charset="0"/>
          <a:ea typeface="ＭＳ Ｐゴシック" charset="-128"/>
        </a:defRPr>
      </a:lvl9pPr>
    </p:titleStyle>
    <p:bodyStyle>
      <a:lvl1pPr marL="265113" indent="-265113" algn="l" rtl="0" fontAlgn="base">
        <a:lnSpc>
          <a:spcPct val="90000"/>
        </a:lnSpc>
        <a:spcBef>
          <a:spcPct val="20000"/>
        </a:spcBef>
        <a:spcAft>
          <a:spcPct val="0"/>
        </a:spcAft>
        <a:buClr>
          <a:schemeClr val="bg2"/>
        </a:buClr>
        <a:buSzPct val="80000"/>
        <a:buFont typeface="Arial" charset="0"/>
        <a:buChar char="•"/>
        <a:defRPr sz="2400" kern="1200">
          <a:solidFill>
            <a:schemeClr val="tx1"/>
          </a:solidFill>
          <a:latin typeface="+mn-lt"/>
          <a:ea typeface="ＭＳ Ｐゴシック" charset="-128"/>
          <a:cs typeface="+mn-cs"/>
        </a:defRPr>
      </a:lvl1pPr>
      <a:lvl2pPr marL="538163" indent="-273050" algn="l" rtl="0" fontAlgn="base">
        <a:lnSpc>
          <a:spcPct val="90000"/>
        </a:lnSpc>
        <a:spcBef>
          <a:spcPct val="20000"/>
        </a:spcBef>
        <a:spcAft>
          <a:spcPct val="0"/>
        </a:spcAft>
        <a:buClr>
          <a:schemeClr val="bg2"/>
        </a:buClr>
        <a:buSzPct val="80000"/>
        <a:buFont typeface="Arial" charset="0"/>
        <a:buChar char="•"/>
        <a:defRPr sz="2000" kern="1200">
          <a:solidFill>
            <a:schemeClr val="tx1"/>
          </a:solidFill>
          <a:latin typeface="+mn-lt"/>
          <a:ea typeface="ＭＳ Ｐゴシック" charset="-128"/>
          <a:cs typeface="+mn-cs"/>
        </a:defRPr>
      </a:lvl2pPr>
      <a:lvl3pPr marL="803275" indent="-265113" algn="l" rtl="0" fontAlgn="base">
        <a:lnSpc>
          <a:spcPct val="90000"/>
        </a:lnSpc>
        <a:spcBef>
          <a:spcPct val="20000"/>
        </a:spcBef>
        <a:spcAft>
          <a:spcPct val="0"/>
        </a:spcAft>
        <a:buClr>
          <a:schemeClr val="bg2"/>
        </a:buClr>
        <a:buSzPct val="80000"/>
        <a:buFont typeface="Arial" charset="0"/>
        <a:buChar char="•"/>
        <a:defRPr kern="1200">
          <a:solidFill>
            <a:schemeClr val="tx1"/>
          </a:solidFill>
          <a:latin typeface="+mn-lt"/>
          <a:ea typeface="ＭＳ Ｐゴシック" charset="-128"/>
          <a:cs typeface="+mn-cs"/>
        </a:defRPr>
      </a:lvl3pPr>
      <a:lvl4pPr marL="1076325" indent="-273050" algn="l" rtl="0" fontAlgn="base">
        <a:lnSpc>
          <a:spcPct val="90000"/>
        </a:lnSpc>
        <a:spcBef>
          <a:spcPct val="20000"/>
        </a:spcBef>
        <a:spcAft>
          <a:spcPct val="0"/>
        </a:spcAft>
        <a:buClr>
          <a:schemeClr val="bg2"/>
        </a:buClr>
        <a:buSzPct val="80000"/>
        <a:buFont typeface="Arial" charset="0"/>
        <a:buChar char="•"/>
        <a:tabLst>
          <a:tab pos="1792288" algn="l"/>
        </a:tabLst>
        <a:defRPr sz="1600" kern="1200">
          <a:solidFill>
            <a:schemeClr val="tx1"/>
          </a:solidFill>
          <a:latin typeface="+mn-lt"/>
          <a:ea typeface="ＭＳ Ｐゴシック" charset="-128"/>
          <a:cs typeface="+mn-cs"/>
        </a:defRPr>
      </a:lvl4pPr>
      <a:lvl5pPr marL="1341438" indent="-265113" algn="l" rtl="0" fontAlgn="base">
        <a:lnSpc>
          <a:spcPct val="90000"/>
        </a:lnSpc>
        <a:spcBef>
          <a:spcPct val="20000"/>
        </a:spcBef>
        <a:spcAft>
          <a:spcPct val="0"/>
        </a:spcAft>
        <a:buClr>
          <a:schemeClr val="bg2"/>
        </a:buClr>
        <a:buSzPct val="80000"/>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1D120D8-A868-814F-A933-BE67AB9C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8272465B-8506-5444-AC4C-735E1471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75E3C35-C2EA-2D4D-BF98-D601CD3FA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155E5D45-855B-D542-BF70-77FC06B9195B}" type="datetimeFigureOut">
              <a:rPr lang="nl-NL" smtClean="0"/>
              <a:pPr/>
              <a:t>30-5-2022</a:t>
            </a:fld>
            <a:endParaRPr lang="nl-NL"/>
          </a:p>
        </p:txBody>
      </p:sp>
      <p:sp>
        <p:nvSpPr>
          <p:cNvPr id="5" name="Tijdelijke aanduiding voor voettekst 4">
            <a:extLst>
              <a:ext uri="{FF2B5EF4-FFF2-40B4-BE49-F238E27FC236}">
                <a16:creationId xmlns:a16="http://schemas.microsoft.com/office/drawing/2014/main" id="{B22802FC-5FB4-F94A-8E76-C3B871FE5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nl-NL"/>
          </a:p>
        </p:txBody>
      </p:sp>
      <p:sp>
        <p:nvSpPr>
          <p:cNvPr id="6" name="Tijdelijke aanduiding voor dianummer 5">
            <a:extLst>
              <a:ext uri="{FF2B5EF4-FFF2-40B4-BE49-F238E27FC236}">
                <a16:creationId xmlns:a16="http://schemas.microsoft.com/office/drawing/2014/main" id="{E1FF3C5A-8BF8-AE44-9F45-3534E5F3D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C35F3-FDAF-C546-B69B-E1693BC37304}" type="slidenum">
              <a:rPr lang="nl-NL" smtClean="0"/>
              <a:t>‹#›</a:t>
            </a:fld>
            <a:endParaRPr lang="nl-NL"/>
          </a:p>
        </p:txBody>
      </p:sp>
    </p:spTree>
    <p:extLst>
      <p:ext uri="{BB962C8B-B14F-4D97-AF65-F5344CB8AC3E}">
        <p14:creationId xmlns:p14="http://schemas.microsoft.com/office/powerpoint/2010/main" val="32074029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84" r:id="rId7"/>
    <p:sldLayoutId id="2147483676" r:id="rId8"/>
    <p:sldLayoutId id="2147483677" r:id="rId9"/>
    <p:sldLayoutId id="2147483678" r:id="rId10"/>
    <p:sldLayoutId id="2147483679" r:id="rId11"/>
    <p:sldLayoutId id="2147483748" r:id="rId12"/>
  </p:sldLayoutIdLst>
  <p:txStyles>
    <p:titleStyle>
      <a:lvl1pPr algn="l" defTabSz="914400" rtl="0" eaLnBrk="1" latinLnBrk="0" hangingPunct="1">
        <a:lnSpc>
          <a:spcPct val="90000"/>
        </a:lnSpc>
        <a:spcBef>
          <a:spcPct val="0"/>
        </a:spcBef>
        <a:buNone/>
        <a:defRPr sz="4400" b="1" i="0" kern="1200">
          <a:solidFill>
            <a:schemeClr val="tx1"/>
          </a:solidFill>
          <a:latin typeface="Rokkit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989286" y="2160000"/>
            <a:ext cx="6120000" cy="1440000"/>
          </a:xfrm>
          <a:prstGeom prst="rect">
            <a:avLst/>
          </a:prstGeom>
        </p:spPr>
        <p:txBody>
          <a:bodyPr lIns="91440" tIns="45720" rIns="91440" bIns="45720" anchor="t"/>
          <a:lstStyle/>
          <a:p>
            <a:r>
              <a:rPr lang="nl-NL" b="0">
                <a:ea typeface="ＭＳ Ｐゴシック"/>
              </a:rPr>
              <a:t>Inrichtingsscenario's</a:t>
            </a:r>
            <a:endParaRPr lang="nl-NL"/>
          </a:p>
        </p:txBody>
      </p:sp>
      <p:sp>
        <p:nvSpPr>
          <p:cNvPr id="3" name="Ondertitel 2"/>
          <p:cNvSpPr>
            <a:spLocks noGrp="1"/>
          </p:cNvSpPr>
          <p:nvPr>
            <p:ph type="subTitle" idx="1"/>
          </p:nvPr>
        </p:nvSpPr>
        <p:spPr>
          <a:xfrm>
            <a:off x="1089071" y="3823869"/>
            <a:ext cx="4320000" cy="1530714"/>
          </a:xfrm>
        </p:spPr>
        <p:txBody>
          <a:bodyPr lIns="0" tIns="0" rIns="0" bIns="0" anchor="t">
            <a:noAutofit/>
          </a:bodyPr>
          <a:lstStyle/>
          <a:p>
            <a:r>
              <a:rPr lang="nl-NL">
                <a:ea typeface="ＭＳ Ｐゴシック"/>
                <a:cs typeface="Arial"/>
              </a:rPr>
              <a:t>RAWA</a:t>
            </a:r>
            <a:endParaRPr lang="nl-NL">
              <a:ea typeface="+mn-lt"/>
              <a:cs typeface="+mn-lt"/>
            </a:endParaRPr>
          </a:p>
          <a:p>
            <a:endParaRPr lang="nl-NL">
              <a:ea typeface="ＭＳ Ｐゴシック"/>
              <a:cs typeface="Arial"/>
            </a:endParaRPr>
          </a:p>
          <a:p>
            <a:r>
              <a:rPr lang="nl-NL">
                <a:ea typeface="ＭＳ Ｐゴシック"/>
              </a:rPr>
              <a:t>Referentie-Architectuur ​</a:t>
            </a:r>
            <a:br>
              <a:rPr lang="nl-NL"/>
            </a:br>
            <a:r>
              <a:rPr lang="nl-NL">
                <a:ea typeface="ＭＳ Ｐゴシック"/>
              </a:rPr>
              <a:t>Werken met </a:t>
            </a:r>
            <a:r>
              <a:rPr lang="nl-NL" err="1">
                <a:ea typeface="ＭＳ Ｐゴシック"/>
              </a:rPr>
              <a:t>API’s</a:t>
            </a:r>
            <a:endParaRPr lang="en-US" err="1">
              <a:cs typeface="Arial"/>
            </a:endParaRPr>
          </a:p>
        </p:txBody>
      </p:sp>
      <p:sp>
        <p:nvSpPr>
          <p:cNvPr id="4" name="Tijdelijke aanduiding voor datum 3"/>
          <p:cNvSpPr>
            <a:spLocks noGrp="1"/>
          </p:cNvSpPr>
          <p:nvPr>
            <p:ph type="dt" sz="half" idx="10"/>
          </p:nvPr>
        </p:nvSpPr>
        <p:spPr/>
        <p:txBody>
          <a:bodyPr/>
          <a:lstStyle/>
          <a:p>
            <a:pPr>
              <a:defRPr/>
            </a:pPr>
            <a:r>
              <a:rPr lang="nl-NL"/>
              <a:t>12 April 2022</a:t>
            </a:r>
          </a:p>
        </p:txBody>
      </p:sp>
    </p:spTree>
    <p:extLst>
      <p:ext uri="{BB962C8B-B14F-4D97-AF65-F5344CB8AC3E}">
        <p14:creationId xmlns:p14="http://schemas.microsoft.com/office/powerpoint/2010/main" val="5516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a:latin typeface="Arial"/>
                <a:cs typeface="Arial"/>
              </a:rPr>
              <a:t>3. </a:t>
            </a:r>
            <a:r>
              <a:rPr lang="en-US" err="1">
                <a:latin typeface="Arial"/>
                <a:cs typeface="Arial"/>
              </a:rPr>
              <a:t>Huidige</a:t>
            </a:r>
            <a:r>
              <a:rPr lang="en-US">
                <a:latin typeface="Arial"/>
                <a:cs typeface="Arial"/>
              </a:rPr>
              <a:t> </a:t>
            </a:r>
            <a:r>
              <a:rPr lang="en-US" err="1">
                <a:latin typeface="Arial"/>
                <a:cs typeface="Arial"/>
              </a:rPr>
              <a:t>manier</a:t>
            </a:r>
            <a:r>
              <a:rPr lang="en-US">
                <a:latin typeface="Arial"/>
                <a:cs typeface="Arial"/>
              </a:rPr>
              <a:t> van toegang tot CRUD API's</a:t>
            </a:r>
            <a:endParaRPr lang="en-US"/>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p:txBody>
          <a:bodyPr/>
          <a:lstStyle/>
          <a:p>
            <a:pPr marL="267970" indent="-267970"/>
            <a:r>
              <a:rPr lang="en-US">
                <a:latin typeface="Arial"/>
                <a:cs typeface="Arial"/>
              </a:rPr>
              <a:t>Access control: </a:t>
            </a:r>
            <a:r>
              <a:rPr lang="en-US" err="1">
                <a:latin typeface="Arial"/>
                <a:cs typeface="Arial"/>
              </a:rPr>
              <a:t>uitsluitend</a:t>
            </a:r>
            <a:r>
              <a:rPr lang="en-US">
                <a:latin typeface="Arial"/>
                <a:cs typeface="Arial"/>
              </a:rPr>
              <a:t> </a:t>
            </a:r>
            <a:r>
              <a:rPr lang="en-US" err="1">
                <a:latin typeface="Arial"/>
                <a:cs typeface="Arial"/>
              </a:rPr>
              <a:t>vanaf</a:t>
            </a:r>
            <a:r>
              <a:rPr lang="en-US">
                <a:latin typeface="Arial"/>
                <a:cs typeface="Arial"/>
              </a:rPr>
              <a:t> </a:t>
            </a:r>
            <a:r>
              <a:rPr lang="en-US" err="1">
                <a:latin typeface="Arial"/>
                <a:cs typeface="Arial"/>
              </a:rPr>
              <a:t>ConvAPI's</a:t>
            </a:r>
            <a:r>
              <a:rPr lang="en-US">
                <a:latin typeface="Arial"/>
                <a:cs typeface="Arial"/>
              </a:rPr>
              <a:t> ?</a:t>
            </a:r>
            <a:endParaRPr lang="en-US">
              <a:cs typeface="Arial"/>
            </a:endParaRPr>
          </a:p>
          <a:p>
            <a:pPr marL="267970" indent="-267970"/>
            <a:r>
              <a:rPr lang="en-US" err="1">
                <a:latin typeface="Arial"/>
                <a:cs typeface="Arial"/>
              </a:rPr>
              <a:t>Authenticatie</a:t>
            </a:r>
            <a:r>
              <a:rPr lang="en-US">
                <a:latin typeface="Arial"/>
                <a:cs typeface="Arial"/>
              </a:rPr>
              <a:t> op basis van...</a:t>
            </a:r>
          </a:p>
          <a:p>
            <a:pPr marL="267970" indent="-267970"/>
            <a:r>
              <a:rPr lang="en-US">
                <a:latin typeface="Arial"/>
                <a:cs typeface="Arial"/>
              </a:rPr>
              <a:t>Geen </a:t>
            </a:r>
            <a:r>
              <a:rPr lang="en-US" err="1">
                <a:latin typeface="Arial"/>
                <a:cs typeface="Arial"/>
              </a:rPr>
              <a:t>verdere</a:t>
            </a:r>
            <a:r>
              <a:rPr lang="en-US">
                <a:latin typeface="Arial"/>
                <a:cs typeface="Arial"/>
              </a:rPr>
              <a:t> </a:t>
            </a:r>
            <a:r>
              <a:rPr lang="en-US" err="1">
                <a:latin typeface="Arial"/>
                <a:cs typeface="Arial"/>
              </a:rPr>
              <a:t>autorisatie</a:t>
            </a:r>
            <a:r>
              <a:rPr lang="en-US">
                <a:latin typeface="Arial"/>
                <a:cs typeface="Arial"/>
              </a:rPr>
              <a:t> </a:t>
            </a:r>
            <a:r>
              <a:rPr lang="en-US" err="1">
                <a:latin typeface="Arial"/>
                <a:cs typeface="Arial"/>
              </a:rPr>
              <a:t>binnen</a:t>
            </a:r>
            <a:r>
              <a:rPr lang="en-US">
                <a:latin typeface="Arial"/>
                <a:cs typeface="Arial"/>
              </a:rPr>
              <a:t> API</a:t>
            </a:r>
          </a:p>
          <a:p>
            <a:pPr marL="267970" indent="-267970"/>
            <a:r>
              <a:rPr lang="en-US" err="1">
                <a:latin typeface="Arial"/>
                <a:cs typeface="Arial"/>
              </a:rPr>
              <a:t>Verplichte</a:t>
            </a:r>
            <a:r>
              <a:rPr lang="en-US">
                <a:latin typeface="Arial"/>
                <a:cs typeface="Arial"/>
              </a:rPr>
              <a:t> </a:t>
            </a:r>
            <a:r>
              <a:rPr lang="en-US" err="1">
                <a:latin typeface="Arial"/>
                <a:cs typeface="Arial"/>
              </a:rPr>
              <a:t>attributen</a:t>
            </a:r>
            <a:r>
              <a:rPr lang="en-US">
                <a:latin typeface="Arial"/>
                <a:cs typeface="Arial"/>
              </a:rPr>
              <a:t>:</a:t>
            </a:r>
          </a:p>
          <a:p>
            <a:pPr lvl="1"/>
            <a:r>
              <a:rPr lang="en-US">
                <a:latin typeface="Arial"/>
                <a:cs typeface="Arial"/>
              </a:rPr>
              <a:t>...</a:t>
            </a:r>
          </a:p>
        </p:txBody>
      </p:sp>
    </p:spTree>
    <p:extLst>
      <p:ext uri="{BB962C8B-B14F-4D97-AF65-F5344CB8AC3E}">
        <p14:creationId xmlns:p14="http://schemas.microsoft.com/office/powerpoint/2010/main" val="235612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a:xfrm>
            <a:off x="1080000" y="1080000"/>
            <a:ext cx="10520251" cy="720000"/>
          </a:xfrm>
        </p:spPr>
        <p:txBody>
          <a:bodyPr/>
          <a:lstStyle/>
          <a:p>
            <a:r>
              <a:rPr lang="en-US">
                <a:latin typeface="Arial"/>
                <a:cs typeface="Arial"/>
              </a:rPr>
              <a:t>1. </a:t>
            </a:r>
            <a:r>
              <a:rPr lang="en-US" err="1">
                <a:latin typeface="Arial"/>
                <a:cs typeface="Arial"/>
              </a:rPr>
              <a:t>Gewenste</a:t>
            </a:r>
            <a:r>
              <a:rPr lang="en-US">
                <a:latin typeface="Arial"/>
                <a:cs typeface="Arial"/>
              </a:rPr>
              <a:t> </a:t>
            </a:r>
            <a:r>
              <a:rPr lang="en-US" err="1">
                <a:latin typeface="Arial"/>
                <a:cs typeface="Arial"/>
              </a:rPr>
              <a:t>situatie</a:t>
            </a:r>
            <a:r>
              <a:rPr lang="en-US">
                <a:latin typeface="Arial"/>
                <a:cs typeface="Arial"/>
              </a:rPr>
              <a:t> - </a:t>
            </a:r>
            <a:r>
              <a:rPr lang="en-US" err="1">
                <a:latin typeface="Arial"/>
                <a:cs typeface="Arial"/>
              </a:rPr>
              <a:t>Toegang</a:t>
            </a:r>
            <a:r>
              <a:rPr lang="en-US">
                <a:latin typeface="Arial"/>
                <a:cs typeface="Arial"/>
              </a:rPr>
              <a:t> tot resource/</a:t>
            </a:r>
            <a:r>
              <a:rPr lang="en-US" err="1">
                <a:latin typeface="Arial"/>
                <a:cs typeface="Arial"/>
              </a:rPr>
              <a:t>systeem</a:t>
            </a:r>
            <a:r>
              <a:rPr lang="en-US">
                <a:latin typeface="Arial"/>
                <a:cs typeface="Arial"/>
              </a:rPr>
              <a:t> API's </a:t>
            </a:r>
            <a:endParaRPr lang="en-US"/>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a:xfrm>
            <a:off x="1079500" y="2004472"/>
            <a:ext cx="10033000" cy="4500563"/>
          </a:xfrm>
        </p:spPr>
        <p:txBody>
          <a:bodyPr/>
          <a:lstStyle/>
          <a:p>
            <a:pPr marL="267970" indent="-267970"/>
            <a:r>
              <a:rPr lang="en-US" err="1">
                <a:latin typeface="Arial"/>
                <a:cs typeface="Arial"/>
              </a:rPr>
              <a:t>Toegang</a:t>
            </a:r>
            <a:r>
              <a:rPr lang="en-US">
                <a:latin typeface="Arial"/>
                <a:cs typeface="Arial"/>
              </a:rPr>
              <a:t> </a:t>
            </a:r>
            <a:r>
              <a:rPr lang="en-US" err="1">
                <a:latin typeface="Arial"/>
                <a:cs typeface="Arial"/>
              </a:rPr>
              <a:t>vanaf</a:t>
            </a:r>
            <a:r>
              <a:rPr lang="en-US">
                <a:latin typeface="Arial"/>
                <a:cs typeface="Arial"/>
              </a:rPr>
              <a:t> </a:t>
            </a:r>
            <a:r>
              <a:rPr lang="en-US" err="1">
                <a:latin typeface="Arial"/>
                <a:cs typeface="Arial"/>
              </a:rPr>
              <a:t>geconfigureerde</a:t>
            </a:r>
            <a:r>
              <a:rPr lang="en-US">
                <a:latin typeface="Arial"/>
                <a:cs typeface="Arial"/>
              </a:rPr>
              <a:t> </a:t>
            </a:r>
            <a:r>
              <a:rPr lang="en-US" err="1">
                <a:latin typeface="Arial"/>
                <a:cs typeface="Arial"/>
              </a:rPr>
              <a:t>netwerken</a:t>
            </a:r>
            <a:r>
              <a:rPr lang="en-US">
                <a:latin typeface="Arial"/>
                <a:cs typeface="Arial"/>
              </a:rPr>
              <a:t>, services </a:t>
            </a:r>
            <a:r>
              <a:rPr lang="en-US" err="1">
                <a:latin typeface="Arial"/>
                <a:cs typeface="Arial"/>
              </a:rPr>
              <a:t>en</a:t>
            </a:r>
            <a:r>
              <a:rPr lang="en-US">
                <a:latin typeface="Arial"/>
                <a:cs typeface="Arial"/>
              </a:rPr>
              <a:t> </a:t>
            </a:r>
            <a:r>
              <a:rPr lang="en-US" err="1">
                <a:latin typeface="Arial"/>
                <a:cs typeface="Arial"/>
              </a:rPr>
              <a:t>applicaties</a:t>
            </a:r>
            <a:endParaRPr lang="en-US">
              <a:cs typeface="Arial"/>
            </a:endParaRPr>
          </a:p>
          <a:p>
            <a:pPr marL="267970" indent="-267970"/>
            <a:r>
              <a:rPr lang="en-US">
                <a:latin typeface="Arial"/>
                <a:cs typeface="Arial"/>
              </a:rPr>
              <a:t>Access control: </a:t>
            </a:r>
            <a:r>
              <a:rPr lang="en-US" err="1">
                <a:latin typeface="Arial"/>
                <a:cs typeface="Arial"/>
              </a:rPr>
              <a:t>uitsluitend</a:t>
            </a:r>
            <a:r>
              <a:rPr lang="en-US">
                <a:latin typeface="Arial"/>
                <a:cs typeface="Arial"/>
              </a:rPr>
              <a:t> </a:t>
            </a:r>
            <a:r>
              <a:rPr lang="en-US" err="1">
                <a:latin typeface="Arial"/>
                <a:cs typeface="Arial"/>
              </a:rPr>
              <a:t>vanaf</a:t>
            </a:r>
            <a:r>
              <a:rPr lang="en-US">
                <a:latin typeface="Arial"/>
                <a:cs typeface="Arial"/>
              </a:rPr>
              <a:t> services in de Access Policy</a:t>
            </a:r>
          </a:p>
          <a:p>
            <a:pPr marL="267970" indent="-267970"/>
            <a:r>
              <a:rPr lang="en-US" err="1">
                <a:latin typeface="Arial"/>
                <a:cs typeface="Arial"/>
              </a:rPr>
              <a:t>Authenticatie</a:t>
            </a:r>
            <a:r>
              <a:rPr lang="en-US">
                <a:latin typeface="Arial"/>
                <a:cs typeface="Arial"/>
              </a:rPr>
              <a:t> op basis van (in policy) </a:t>
            </a:r>
            <a:r>
              <a:rPr lang="en-US" err="1">
                <a:latin typeface="Arial"/>
                <a:cs typeface="Arial"/>
              </a:rPr>
              <a:t>vertrouwd</a:t>
            </a:r>
            <a:r>
              <a:rPr lang="en-US">
                <a:latin typeface="Arial"/>
                <a:cs typeface="Arial"/>
              </a:rPr>
              <a:t> </a:t>
            </a:r>
            <a:r>
              <a:rPr lang="en-US" err="1">
                <a:latin typeface="Arial"/>
                <a:cs typeface="Arial"/>
              </a:rPr>
              <a:t>certificaat</a:t>
            </a:r>
          </a:p>
          <a:p>
            <a:pPr marL="267970" indent="-267970"/>
            <a:r>
              <a:rPr lang="en-US" err="1">
                <a:latin typeface="Arial"/>
                <a:cs typeface="Arial"/>
              </a:rPr>
              <a:t>Autorisatie</a:t>
            </a:r>
            <a:r>
              <a:rPr lang="en-US">
                <a:latin typeface="Arial"/>
                <a:cs typeface="Arial"/>
              </a:rPr>
              <a:t> (</a:t>
            </a:r>
            <a:r>
              <a:rPr lang="en-US" err="1">
                <a:latin typeface="Arial"/>
                <a:cs typeface="Arial"/>
              </a:rPr>
              <a:t>toegang</a:t>
            </a:r>
            <a:r>
              <a:rPr lang="en-US">
                <a:latin typeface="Arial"/>
                <a:cs typeface="Arial"/>
              </a:rPr>
              <a:t> tot API) op basis van policies incl business rules</a:t>
            </a:r>
          </a:p>
          <a:p>
            <a:pPr marL="267970" indent="-267970"/>
            <a:r>
              <a:rPr lang="en-US" err="1">
                <a:latin typeface="Arial"/>
                <a:cs typeface="Arial"/>
              </a:rPr>
              <a:t>Verplichte</a:t>
            </a:r>
            <a:r>
              <a:rPr lang="en-US">
                <a:latin typeface="Arial"/>
                <a:cs typeface="Arial"/>
              </a:rPr>
              <a:t> </a:t>
            </a:r>
            <a:r>
              <a:rPr lang="en-US" err="1">
                <a:latin typeface="Arial"/>
                <a:cs typeface="Arial"/>
              </a:rPr>
              <a:t>attributen</a:t>
            </a:r>
            <a:r>
              <a:rPr lang="en-US">
                <a:latin typeface="Arial"/>
                <a:cs typeface="Arial"/>
              </a:rPr>
              <a:t>:</a:t>
            </a:r>
          </a:p>
          <a:p>
            <a:pPr lvl="1"/>
            <a:r>
              <a:rPr lang="en-US">
                <a:latin typeface="Arial"/>
                <a:cs typeface="Arial"/>
              </a:rPr>
              <a:t>IdP</a:t>
            </a:r>
          </a:p>
          <a:p>
            <a:pPr lvl="1"/>
            <a:r>
              <a:rPr lang="en-US" err="1">
                <a:latin typeface="Arial"/>
                <a:cs typeface="Arial"/>
              </a:rPr>
              <a:t>Identiteit</a:t>
            </a:r>
            <a:endParaRPr lang="en-US">
              <a:latin typeface="Arial"/>
              <a:cs typeface="Arial"/>
            </a:endParaRPr>
          </a:p>
          <a:p>
            <a:pPr lvl="1"/>
            <a:r>
              <a:rPr lang="en-US" err="1">
                <a:latin typeface="Arial"/>
                <a:cs typeface="Arial"/>
              </a:rPr>
              <a:t>ObjectID</a:t>
            </a:r>
            <a:endParaRPr lang="en-US">
              <a:latin typeface="Arial"/>
              <a:cs typeface="Arial"/>
            </a:endParaRPr>
          </a:p>
          <a:p>
            <a:pPr lvl="1"/>
            <a:r>
              <a:rPr lang="en-US" err="1">
                <a:latin typeface="Arial"/>
                <a:cs typeface="Arial"/>
              </a:rPr>
              <a:t>ProcesID</a:t>
            </a:r>
            <a:endParaRPr lang="en-US">
              <a:latin typeface="Arial"/>
              <a:cs typeface="Arial"/>
            </a:endParaRPr>
          </a:p>
          <a:p>
            <a:pPr lvl="1"/>
            <a:r>
              <a:rPr lang="en-US" err="1">
                <a:latin typeface="Arial"/>
                <a:cs typeface="Arial"/>
              </a:rPr>
              <a:t>Aanroepende</a:t>
            </a:r>
            <a:r>
              <a:rPr lang="en-US">
                <a:latin typeface="Arial"/>
                <a:cs typeface="Arial"/>
              </a:rPr>
              <a:t> component</a:t>
            </a:r>
          </a:p>
          <a:p>
            <a:pPr lvl="1"/>
            <a:r>
              <a:rPr lang="en-US">
                <a:latin typeface="Arial"/>
                <a:cs typeface="Arial"/>
              </a:rPr>
              <a:t>Timestamp</a:t>
            </a:r>
          </a:p>
          <a:p>
            <a:pPr lvl="1"/>
            <a:r>
              <a:rPr lang="en-US" err="1">
                <a:latin typeface="Arial"/>
                <a:cs typeface="Arial"/>
              </a:rPr>
              <a:t>Geraakte</a:t>
            </a:r>
            <a:r>
              <a:rPr lang="en-US">
                <a:latin typeface="Arial"/>
                <a:cs typeface="Arial"/>
              </a:rPr>
              <a:t> policy </a:t>
            </a:r>
            <a:r>
              <a:rPr lang="en-US" err="1">
                <a:latin typeface="Arial"/>
                <a:cs typeface="Arial"/>
              </a:rPr>
              <a:t>en</a:t>
            </a:r>
            <a:r>
              <a:rPr lang="en-US">
                <a:latin typeface="Arial"/>
                <a:cs typeface="Arial"/>
              </a:rPr>
              <a:t> </a:t>
            </a:r>
            <a:r>
              <a:rPr lang="en-US" err="1">
                <a:latin typeface="Arial"/>
                <a:cs typeface="Arial"/>
              </a:rPr>
              <a:t>versie</a:t>
            </a:r>
            <a:r>
              <a:rPr lang="en-US">
                <a:latin typeface="Arial"/>
                <a:cs typeface="Arial"/>
              </a:rPr>
              <a:t> van policy</a:t>
            </a:r>
          </a:p>
        </p:txBody>
      </p:sp>
      <p:sp>
        <p:nvSpPr>
          <p:cNvPr id="5" name="Ribbon: Tilted Up 4">
            <a:extLst>
              <a:ext uri="{FF2B5EF4-FFF2-40B4-BE49-F238E27FC236}">
                <a16:creationId xmlns:a16="http://schemas.microsoft.com/office/drawing/2014/main" id="{318AD8F1-2F56-F0B2-C6B7-12C620262525}"/>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357868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a:latin typeface="Arial"/>
                <a:cs typeface="Arial"/>
              </a:rPr>
              <a:t>2. </a:t>
            </a:r>
            <a:r>
              <a:rPr lang="en-US" err="1">
                <a:latin typeface="Arial"/>
                <a:cs typeface="Arial"/>
              </a:rPr>
              <a:t>Toegang</a:t>
            </a:r>
            <a:r>
              <a:rPr lang="en-US">
                <a:latin typeface="Arial"/>
                <a:cs typeface="Arial"/>
              </a:rPr>
              <a:t> tot Convenience API's - </a:t>
            </a:r>
            <a:r>
              <a:rPr lang="en-US" err="1">
                <a:latin typeface="Arial"/>
                <a:cs typeface="Arial"/>
              </a:rPr>
              <a:t>gewenst</a:t>
            </a:r>
            <a:endParaRPr lang="en-US" err="1"/>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a:xfrm>
            <a:off x="1079500" y="1646011"/>
            <a:ext cx="10033000" cy="4899705"/>
          </a:xfrm>
        </p:spPr>
        <p:txBody>
          <a:bodyPr/>
          <a:lstStyle/>
          <a:p>
            <a:pPr marL="267970" indent="-267970"/>
            <a:r>
              <a:rPr lang="en-US">
                <a:latin typeface="Arial"/>
                <a:cs typeface="Arial"/>
              </a:rPr>
              <a:t>Convenience API's via API gateway </a:t>
            </a:r>
            <a:r>
              <a:rPr lang="en-US" err="1">
                <a:latin typeface="Arial"/>
                <a:cs typeface="Arial"/>
              </a:rPr>
              <a:t>bereikbaar</a:t>
            </a:r>
            <a:r>
              <a:rPr lang="en-US">
                <a:latin typeface="Arial"/>
                <a:cs typeface="Arial"/>
              </a:rPr>
              <a:t> </a:t>
            </a:r>
            <a:r>
              <a:rPr lang="en-US" err="1">
                <a:latin typeface="Arial"/>
                <a:cs typeface="Arial"/>
              </a:rPr>
              <a:t>vanaf</a:t>
            </a:r>
            <a:r>
              <a:rPr lang="en-US">
                <a:latin typeface="Arial"/>
                <a:cs typeface="Arial"/>
              </a:rPr>
              <a:t> </a:t>
            </a:r>
            <a:r>
              <a:rPr lang="en-US" err="1">
                <a:latin typeface="Arial"/>
                <a:cs typeface="Arial"/>
              </a:rPr>
              <a:t>applicaties</a:t>
            </a:r>
            <a:r>
              <a:rPr lang="en-US">
                <a:latin typeface="Arial"/>
                <a:cs typeface="Arial"/>
              </a:rPr>
              <a:t>, webservices </a:t>
            </a:r>
            <a:r>
              <a:rPr lang="en-US" err="1">
                <a:latin typeface="Arial"/>
                <a:cs typeface="Arial"/>
              </a:rPr>
              <a:t>en</a:t>
            </a:r>
            <a:r>
              <a:rPr lang="en-US">
                <a:latin typeface="Arial"/>
                <a:cs typeface="Arial"/>
              </a:rPr>
              <a:t> </a:t>
            </a:r>
            <a:r>
              <a:rPr lang="en-US" err="1">
                <a:latin typeface="Arial"/>
                <a:cs typeface="Arial"/>
              </a:rPr>
              <a:t>andere</a:t>
            </a:r>
            <a:r>
              <a:rPr lang="en-US">
                <a:latin typeface="Arial"/>
                <a:cs typeface="Arial"/>
              </a:rPr>
              <a:t> </a:t>
            </a:r>
            <a:r>
              <a:rPr lang="en-US" err="1">
                <a:latin typeface="Arial"/>
                <a:cs typeface="Arial"/>
              </a:rPr>
              <a:t>ConvAPI's</a:t>
            </a:r>
            <a:endParaRPr lang="en-US">
              <a:latin typeface="Arial"/>
              <a:cs typeface="Arial"/>
            </a:endParaRPr>
          </a:p>
          <a:p>
            <a:pPr marL="267970" indent="-267970"/>
            <a:r>
              <a:rPr lang="en-US">
                <a:latin typeface="Arial"/>
                <a:cs typeface="Arial"/>
              </a:rPr>
              <a:t>Access control: </a:t>
            </a:r>
            <a:r>
              <a:rPr lang="en-US" err="1">
                <a:latin typeface="Arial"/>
                <a:cs typeface="Arial"/>
              </a:rPr>
              <a:t>uitsluitend</a:t>
            </a:r>
            <a:r>
              <a:rPr lang="en-US">
                <a:latin typeface="Arial"/>
                <a:cs typeface="Arial"/>
              </a:rPr>
              <a:t> </a:t>
            </a:r>
            <a:r>
              <a:rPr lang="en-US" err="1">
                <a:latin typeface="Arial"/>
                <a:cs typeface="Arial"/>
              </a:rPr>
              <a:t>vanaf</a:t>
            </a:r>
            <a:r>
              <a:rPr lang="en-US">
                <a:latin typeface="Arial"/>
                <a:cs typeface="Arial"/>
              </a:rPr>
              <a:t> services in de Access Policy</a:t>
            </a:r>
          </a:p>
          <a:p>
            <a:pPr marL="267970" indent="-267970"/>
            <a:r>
              <a:rPr lang="en-US" err="1">
                <a:latin typeface="Arial"/>
                <a:cs typeface="Arial"/>
              </a:rPr>
              <a:t>Authenticatie</a:t>
            </a:r>
            <a:r>
              <a:rPr lang="en-US">
                <a:latin typeface="Arial"/>
                <a:cs typeface="Arial"/>
              </a:rPr>
              <a:t> op basis van (in policy) </a:t>
            </a:r>
            <a:r>
              <a:rPr lang="en-US" err="1">
                <a:latin typeface="Arial"/>
                <a:cs typeface="Arial"/>
              </a:rPr>
              <a:t>vertrouwde</a:t>
            </a:r>
            <a:r>
              <a:rPr lang="en-US">
                <a:latin typeface="Arial"/>
                <a:cs typeface="Arial"/>
              </a:rPr>
              <a:t> IdP </a:t>
            </a:r>
            <a:r>
              <a:rPr lang="en-US" err="1">
                <a:latin typeface="Arial"/>
                <a:cs typeface="Arial"/>
              </a:rPr>
              <a:t>obv</a:t>
            </a:r>
            <a:r>
              <a:rPr lang="en-US">
                <a:latin typeface="Arial"/>
                <a:cs typeface="Arial"/>
              </a:rPr>
              <a:t> </a:t>
            </a:r>
            <a:r>
              <a:rPr lang="en-US" err="1">
                <a:latin typeface="Arial"/>
                <a:cs typeface="Arial"/>
              </a:rPr>
              <a:t>certificaat</a:t>
            </a:r>
            <a:endParaRPr lang="en-US" err="1"/>
          </a:p>
          <a:p>
            <a:pPr marL="267970" indent="-267970"/>
            <a:r>
              <a:rPr lang="en-US" err="1">
                <a:latin typeface="Arial"/>
                <a:cs typeface="Arial"/>
              </a:rPr>
              <a:t>Autorisatie</a:t>
            </a:r>
            <a:r>
              <a:rPr lang="en-US">
                <a:latin typeface="Arial"/>
                <a:cs typeface="Arial"/>
              </a:rPr>
              <a:t> (</a:t>
            </a:r>
            <a:r>
              <a:rPr lang="en-US" err="1">
                <a:latin typeface="Arial"/>
                <a:cs typeface="Arial"/>
              </a:rPr>
              <a:t>toegang</a:t>
            </a:r>
            <a:r>
              <a:rPr lang="en-US">
                <a:latin typeface="Arial"/>
                <a:cs typeface="Arial"/>
              </a:rPr>
              <a:t> tot API) op basis van policies incl business rules</a:t>
            </a:r>
          </a:p>
          <a:p>
            <a:pPr marL="267970" indent="-267970"/>
            <a:r>
              <a:rPr lang="en-US" err="1">
                <a:latin typeface="Arial"/>
                <a:cs typeface="Arial"/>
              </a:rPr>
              <a:t>Verplichte</a:t>
            </a:r>
            <a:r>
              <a:rPr lang="en-US">
                <a:latin typeface="Arial"/>
                <a:cs typeface="Arial"/>
              </a:rPr>
              <a:t> </a:t>
            </a:r>
            <a:r>
              <a:rPr lang="en-US" err="1">
                <a:latin typeface="Arial"/>
                <a:cs typeface="Arial"/>
              </a:rPr>
              <a:t>attributen</a:t>
            </a:r>
            <a:r>
              <a:rPr lang="en-US">
                <a:latin typeface="Arial"/>
                <a:cs typeface="Arial"/>
              </a:rPr>
              <a:t>:</a:t>
            </a:r>
          </a:p>
          <a:p>
            <a:pPr lvl="1"/>
            <a:r>
              <a:rPr lang="en-US">
                <a:latin typeface="Arial"/>
                <a:cs typeface="Arial"/>
              </a:rPr>
              <a:t>IdP</a:t>
            </a:r>
          </a:p>
          <a:p>
            <a:pPr lvl="1"/>
            <a:r>
              <a:rPr lang="en-US" err="1">
                <a:latin typeface="Arial"/>
                <a:cs typeface="Arial"/>
              </a:rPr>
              <a:t>Identiteit</a:t>
            </a:r>
            <a:endParaRPr lang="en-US">
              <a:latin typeface="Arial"/>
              <a:cs typeface="Arial"/>
            </a:endParaRPr>
          </a:p>
          <a:p>
            <a:pPr lvl="1"/>
            <a:r>
              <a:rPr lang="en-US" err="1">
                <a:latin typeface="Arial"/>
                <a:cs typeface="Arial"/>
              </a:rPr>
              <a:t>ObjectID</a:t>
            </a:r>
            <a:endParaRPr lang="en-US">
              <a:latin typeface="Arial"/>
              <a:cs typeface="Arial"/>
            </a:endParaRPr>
          </a:p>
          <a:p>
            <a:pPr lvl="1"/>
            <a:r>
              <a:rPr lang="en-US" err="1">
                <a:latin typeface="Arial"/>
                <a:cs typeface="Arial"/>
              </a:rPr>
              <a:t>ProcesID</a:t>
            </a:r>
            <a:endParaRPr lang="en-US">
              <a:latin typeface="Arial"/>
              <a:cs typeface="Arial"/>
            </a:endParaRPr>
          </a:p>
          <a:p>
            <a:pPr lvl="1"/>
            <a:r>
              <a:rPr lang="en-US" err="1">
                <a:latin typeface="Arial"/>
                <a:cs typeface="Arial"/>
              </a:rPr>
              <a:t>Aanroepende</a:t>
            </a:r>
            <a:r>
              <a:rPr lang="en-US">
                <a:latin typeface="Arial"/>
                <a:cs typeface="Arial"/>
              </a:rPr>
              <a:t> component</a:t>
            </a:r>
          </a:p>
          <a:p>
            <a:pPr lvl="1"/>
            <a:r>
              <a:rPr lang="en-US">
                <a:latin typeface="Arial"/>
                <a:cs typeface="Arial"/>
              </a:rPr>
              <a:t>Timestamp</a:t>
            </a:r>
          </a:p>
          <a:p>
            <a:pPr lvl="1"/>
            <a:r>
              <a:rPr lang="en-US" err="1">
                <a:latin typeface="Arial"/>
                <a:cs typeface="Arial"/>
              </a:rPr>
              <a:t>Geraakte</a:t>
            </a:r>
            <a:r>
              <a:rPr lang="en-US">
                <a:latin typeface="Arial"/>
                <a:cs typeface="Arial"/>
              </a:rPr>
              <a:t> policy </a:t>
            </a:r>
            <a:r>
              <a:rPr lang="en-US" err="1">
                <a:latin typeface="Arial"/>
                <a:cs typeface="Arial"/>
              </a:rPr>
              <a:t>en</a:t>
            </a:r>
            <a:r>
              <a:rPr lang="en-US">
                <a:latin typeface="Arial"/>
                <a:cs typeface="Arial"/>
              </a:rPr>
              <a:t> </a:t>
            </a:r>
            <a:r>
              <a:rPr lang="en-US" err="1">
                <a:latin typeface="Arial"/>
                <a:cs typeface="Arial"/>
              </a:rPr>
              <a:t>versie</a:t>
            </a:r>
            <a:r>
              <a:rPr lang="en-US">
                <a:latin typeface="Arial"/>
                <a:cs typeface="Arial"/>
              </a:rPr>
              <a:t> van policy</a:t>
            </a:r>
          </a:p>
        </p:txBody>
      </p:sp>
      <p:sp>
        <p:nvSpPr>
          <p:cNvPr id="5" name="Ribbon: Tilted Up 4">
            <a:extLst>
              <a:ext uri="{FF2B5EF4-FFF2-40B4-BE49-F238E27FC236}">
                <a16:creationId xmlns:a16="http://schemas.microsoft.com/office/drawing/2014/main" id="{FC29929D-8726-CE2C-84B3-0F9BEF408AF3}"/>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30229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a:latin typeface="Arial"/>
                <a:cs typeface="Arial"/>
              </a:rPr>
              <a:t>3. </a:t>
            </a:r>
            <a:r>
              <a:rPr lang="en-US" err="1">
                <a:latin typeface="Arial"/>
                <a:cs typeface="Arial"/>
              </a:rPr>
              <a:t>Toegang</a:t>
            </a:r>
            <a:r>
              <a:rPr lang="en-US">
                <a:latin typeface="Arial"/>
                <a:cs typeface="Arial"/>
              </a:rPr>
              <a:t> tot CRUD API's - </a:t>
            </a:r>
            <a:r>
              <a:rPr lang="en-US" err="1">
                <a:latin typeface="Arial"/>
                <a:cs typeface="Arial"/>
              </a:rPr>
              <a:t>gewenst</a:t>
            </a:r>
            <a:endParaRPr lang="en-US" err="1"/>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p:txBody>
          <a:bodyPr/>
          <a:lstStyle/>
          <a:p>
            <a:pPr marL="267970" indent="-267970"/>
            <a:r>
              <a:rPr lang="en-US" err="1">
                <a:latin typeface="Arial"/>
                <a:cs typeface="Arial"/>
              </a:rPr>
              <a:t>Toegang</a:t>
            </a:r>
            <a:r>
              <a:rPr lang="en-US">
                <a:latin typeface="Arial"/>
                <a:cs typeface="Arial"/>
              </a:rPr>
              <a:t> tot CRUD API's (</a:t>
            </a:r>
            <a:r>
              <a:rPr lang="en-US" err="1">
                <a:latin typeface="Arial"/>
                <a:cs typeface="Arial"/>
              </a:rPr>
              <a:t>bij</a:t>
            </a:r>
            <a:r>
              <a:rPr lang="en-US">
                <a:latin typeface="Arial"/>
                <a:cs typeface="Arial"/>
              </a:rPr>
              <a:t> </a:t>
            </a:r>
            <a:r>
              <a:rPr lang="en-US" err="1">
                <a:latin typeface="Arial"/>
                <a:cs typeface="Arial"/>
              </a:rPr>
              <a:t>voorkeur</a:t>
            </a:r>
            <a:r>
              <a:rPr lang="en-US">
                <a:latin typeface="Arial"/>
                <a:cs typeface="Arial"/>
              </a:rPr>
              <a:t> </a:t>
            </a:r>
            <a:r>
              <a:rPr lang="en-US" err="1">
                <a:latin typeface="Arial"/>
                <a:cs typeface="Arial"/>
              </a:rPr>
              <a:t>binnen</a:t>
            </a:r>
            <a:r>
              <a:rPr lang="en-US">
                <a:latin typeface="Arial"/>
                <a:cs typeface="Arial"/>
              </a:rPr>
              <a:t> microservices) </a:t>
            </a:r>
            <a:r>
              <a:rPr lang="en-US" err="1">
                <a:latin typeface="Arial"/>
                <a:cs typeface="Arial"/>
              </a:rPr>
              <a:t>uitsluitend</a:t>
            </a:r>
            <a:r>
              <a:rPr lang="en-US">
                <a:latin typeface="Arial"/>
                <a:cs typeface="Arial"/>
              </a:rPr>
              <a:t> </a:t>
            </a:r>
            <a:r>
              <a:rPr lang="en-US" err="1">
                <a:latin typeface="Arial"/>
                <a:cs typeface="Arial"/>
              </a:rPr>
              <a:t>vanaf</a:t>
            </a:r>
            <a:r>
              <a:rPr lang="en-US">
                <a:latin typeface="Arial"/>
                <a:cs typeface="Arial"/>
              </a:rPr>
              <a:t> convenience API's via API gateway of in services meshes </a:t>
            </a:r>
            <a:r>
              <a:rPr lang="en-US" err="1">
                <a:latin typeface="Arial"/>
                <a:cs typeface="Arial"/>
              </a:rPr>
              <a:t>vanaf</a:t>
            </a:r>
            <a:r>
              <a:rPr lang="en-US">
                <a:latin typeface="Arial"/>
                <a:cs typeface="Arial"/>
              </a:rPr>
              <a:t> </a:t>
            </a:r>
            <a:r>
              <a:rPr lang="en-US" err="1">
                <a:latin typeface="Arial"/>
                <a:cs typeface="Arial"/>
              </a:rPr>
              <a:t>microgateway</a:t>
            </a:r>
            <a:endParaRPr lang="en-US" err="1"/>
          </a:p>
          <a:p>
            <a:pPr marL="267970" indent="-267970"/>
            <a:r>
              <a:rPr lang="en-US">
                <a:latin typeface="Arial"/>
                <a:cs typeface="Arial"/>
              </a:rPr>
              <a:t>Access control: </a:t>
            </a:r>
            <a:r>
              <a:rPr lang="en-US" err="1">
                <a:latin typeface="Arial"/>
                <a:cs typeface="Arial"/>
              </a:rPr>
              <a:t>uitsluitend</a:t>
            </a:r>
            <a:r>
              <a:rPr lang="en-US">
                <a:latin typeface="Arial"/>
                <a:cs typeface="Arial"/>
              </a:rPr>
              <a:t> </a:t>
            </a:r>
            <a:r>
              <a:rPr lang="en-US" err="1">
                <a:latin typeface="Arial"/>
                <a:cs typeface="Arial"/>
              </a:rPr>
              <a:t>vanaf</a:t>
            </a:r>
            <a:r>
              <a:rPr lang="en-US">
                <a:latin typeface="Arial"/>
                <a:cs typeface="Arial"/>
              </a:rPr>
              <a:t> </a:t>
            </a:r>
            <a:r>
              <a:rPr lang="en-US" err="1">
                <a:latin typeface="Arial"/>
                <a:cs typeface="Arial"/>
              </a:rPr>
              <a:t>ConvAPI's</a:t>
            </a:r>
            <a:r>
              <a:rPr lang="en-US">
                <a:latin typeface="Arial"/>
                <a:cs typeface="Arial"/>
              </a:rPr>
              <a:t> in de Access Policy</a:t>
            </a:r>
            <a:endParaRPr lang="en-US">
              <a:cs typeface="Arial"/>
            </a:endParaRPr>
          </a:p>
          <a:p>
            <a:pPr marL="267970" indent="-267970"/>
            <a:r>
              <a:rPr lang="en-US" err="1">
                <a:latin typeface="Arial"/>
                <a:cs typeface="Arial"/>
              </a:rPr>
              <a:t>Authenticatie</a:t>
            </a:r>
            <a:r>
              <a:rPr lang="en-US">
                <a:latin typeface="Arial"/>
                <a:cs typeface="Arial"/>
              </a:rPr>
              <a:t> op basis van (in policy) </a:t>
            </a:r>
            <a:r>
              <a:rPr lang="en-US" err="1">
                <a:latin typeface="Arial"/>
                <a:cs typeface="Arial"/>
              </a:rPr>
              <a:t>vertrouwd</a:t>
            </a:r>
            <a:r>
              <a:rPr lang="en-US">
                <a:latin typeface="Arial"/>
                <a:cs typeface="Arial"/>
              </a:rPr>
              <a:t> </a:t>
            </a:r>
            <a:r>
              <a:rPr lang="en-US" err="1">
                <a:latin typeface="Arial"/>
                <a:cs typeface="Arial"/>
              </a:rPr>
              <a:t>certificaat</a:t>
            </a:r>
            <a:r>
              <a:rPr lang="en-US">
                <a:latin typeface="Arial"/>
                <a:cs typeface="Arial"/>
              </a:rPr>
              <a:t> (ZTA)</a:t>
            </a:r>
          </a:p>
          <a:p>
            <a:pPr marL="267970" indent="-267970"/>
            <a:r>
              <a:rPr lang="en-US">
                <a:latin typeface="Arial"/>
                <a:cs typeface="Arial"/>
              </a:rPr>
              <a:t>Geen </a:t>
            </a:r>
            <a:r>
              <a:rPr lang="en-US" err="1">
                <a:latin typeface="Arial"/>
                <a:cs typeface="Arial"/>
              </a:rPr>
              <a:t>verdere</a:t>
            </a:r>
            <a:r>
              <a:rPr lang="en-US">
                <a:latin typeface="Arial"/>
                <a:cs typeface="Arial"/>
              </a:rPr>
              <a:t> </a:t>
            </a:r>
            <a:r>
              <a:rPr lang="en-US" err="1">
                <a:latin typeface="Arial"/>
                <a:cs typeface="Arial"/>
              </a:rPr>
              <a:t>autorisatie</a:t>
            </a:r>
            <a:r>
              <a:rPr lang="en-US">
                <a:latin typeface="Arial"/>
                <a:cs typeface="Arial"/>
              </a:rPr>
              <a:t> </a:t>
            </a:r>
            <a:r>
              <a:rPr lang="en-US" err="1">
                <a:latin typeface="Arial"/>
                <a:cs typeface="Arial"/>
              </a:rPr>
              <a:t>binnen</a:t>
            </a:r>
            <a:r>
              <a:rPr lang="en-US">
                <a:latin typeface="Arial"/>
                <a:cs typeface="Arial"/>
              </a:rPr>
              <a:t> API</a:t>
            </a:r>
          </a:p>
          <a:p>
            <a:pPr marL="267970" indent="-267970"/>
            <a:r>
              <a:rPr lang="en-US" err="1">
                <a:latin typeface="Arial"/>
                <a:cs typeface="Arial"/>
              </a:rPr>
              <a:t>Verplichte</a:t>
            </a:r>
            <a:r>
              <a:rPr lang="en-US">
                <a:latin typeface="Arial"/>
                <a:cs typeface="Arial"/>
              </a:rPr>
              <a:t> </a:t>
            </a:r>
            <a:r>
              <a:rPr lang="en-US" err="1">
                <a:latin typeface="Arial"/>
                <a:cs typeface="Arial"/>
              </a:rPr>
              <a:t>attributen</a:t>
            </a:r>
            <a:r>
              <a:rPr lang="en-US">
                <a:latin typeface="Arial"/>
                <a:cs typeface="Arial"/>
              </a:rPr>
              <a:t>:</a:t>
            </a:r>
          </a:p>
          <a:p>
            <a:pPr lvl="1"/>
            <a:r>
              <a:rPr lang="en-US">
                <a:latin typeface="Arial"/>
                <a:cs typeface="Arial"/>
              </a:rPr>
              <a:t>IdP</a:t>
            </a:r>
          </a:p>
          <a:p>
            <a:pPr lvl="1"/>
            <a:r>
              <a:rPr lang="en-US" err="1">
                <a:latin typeface="Arial"/>
                <a:cs typeface="Arial"/>
              </a:rPr>
              <a:t>Identiteit</a:t>
            </a:r>
            <a:endParaRPr lang="en-US">
              <a:latin typeface="Arial"/>
              <a:cs typeface="Arial"/>
            </a:endParaRPr>
          </a:p>
          <a:p>
            <a:pPr lvl="1"/>
            <a:r>
              <a:rPr lang="en-US">
                <a:latin typeface="Arial"/>
                <a:cs typeface="Arial"/>
              </a:rPr>
              <a:t>Timestamp</a:t>
            </a:r>
          </a:p>
          <a:p>
            <a:pPr lvl="1"/>
            <a:r>
              <a:rPr lang="en-US" err="1">
                <a:latin typeface="Arial"/>
                <a:cs typeface="Arial"/>
              </a:rPr>
              <a:t>Geraakte</a:t>
            </a:r>
            <a:r>
              <a:rPr lang="en-US">
                <a:latin typeface="Arial"/>
                <a:cs typeface="Arial"/>
              </a:rPr>
              <a:t> policy </a:t>
            </a:r>
            <a:r>
              <a:rPr lang="en-US" err="1">
                <a:latin typeface="Arial"/>
                <a:cs typeface="Arial"/>
              </a:rPr>
              <a:t>en</a:t>
            </a:r>
            <a:r>
              <a:rPr lang="en-US">
                <a:latin typeface="Arial"/>
                <a:cs typeface="Arial"/>
              </a:rPr>
              <a:t> </a:t>
            </a:r>
            <a:r>
              <a:rPr lang="en-US" err="1">
                <a:latin typeface="Arial"/>
                <a:cs typeface="Arial"/>
              </a:rPr>
              <a:t>versie</a:t>
            </a:r>
            <a:r>
              <a:rPr lang="en-US">
                <a:latin typeface="Arial"/>
                <a:cs typeface="Arial"/>
              </a:rPr>
              <a:t> van policy</a:t>
            </a:r>
          </a:p>
        </p:txBody>
      </p:sp>
      <p:sp>
        <p:nvSpPr>
          <p:cNvPr id="5" name="Ribbon: Tilted Up 4">
            <a:extLst>
              <a:ext uri="{FF2B5EF4-FFF2-40B4-BE49-F238E27FC236}">
                <a16:creationId xmlns:a16="http://schemas.microsoft.com/office/drawing/2014/main" id="{AAF25B21-8143-5D57-C341-0E05CFCE2A1F}"/>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263521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42915-8999-5FFF-975E-E255BE20F7CB}"/>
              </a:ext>
            </a:extLst>
          </p:cNvPr>
          <p:cNvSpPr>
            <a:spLocks noGrp="1"/>
          </p:cNvSpPr>
          <p:nvPr>
            <p:ph type="title"/>
          </p:nvPr>
        </p:nvSpPr>
        <p:spPr/>
        <p:txBody>
          <a:bodyPr/>
          <a:lstStyle/>
          <a:p>
            <a:r>
              <a:rPr lang="nl-NL">
                <a:latin typeface="Arial"/>
                <a:cs typeface="Arial"/>
              </a:rPr>
              <a:t>Basis concepten PBAC</a:t>
            </a:r>
            <a:endParaRPr lang="nl-NL"/>
          </a:p>
        </p:txBody>
      </p:sp>
      <p:sp>
        <p:nvSpPr>
          <p:cNvPr id="3" name="Tijdelijke aanduiding voor inhoud 2">
            <a:extLst>
              <a:ext uri="{FF2B5EF4-FFF2-40B4-BE49-F238E27FC236}">
                <a16:creationId xmlns:a16="http://schemas.microsoft.com/office/drawing/2014/main" id="{B1F0D284-4607-B5E0-7D6F-8C256364CFA3}"/>
              </a:ext>
            </a:extLst>
          </p:cNvPr>
          <p:cNvSpPr>
            <a:spLocks noGrp="1"/>
          </p:cNvSpPr>
          <p:nvPr>
            <p:ph idx="1"/>
          </p:nvPr>
        </p:nvSpPr>
        <p:spPr>
          <a:xfrm>
            <a:off x="1079500" y="1800225"/>
            <a:ext cx="10033000" cy="1304122"/>
          </a:xfrm>
        </p:spPr>
        <p:txBody>
          <a:bodyPr/>
          <a:lstStyle/>
          <a:p>
            <a:pPr marL="267970" indent="-267970"/>
            <a:r>
              <a:rPr lang="nl-NL">
                <a:latin typeface="Arial"/>
                <a:cs typeface="Arial"/>
              </a:rPr>
              <a:t>Beslissingen ten aanzien van toegang worden afgehandeld buiten de applicatie / buiten de API.</a:t>
            </a:r>
            <a:endParaRPr lang="nl-NL"/>
          </a:p>
          <a:p>
            <a:pPr marL="267970" indent="-267970"/>
            <a:endParaRPr lang="nl-NL"/>
          </a:p>
          <a:p>
            <a:pPr marL="267970" indent="-267970"/>
            <a:endParaRPr lang="nl-NL"/>
          </a:p>
        </p:txBody>
      </p:sp>
      <p:sp>
        <p:nvSpPr>
          <p:cNvPr id="4" name="TextBox 3">
            <a:extLst>
              <a:ext uri="{FF2B5EF4-FFF2-40B4-BE49-F238E27FC236}">
                <a16:creationId xmlns:a16="http://schemas.microsoft.com/office/drawing/2014/main" id="{532D0762-AACE-F43A-7356-C5A172B402B3}"/>
              </a:ext>
            </a:extLst>
          </p:cNvPr>
          <p:cNvSpPr txBox="1"/>
          <p:nvPr/>
        </p:nvSpPr>
        <p:spPr>
          <a:xfrm>
            <a:off x="1824842" y="2626424"/>
            <a:ext cx="10244445" cy="28541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1045" lvl="1" indent="-285750">
              <a:lnSpc>
                <a:spcPct val="90000"/>
              </a:lnSpc>
              <a:spcBef>
                <a:spcPts val="438"/>
              </a:spcBef>
              <a:buFont typeface="Arial"/>
              <a:buChar char="•"/>
            </a:pPr>
            <a:r>
              <a:rPr lang="nl-NL">
                <a:latin typeface="Arial"/>
                <a:ea typeface="ＭＳ Ｐゴシック"/>
                <a:cs typeface="Arial"/>
              </a:rPr>
              <a:t>Als toegangsregels binnen de API zijn ontwikkeld, betekent dit het uitvoeren van de logica binnen de API indien en </a:t>
            </a:r>
            <a:r>
              <a:rPr lang="nl-NL" err="1">
                <a:latin typeface="Arial"/>
                <a:ea typeface="ＭＳ Ｐゴシック"/>
                <a:cs typeface="Arial"/>
              </a:rPr>
              <a:t>voorzover</a:t>
            </a:r>
            <a:r>
              <a:rPr lang="nl-NL">
                <a:latin typeface="Arial"/>
                <a:ea typeface="ＭＳ Ｐゴシック"/>
                <a:cs typeface="Arial"/>
              </a:rPr>
              <a:t> de API de context mee kan krijgen</a:t>
            </a:r>
            <a:endParaRPr lang="en-US">
              <a:latin typeface="Calibri"/>
              <a:ea typeface="ＭＳ Ｐゴシック"/>
              <a:cs typeface="Calibri"/>
            </a:endParaRPr>
          </a:p>
          <a:p>
            <a:pPr marL="741045" lvl="1" indent="-285750">
              <a:lnSpc>
                <a:spcPct val="90000"/>
              </a:lnSpc>
              <a:spcBef>
                <a:spcPts val="438"/>
              </a:spcBef>
              <a:buFont typeface="Arial"/>
              <a:buChar char="•"/>
            </a:pPr>
            <a:r>
              <a:rPr lang="nl-NL">
                <a:latin typeface="Arial"/>
                <a:ea typeface="ＭＳ Ｐゴシック"/>
                <a:cs typeface="Arial"/>
              </a:rPr>
              <a:t>Zo niet, dan betekent dit filteren van de output, met als risico dat er teveel informatie de API verlaat.</a:t>
            </a:r>
            <a:endParaRPr lang="nl-NL">
              <a:latin typeface="Calibri"/>
              <a:ea typeface="ＭＳ Ｐゴシック"/>
              <a:cs typeface="Calibri"/>
            </a:endParaRPr>
          </a:p>
          <a:p>
            <a:pPr marL="741045" lvl="1" indent="-285750">
              <a:lnSpc>
                <a:spcPct val="90000"/>
              </a:lnSpc>
              <a:spcBef>
                <a:spcPts val="438"/>
              </a:spcBef>
              <a:buFont typeface="Arial"/>
              <a:buChar char="•"/>
            </a:pPr>
            <a:r>
              <a:rPr lang="nl-NL">
                <a:latin typeface="Arial"/>
                <a:ea typeface="ＭＳ Ｐゴシック"/>
                <a:cs typeface="Arial"/>
              </a:rPr>
              <a:t>Om dit risico te beperken wordt het tunen van de </a:t>
            </a:r>
            <a:r>
              <a:rPr lang="nl-NL" err="1">
                <a:latin typeface="Arial"/>
                <a:ea typeface="ＭＳ Ｐゴシック"/>
                <a:cs typeface="Arial"/>
              </a:rPr>
              <a:t>request</a:t>
            </a:r>
            <a:r>
              <a:rPr lang="nl-NL">
                <a:latin typeface="Arial"/>
                <a:ea typeface="ＭＳ Ｐゴシック"/>
                <a:cs typeface="Arial"/>
              </a:rPr>
              <a:t> toegepast, waarbij een policy engine op basis van </a:t>
            </a:r>
            <a:r>
              <a:rPr lang="nl-NL" err="1">
                <a:latin typeface="Arial"/>
                <a:ea typeface="ＭＳ Ｐゴシック"/>
                <a:cs typeface="Arial"/>
              </a:rPr>
              <a:t>voorgedefinieerde</a:t>
            </a:r>
            <a:r>
              <a:rPr lang="nl-NL">
                <a:latin typeface="Arial"/>
                <a:ea typeface="ＭＳ Ｐゴシック"/>
                <a:cs typeface="Arial"/>
              </a:rPr>
              <a:t> regels de </a:t>
            </a:r>
            <a:r>
              <a:rPr lang="nl-NL" err="1">
                <a:latin typeface="Arial"/>
                <a:ea typeface="ＭＳ Ｐゴシック"/>
                <a:cs typeface="Arial"/>
              </a:rPr>
              <a:t>request</a:t>
            </a:r>
            <a:r>
              <a:rPr lang="nl-NL">
                <a:latin typeface="Arial"/>
                <a:ea typeface="ＭＳ Ｐゴシック"/>
                <a:cs typeface="Arial"/>
              </a:rPr>
              <a:t> finetunet.</a:t>
            </a:r>
            <a:endParaRPr lang="en-US">
              <a:ea typeface="ＭＳ Ｐゴシック"/>
            </a:endParaRPr>
          </a:p>
        </p:txBody>
      </p:sp>
    </p:spTree>
    <p:extLst>
      <p:ext uri="{BB962C8B-B14F-4D97-AF65-F5344CB8AC3E}">
        <p14:creationId xmlns:p14="http://schemas.microsoft.com/office/powerpoint/2010/main" val="411265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1684C-BF18-D2CA-0A9F-B87E1A50547A}"/>
              </a:ext>
            </a:extLst>
          </p:cNvPr>
          <p:cNvSpPr>
            <a:spLocks noGrp="1"/>
          </p:cNvSpPr>
          <p:nvPr>
            <p:ph type="title"/>
          </p:nvPr>
        </p:nvSpPr>
        <p:spPr/>
        <p:txBody>
          <a:bodyPr/>
          <a:lstStyle/>
          <a:p>
            <a:r>
              <a:rPr lang="nl-NL">
                <a:latin typeface="Arial"/>
                <a:cs typeface="Arial"/>
              </a:rPr>
              <a:t>Bestaande kaders</a:t>
            </a:r>
            <a:endParaRPr lang="nl-NL"/>
          </a:p>
        </p:txBody>
      </p:sp>
      <p:sp>
        <p:nvSpPr>
          <p:cNvPr id="3" name="Tijdelijke aanduiding voor inhoud 2">
            <a:extLst>
              <a:ext uri="{FF2B5EF4-FFF2-40B4-BE49-F238E27FC236}">
                <a16:creationId xmlns:a16="http://schemas.microsoft.com/office/drawing/2014/main" id="{436037B6-BD15-1BEA-CD04-85DAC6AB999A}"/>
              </a:ext>
            </a:extLst>
          </p:cNvPr>
          <p:cNvSpPr>
            <a:spLocks noGrp="1"/>
          </p:cNvSpPr>
          <p:nvPr>
            <p:ph idx="1"/>
          </p:nvPr>
        </p:nvSpPr>
        <p:spPr/>
        <p:txBody>
          <a:bodyPr/>
          <a:lstStyle/>
          <a:p>
            <a:pPr marL="0" indent="0">
              <a:buNone/>
            </a:pPr>
            <a:r>
              <a:rPr lang="nl-NL">
                <a:latin typeface="Arial"/>
                <a:cs typeface="Arial"/>
              </a:rPr>
              <a:t>Er bestaan veel applicaties en </a:t>
            </a:r>
            <a:r>
              <a:rPr lang="nl-NL" err="1">
                <a:latin typeface="Arial"/>
                <a:cs typeface="Arial"/>
              </a:rPr>
              <a:t>API’s</a:t>
            </a:r>
            <a:r>
              <a:rPr lang="nl-NL">
                <a:latin typeface="Arial"/>
                <a:cs typeface="Arial"/>
              </a:rPr>
              <a:t> die op basis van de bestaande uitgangspunten zijn gedefinieerd. Dat betekent:</a:t>
            </a:r>
            <a:endParaRPr lang="en-US"/>
          </a:p>
          <a:p>
            <a:pPr marL="0" indent="0">
              <a:buNone/>
            </a:pPr>
            <a:endParaRPr lang="nl-NL">
              <a:latin typeface="Arial"/>
              <a:cs typeface="Arial"/>
            </a:endParaRPr>
          </a:p>
          <a:p>
            <a:pPr marL="267970" indent="-267970"/>
            <a:r>
              <a:rPr lang="nl-NL">
                <a:latin typeface="Arial"/>
                <a:cs typeface="Arial"/>
              </a:rPr>
              <a:t>Access control / autorisatiemanagement binnen de applicatie en/of binnen de API</a:t>
            </a:r>
          </a:p>
          <a:p>
            <a:pPr lvl="1"/>
            <a:r>
              <a:rPr lang="nl-NL">
                <a:latin typeface="Arial"/>
                <a:cs typeface="Arial"/>
              </a:rPr>
              <a:t>Logica voor toegangscontrole is onderdeel van de applicatie en/of API. Dat betekent een </a:t>
            </a:r>
            <a:r>
              <a:rPr lang="nl-NL" err="1">
                <a:latin typeface="Arial"/>
                <a:cs typeface="Arial"/>
              </a:rPr>
              <a:t>lock</a:t>
            </a:r>
            <a:r>
              <a:rPr lang="nl-NL">
                <a:latin typeface="Arial"/>
                <a:cs typeface="Arial"/>
              </a:rPr>
              <a:t>-in met het applicatieplatform en </a:t>
            </a:r>
            <a:r>
              <a:rPr lang="nl-NL" err="1">
                <a:latin typeface="Arial"/>
                <a:cs typeface="Arial"/>
              </a:rPr>
              <a:t>API's</a:t>
            </a:r>
            <a:r>
              <a:rPr lang="nl-NL">
                <a:latin typeface="Arial"/>
                <a:cs typeface="Arial"/>
              </a:rPr>
              <a:t> met betrekking tot de identiteit en rollen, deze </a:t>
            </a:r>
            <a:r>
              <a:rPr lang="nl-NL" err="1">
                <a:latin typeface="Arial"/>
                <a:cs typeface="Arial"/>
              </a:rPr>
              <a:t>API's</a:t>
            </a:r>
            <a:r>
              <a:rPr lang="nl-NL">
                <a:latin typeface="Arial"/>
                <a:cs typeface="Arial"/>
              </a:rPr>
              <a:t> zijn daarmee niet </a:t>
            </a:r>
            <a:r>
              <a:rPr lang="nl-NL" err="1">
                <a:latin typeface="Arial"/>
                <a:cs typeface="Arial"/>
              </a:rPr>
              <a:t>toekomstvast</a:t>
            </a:r>
            <a:r>
              <a:rPr lang="nl-NL">
                <a:latin typeface="Arial"/>
                <a:cs typeface="Arial"/>
              </a:rPr>
              <a:t> en niet voldoende schaalbaar</a:t>
            </a:r>
            <a:endParaRPr lang="nl-NL"/>
          </a:p>
          <a:p>
            <a:pPr marL="267970" indent="-267970"/>
            <a:r>
              <a:rPr lang="nl-NL">
                <a:latin typeface="Arial"/>
                <a:cs typeface="Arial"/>
              </a:rPr>
              <a:t>Bestaande </a:t>
            </a:r>
            <a:r>
              <a:rPr lang="nl-NL" err="1">
                <a:latin typeface="Arial"/>
                <a:cs typeface="Arial"/>
              </a:rPr>
              <a:t>API’s</a:t>
            </a:r>
            <a:r>
              <a:rPr lang="nl-NL">
                <a:latin typeface="Arial"/>
                <a:cs typeface="Arial"/>
              </a:rPr>
              <a:t> zijn niet zomaar te moderniseren.</a:t>
            </a:r>
          </a:p>
          <a:p>
            <a:pPr lvl="1"/>
            <a:r>
              <a:rPr lang="nl-NL">
                <a:latin typeface="Arial"/>
                <a:cs typeface="Arial"/>
              </a:rPr>
              <a:t>Als het platform moet blijven bestaan, zullen nieuwe </a:t>
            </a:r>
            <a:r>
              <a:rPr lang="nl-NL" err="1">
                <a:latin typeface="Arial"/>
                <a:cs typeface="Arial"/>
              </a:rPr>
              <a:t>API's</a:t>
            </a:r>
            <a:r>
              <a:rPr lang="nl-NL">
                <a:latin typeface="Arial"/>
                <a:cs typeface="Arial"/>
              </a:rPr>
              <a:t> (conform nieuwe standaard) moeten worden toegevoegd aan het bestaande platform</a:t>
            </a:r>
          </a:p>
        </p:txBody>
      </p:sp>
    </p:spTree>
    <p:extLst>
      <p:ext uri="{BB962C8B-B14F-4D97-AF65-F5344CB8AC3E}">
        <p14:creationId xmlns:p14="http://schemas.microsoft.com/office/powerpoint/2010/main" val="26539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069E924-E148-C123-F7E7-427D0F0C0C4C}"/>
              </a:ext>
            </a:extLst>
          </p:cNvPr>
          <p:cNvPicPr/>
          <p:nvPr/>
        </p:nvPicPr>
        <p:blipFill>
          <a:blip r:embed="rId3"/>
          <a:stretch/>
        </p:blipFill>
        <p:spPr>
          <a:xfrm>
            <a:off x="1580192" y="791443"/>
            <a:ext cx="9093960" cy="4830840"/>
          </a:xfrm>
          <a:prstGeom prst="rect">
            <a:avLst/>
          </a:prstGeom>
          <a:ln>
            <a:noFill/>
          </a:ln>
        </p:spPr>
      </p:pic>
      <p:sp>
        <p:nvSpPr>
          <p:cNvPr id="3" name="CustomShape 3">
            <a:extLst>
              <a:ext uri="{FF2B5EF4-FFF2-40B4-BE49-F238E27FC236}">
                <a16:creationId xmlns:a16="http://schemas.microsoft.com/office/drawing/2014/main" id="{B2779B3D-D4FB-192A-5DA1-DECB3EF76303}"/>
              </a:ext>
            </a:extLst>
          </p:cNvPr>
          <p:cNvSpPr/>
          <p:nvPr/>
        </p:nvSpPr>
        <p:spPr>
          <a:xfrm>
            <a:off x="2164832" y="5655043"/>
            <a:ext cx="5950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defPPr>
              <a:defRPr lang="nl-NL"/>
            </a:defPPr>
            <a:lvl1pPr algn="l" defTabSz="912813" rtl="0" fontAlgn="base">
              <a:spcBef>
                <a:spcPct val="0"/>
              </a:spcBef>
              <a:spcAft>
                <a:spcPct val="0"/>
              </a:spcAft>
              <a:defRPr sz="2400" kern="1200">
                <a:solidFill>
                  <a:schemeClr val="tx1"/>
                </a:solidFill>
                <a:latin typeface="+mn-lt"/>
                <a:ea typeface="+mn-ea"/>
                <a:cs typeface="+mn-cs"/>
              </a:defRPr>
            </a:lvl1pPr>
            <a:lvl2pPr marL="455613" indent="1588" algn="l" defTabSz="912813" rtl="0" fontAlgn="base">
              <a:spcBef>
                <a:spcPct val="0"/>
              </a:spcBef>
              <a:spcAft>
                <a:spcPct val="0"/>
              </a:spcAft>
              <a:defRPr sz="2400" kern="1200">
                <a:solidFill>
                  <a:schemeClr val="tx1"/>
                </a:solidFill>
                <a:latin typeface="+mn-lt"/>
                <a:ea typeface="+mn-ea"/>
                <a:cs typeface="+mn-cs"/>
              </a:defRPr>
            </a:lvl2pPr>
            <a:lvl3pPr marL="912813" indent="1588" algn="l" defTabSz="912813" rtl="0" fontAlgn="base">
              <a:spcBef>
                <a:spcPct val="0"/>
              </a:spcBef>
              <a:spcAft>
                <a:spcPct val="0"/>
              </a:spcAft>
              <a:defRPr sz="2400" kern="1200">
                <a:solidFill>
                  <a:schemeClr val="tx1"/>
                </a:solidFill>
                <a:latin typeface="+mn-lt"/>
                <a:ea typeface="+mn-ea"/>
                <a:cs typeface="+mn-cs"/>
              </a:defRPr>
            </a:lvl3pPr>
            <a:lvl4pPr marL="1370013" indent="1588" algn="l" defTabSz="912813" rtl="0" fontAlgn="base">
              <a:spcBef>
                <a:spcPct val="0"/>
              </a:spcBef>
              <a:spcAft>
                <a:spcPct val="0"/>
              </a:spcAft>
              <a:defRPr sz="2400" kern="1200">
                <a:solidFill>
                  <a:schemeClr val="tx1"/>
                </a:solidFill>
                <a:latin typeface="+mn-lt"/>
                <a:ea typeface="+mn-ea"/>
                <a:cs typeface="+mn-cs"/>
              </a:defRPr>
            </a:lvl4pPr>
            <a:lvl5pPr marL="1827213" indent="1588" algn="l" defTabSz="912813" rtl="0" fontAlgn="base">
              <a:spcBef>
                <a:spcPct val="0"/>
              </a:spcBef>
              <a:spcAft>
                <a:spcPct val="0"/>
              </a:spcAft>
              <a:defRPr sz="2400" kern="1200">
                <a:solidFill>
                  <a:schemeClr val="tx1"/>
                </a:solidFill>
                <a:latin typeface="+mn-lt"/>
                <a:ea typeface="+mn-ea"/>
                <a:cs typeface="+mn-cs"/>
              </a:defRPr>
            </a:lvl5pPr>
            <a:lvl6pPr marL="2286000" algn="l" defTabSz="914400" rtl="0" eaLnBrk="1" latinLnBrk="0" hangingPunct="1">
              <a:defRPr sz="2400" kern="1200">
                <a:solidFill>
                  <a:schemeClr val="tx1"/>
                </a:solidFill>
                <a:latin typeface="+mn-lt"/>
                <a:ea typeface="+mn-ea"/>
                <a:cs typeface="+mn-cs"/>
              </a:defRPr>
            </a:lvl6pPr>
            <a:lvl7pPr marL="2743200" algn="l" defTabSz="914400" rtl="0" eaLnBrk="1" latinLnBrk="0" hangingPunct="1">
              <a:defRPr sz="2400" kern="1200">
                <a:solidFill>
                  <a:schemeClr val="tx1"/>
                </a:solidFill>
                <a:latin typeface="+mn-lt"/>
                <a:ea typeface="+mn-ea"/>
                <a:cs typeface="+mn-cs"/>
              </a:defRPr>
            </a:lvl7pPr>
            <a:lvl8pPr marL="3200400" algn="l" defTabSz="914400" rtl="0" eaLnBrk="1" latinLnBrk="0" hangingPunct="1">
              <a:defRPr sz="2400" kern="1200">
                <a:solidFill>
                  <a:schemeClr val="tx1"/>
                </a:solidFill>
                <a:latin typeface="+mn-lt"/>
                <a:ea typeface="+mn-ea"/>
                <a:cs typeface="+mn-cs"/>
              </a:defRPr>
            </a:lvl8pPr>
            <a:lvl9pPr marL="3657600" algn="l" defTabSz="914400" rtl="0" eaLnBrk="1" latinLnBrk="0" hangingPunct="1">
              <a:defRPr sz="2400" kern="1200">
                <a:solidFill>
                  <a:schemeClr val="tx1"/>
                </a:solidFill>
                <a:latin typeface="+mn-lt"/>
                <a:ea typeface="+mn-ea"/>
                <a:cs typeface="+mn-cs"/>
              </a:defRPr>
            </a:lvl9pPr>
          </a:lstStyle>
          <a:p>
            <a:pPr>
              <a:lnSpc>
                <a:spcPct val="100000"/>
              </a:lnSpc>
            </a:pPr>
            <a:r>
              <a:rPr lang="nl-NL" sz="1200" b="0" strike="noStrike" spc="-1">
                <a:solidFill>
                  <a:srgbClr val="272C2B"/>
                </a:solidFill>
                <a:latin typeface="Calibri"/>
                <a:ea typeface="DejaVu Sans"/>
              </a:rPr>
              <a:t>Legacy</a:t>
            </a:r>
            <a:endParaRPr lang="nl-NL" sz="1200" b="0" strike="noStrike" spc="-1">
              <a:latin typeface="Arial"/>
            </a:endParaRPr>
          </a:p>
        </p:txBody>
      </p:sp>
      <p:sp>
        <p:nvSpPr>
          <p:cNvPr id="4" name="CustomShape 4">
            <a:extLst>
              <a:ext uri="{FF2B5EF4-FFF2-40B4-BE49-F238E27FC236}">
                <a16:creationId xmlns:a16="http://schemas.microsoft.com/office/drawing/2014/main" id="{CBFD063D-9984-763C-AB60-9739691449E2}"/>
              </a:ext>
            </a:extLst>
          </p:cNvPr>
          <p:cNvSpPr/>
          <p:nvPr/>
        </p:nvSpPr>
        <p:spPr>
          <a:xfrm>
            <a:off x="7695872" y="5647843"/>
            <a:ext cx="10814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defPPr>
              <a:defRPr lang="nl-NL"/>
            </a:defPPr>
            <a:lvl1pPr algn="l" defTabSz="912813" rtl="0" fontAlgn="base">
              <a:spcBef>
                <a:spcPct val="0"/>
              </a:spcBef>
              <a:spcAft>
                <a:spcPct val="0"/>
              </a:spcAft>
              <a:defRPr sz="2400" kern="1200">
                <a:solidFill>
                  <a:schemeClr val="tx1"/>
                </a:solidFill>
                <a:latin typeface="+mn-lt"/>
                <a:ea typeface="+mn-ea"/>
                <a:cs typeface="+mn-cs"/>
              </a:defRPr>
            </a:lvl1pPr>
            <a:lvl2pPr marL="455613" indent="1588" algn="l" defTabSz="912813" rtl="0" fontAlgn="base">
              <a:spcBef>
                <a:spcPct val="0"/>
              </a:spcBef>
              <a:spcAft>
                <a:spcPct val="0"/>
              </a:spcAft>
              <a:defRPr sz="2400" kern="1200">
                <a:solidFill>
                  <a:schemeClr val="tx1"/>
                </a:solidFill>
                <a:latin typeface="+mn-lt"/>
                <a:ea typeface="+mn-ea"/>
                <a:cs typeface="+mn-cs"/>
              </a:defRPr>
            </a:lvl2pPr>
            <a:lvl3pPr marL="912813" indent="1588" algn="l" defTabSz="912813" rtl="0" fontAlgn="base">
              <a:spcBef>
                <a:spcPct val="0"/>
              </a:spcBef>
              <a:spcAft>
                <a:spcPct val="0"/>
              </a:spcAft>
              <a:defRPr sz="2400" kern="1200">
                <a:solidFill>
                  <a:schemeClr val="tx1"/>
                </a:solidFill>
                <a:latin typeface="+mn-lt"/>
                <a:ea typeface="+mn-ea"/>
                <a:cs typeface="+mn-cs"/>
              </a:defRPr>
            </a:lvl3pPr>
            <a:lvl4pPr marL="1370013" indent="1588" algn="l" defTabSz="912813" rtl="0" fontAlgn="base">
              <a:spcBef>
                <a:spcPct val="0"/>
              </a:spcBef>
              <a:spcAft>
                <a:spcPct val="0"/>
              </a:spcAft>
              <a:defRPr sz="2400" kern="1200">
                <a:solidFill>
                  <a:schemeClr val="tx1"/>
                </a:solidFill>
                <a:latin typeface="+mn-lt"/>
                <a:ea typeface="+mn-ea"/>
                <a:cs typeface="+mn-cs"/>
              </a:defRPr>
            </a:lvl4pPr>
            <a:lvl5pPr marL="1827213" indent="1588" algn="l" defTabSz="912813" rtl="0" fontAlgn="base">
              <a:spcBef>
                <a:spcPct val="0"/>
              </a:spcBef>
              <a:spcAft>
                <a:spcPct val="0"/>
              </a:spcAft>
              <a:defRPr sz="2400" kern="1200">
                <a:solidFill>
                  <a:schemeClr val="tx1"/>
                </a:solidFill>
                <a:latin typeface="+mn-lt"/>
                <a:ea typeface="+mn-ea"/>
                <a:cs typeface="+mn-cs"/>
              </a:defRPr>
            </a:lvl5pPr>
            <a:lvl6pPr marL="2286000" algn="l" defTabSz="914400" rtl="0" eaLnBrk="1" latinLnBrk="0" hangingPunct="1">
              <a:defRPr sz="2400" kern="1200">
                <a:solidFill>
                  <a:schemeClr val="tx1"/>
                </a:solidFill>
                <a:latin typeface="+mn-lt"/>
                <a:ea typeface="+mn-ea"/>
                <a:cs typeface="+mn-cs"/>
              </a:defRPr>
            </a:lvl6pPr>
            <a:lvl7pPr marL="2743200" algn="l" defTabSz="914400" rtl="0" eaLnBrk="1" latinLnBrk="0" hangingPunct="1">
              <a:defRPr sz="2400" kern="1200">
                <a:solidFill>
                  <a:schemeClr val="tx1"/>
                </a:solidFill>
                <a:latin typeface="+mn-lt"/>
                <a:ea typeface="+mn-ea"/>
                <a:cs typeface="+mn-cs"/>
              </a:defRPr>
            </a:lvl7pPr>
            <a:lvl8pPr marL="3200400" algn="l" defTabSz="914400" rtl="0" eaLnBrk="1" latinLnBrk="0" hangingPunct="1">
              <a:defRPr sz="2400" kern="1200">
                <a:solidFill>
                  <a:schemeClr val="tx1"/>
                </a:solidFill>
                <a:latin typeface="+mn-lt"/>
                <a:ea typeface="+mn-ea"/>
                <a:cs typeface="+mn-cs"/>
              </a:defRPr>
            </a:lvl8pPr>
            <a:lvl9pPr marL="3657600" algn="l" defTabSz="914400" rtl="0" eaLnBrk="1" latinLnBrk="0" hangingPunct="1">
              <a:defRPr sz="2400" kern="1200">
                <a:solidFill>
                  <a:schemeClr val="tx1"/>
                </a:solidFill>
                <a:latin typeface="+mn-lt"/>
                <a:ea typeface="+mn-ea"/>
                <a:cs typeface="+mn-cs"/>
              </a:defRPr>
            </a:lvl9pPr>
          </a:lstStyle>
          <a:p>
            <a:pPr>
              <a:lnSpc>
                <a:spcPct val="100000"/>
              </a:lnSpc>
            </a:pPr>
            <a:r>
              <a:rPr lang="nl-NL" sz="1200" b="0" strike="noStrike" spc="-1">
                <a:solidFill>
                  <a:srgbClr val="272C2B"/>
                </a:solidFill>
                <a:latin typeface="Calibri"/>
                <a:ea typeface="DejaVu Sans"/>
              </a:rPr>
              <a:t>Micro-services</a:t>
            </a:r>
            <a:endParaRPr lang="nl-NL" sz="1200" b="0" strike="noStrike" spc="-1">
              <a:latin typeface="Arial"/>
            </a:endParaRPr>
          </a:p>
        </p:txBody>
      </p:sp>
      <p:sp>
        <p:nvSpPr>
          <p:cNvPr id="7" name="CustomShape 9">
            <a:extLst>
              <a:ext uri="{FF2B5EF4-FFF2-40B4-BE49-F238E27FC236}">
                <a16:creationId xmlns:a16="http://schemas.microsoft.com/office/drawing/2014/main" id="{B48810A3-0F28-C318-8AF4-5760B4C2B52E}"/>
              </a:ext>
            </a:extLst>
          </p:cNvPr>
          <p:cNvSpPr/>
          <p:nvPr/>
        </p:nvSpPr>
        <p:spPr>
          <a:xfrm>
            <a:off x="9199952" y="5795803"/>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defPPr>
              <a:defRPr lang="nl-NL"/>
            </a:defPPr>
            <a:lvl1pPr algn="l" defTabSz="912813" rtl="0" fontAlgn="base">
              <a:spcBef>
                <a:spcPct val="0"/>
              </a:spcBef>
              <a:spcAft>
                <a:spcPct val="0"/>
              </a:spcAft>
              <a:defRPr sz="2400" kern="1200">
                <a:solidFill>
                  <a:schemeClr val="tx1"/>
                </a:solidFill>
                <a:latin typeface="+mn-lt"/>
                <a:ea typeface="+mn-ea"/>
                <a:cs typeface="+mn-cs"/>
              </a:defRPr>
            </a:lvl1pPr>
            <a:lvl2pPr marL="455613" indent="1588" algn="l" defTabSz="912813" rtl="0" fontAlgn="base">
              <a:spcBef>
                <a:spcPct val="0"/>
              </a:spcBef>
              <a:spcAft>
                <a:spcPct val="0"/>
              </a:spcAft>
              <a:defRPr sz="2400" kern="1200">
                <a:solidFill>
                  <a:schemeClr val="tx1"/>
                </a:solidFill>
                <a:latin typeface="+mn-lt"/>
                <a:ea typeface="+mn-ea"/>
                <a:cs typeface="+mn-cs"/>
              </a:defRPr>
            </a:lvl2pPr>
            <a:lvl3pPr marL="912813" indent="1588" algn="l" defTabSz="912813" rtl="0" fontAlgn="base">
              <a:spcBef>
                <a:spcPct val="0"/>
              </a:spcBef>
              <a:spcAft>
                <a:spcPct val="0"/>
              </a:spcAft>
              <a:defRPr sz="2400" kern="1200">
                <a:solidFill>
                  <a:schemeClr val="tx1"/>
                </a:solidFill>
                <a:latin typeface="+mn-lt"/>
                <a:ea typeface="+mn-ea"/>
                <a:cs typeface="+mn-cs"/>
              </a:defRPr>
            </a:lvl3pPr>
            <a:lvl4pPr marL="1370013" indent="1588" algn="l" defTabSz="912813" rtl="0" fontAlgn="base">
              <a:spcBef>
                <a:spcPct val="0"/>
              </a:spcBef>
              <a:spcAft>
                <a:spcPct val="0"/>
              </a:spcAft>
              <a:defRPr sz="2400" kern="1200">
                <a:solidFill>
                  <a:schemeClr val="tx1"/>
                </a:solidFill>
                <a:latin typeface="+mn-lt"/>
                <a:ea typeface="+mn-ea"/>
                <a:cs typeface="+mn-cs"/>
              </a:defRPr>
            </a:lvl4pPr>
            <a:lvl5pPr marL="1827213" indent="1588" algn="l" defTabSz="912813" rtl="0" fontAlgn="base">
              <a:spcBef>
                <a:spcPct val="0"/>
              </a:spcBef>
              <a:spcAft>
                <a:spcPct val="0"/>
              </a:spcAft>
              <a:defRPr sz="2400" kern="1200">
                <a:solidFill>
                  <a:schemeClr val="tx1"/>
                </a:solidFill>
                <a:latin typeface="+mn-lt"/>
                <a:ea typeface="+mn-ea"/>
                <a:cs typeface="+mn-cs"/>
              </a:defRPr>
            </a:lvl5pPr>
            <a:lvl6pPr marL="2286000" algn="l" defTabSz="914400" rtl="0" eaLnBrk="1" latinLnBrk="0" hangingPunct="1">
              <a:defRPr sz="2400" kern="1200">
                <a:solidFill>
                  <a:schemeClr val="tx1"/>
                </a:solidFill>
                <a:latin typeface="+mn-lt"/>
                <a:ea typeface="+mn-ea"/>
                <a:cs typeface="+mn-cs"/>
              </a:defRPr>
            </a:lvl6pPr>
            <a:lvl7pPr marL="2743200" algn="l" defTabSz="914400" rtl="0" eaLnBrk="1" latinLnBrk="0" hangingPunct="1">
              <a:defRPr sz="2400" kern="1200">
                <a:solidFill>
                  <a:schemeClr val="tx1"/>
                </a:solidFill>
                <a:latin typeface="+mn-lt"/>
                <a:ea typeface="+mn-ea"/>
                <a:cs typeface="+mn-cs"/>
              </a:defRPr>
            </a:lvl7pPr>
            <a:lvl8pPr marL="3200400" algn="l" defTabSz="914400" rtl="0" eaLnBrk="1" latinLnBrk="0" hangingPunct="1">
              <a:defRPr sz="2400" kern="1200">
                <a:solidFill>
                  <a:schemeClr val="tx1"/>
                </a:solidFill>
                <a:latin typeface="+mn-lt"/>
                <a:ea typeface="+mn-ea"/>
                <a:cs typeface="+mn-cs"/>
              </a:defRPr>
            </a:lvl8pPr>
            <a:lvl9pPr marL="3657600" algn="l" defTabSz="914400" rtl="0" eaLnBrk="1" latinLnBrk="0" hangingPunct="1">
              <a:defRPr sz="2400" kern="1200">
                <a:solidFill>
                  <a:schemeClr val="tx1"/>
                </a:solidFill>
                <a:latin typeface="+mn-lt"/>
                <a:ea typeface="+mn-ea"/>
                <a:cs typeface="+mn-cs"/>
              </a:defRPr>
            </a:lvl9pPr>
          </a:lstStyle>
          <a:p>
            <a:pPr algn="r">
              <a:lnSpc>
                <a:spcPct val="100000"/>
              </a:lnSpc>
            </a:pPr>
            <a:fld id="{B1E77BFF-59E9-47DE-89D2-E510E6EB8C4C}" type="slidenum">
              <a:rPr lang="nl-NL" sz="1200" b="0" strike="noStrike" spc="-1">
                <a:solidFill>
                  <a:srgbClr val="8D8E8E"/>
                </a:solidFill>
                <a:latin typeface="Calibri"/>
              </a:rPr>
              <a:pPr algn="r">
                <a:lnSpc>
                  <a:spcPct val="100000"/>
                </a:lnSpc>
              </a:pPr>
              <a:t>16</a:t>
            </a:fld>
            <a:endParaRPr lang="nl-NL" sz="1200" b="0" strike="noStrike" spc="-1">
              <a:latin typeface="Arial"/>
            </a:endParaRPr>
          </a:p>
        </p:txBody>
      </p:sp>
      <p:sp>
        <p:nvSpPr>
          <p:cNvPr id="8" name="CustomShape 6">
            <a:extLst>
              <a:ext uri="{FF2B5EF4-FFF2-40B4-BE49-F238E27FC236}">
                <a16:creationId xmlns:a16="http://schemas.microsoft.com/office/drawing/2014/main" id="{F903957A-6227-9E15-5648-FD72051C3BAF}"/>
              </a:ext>
            </a:extLst>
          </p:cNvPr>
          <p:cNvSpPr/>
          <p:nvPr/>
        </p:nvSpPr>
        <p:spPr>
          <a:xfrm>
            <a:off x="9323255" y="2095587"/>
            <a:ext cx="2907360" cy="94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defPPr>
              <a:defRPr lang="nl-NL"/>
            </a:defPPr>
            <a:lvl1pPr algn="l" defTabSz="912813" rtl="0" fontAlgn="base">
              <a:spcBef>
                <a:spcPct val="0"/>
              </a:spcBef>
              <a:spcAft>
                <a:spcPct val="0"/>
              </a:spcAft>
              <a:defRPr sz="2400" kern="1200">
                <a:solidFill>
                  <a:schemeClr val="tx1"/>
                </a:solidFill>
                <a:latin typeface="+mn-lt"/>
                <a:ea typeface="+mn-ea"/>
                <a:cs typeface="+mn-cs"/>
              </a:defRPr>
            </a:lvl1pPr>
            <a:lvl2pPr marL="455613" indent="1588" algn="l" defTabSz="912813" rtl="0" fontAlgn="base">
              <a:spcBef>
                <a:spcPct val="0"/>
              </a:spcBef>
              <a:spcAft>
                <a:spcPct val="0"/>
              </a:spcAft>
              <a:defRPr sz="2400" kern="1200">
                <a:solidFill>
                  <a:schemeClr val="tx1"/>
                </a:solidFill>
                <a:latin typeface="+mn-lt"/>
                <a:ea typeface="+mn-ea"/>
                <a:cs typeface="+mn-cs"/>
              </a:defRPr>
            </a:lvl2pPr>
            <a:lvl3pPr marL="912813" indent="1588" algn="l" defTabSz="912813" rtl="0" fontAlgn="base">
              <a:spcBef>
                <a:spcPct val="0"/>
              </a:spcBef>
              <a:spcAft>
                <a:spcPct val="0"/>
              </a:spcAft>
              <a:defRPr sz="2400" kern="1200">
                <a:solidFill>
                  <a:schemeClr val="tx1"/>
                </a:solidFill>
                <a:latin typeface="+mn-lt"/>
                <a:ea typeface="+mn-ea"/>
                <a:cs typeface="+mn-cs"/>
              </a:defRPr>
            </a:lvl3pPr>
            <a:lvl4pPr marL="1370013" indent="1588" algn="l" defTabSz="912813" rtl="0" fontAlgn="base">
              <a:spcBef>
                <a:spcPct val="0"/>
              </a:spcBef>
              <a:spcAft>
                <a:spcPct val="0"/>
              </a:spcAft>
              <a:defRPr sz="2400" kern="1200">
                <a:solidFill>
                  <a:schemeClr val="tx1"/>
                </a:solidFill>
                <a:latin typeface="+mn-lt"/>
                <a:ea typeface="+mn-ea"/>
                <a:cs typeface="+mn-cs"/>
              </a:defRPr>
            </a:lvl4pPr>
            <a:lvl5pPr marL="1827213" indent="1588" algn="l" defTabSz="912813" rtl="0" fontAlgn="base">
              <a:spcBef>
                <a:spcPct val="0"/>
              </a:spcBef>
              <a:spcAft>
                <a:spcPct val="0"/>
              </a:spcAft>
              <a:defRPr sz="2400" kern="1200">
                <a:solidFill>
                  <a:schemeClr val="tx1"/>
                </a:solidFill>
                <a:latin typeface="+mn-lt"/>
                <a:ea typeface="+mn-ea"/>
                <a:cs typeface="+mn-cs"/>
              </a:defRPr>
            </a:lvl5pPr>
            <a:lvl6pPr marL="2286000" algn="l" defTabSz="914400" rtl="0" eaLnBrk="1" latinLnBrk="0" hangingPunct="1">
              <a:defRPr sz="2400" kern="1200">
                <a:solidFill>
                  <a:schemeClr val="tx1"/>
                </a:solidFill>
                <a:latin typeface="+mn-lt"/>
                <a:ea typeface="+mn-ea"/>
                <a:cs typeface="+mn-cs"/>
              </a:defRPr>
            </a:lvl6pPr>
            <a:lvl7pPr marL="2743200" algn="l" defTabSz="914400" rtl="0" eaLnBrk="1" latinLnBrk="0" hangingPunct="1">
              <a:defRPr sz="2400" kern="1200">
                <a:solidFill>
                  <a:schemeClr val="tx1"/>
                </a:solidFill>
                <a:latin typeface="+mn-lt"/>
                <a:ea typeface="+mn-ea"/>
                <a:cs typeface="+mn-cs"/>
              </a:defRPr>
            </a:lvl7pPr>
            <a:lvl8pPr marL="3200400" algn="l" defTabSz="914400" rtl="0" eaLnBrk="1" latinLnBrk="0" hangingPunct="1">
              <a:defRPr sz="2400" kern="1200">
                <a:solidFill>
                  <a:schemeClr val="tx1"/>
                </a:solidFill>
                <a:latin typeface="+mn-lt"/>
                <a:ea typeface="+mn-ea"/>
                <a:cs typeface="+mn-cs"/>
              </a:defRPr>
            </a:lvl8pPr>
            <a:lvl9pPr marL="3657600" algn="l" defTabSz="914400" rtl="0" eaLnBrk="1" latinLnBrk="0" hangingPunct="1">
              <a:defRPr sz="2400" kern="1200">
                <a:solidFill>
                  <a:schemeClr val="tx1"/>
                </a:solidFill>
                <a:latin typeface="+mn-lt"/>
                <a:ea typeface="+mn-ea"/>
                <a:cs typeface="+mn-cs"/>
              </a:defRPr>
            </a:lvl9pPr>
          </a:lstStyle>
          <a:p>
            <a:pPr algn="ctr">
              <a:lnSpc>
                <a:spcPct val="100000"/>
              </a:lnSpc>
            </a:pPr>
            <a:r>
              <a:rPr lang="en-GB" sz="1870" b="0" strike="noStrike" spc="-1">
                <a:solidFill>
                  <a:srgbClr val="272C2B"/>
                </a:solidFill>
                <a:latin typeface="Calibri"/>
                <a:ea typeface="DejaVu Sans"/>
              </a:rPr>
              <a:t>continuously reusing capabilities </a:t>
            </a:r>
            <a:endParaRPr lang="nl-NL" sz="1870" b="0" strike="noStrike" spc="-1">
              <a:latin typeface="Arial"/>
            </a:endParaRPr>
          </a:p>
          <a:p>
            <a:pPr algn="ctr">
              <a:lnSpc>
                <a:spcPct val="100000"/>
              </a:lnSpc>
            </a:pPr>
            <a:r>
              <a:rPr lang="en-GB" sz="1870" b="0" strike="noStrike" spc="-1">
                <a:solidFill>
                  <a:srgbClr val="272C2B"/>
                </a:solidFill>
                <a:latin typeface="Calibri"/>
                <a:ea typeface="DejaVu Sans"/>
              </a:rPr>
              <a:t>developed </a:t>
            </a:r>
            <a:endParaRPr lang="nl-NL" sz="1870" b="0" strike="noStrike" spc="-1">
              <a:latin typeface="Arial"/>
            </a:endParaRPr>
          </a:p>
        </p:txBody>
      </p:sp>
      <p:sp>
        <p:nvSpPr>
          <p:cNvPr id="9" name="Rechteraccolade 8">
            <a:extLst>
              <a:ext uri="{FF2B5EF4-FFF2-40B4-BE49-F238E27FC236}">
                <a16:creationId xmlns:a16="http://schemas.microsoft.com/office/drawing/2014/main" id="{1C6D0EB3-2386-D673-5E4A-B18E8F13C6C8}"/>
              </a:ext>
            </a:extLst>
          </p:cNvPr>
          <p:cNvSpPr/>
          <p:nvPr/>
        </p:nvSpPr>
        <p:spPr>
          <a:xfrm>
            <a:off x="9037522" y="1893498"/>
            <a:ext cx="575093" cy="117894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51671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a:latin typeface="Arial"/>
                <a:cs typeface="Arial"/>
              </a:rPr>
              <a:t>Scenario's</a:t>
            </a:r>
            <a:endParaRPr lang="en-US"/>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p:txBody>
          <a:bodyPr/>
          <a:lstStyle/>
          <a:p>
            <a:pPr marL="267970" indent="-267970"/>
            <a:r>
              <a:rPr lang="en-US" err="1">
                <a:latin typeface="Arial"/>
                <a:cs typeface="Arial"/>
              </a:rPr>
              <a:t>Traditioneel</a:t>
            </a:r>
            <a:r>
              <a:rPr lang="en-US">
                <a:latin typeface="Arial"/>
                <a:cs typeface="Arial"/>
              </a:rPr>
              <a:t>, 1 Silo, monolitisch client-server</a:t>
            </a:r>
            <a:endParaRPr lang="en-US"/>
          </a:p>
          <a:p>
            <a:pPr lvl="1"/>
            <a:r>
              <a:rPr lang="en-US" err="1">
                <a:latin typeface="Arial"/>
                <a:cs typeface="Arial"/>
              </a:rPr>
              <a:t>aanroep</a:t>
            </a:r>
            <a:r>
              <a:rPr lang="en-US">
                <a:latin typeface="Arial"/>
                <a:cs typeface="Arial"/>
              </a:rPr>
              <a:t> </a:t>
            </a:r>
            <a:r>
              <a:rPr lang="en-US" err="1">
                <a:latin typeface="Arial"/>
                <a:cs typeface="Arial"/>
              </a:rPr>
              <a:t>externe</a:t>
            </a:r>
            <a:r>
              <a:rPr lang="en-US">
                <a:latin typeface="Arial"/>
                <a:cs typeface="Arial"/>
              </a:rPr>
              <a:t> API</a:t>
            </a:r>
            <a:endParaRPr lang="en-US"/>
          </a:p>
          <a:p>
            <a:pPr marL="267970" indent="-267970"/>
            <a:r>
              <a:rPr lang="en-US">
                <a:latin typeface="Arial"/>
                <a:cs typeface="Arial"/>
              </a:rPr>
              <a:t>SSO </a:t>
            </a:r>
            <a:r>
              <a:rPr lang="en-US" err="1">
                <a:latin typeface="Arial"/>
                <a:cs typeface="Arial"/>
              </a:rPr>
              <a:t>obv</a:t>
            </a:r>
            <a:r>
              <a:rPr lang="en-US">
                <a:latin typeface="Arial"/>
                <a:cs typeface="Arial"/>
              </a:rPr>
              <a:t> LDAP of SAML, Browser-based client-server </a:t>
            </a:r>
            <a:r>
              <a:rPr lang="en-US" err="1">
                <a:latin typeface="Arial"/>
                <a:cs typeface="Arial"/>
              </a:rPr>
              <a:t>applicatie</a:t>
            </a:r>
            <a:endParaRPr lang="en-US">
              <a:latin typeface="Arial"/>
              <a:cs typeface="Arial"/>
            </a:endParaRPr>
          </a:p>
          <a:p>
            <a:pPr lvl="1"/>
            <a:r>
              <a:rPr lang="en-US" err="1">
                <a:latin typeface="Arial"/>
                <a:cs typeface="Arial"/>
              </a:rPr>
              <a:t>aanroep</a:t>
            </a:r>
            <a:r>
              <a:rPr lang="en-US">
                <a:latin typeface="Arial"/>
                <a:cs typeface="Arial"/>
              </a:rPr>
              <a:t> </a:t>
            </a:r>
            <a:r>
              <a:rPr lang="en-US" err="1">
                <a:latin typeface="Arial"/>
                <a:cs typeface="Arial"/>
              </a:rPr>
              <a:t>externe</a:t>
            </a:r>
            <a:r>
              <a:rPr lang="en-US">
                <a:latin typeface="Arial"/>
                <a:cs typeface="Arial"/>
              </a:rPr>
              <a:t> API's</a:t>
            </a:r>
            <a:endParaRPr lang="en-US"/>
          </a:p>
          <a:p>
            <a:pPr marL="267970" indent="-267970"/>
            <a:r>
              <a:rPr lang="en-US">
                <a:latin typeface="Arial"/>
                <a:cs typeface="Arial"/>
              </a:rPr>
              <a:t>Web-client </a:t>
            </a:r>
            <a:r>
              <a:rPr lang="en-US" err="1">
                <a:latin typeface="Arial"/>
                <a:cs typeface="Arial"/>
              </a:rPr>
              <a:t>applicatie</a:t>
            </a:r>
            <a:endParaRPr lang="en-US" err="1"/>
          </a:p>
          <a:p>
            <a:pPr lvl="1"/>
            <a:r>
              <a:rPr lang="en-US">
                <a:latin typeface="Arial"/>
                <a:cs typeface="Arial"/>
              </a:rPr>
              <a:t>SSO </a:t>
            </a:r>
            <a:r>
              <a:rPr lang="en-US" err="1">
                <a:latin typeface="Arial"/>
                <a:cs typeface="Arial"/>
              </a:rPr>
              <a:t>obv</a:t>
            </a:r>
            <a:r>
              <a:rPr lang="en-US">
                <a:latin typeface="Arial"/>
                <a:cs typeface="Arial"/>
              </a:rPr>
              <a:t> SAML</a:t>
            </a:r>
          </a:p>
          <a:p>
            <a:pPr lvl="1"/>
            <a:r>
              <a:rPr lang="en-US" err="1">
                <a:latin typeface="Arial"/>
                <a:cs typeface="Arial"/>
              </a:rPr>
              <a:t>Aanroep</a:t>
            </a:r>
            <a:r>
              <a:rPr lang="en-US">
                <a:latin typeface="Arial"/>
                <a:cs typeface="Arial"/>
              </a:rPr>
              <a:t> </a:t>
            </a:r>
            <a:r>
              <a:rPr lang="en-US" err="1">
                <a:latin typeface="Arial"/>
                <a:cs typeface="Arial"/>
              </a:rPr>
              <a:t>systeem</a:t>
            </a:r>
            <a:r>
              <a:rPr lang="en-US">
                <a:latin typeface="Arial"/>
                <a:cs typeface="Arial"/>
              </a:rPr>
              <a:t>/resource API achter API gateway</a:t>
            </a:r>
            <a:endParaRPr lang="en-US"/>
          </a:p>
          <a:p>
            <a:pPr marL="267970" indent="-267970"/>
            <a:r>
              <a:rPr lang="en-US" err="1">
                <a:latin typeface="Arial"/>
                <a:cs typeface="Arial"/>
              </a:rPr>
              <a:t>Applicatielandschap</a:t>
            </a:r>
            <a:r>
              <a:rPr lang="en-US">
                <a:latin typeface="Arial"/>
                <a:cs typeface="Arial"/>
              </a:rPr>
              <a:t> via API </a:t>
            </a:r>
            <a:r>
              <a:rPr lang="en-US" err="1">
                <a:latin typeface="Arial"/>
                <a:cs typeface="Arial"/>
              </a:rPr>
              <a:t>ontsloten</a:t>
            </a:r>
            <a:endParaRPr lang="en-US"/>
          </a:p>
          <a:p>
            <a:pPr lvl="1"/>
            <a:r>
              <a:rPr lang="en-US" err="1">
                <a:latin typeface="Arial"/>
                <a:cs typeface="Arial"/>
              </a:rPr>
              <a:t>Aanroep</a:t>
            </a:r>
            <a:r>
              <a:rPr lang="en-US">
                <a:latin typeface="Arial"/>
                <a:cs typeface="Arial"/>
              </a:rPr>
              <a:t> microservice API </a:t>
            </a:r>
            <a:r>
              <a:rPr lang="en-US" err="1">
                <a:latin typeface="Arial"/>
                <a:cs typeface="Arial"/>
              </a:rPr>
              <a:t>vanaf</a:t>
            </a:r>
            <a:r>
              <a:rPr lang="en-US">
                <a:latin typeface="Arial"/>
                <a:cs typeface="Arial"/>
              </a:rPr>
              <a:t> convenience API</a:t>
            </a:r>
            <a:endParaRPr lang="en-US"/>
          </a:p>
        </p:txBody>
      </p:sp>
    </p:spTree>
    <p:extLst>
      <p:ext uri="{BB962C8B-B14F-4D97-AF65-F5344CB8AC3E}">
        <p14:creationId xmlns:p14="http://schemas.microsoft.com/office/powerpoint/2010/main" val="2603655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1) </a:t>
            </a:r>
            <a:r>
              <a:rPr lang="en-US" err="1">
                <a:latin typeface="Arial"/>
                <a:cs typeface="Arial"/>
              </a:rPr>
              <a:t>Traditionele</a:t>
            </a:r>
            <a:r>
              <a:rPr lang="en-US">
                <a:latin typeface="Arial"/>
                <a:cs typeface="Arial"/>
              </a:rPr>
              <a:t> </a:t>
            </a:r>
            <a:r>
              <a:rPr lang="en-US" err="1">
                <a:latin typeface="Arial"/>
                <a:cs typeface="Arial"/>
              </a:rPr>
              <a:t>applicatie</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a:cs typeface="Arial"/>
            </a:endParaRPr>
          </a:p>
          <a:p>
            <a:pPr algn="ctr"/>
            <a:r>
              <a:rPr lang="en-US">
                <a:cs typeface="Arial"/>
              </a:rPr>
              <a:t>RBAC</a:t>
            </a:r>
          </a:p>
        </p:txBody>
      </p: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Fat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Cylinder 10">
            <a:extLst>
              <a:ext uri="{FF2B5EF4-FFF2-40B4-BE49-F238E27FC236}">
                <a16:creationId xmlns:a16="http://schemas.microsoft.com/office/drawing/2014/main" id="{4F4C311C-4DE1-246A-F75D-A202E7F22203}"/>
              </a:ext>
            </a:extLst>
          </p:cNvPr>
          <p:cNvSpPr/>
          <p:nvPr/>
        </p:nvSpPr>
        <p:spPr>
          <a:xfrm>
            <a:off x="3912824" y="3766537"/>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17" name="TextBox 16">
            <a:extLst>
              <a:ext uri="{FF2B5EF4-FFF2-40B4-BE49-F238E27FC236}">
                <a16:creationId xmlns:a16="http://schemas.microsoft.com/office/drawing/2014/main" id="{A98BCC18-2BC8-155F-1ED0-8FC5C7C53AAD}"/>
              </a:ext>
            </a:extLst>
          </p:cNvPr>
          <p:cNvSpPr txBox="1"/>
          <p:nvPr/>
        </p:nvSpPr>
        <p:spPr>
          <a:xfrm>
            <a:off x="6808917" y="1615904"/>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inlog</a:t>
            </a:r>
            <a:endParaRPr lang="en-US" err="1">
              <a:cs typeface="Calibri"/>
            </a:endParaRPr>
          </a:p>
        </p:txBody>
      </p:sp>
    </p:spTree>
    <p:extLst>
      <p:ext uri="{BB962C8B-B14F-4D97-AF65-F5344CB8AC3E}">
        <p14:creationId xmlns:p14="http://schemas.microsoft.com/office/powerpoint/2010/main" val="89421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1a) </a:t>
            </a:r>
            <a:r>
              <a:rPr lang="en-US" err="1">
                <a:latin typeface="Arial"/>
                <a:cs typeface="Arial"/>
              </a:rPr>
              <a:t>Traditionele</a:t>
            </a:r>
            <a:r>
              <a:rPr lang="en-US">
                <a:latin typeface="Arial"/>
                <a:cs typeface="Arial"/>
              </a:rPr>
              <a:t> </a:t>
            </a:r>
            <a:r>
              <a:rPr lang="en-US" err="1">
                <a:latin typeface="Arial"/>
                <a:cs typeface="Arial"/>
              </a:rPr>
              <a:t>applicatie</a:t>
            </a:r>
            <a:r>
              <a:rPr lang="en-US">
                <a:latin typeface="Arial"/>
                <a:cs typeface="Arial"/>
              </a:rPr>
              <a:t> </a:t>
            </a:r>
            <a:r>
              <a:rPr lang="en-US" err="1">
                <a:latin typeface="Arial"/>
                <a:cs typeface="Arial"/>
              </a:rPr>
              <a:t>roept</a:t>
            </a:r>
            <a:r>
              <a:rPr lang="en-US">
                <a:latin typeface="Arial"/>
                <a:cs typeface="Arial"/>
              </a:rPr>
              <a:t> API elders aan</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a:cs typeface="Arial"/>
            </a:endParaRPr>
          </a:p>
          <a:p>
            <a:pPr algn="ctr"/>
            <a:r>
              <a:rPr lang="en-US">
                <a:cs typeface="Arial"/>
              </a:rPr>
              <a:t>RBAC</a:t>
            </a:r>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7520816" y="4211165"/>
            <a:ext cx="1230216" cy="61510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API</a:t>
            </a:r>
            <a:endParaRPr lang="en-US"/>
          </a:p>
        </p:txBody>
      </p:sp>
      <p:sp>
        <p:nvSpPr>
          <p:cNvPr id="7" name="Rectangle 6">
            <a:extLst>
              <a:ext uri="{FF2B5EF4-FFF2-40B4-BE49-F238E27FC236}">
                <a16:creationId xmlns:a16="http://schemas.microsoft.com/office/drawing/2014/main" id="{67036D8E-7B4A-3867-5E77-CC8F4DF0C61B}"/>
              </a:ext>
            </a:extLst>
          </p:cNvPr>
          <p:cNvSpPr/>
          <p:nvPr/>
        </p:nvSpPr>
        <p:spPr>
          <a:xfrm>
            <a:off x="7098534" y="4835486"/>
            <a:ext cx="201057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cxnSp>
        <p:nvCxnSpPr>
          <p:cNvPr id="10" name="Straight Arrow Connector 9">
            <a:extLst>
              <a:ext uri="{FF2B5EF4-FFF2-40B4-BE49-F238E27FC236}">
                <a16:creationId xmlns:a16="http://schemas.microsoft.com/office/drawing/2014/main" id="{99DAF1CF-C87A-FDA8-1AD8-9E37804F678A}"/>
              </a:ext>
            </a:extLst>
          </p:cNvPr>
          <p:cNvCxnSpPr/>
          <p:nvPr/>
        </p:nvCxnSpPr>
        <p:spPr>
          <a:xfrm>
            <a:off x="6770324" y="3396407"/>
            <a:ext cx="1395470" cy="183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8147430" y="3414770"/>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Fat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Cylinder 2">
            <a:extLst>
              <a:ext uri="{FF2B5EF4-FFF2-40B4-BE49-F238E27FC236}">
                <a16:creationId xmlns:a16="http://schemas.microsoft.com/office/drawing/2014/main" id="{9DA035FD-896E-CA69-E7D7-39D68CE17B37}"/>
              </a:ext>
            </a:extLst>
          </p:cNvPr>
          <p:cNvSpPr/>
          <p:nvPr/>
        </p:nvSpPr>
        <p:spPr>
          <a:xfrm>
            <a:off x="3912824" y="3766537"/>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14" name="TextBox 13">
            <a:extLst>
              <a:ext uri="{FF2B5EF4-FFF2-40B4-BE49-F238E27FC236}">
                <a16:creationId xmlns:a16="http://schemas.microsoft.com/office/drawing/2014/main" id="{60A1AAD3-15B2-05B7-736B-5D744F97114F}"/>
              </a:ext>
            </a:extLst>
          </p:cNvPr>
          <p:cNvSpPr txBox="1"/>
          <p:nvPr/>
        </p:nvSpPr>
        <p:spPr>
          <a:xfrm>
            <a:off x="6808917" y="1615904"/>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inlog</a:t>
            </a:r>
            <a:endParaRPr lang="en-US" err="1">
              <a:cs typeface="Calibri"/>
            </a:endParaRPr>
          </a:p>
        </p:txBody>
      </p:sp>
      <p:sp>
        <p:nvSpPr>
          <p:cNvPr id="15" name="Cylinder 14">
            <a:extLst>
              <a:ext uri="{FF2B5EF4-FFF2-40B4-BE49-F238E27FC236}">
                <a16:creationId xmlns:a16="http://schemas.microsoft.com/office/drawing/2014/main" id="{4CC66F08-AAD3-3BC5-52A1-DF09A8189DDB}"/>
              </a:ext>
            </a:extLst>
          </p:cNvPr>
          <p:cNvSpPr/>
          <p:nvPr/>
        </p:nvSpPr>
        <p:spPr>
          <a:xfrm>
            <a:off x="6597966" y="5671536"/>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17" name="Rectangle 16">
            <a:extLst>
              <a:ext uri="{FF2B5EF4-FFF2-40B4-BE49-F238E27FC236}">
                <a16:creationId xmlns:a16="http://schemas.microsoft.com/office/drawing/2014/main" id="{63B6E0D1-AEDE-09F3-C0CF-4D4CB648FB55}"/>
              </a:ext>
            </a:extLst>
          </p:cNvPr>
          <p:cNvSpPr/>
          <p:nvPr/>
        </p:nvSpPr>
        <p:spPr>
          <a:xfrm>
            <a:off x="7997373" y="3488871"/>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23" name="Ribbon: Tilted Up 22">
            <a:extLst>
              <a:ext uri="{FF2B5EF4-FFF2-40B4-BE49-F238E27FC236}">
                <a16:creationId xmlns:a16="http://schemas.microsoft.com/office/drawing/2014/main" id="{CD164E25-677D-600D-E3D9-CAA5BB6134FE}"/>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330010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E55E382C-1C45-7301-968C-5E5EB56A60CA}"/>
              </a:ext>
            </a:extLst>
          </p:cNvPr>
          <p:cNvSpPr>
            <a:spLocks noGrp="1"/>
          </p:cNvSpPr>
          <p:nvPr>
            <p:ph idx="1"/>
          </p:nvPr>
        </p:nvSpPr>
        <p:spPr>
          <a:xfrm>
            <a:off x="1080000" y="1800000"/>
            <a:ext cx="10582188" cy="4500000"/>
          </a:xfrm>
        </p:spPr>
        <p:txBody>
          <a:bodyPr/>
          <a:lstStyle/>
          <a:p>
            <a:pPr marL="267970" indent="-267970"/>
            <a:r>
              <a:rPr lang="nl-NL" dirty="0">
                <a:latin typeface="Arial"/>
                <a:cs typeface="Arial"/>
              </a:rPr>
              <a:t>Dit document beschrijft in het kort de architectuurprincipes waar rekening mee wordt gehouden en voorgestelde patronen voor toegang tot </a:t>
            </a:r>
            <a:r>
              <a:rPr lang="nl-NL" dirty="0" err="1">
                <a:latin typeface="Arial"/>
                <a:cs typeface="Arial"/>
              </a:rPr>
              <a:t>API's</a:t>
            </a:r>
            <a:r>
              <a:rPr lang="nl-NL" dirty="0">
                <a:latin typeface="Arial"/>
                <a:cs typeface="Arial"/>
              </a:rPr>
              <a:t>,  rekening houdend met IAM kaders. </a:t>
            </a:r>
            <a:endParaRPr lang="nl-NL" dirty="0"/>
          </a:p>
          <a:p>
            <a:pPr marL="267970" indent="-267970"/>
            <a:endParaRPr lang="nl-NL" dirty="0"/>
          </a:p>
          <a:p>
            <a:pPr marL="267970" indent="-267970"/>
            <a:r>
              <a:rPr lang="nl-NL" dirty="0">
                <a:latin typeface="Arial"/>
                <a:cs typeface="Arial"/>
              </a:rPr>
              <a:t>Zie de </a:t>
            </a:r>
            <a:r>
              <a:rPr lang="nl-NL" dirty="0" err="1">
                <a:latin typeface="Arial"/>
                <a:cs typeface="Arial"/>
              </a:rPr>
              <a:t>notes</a:t>
            </a:r>
            <a:r>
              <a:rPr lang="nl-NL" dirty="0">
                <a:latin typeface="Arial"/>
                <a:cs typeface="Arial"/>
              </a:rPr>
              <a:t> onder de dia voor een toelichting</a:t>
            </a:r>
          </a:p>
        </p:txBody>
      </p:sp>
    </p:spTree>
    <p:extLst>
      <p:ext uri="{BB962C8B-B14F-4D97-AF65-F5344CB8AC3E}">
        <p14:creationId xmlns:p14="http://schemas.microsoft.com/office/powerpoint/2010/main" val="922041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a:xfrm>
            <a:off x="1080000" y="1080000"/>
            <a:ext cx="10646303" cy="720000"/>
          </a:xfrm>
        </p:spPr>
        <p:txBody>
          <a:bodyPr/>
          <a:lstStyle/>
          <a:p>
            <a:r>
              <a:rPr lang="en-US">
                <a:latin typeface="Arial"/>
                <a:cs typeface="Arial"/>
              </a:rPr>
              <a:t>1b) </a:t>
            </a:r>
            <a:r>
              <a:rPr lang="en-US" err="1">
                <a:latin typeface="Arial"/>
                <a:cs typeface="Arial"/>
              </a:rPr>
              <a:t>Applicatie</a:t>
            </a:r>
            <a:r>
              <a:rPr lang="en-US">
                <a:latin typeface="Arial"/>
                <a:cs typeface="Arial"/>
              </a:rPr>
              <a:t> </a:t>
            </a:r>
            <a:r>
              <a:rPr lang="en-US" err="1">
                <a:latin typeface="Arial"/>
                <a:cs typeface="Arial"/>
              </a:rPr>
              <a:t>consumeert</a:t>
            </a:r>
            <a:r>
              <a:rPr lang="en-US">
                <a:latin typeface="Arial"/>
                <a:cs typeface="Arial"/>
              </a:rPr>
              <a:t> API van </a:t>
            </a:r>
            <a:r>
              <a:rPr lang="en-US" err="1">
                <a:latin typeface="Arial"/>
                <a:cs typeface="Arial"/>
              </a:rPr>
              <a:t>andere</a:t>
            </a:r>
            <a:r>
              <a:rPr lang="en-US">
                <a:latin typeface="Arial"/>
                <a:cs typeface="Arial"/>
              </a:rPr>
              <a:t> </a:t>
            </a:r>
            <a:r>
              <a:rPr lang="en-US" err="1">
                <a:latin typeface="Arial"/>
                <a:cs typeface="Arial"/>
              </a:rPr>
              <a:t>applicatie</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6596550" y="4313135"/>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a:cs typeface="Arial"/>
            </a:endParaRPr>
          </a:p>
          <a:p>
            <a:pPr algn="ctr"/>
            <a:r>
              <a:rPr lang="en-US">
                <a:cs typeface="Arial"/>
              </a:rPr>
              <a:t>RBAC</a:t>
            </a:r>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5453782" y="4211165"/>
            <a:ext cx="1230216" cy="615108"/>
          </a:xfrm>
          <a:prstGeom prst="flowChartOffpage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API</a:t>
            </a:r>
            <a:endParaRPr lang="en-US"/>
          </a:p>
        </p:txBody>
      </p:sp>
      <p:sp>
        <p:nvSpPr>
          <p:cNvPr id="7" name="Rectangle 6">
            <a:extLst>
              <a:ext uri="{FF2B5EF4-FFF2-40B4-BE49-F238E27FC236}">
                <a16:creationId xmlns:a16="http://schemas.microsoft.com/office/drawing/2014/main" id="{67036D8E-7B4A-3867-5E77-CC8F4DF0C61B}"/>
              </a:ext>
            </a:extLst>
          </p:cNvPr>
          <p:cNvSpPr/>
          <p:nvPr/>
        </p:nvSpPr>
        <p:spPr>
          <a:xfrm>
            <a:off x="2868120" y="1927624"/>
            <a:ext cx="201057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10372120" y="4728563"/>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6596549" y="3027833"/>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Fat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7985131" y="3865574"/>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Cylinder 2">
            <a:extLst>
              <a:ext uri="{FF2B5EF4-FFF2-40B4-BE49-F238E27FC236}">
                <a16:creationId xmlns:a16="http://schemas.microsoft.com/office/drawing/2014/main" id="{9DA035FD-896E-CA69-E7D7-39D68CE17B37}"/>
              </a:ext>
            </a:extLst>
          </p:cNvPr>
          <p:cNvSpPr/>
          <p:nvPr/>
        </p:nvSpPr>
        <p:spPr>
          <a:xfrm>
            <a:off x="6137514" y="5080330"/>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14" name="TextBox 13">
            <a:extLst>
              <a:ext uri="{FF2B5EF4-FFF2-40B4-BE49-F238E27FC236}">
                <a16:creationId xmlns:a16="http://schemas.microsoft.com/office/drawing/2014/main" id="{60A1AAD3-15B2-05B7-736B-5D744F97114F}"/>
              </a:ext>
            </a:extLst>
          </p:cNvPr>
          <p:cNvSpPr txBox="1"/>
          <p:nvPr/>
        </p:nvSpPr>
        <p:spPr>
          <a:xfrm>
            <a:off x="1571262" y="1598387"/>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inlog</a:t>
            </a:r>
            <a:endParaRPr lang="en-US" err="1">
              <a:cs typeface="Calibri"/>
            </a:endParaRPr>
          </a:p>
        </p:txBody>
      </p:sp>
      <p:sp>
        <p:nvSpPr>
          <p:cNvPr id="15" name="Cylinder 14">
            <a:extLst>
              <a:ext uri="{FF2B5EF4-FFF2-40B4-BE49-F238E27FC236}">
                <a16:creationId xmlns:a16="http://schemas.microsoft.com/office/drawing/2014/main" id="{4CC66F08-AAD3-3BC5-52A1-DF09A8189DDB}"/>
              </a:ext>
            </a:extLst>
          </p:cNvPr>
          <p:cNvSpPr/>
          <p:nvPr/>
        </p:nvSpPr>
        <p:spPr>
          <a:xfrm>
            <a:off x="2621552" y="2763674"/>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23" name="Ribbon: Tilted Up 22">
            <a:extLst>
              <a:ext uri="{FF2B5EF4-FFF2-40B4-BE49-F238E27FC236}">
                <a16:creationId xmlns:a16="http://schemas.microsoft.com/office/drawing/2014/main" id="{CD164E25-677D-600D-E3D9-CAA5BB6134FE}"/>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
        <p:nvSpPr>
          <p:cNvPr id="18" name="TextBox 17">
            <a:extLst>
              <a:ext uri="{FF2B5EF4-FFF2-40B4-BE49-F238E27FC236}">
                <a16:creationId xmlns:a16="http://schemas.microsoft.com/office/drawing/2014/main" id="{5B0D254F-44EF-1DC0-9E00-7097457A2D5B}"/>
              </a:ext>
            </a:extLst>
          </p:cNvPr>
          <p:cNvSpPr txBox="1"/>
          <p:nvPr/>
        </p:nvSpPr>
        <p:spPr>
          <a:xfrm>
            <a:off x="7395744" y="25530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inlog</a:t>
            </a:r>
            <a:endParaRPr lang="en-US" err="1">
              <a:cs typeface="Calibri"/>
            </a:endParaRPr>
          </a:p>
        </p:txBody>
      </p:sp>
      <p:cxnSp>
        <p:nvCxnSpPr>
          <p:cNvPr id="4" name="Straight Arrow Connector 3">
            <a:extLst>
              <a:ext uri="{FF2B5EF4-FFF2-40B4-BE49-F238E27FC236}">
                <a16:creationId xmlns:a16="http://schemas.microsoft.com/office/drawing/2014/main" id="{669C7230-792B-DF47-D104-1E4F5CE38B29}"/>
              </a:ext>
            </a:extLst>
          </p:cNvPr>
          <p:cNvCxnSpPr/>
          <p:nvPr/>
        </p:nvCxnSpPr>
        <p:spPr>
          <a:xfrm>
            <a:off x="3676870" y="3164490"/>
            <a:ext cx="2373585" cy="100724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70AC18E-E362-A24A-744F-30F7668DFFB4}"/>
              </a:ext>
            </a:extLst>
          </p:cNvPr>
          <p:cNvSpPr/>
          <p:nvPr/>
        </p:nvSpPr>
        <p:spPr>
          <a:xfrm>
            <a:off x="5107028" y="3576457"/>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l" defTabSz="912813" rtl="0" fontAlgn="base">
              <a:spcBef>
                <a:spcPct val="0"/>
              </a:spcBef>
              <a:spcAft>
                <a:spcPct val="0"/>
              </a:spcAft>
              <a:defRPr sz="2400" kern="1200">
                <a:solidFill>
                  <a:schemeClr val="lt1"/>
                </a:solidFill>
                <a:latin typeface="+mn-lt"/>
                <a:ea typeface="+mn-ea"/>
                <a:cs typeface="+mn-cs"/>
              </a:defRPr>
            </a:lvl1pPr>
            <a:lvl2pPr marL="455613" indent="1588" algn="l" defTabSz="912813" rtl="0" fontAlgn="base">
              <a:spcBef>
                <a:spcPct val="0"/>
              </a:spcBef>
              <a:spcAft>
                <a:spcPct val="0"/>
              </a:spcAft>
              <a:defRPr sz="2400" kern="1200">
                <a:solidFill>
                  <a:schemeClr val="lt1"/>
                </a:solidFill>
                <a:latin typeface="+mn-lt"/>
                <a:ea typeface="+mn-ea"/>
                <a:cs typeface="+mn-cs"/>
              </a:defRPr>
            </a:lvl2pPr>
            <a:lvl3pPr marL="912813" indent="1588" algn="l" defTabSz="912813" rtl="0" fontAlgn="base">
              <a:spcBef>
                <a:spcPct val="0"/>
              </a:spcBef>
              <a:spcAft>
                <a:spcPct val="0"/>
              </a:spcAft>
              <a:defRPr sz="2400" kern="1200">
                <a:solidFill>
                  <a:schemeClr val="lt1"/>
                </a:solidFill>
                <a:latin typeface="+mn-lt"/>
                <a:ea typeface="+mn-ea"/>
                <a:cs typeface="+mn-cs"/>
              </a:defRPr>
            </a:lvl3pPr>
            <a:lvl4pPr marL="1370013" indent="1588" algn="l" defTabSz="912813" rtl="0" fontAlgn="base">
              <a:spcBef>
                <a:spcPct val="0"/>
              </a:spcBef>
              <a:spcAft>
                <a:spcPct val="0"/>
              </a:spcAft>
              <a:defRPr sz="2400" kern="1200">
                <a:solidFill>
                  <a:schemeClr val="lt1"/>
                </a:solidFill>
                <a:latin typeface="+mn-lt"/>
                <a:ea typeface="+mn-ea"/>
                <a:cs typeface="+mn-cs"/>
              </a:defRPr>
            </a:lvl4pPr>
            <a:lvl5pPr marL="1827213" indent="1588" algn="l" defTabSz="9128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600">
                <a:cs typeface="Arial"/>
              </a:rPr>
              <a:t>Policy</a:t>
            </a:r>
          </a:p>
          <a:p>
            <a:pPr algn="ctr"/>
            <a:r>
              <a:rPr lang="en-US" sz="1600">
                <a:cs typeface="Arial"/>
              </a:rPr>
              <a:t>engine</a:t>
            </a:r>
          </a:p>
        </p:txBody>
      </p:sp>
    </p:spTree>
    <p:extLst>
      <p:ext uri="{BB962C8B-B14F-4D97-AF65-F5344CB8AC3E}">
        <p14:creationId xmlns:p14="http://schemas.microsoft.com/office/powerpoint/2010/main" val="1445107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2) LDAP / SSO </a:t>
            </a:r>
            <a:r>
              <a:rPr lang="en-US" err="1">
                <a:latin typeface="Arial"/>
                <a:cs typeface="Arial"/>
              </a:rPr>
              <a:t>applicatie</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p>
        </p:txBody>
      </p: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Browser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9AB4D61A-7B43-476C-06BE-4A234CCC8EB7}"/>
              </a:ext>
            </a:extLst>
          </p:cNvPr>
          <p:cNvSpPr/>
          <p:nvPr/>
        </p:nvSpPr>
        <p:spPr>
          <a:xfrm>
            <a:off x="8811606" y="1636579"/>
            <a:ext cx="1340384" cy="91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AD</a:t>
            </a:r>
            <a:endParaRPr lang="en-US"/>
          </a:p>
        </p:txBody>
      </p:sp>
      <p:cxnSp>
        <p:nvCxnSpPr>
          <p:cNvPr id="16" name="Straight Arrow Connector 15">
            <a:extLst>
              <a:ext uri="{FF2B5EF4-FFF2-40B4-BE49-F238E27FC236}">
                <a16:creationId xmlns:a16="http://schemas.microsoft.com/office/drawing/2014/main" id="{184975DB-4882-E519-3CA2-3A009BC05E03}"/>
              </a:ext>
            </a:extLst>
          </p:cNvPr>
          <p:cNvCxnSpPr>
            <a:cxnSpLocks/>
          </p:cNvCxnSpPr>
          <p:nvPr/>
        </p:nvCxnSpPr>
        <p:spPr>
          <a:xfrm>
            <a:off x="6807046" y="2166190"/>
            <a:ext cx="2304361"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5C55E9-16D0-FF2A-6E34-77B0B7CA5072}"/>
              </a:ext>
            </a:extLst>
          </p:cNvPr>
          <p:cNvSpPr txBox="1"/>
          <p:nvPr/>
        </p:nvSpPr>
        <p:spPr>
          <a:xfrm>
            <a:off x="7516488" y="1833619"/>
            <a:ext cx="12283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ＭＳ Ｐゴシック"/>
                <a:cs typeface="Calibri"/>
              </a:rPr>
              <a:t>SSO</a:t>
            </a:r>
            <a:endParaRPr lang="en-US">
              <a:cs typeface="Calibri" charset="0"/>
            </a:endParaRPr>
          </a:p>
          <a:p>
            <a:r>
              <a:rPr lang="en-US">
                <a:latin typeface="Calibri"/>
                <a:ea typeface="ＭＳ Ｐゴシック"/>
                <a:cs typeface="Calibri"/>
              </a:rPr>
              <a:t>RBAC</a:t>
            </a:r>
          </a:p>
        </p:txBody>
      </p:sp>
      <p:sp>
        <p:nvSpPr>
          <p:cNvPr id="7" name="Cylinder 6">
            <a:extLst>
              <a:ext uri="{FF2B5EF4-FFF2-40B4-BE49-F238E27FC236}">
                <a16:creationId xmlns:a16="http://schemas.microsoft.com/office/drawing/2014/main" id="{753402DE-B619-0828-A58C-3D445EE93360}"/>
              </a:ext>
            </a:extLst>
          </p:cNvPr>
          <p:cNvSpPr/>
          <p:nvPr/>
        </p:nvSpPr>
        <p:spPr>
          <a:xfrm>
            <a:off x="3912824" y="3766537"/>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22" name="TextBox 21">
            <a:extLst>
              <a:ext uri="{FF2B5EF4-FFF2-40B4-BE49-F238E27FC236}">
                <a16:creationId xmlns:a16="http://schemas.microsoft.com/office/drawing/2014/main" id="{5C246A04-B7DD-E332-90F3-918E685B3779}"/>
              </a:ext>
            </a:extLst>
          </p:cNvPr>
          <p:cNvSpPr txBox="1"/>
          <p:nvPr/>
        </p:nvSpPr>
        <p:spPr>
          <a:xfrm>
            <a:off x="9766203" y="15614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Workspace </a:t>
            </a:r>
            <a:r>
              <a:rPr lang="en-US" err="1">
                <a:latin typeface="Calibri"/>
                <a:ea typeface="ＭＳ Ｐゴシック"/>
                <a:cs typeface="Calibri"/>
              </a:rPr>
              <a:t>inlog</a:t>
            </a:r>
            <a:endParaRPr lang="en-US" err="1">
              <a:cs typeface="Calibri"/>
            </a:endParaRPr>
          </a:p>
        </p:txBody>
      </p:sp>
      <p:cxnSp>
        <p:nvCxnSpPr>
          <p:cNvPr id="10" name="Connector: Curved 9">
            <a:extLst>
              <a:ext uri="{FF2B5EF4-FFF2-40B4-BE49-F238E27FC236}">
                <a16:creationId xmlns:a16="http://schemas.microsoft.com/office/drawing/2014/main" id="{09F93EDC-9074-EC4B-0D3F-056C564646CD}"/>
              </a:ext>
            </a:extLst>
          </p:cNvPr>
          <p:cNvCxnSpPr/>
          <p:nvPr/>
        </p:nvCxnSpPr>
        <p:spPr>
          <a:xfrm flipV="1">
            <a:off x="4913087" y="2552699"/>
            <a:ext cx="4579254" cy="1643744"/>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25B783-C73F-5D88-EE50-83DA5D42D769}"/>
              </a:ext>
            </a:extLst>
          </p:cNvPr>
          <p:cNvSpPr txBox="1"/>
          <p:nvPr/>
        </p:nvSpPr>
        <p:spPr>
          <a:xfrm>
            <a:off x="7280630" y="2913119"/>
            <a:ext cx="12283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ＭＳ Ｐゴシック"/>
                <a:cs typeface="Calibri"/>
              </a:rPr>
              <a:t>LDAP</a:t>
            </a:r>
            <a:endParaRPr lang="en-US"/>
          </a:p>
        </p:txBody>
      </p:sp>
    </p:spTree>
    <p:extLst>
      <p:ext uri="{BB962C8B-B14F-4D97-AF65-F5344CB8AC3E}">
        <p14:creationId xmlns:p14="http://schemas.microsoft.com/office/powerpoint/2010/main" val="76516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2a) LDAP / SSO </a:t>
            </a:r>
            <a:r>
              <a:rPr lang="en-US" err="1">
                <a:latin typeface="Arial"/>
                <a:cs typeface="Arial"/>
              </a:rPr>
              <a:t>applicatie</a:t>
            </a:r>
            <a:r>
              <a:rPr lang="en-US">
                <a:latin typeface="Arial"/>
                <a:cs typeface="Arial"/>
              </a:rPr>
              <a:t> </a:t>
            </a:r>
            <a:r>
              <a:rPr lang="en-US" err="1">
                <a:latin typeface="Arial"/>
                <a:cs typeface="Arial"/>
              </a:rPr>
              <a:t>roept</a:t>
            </a:r>
            <a:r>
              <a:rPr lang="en-US">
                <a:latin typeface="Arial"/>
                <a:cs typeface="Arial"/>
              </a:rPr>
              <a:t> API </a:t>
            </a:r>
            <a:r>
              <a:rPr lang="en-US" err="1">
                <a:latin typeface="Arial"/>
                <a:cs typeface="Arial"/>
              </a:rPr>
              <a:t>eldes</a:t>
            </a:r>
            <a:r>
              <a:rPr lang="en-US">
                <a:latin typeface="Arial"/>
                <a:cs typeface="Arial"/>
              </a:rPr>
              <a:t> aan</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7520816" y="4211165"/>
            <a:ext cx="1230216" cy="61510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API</a:t>
            </a:r>
          </a:p>
        </p:txBody>
      </p:sp>
      <p:sp>
        <p:nvSpPr>
          <p:cNvPr id="7" name="Rectangle 6">
            <a:extLst>
              <a:ext uri="{FF2B5EF4-FFF2-40B4-BE49-F238E27FC236}">
                <a16:creationId xmlns:a16="http://schemas.microsoft.com/office/drawing/2014/main" id="{67036D8E-7B4A-3867-5E77-CC8F4DF0C61B}"/>
              </a:ext>
            </a:extLst>
          </p:cNvPr>
          <p:cNvSpPr/>
          <p:nvPr/>
        </p:nvSpPr>
        <p:spPr>
          <a:xfrm>
            <a:off x="7098534" y="4835486"/>
            <a:ext cx="201057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cxnSp>
        <p:nvCxnSpPr>
          <p:cNvPr id="10" name="Straight Arrow Connector 9">
            <a:extLst>
              <a:ext uri="{FF2B5EF4-FFF2-40B4-BE49-F238E27FC236}">
                <a16:creationId xmlns:a16="http://schemas.microsoft.com/office/drawing/2014/main" id="{99DAF1CF-C87A-FDA8-1AD8-9E37804F678A}"/>
              </a:ext>
            </a:extLst>
          </p:cNvPr>
          <p:cNvCxnSpPr/>
          <p:nvPr/>
        </p:nvCxnSpPr>
        <p:spPr>
          <a:xfrm>
            <a:off x="6770324" y="3396407"/>
            <a:ext cx="1395470" cy="183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8147430" y="3414770"/>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Browser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Isosceles Triangle 3">
            <a:extLst>
              <a:ext uri="{FF2B5EF4-FFF2-40B4-BE49-F238E27FC236}">
                <a16:creationId xmlns:a16="http://schemas.microsoft.com/office/drawing/2014/main" id="{4875B554-79C3-5D42-DFD7-740B01444BBB}"/>
              </a:ext>
            </a:extLst>
          </p:cNvPr>
          <p:cNvSpPr/>
          <p:nvPr/>
        </p:nvSpPr>
        <p:spPr>
          <a:xfrm>
            <a:off x="8811606" y="1636579"/>
            <a:ext cx="1340384" cy="91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AD</a:t>
            </a:r>
            <a:endParaRPr lang="en-US"/>
          </a:p>
        </p:txBody>
      </p:sp>
      <p:cxnSp>
        <p:nvCxnSpPr>
          <p:cNvPr id="15" name="Straight Arrow Connector 14">
            <a:extLst>
              <a:ext uri="{FF2B5EF4-FFF2-40B4-BE49-F238E27FC236}">
                <a16:creationId xmlns:a16="http://schemas.microsoft.com/office/drawing/2014/main" id="{A362FBE4-E1E1-9E45-9BDF-90CAC95889B4}"/>
              </a:ext>
            </a:extLst>
          </p:cNvPr>
          <p:cNvCxnSpPr>
            <a:cxnSpLocks/>
          </p:cNvCxnSpPr>
          <p:nvPr/>
        </p:nvCxnSpPr>
        <p:spPr>
          <a:xfrm>
            <a:off x="6807046" y="2166190"/>
            <a:ext cx="2304361"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Cylinder 20">
            <a:extLst>
              <a:ext uri="{FF2B5EF4-FFF2-40B4-BE49-F238E27FC236}">
                <a16:creationId xmlns:a16="http://schemas.microsoft.com/office/drawing/2014/main" id="{8E96DF54-B3D2-0E98-2CDC-EC3BEDB40C98}"/>
              </a:ext>
            </a:extLst>
          </p:cNvPr>
          <p:cNvSpPr/>
          <p:nvPr/>
        </p:nvSpPr>
        <p:spPr>
          <a:xfrm>
            <a:off x="3912824" y="3766537"/>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3" name="TextBox 2">
            <a:extLst>
              <a:ext uri="{FF2B5EF4-FFF2-40B4-BE49-F238E27FC236}">
                <a16:creationId xmlns:a16="http://schemas.microsoft.com/office/drawing/2014/main" id="{F03E93D2-3F6C-9961-47DD-F655C1E96069}"/>
              </a:ext>
            </a:extLst>
          </p:cNvPr>
          <p:cNvSpPr txBox="1"/>
          <p:nvPr/>
        </p:nvSpPr>
        <p:spPr>
          <a:xfrm>
            <a:off x="9766203" y="15614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Workspace </a:t>
            </a:r>
            <a:r>
              <a:rPr lang="en-US" err="1">
                <a:latin typeface="Calibri"/>
                <a:ea typeface="ＭＳ Ｐゴシック"/>
                <a:cs typeface="Calibri"/>
              </a:rPr>
              <a:t>inlog</a:t>
            </a:r>
            <a:endParaRPr lang="en-US" err="1">
              <a:cs typeface="Calibri"/>
            </a:endParaRPr>
          </a:p>
        </p:txBody>
      </p:sp>
      <p:sp>
        <p:nvSpPr>
          <p:cNvPr id="14" name="Rectangle 13">
            <a:extLst>
              <a:ext uri="{FF2B5EF4-FFF2-40B4-BE49-F238E27FC236}">
                <a16:creationId xmlns:a16="http://schemas.microsoft.com/office/drawing/2014/main" id="{891D18E5-5AB6-8D5A-76D4-D7D5DA9D2049}"/>
              </a:ext>
            </a:extLst>
          </p:cNvPr>
          <p:cNvSpPr/>
          <p:nvPr/>
        </p:nvSpPr>
        <p:spPr>
          <a:xfrm>
            <a:off x="7997373" y="3488871"/>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cxnSp>
        <p:nvCxnSpPr>
          <p:cNvPr id="26" name="Connector: Curved 25">
            <a:extLst>
              <a:ext uri="{FF2B5EF4-FFF2-40B4-BE49-F238E27FC236}">
                <a16:creationId xmlns:a16="http://schemas.microsoft.com/office/drawing/2014/main" id="{F5D73937-C164-7D57-7DF0-2B0061B5CC8E}"/>
              </a:ext>
            </a:extLst>
          </p:cNvPr>
          <p:cNvCxnSpPr/>
          <p:nvPr/>
        </p:nvCxnSpPr>
        <p:spPr>
          <a:xfrm flipV="1">
            <a:off x="4948121" y="2561457"/>
            <a:ext cx="4579254" cy="1643744"/>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3172361-A019-DA34-3A42-CC80DC3EBA4E}"/>
              </a:ext>
            </a:extLst>
          </p:cNvPr>
          <p:cNvSpPr txBox="1"/>
          <p:nvPr/>
        </p:nvSpPr>
        <p:spPr>
          <a:xfrm>
            <a:off x="7752344" y="2631905"/>
            <a:ext cx="12283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ＭＳ Ｐゴシック"/>
                <a:cs typeface="Calibri"/>
              </a:rPr>
              <a:t>LDAP</a:t>
            </a:r>
            <a:endParaRPr lang="en-US"/>
          </a:p>
        </p:txBody>
      </p:sp>
      <p:sp>
        <p:nvSpPr>
          <p:cNvPr id="29" name="Cylinder 28">
            <a:extLst>
              <a:ext uri="{FF2B5EF4-FFF2-40B4-BE49-F238E27FC236}">
                <a16:creationId xmlns:a16="http://schemas.microsoft.com/office/drawing/2014/main" id="{4DCCE2FB-813A-5F29-6571-ECB1C3C88B40}"/>
              </a:ext>
            </a:extLst>
          </p:cNvPr>
          <p:cNvSpPr/>
          <p:nvPr/>
        </p:nvSpPr>
        <p:spPr>
          <a:xfrm>
            <a:off x="6697751" y="5617108"/>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nl-NL"/>
            </a:defPPr>
            <a:lvl1pPr algn="l" defTabSz="912813" rtl="0" fontAlgn="base">
              <a:spcBef>
                <a:spcPct val="0"/>
              </a:spcBef>
              <a:spcAft>
                <a:spcPct val="0"/>
              </a:spcAft>
              <a:defRPr sz="2400" kern="1200">
                <a:solidFill>
                  <a:schemeClr val="lt1"/>
                </a:solidFill>
                <a:latin typeface="+mn-lt"/>
                <a:ea typeface="+mn-ea"/>
                <a:cs typeface="+mn-cs"/>
              </a:defRPr>
            </a:lvl1pPr>
            <a:lvl2pPr marL="455613" indent="1588" algn="l" defTabSz="912813" rtl="0" fontAlgn="base">
              <a:spcBef>
                <a:spcPct val="0"/>
              </a:spcBef>
              <a:spcAft>
                <a:spcPct val="0"/>
              </a:spcAft>
              <a:defRPr sz="2400" kern="1200">
                <a:solidFill>
                  <a:schemeClr val="lt1"/>
                </a:solidFill>
                <a:latin typeface="+mn-lt"/>
                <a:ea typeface="+mn-ea"/>
                <a:cs typeface="+mn-cs"/>
              </a:defRPr>
            </a:lvl2pPr>
            <a:lvl3pPr marL="912813" indent="1588" algn="l" defTabSz="912813" rtl="0" fontAlgn="base">
              <a:spcBef>
                <a:spcPct val="0"/>
              </a:spcBef>
              <a:spcAft>
                <a:spcPct val="0"/>
              </a:spcAft>
              <a:defRPr sz="2400" kern="1200">
                <a:solidFill>
                  <a:schemeClr val="lt1"/>
                </a:solidFill>
                <a:latin typeface="+mn-lt"/>
                <a:ea typeface="+mn-ea"/>
                <a:cs typeface="+mn-cs"/>
              </a:defRPr>
            </a:lvl3pPr>
            <a:lvl4pPr marL="1370013" indent="1588" algn="l" defTabSz="912813" rtl="0" fontAlgn="base">
              <a:spcBef>
                <a:spcPct val="0"/>
              </a:spcBef>
              <a:spcAft>
                <a:spcPct val="0"/>
              </a:spcAft>
              <a:defRPr sz="2400" kern="1200">
                <a:solidFill>
                  <a:schemeClr val="lt1"/>
                </a:solidFill>
                <a:latin typeface="+mn-lt"/>
                <a:ea typeface="+mn-ea"/>
                <a:cs typeface="+mn-cs"/>
              </a:defRPr>
            </a:lvl4pPr>
            <a:lvl5pPr marL="1827213" indent="1588" algn="l" defTabSz="9128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a:cs typeface="Arial"/>
              </a:rPr>
              <a:t>DB</a:t>
            </a:r>
          </a:p>
        </p:txBody>
      </p:sp>
      <p:sp>
        <p:nvSpPr>
          <p:cNvPr id="33" name="Ribbon: Tilted Up 32">
            <a:extLst>
              <a:ext uri="{FF2B5EF4-FFF2-40B4-BE49-F238E27FC236}">
                <a16:creationId xmlns:a16="http://schemas.microsoft.com/office/drawing/2014/main" id="{4E4D0E6B-60A8-DDFD-F2B4-EAA8F3722EF9}"/>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
        <p:nvSpPr>
          <p:cNvPr id="11" name="TextBox 10">
            <a:extLst>
              <a:ext uri="{FF2B5EF4-FFF2-40B4-BE49-F238E27FC236}">
                <a16:creationId xmlns:a16="http://schemas.microsoft.com/office/drawing/2014/main" id="{75BE9116-2920-03C5-AE54-7C1909EFC574}"/>
              </a:ext>
            </a:extLst>
          </p:cNvPr>
          <p:cNvSpPr txBox="1"/>
          <p:nvPr/>
        </p:nvSpPr>
        <p:spPr>
          <a:xfrm>
            <a:off x="6807040" y="1728516"/>
            <a:ext cx="12283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ＭＳ Ｐゴシック"/>
                <a:cs typeface="Calibri"/>
              </a:rPr>
              <a:t>SSO</a:t>
            </a:r>
            <a:endParaRPr lang="en-US">
              <a:cs typeface="Calibri" charset="0"/>
            </a:endParaRPr>
          </a:p>
          <a:p>
            <a:r>
              <a:rPr lang="en-US">
                <a:latin typeface="Calibri"/>
                <a:ea typeface="ＭＳ Ｐゴシック"/>
                <a:cs typeface="Calibri"/>
              </a:rPr>
              <a:t>RBAC</a:t>
            </a:r>
          </a:p>
        </p:txBody>
      </p:sp>
    </p:spTree>
    <p:extLst>
      <p:ext uri="{BB962C8B-B14F-4D97-AF65-F5344CB8AC3E}">
        <p14:creationId xmlns:p14="http://schemas.microsoft.com/office/powerpoint/2010/main" val="1154351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3) </a:t>
            </a:r>
            <a:r>
              <a:rPr lang="en-US" err="1">
                <a:latin typeface="Arial"/>
                <a:cs typeface="Arial"/>
              </a:rPr>
              <a:t>Browserapplicatie</a:t>
            </a:r>
            <a:r>
              <a:rPr lang="en-US">
                <a:latin typeface="Arial"/>
                <a:cs typeface="Arial"/>
              </a:rPr>
              <a:t> </a:t>
            </a:r>
            <a:r>
              <a:rPr lang="en-US" err="1">
                <a:latin typeface="Arial"/>
                <a:cs typeface="Arial"/>
              </a:rPr>
              <a:t>roept</a:t>
            </a:r>
            <a:r>
              <a:rPr lang="en-US">
                <a:latin typeface="Arial"/>
                <a:cs typeface="Arial"/>
              </a:rPr>
              <a:t> API </a:t>
            </a:r>
            <a:r>
              <a:rPr lang="en-US" err="1">
                <a:latin typeface="Arial"/>
                <a:cs typeface="Arial"/>
              </a:rPr>
              <a:t>aan</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Client </a:t>
            </a:r>
            <a:r>
              <a:rPr lang="en-US" err="1">
                <a:cs typeface="Arial"/>
              </a:rPr>
              <a:t>applicatie</a:t>
            </a:r>
            <a:endParaRPr lang="en-US" err="1"/>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7520816" y="4211165"/>
            <a:ext cx="1230216" cy="61510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API</a:t>
            </a:r>
          </a:p>
        </p:txBody>
      </p:sp>
      <p:sp>
        <p:nvSpPr>
          <p:cNvPr id="7" name="Rectangle 6">
            <a:extLst>
              <a:ext uri="{FF2B5EF4-FFF2-40B4-BE49-F238E27FC236}">
                <a16:creationId xmlns:a16="http://schemas.microsoft.com/office/drawing/2014/main" id="{67036D8E-7B4A-3867-5E77-CC8F4DF0C61B}"/>
              </a:ext>
            </a:extLst>
          </p:cNvPr>
          <p:cNvSpPr/>
          <p:nvPr/>
        </p:nvSpPr>
        <p:spPr>
          <a:xfrm>
            <a:off x="7098534" y="4835486"/>
            <a:ext cx="201057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cxnSp>
        <p:nvCxnSpPr>
          <p:cNvPr id="10" name="Straight Arrow Connector 9">
            <a:extLst>
              <a:ext uri="{FF2B5EF4-FFF2-40B4-BE49-F238E27FC236}">
                <a16:creationId xmlns:a16="http://schemas.microsoft.com/office/drawing/2014/main" id="{99DAF1CF-C87A-FDA8-1AD8-9E37804F678A}"/>
              </a:ext>
            </a:extLst>
          </p:cNvPr>
          <p:cNvCxnSpPr/>
          <p:nvPr/>
        </p:nvCxnSpPr>
        <p:spPr>
          <a:xfrm>
            <a:off x="6770324" y="3396407"/>
            <a:ext cx="1395470" cy="183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8147430" y="3414770"/>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Browser</a:t>
            </a:r>
            <a:endParaRPr lang="en-US" err="1">
              <a:cs typeface="Arial"/>
            </a:endParaRPr>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Isosceles Triangle 3">
            <a:extLst>
              <a:ext uri="{FF2B5EF4-FFF2-40B4-BE49-F238E27FC236}">
                <a16:creationId xmlns:a16="http://schemas.microsoft.com/office/drawing/2014/main" id="{4875B554-79C3-5D42-DFD7-740B01444BBB}"/>
              </a:ext>
            </a:extLst>
          </p:cNvPr>
          <p:cNvSpPr/>
          <p:nvPr/>
        </p:nvSpPr>
        <p:spPr>
          <a:xfrm>
            <a:off x="8811606" y="1636579"/>
            <a:ext cx="1340384" cy="91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AD</a:t>
            </a:r>
          </a:p>
          <a:p>
            <a:pPr algn="ctr"/>
            <a:r>
              <a:rPr lang="en-US" sz="1200">
                <a:cs typeface="Arial"/>
              </a:rPr>
              <a:t>SAML</a:t>
            </a:r>
          </a:p>
        </p:txBody>
      </p:sp>
      <p:cxnSp>
        <p:nvCxnSpPr>
          <p:cNvPr id="15" name="Straight Arrow Connector 14">
            <a:extLst>
              <a:ext uri="{FF2B5EF4-FFF2-40B4-BE49-F238E27FC236}">
                <a16:creationId xmlns:a16="http://schemas.microsoft.com/office/drawing/2014/main" id="{A362FBE4-E1E1-9E45-9BDF-90CAC95889B4}"/>
              </a:ext>
            </a:extLst>
          </p:cNvPr>
          <p:cNvCxnSpPr>
            <a:cxnSpLocks/>
          </p:cNvCxnSpPr>
          <p:nvPr/>
        </p:nvCxnSpPr>
        <p:spPr>
          <a:xfrm>
            <a:off x="6807046" y="2166190"/>
            <a:ext cx="2304361"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61905E5-6B02-79F2-3032-85C15FB27122}"/>
              </a:ext>
            </a:extLst>
          </p:cNvPr>
          <p:cNvSpPr txBox="1"/>
          <p:nvPr/>
        </p:nvSpPr>
        <p:spPr>
          <a:xfrm>
            <a:off x="7135489" y="1833619"/>
            <a:ext cx="16184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SSO - ADFS</a:t>
            </a:r>
            <a:endParaRPr lang="en-US">
              <a:cs typeface="Calibri" charset="0"/>
            </a:endParaRPr>
          </a:p>
          <a:p>
            <a:r>
              <a:rPr lang="en-US">
                <a:latin typeface="Calibri"/>
                <a:ea typeface="ＭＳ Ｐゴシック"/>
                <a:cs typeface="Calibri"/>
              </a:rPr>
              <a:t>RBAC</a:t>
            </a:r>
          </a:p>
        </p:txBody>
      </p:sp>
      <p:sp>
        <p:nvSpPr>
          <p:cNvPr id="21" name="Cylinder 20">
            <a:extLst>
              <a:ext uri="{FF2B5EF4-FFF2-40B4-BE49-F238E27FC236}">
                <a16:creationId xmlns:a16="http://schemas.microsoft.com/office/drawing/2014/main" id="{8E96DF54-B3D2-0E98-2CDC-EC3BEDB40C98}"/>
              </a:ext>
            </a:extLst>
          </p:cNvPr>
          <p:cNvSpPr/>
          <p:nvPr/>
        </p:nvSpPr>
        <p:spPr>
          <a:xfrm>
            <a:off x="3912824" y="3766537"/>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p>
        </p:txBody>
      </p:sp>
      <p:sp>
        <p:nvSpPr>
          <p:cNvPr id="3" name="TextBox 2">
            <a:extLst>
              <a:ext uri="{FF2B5EF4-FFF2-40B4-BE49-F238E27FC236}">
                <a16:creationId xmlns:a16="http://schemas.microsoft.com/office/drawing/2014/main" id="{618EE08F-189A-DCB1-F574-8B6B84A699FC}"/>
              </a:ext>
            </a:extLst>
          </p:cNvPr>
          <p:cNvSpPr txBox="1"/>
          <p:nvPr/>
        </p:nvSpPr>
        <p:spPr>
          <a:xfrm>
            <a:off x="9766203" y="15614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Workspace </a:t>
            </a:r>
            <a:r>
              <a:rPr lang="en-US" err="1">
                <a:latin typeface="Calibri"/>
                <a:ea typeface="ＭＳ Ｐゴシック"/>
                <a:cs typeface="Calibri"/>
              </a:rPr>
              <a:t>inlog</a:t>
            </a:r>
            <a:endParaRPr lang="en-US" err="1">
              <a:cs typeface="Calibri"/>
            </a:endParaRPr>
          </a:p>
        </p:txBody>
      </p:sp>
      <p:sp>
        <p:nvSpPr>
          <p:cNvPr id="25" name="Cylinder 24">
            <a:extLst>
              <a:ext uri="{FF2B5EF4-FFF2-40B4-BE49-F238E27FC236}">
                <a16:creationId xmlns:a16="http://schemas.microsoft.com/office/drawing/2014/main" id="{680466CA-0D22-6878-0F7A-4DEA71ACCCFE}"/>
              </a:ext>
            </a:extLst>
          </p:cNvPr>
          <p:cNvSpPr/>
          <p:nvPr/>
        </p:nvSpPr>
        <p:spPr>
          <a:xfrm>
            <a:off x="6697751" y="5617108"/>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nl-NL"/>
            </a:defPPr>
            <a:lvl1pPr algn="l" defTabSz="912813" rtl="0" fontAlgn="base">
              <a:spcBef>
                <a:spcPct val="0"/>
              </a:spcBef>
              <a:spcAft>
                <a:spcPct val="0"/>
              </a:spcAft>
              <a:defRPr sz="2400" kern="1200">
                <a:solidFill>
                  <a:schemeClr val="lt1"/>
                </a:solidFill>
                <a:latin typeface="+mn-lt"/>
                <a:ea typeface="+mn-ea"/>
                <a:cs typeface="+mn-cs"/>
              </a:defRPr>
            </a:lvl1pPr>
            <a:lvl2pPr marL="455613" indent="1588" algn="l" defTabSz="912813" rtl="0" fontAlgn="base">
              <a:spcBef>
                <a:spcPct val="0"/>
              </a:spcBef>
              <a:spcAft>
                <a:spcPct val="0"/>
              </a:spcAft>
              <a:defRPr sz="2400" kern="1200">
                <a:solidFill>
                  <a:schemeClr val="lt1"/>
                </a:solidFill>
                <a:latin typeface="+mn-lt"/>
                <a:ea typeface="+mn-ea"/>
                <a:cs typeface="+mn-cs"/>
              </a:defRPr>
            </a:lvl2pPr>
            <a:lvl3pPr marL="912813" indent="1588" algn="l" defTabSz="912813" rtl="0" fontAlgn="base">
              <a:spcBef>
                <a:spcPct val="0"/>
              </a:spcBef>
              <a:spcAft>
                <a:spcPct val="0"/>
              </a:spcAft>
              <a:defRPr sz="2400" kern="1200">
                <a:solidFill>
                  <a:schemeClr val="lt1"/>
                </a:solidFill>
                <a:latin typeface="+mn-lt"/>
                <a:ea typeface="+mn-ea"/>
                <a:cs typeface="+mn-cs"/>
              </a:defRPr>
            </a:lvl3pPr>
            <a:lvl4pPr marL="1370013" indent="1588" algn="l" defTabSz="912813" rtl="0" fontAlgn="base">
              <a:spcBef>
                <a:spcPct val="0"/>
              </a:spcBef>
              <a:spcAft>
                <a:spcPct val="0"/>
              </a:spcAft>
              <a:defRPr sz="2400" kern="1200">
                <a:solidFill>
                  <a:schemeClr val="lt1"/>
                </a:solidFill>
                <a:latin typeface="+mn-lt"/>
                <a:ea typeface="+mn-ea"/>
                <a:cs typeface="+mn-cs"/>
              </a:defRPr>
            </a:lvl4pPr>
            <a:lvl5pPr marL="1827213" indent="1588" algn="l" defTabSz="9128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a:cs typeface="Arial"/>
              </a:rPr>
              <a:t>DB</a:t>
            </a:r>
          </a:p>
          <a:p>
            <a:pPr algn="ctr"/>
            <a:r>
              <a:rPr lang="en-US" sz="1600">
                <a:cs typeface="Arial"/>
              </a:rPr>
              <a:t>(</a:t>
            </a:r>
            <a:r>
              <a:rPr lang="en-US" sz="1600" err="1">
                <a:cs typeface="Arial"/>
              </a:rPr>
              <a:t>rbac</a:t>
            </a:r>
            <a:r>
              <a:rPr lang="en-US" sz="1600">
                <a:cs typeface="Arial"/>
              </a:rPr>
              <a:t>)</a:t>
            </a:r>
          </a:p>
        </p:txBody>
      </p:sp>
    </p:spTree>
    <p:extLst>
      <p:ext uri="{BB962C8B-B14F-4D97-AF65-F5344CB8AC3E}">
        <p14:creationId xmlns:p14="http://schemas.microsoft.com/office/powerpoint/2010/main" val="1795658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3) Browserapplicatie </a:t>
            </a:r>
            <a:r>
              <a:rPr lang="en-US" err="1">
                <a:latin typeface="Arial"/>
                <a:cs typeface="Arial"/>
              </a:rPr>
              <a:t>roept</a:t>
            </a:r>
            <a:r>
              <a:rPr lang="en-US">
                <a:latin typeface="Arial"/>
                <a:cs typeface="Arial"/>
              </a:rPr>
              <a:t> API </a:t>
            </a:r>
            <a:r>
              <a:rPr lang="en-US" err="1">
                <a:latin typeface="Arial"/>
                <a:cs typeface="Arial"/>
              </a:rPr>
              <a:t>aan</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7052600" y="3917382"/>
            <a:ext cx="2258456" cy="91807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Convenience</a:t>
            </a:r>
          </a:p>
          <a:p>
            <a:pPr algn="ctr"/>
            <a:r>
              <a:rPr lang="en-US">
                <a:cs typeface="Arial"/>
              </a:rPr>
              <a:t>API</a:t>
            </a:r>
          </a:p>
        </p:txBody>
      </p:sp>
      <p:cxnSp>
        <p:nvCxnSpPr>
          <p:cNvPr id="10" name="Straight Arrow Connector 9">
            <a:extLst>
              <a:ext uri="{FF2B5EF4-FFF2-40B4-BE49-F238E27FC236}">
                <a16:creationId xmlns:a16="http://schemas.microsoft.com/office/drawing/2014/main" id="{99DAF1CF-C87A-FDA8-1AD8-9E37804F678A}"/>
              </a:ext>
            </a:extLst>
          </p:cNvPr>
          <p:cNvCxnSpPr/>
          <p:nvPr/>
        </p:nvCxnSpPr>
        <p:spPr>
          <a:xfrm>
            <a:off x="6770324" y="3396407"/>
            <a:ext cx="1395470" cy="183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8147430" y="3414770"/>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Browser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Cylinder 2">
            <a:extLst>
              <a:ext uri="{FF2B5EF4-FFF2-40B4-BE49-F238E27FC236}">
                <a16:creationId xmlns:a16="http://schemas.microsoft.com/office/drawing/2014/main" id="{305B1273-3435-6B98-98DF-3EC0750C7732}"/>
              </a:ext>
            </a:extLst>
          </p:cNvPr>
          <p:cNvSpPr/>
          <p:nvPr/>
        </p:nvSpPr>
        <p:spPr>
          <a:xfrm>
            <a:off x="7961523" y="6034176"/>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DB</a:t>
            </a:r>
            <a:endParaRPr lang="en-US"/>
          </a:p>
        </p:txBody>
      </p:sp>
      <p:sp>
        <p:nvSpPr>
          <p:cNvPr id="4" name="Isosceles Triangle 3">
            <a:extLst>
              <a:ext uri="{FF2B5EF4-FFF2-40B4-BE49-F238E27FC236}">
                <a16:creationId xmlns:a16="http://schemas.microsoft.com/office/drawing/2014/main" id="{4875B554-79C3-5D42-DFD7-740B01444BBB}"/>
              </a:ext>
            </a:extLst>
          </p:cNvPr>
          <p:cNvSpPr/>
          <p:nvPr/>
        </p:nvSpPr>
        <p:spPr>
          <a:xfrm>
            <a:off x="8811606" y="1636579"/>
            <a:ext cx="1340384" cy="91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AD</a:t>
            </a:r>
            <a:endParaRPr lang="en-US"/>
          </a:p>
        </p:txBody>
      </p:sp>
      <p:cxnSp>
        <p:nvCxnSpPr>
          <p:cNvPr id="15" name="Straight Arrow Connector 14">
            <a:extLst>
              <a:ext uri="{FF2B5EF4-FFF2-40B4-BE49-F238E27FC236}">
                <a16:creationId xmlns:a16="http://schemas.microsoft.com/office/drawing/2014/main" id="{A362FBE4-E1E1-9E45-9BDF-90CAC95889B4}"/>
              </a:ext>
            </a:extLst>
          </p:cNvPr>
          <p:cNvCxnSpPr>
            <a:cxnSpLocks/>
          </p:cNvCxnSpPr>
          <p:nvPr/>
        </p:nvCxnSpPr>
        <p:spPr>
          <a:xfrm>
            <a:off x="6807046" y="2166190"/>
            <a:ext cx="2304361"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Flowchart: Off-page Connector 13">
            <a:extLst>
              <a:ext uri="{FF2B5EF4-FFF2-40B4-BE49-F238E27FC236}">
                <a16:creationId xmlns:a16="http://schemas.microsoft.com/office/drawing/2014/main" id="{C22F2BFF-3AE8-017E-5F29-2E6DC0B27753}"/>
              </a:ext>
            </a:extLst>
          </p:cNvPr>
          <p:cNvSpPr/>
          <p:nvPr/>
        </p:nvSpPr>
        <p:spPr>
          <a:xfrm>
            <a:off x="7052599" y="5110876"/>
            <a:ext cx="2258456" cy="91807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Systeem</a:t>
            </a:r>
          </a:p>
          <a:p>
            <a:pPr algn="ctr"/>
            <a:r>
              <a:rPr lang="en-US">
                <a:cs typeface="Arial"/>
              </a:rPr>
              <a:t>API</a:t>
            </a:r>
          </a:p>
        </p:txBody>
      </p:sp>
      <p:cxnSp>
        <p:nvCxnSpPr>
          <p:cNvPr id="16" name="Straight Arrow Connector 15">
            <a:extLst>
              <a:ext uri="{FF2B5EF4-FFF2-40B4-BE49-F238E27FC236}">
                <a16:creationId xmlns:a16="http://schemas.microsoft.com/office/drawing/2014/main" id="{5AAE7049-E956-D9BE-4351-FCECF1A54763}"/>
              </a:ext>
            </a:extLst>
          </p:cNvPr>
          <p:cNvCxnSpPr>
            <a:cxnSpLocks/>
          </p:cNvCxnSpPr>
          <p:nvPr/>
        </p:nvCxnSpPr>
        <p:spPr>
          <a:xfrm flipV="1">
            <a:off x="8184151" y="4773515"/>
            <a:ext cx="3" cy="41313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Cylinder 6">
            <a:extLst>
              <a:ext uri="{FF2B5EF4-FFF2-40B4-BE49-F238E27FC236}">
                <a16:creationId xmlns:a16="http://schemas.microsoft.com/office/drawing/2014/main" id="{BCF89062-1846-FB73-A01C-46BFF18CD51E}"/>
              </a:ext>
            </a:extLst>
          </p:cNvPr>
          <p:cNvSpPr/>
          <p:nvPr/>
        </p:nvSpPr>
        <p:spPr>
          <a:xfrm>
            <a:off x="3912824" y="3766537"/>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p>
        </p:txBody>
      </p:sp>
      <p:sp>
        <p:nvSpPr>
          <p:cNvPr id="11" name="TextBox 10">
            <a:extLst>
              <a:ext uri="{FF2B5EF4-FFF2-40B4-BE49-F238E27FC236}">
                <a16:creationId xmlns:a16="http://schemas.microsoft.com/office/drawing/2014/main" id="{6B2289FF-D482-469C-9DFE-AA5AB978C067}"/>
              </a:ext>
            </a:extLst>
          </p:cNvPr>
          <p:cNvSpPr txBox="1"/>
          <p:nvPr/>
        </p:nvSpPr>
        <p:spPr>
          <a:xfrm>
            <a:off x="9766203" y="15614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Workspace </a:t>
            </a:r>
            <a:r>
              <a:rPr lang="en-US" err="1">
                <a:latin typeface="Calibri"/>
                <a:ea typeface="ＭＳ Ｐゴシック"/>
                <a:cs typeface="Calibri"/>
              </a:rPr>
              <a:t>inlog</a:t>
            </a:r>
            <a:endParaRPr lang="en-US" err="1">
              <a:cs typeface="Calibri"/>
            </a:endParaRPr>
          </a:p>
        </p:txBody>
      </p:sp>
      <p:sp>
        <p:nvSpPr>
          <p:cNvPr id="13" name="Rectangle 12">
            <a:extLst>
              <a:ext uri="{FF2B5EF4-FFF2-40B4-BE49-F238E27FC236}">
                <a16:creationId xmlns:a16="http://schemas.microsoft.com/office/drawing/2014/main" id="{086DF65E-FDBF-0DD0-DFD9-68F531F19F3C}"/>
              </a:ext>
            </a:extLst>
          </p:cNvPr>
          <p:cNvSpPr/>
          <p:nvPr/>
        </p:nvSpPr>
        <p:spPr>
          <a:xfrm>
            <a:off x="8034910" y="3244568"/>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24" name="TextBox 23">
            <a:extLst>
              <a:ext uri="{FF2B5EF4-FFF2-40B4-BE49-F238E27FC236}">
                <a16:creationId xmlns:a16="http://schemas.microsoft.com/office/drawing/2014/main" id="{3242209F-4ED1-4B94-16D3-7F94F44F6584}"/>
              </a:ext>
            </a:extLst>
          </p:cNvPr>
          <p:cNvSpPr txBox="1"/>
          <p:nvPr/>
        </p:nvSpPr>
        <p:spPr>
          <a:xfrm>
            <a:off x="7135489" y="1833619"/>
            <a:ext cx="16184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SSO - ADFS</a:t>
            </a:r>
            <a:endParaRPr lang="en-US">
              <a:cs typeface="Calibri" charset="0"/>
            </a:endParaRPr>
          </a:p>
          <a:p>
            <a:r>
              <a:rPr lang="en-US">
                <a:latin typeface="Calibri"/>
                <a:ea typeface="ＭＳ Ｐゴシック"/>
                <a:cs typeface="Calibri"/>
              </a:rPr>
              <a:t>RBAC</a:t>
            </a:r>
          </a:p>
        </p:txBody>
      </p:sp>
      <p:sp>
        <p:nvSpPr>
          <p:cNvPr id="26" name="TextBox 25">
            <a:extLst>
              <a:ext uri="{FF2B5EF4-FFF2-40B4-BE49-F238E27FC236}">
                <a16:creationId xmlns:a16="http://schemas.microsoft.com/office/drawing/2014/main" id="{CC50344E-7FAD-6679-C336-A8F2B1750DDD}"/>
              </a:ext>
            </a:extLst>
          </p:cNvPr>
          <p:cNvSpPr txBox="1"/>
          <p:nvPr/>
        </p:nvSpPr>
        <p:spPr>
          <a:xfrm>
            <a:off x="7017559" y="3040118"/>
            <a:ext cx="12283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ＭＳ Ｐゴシック"/>
                <a:cs typeface="Calibri"/>
              </a:rPr>
              <a:t>SSO</a:t>
            </a:r>
            <a:endParaRPr lang="en-US">
              <a:cs typeface="Calibri" charset="0"/>
            </a:endParaRPr>
          </a:p>
          <a:p>
            <a:r>
              <a:rPr lang="en-US">
                <a:latin typeface="Calibri"/>
                <a:ea typeface="ＭＳ Ｐゴシック"/>
                <a:cs typeface="Calibri"/>
              </a:rPr>
              <a:t>RBAC</a:t>
            </a:r>
          </a:p>
        </p:txBody>
      </p:sp>
      <p:sp>
        <p:nvSpPr>
          <p:cNvPr id="28" name="Ribbon: Tilted Up 27">
            <a:extLst>
              <a:ext uri="{FF2B5EF4-FFF2-40B4-BE49-F238E27FC236}">
                <a16:creationId xmlns:a16="http://schemas.microsoft.com/office/drawing/2014/main" id="{6332E839-9B4C-9E00-0469-4EBE4CAC5783}"/>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
        <p:nvSpPr>
          <p:cNvPr id="21" name="Rectangle 20">
            <a:extLst>
              <a:ext uri="{FF2B5EF4-FFF2-40B4-BE49-F238E27FC236}">
                <a16:creationId xmlns:a16="http://schemas.microsoft.com/office/drawing/2014/main" id="{DDC8014E-B466-CB6C-1806-08D55894815A}"/>
              </a:ext>
            </a:extLst>
          </p:cNvPr>
          <p:cNvSpPr/>
          <p:nvPr/>
        </p:nvSpPr>
        <p:spPr>
          <a:xfrm>
            <a:off x="9138495" y="4864912"/>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Tree>
    <p:extLst>
      <p:ext uri="{BB962C8B-B14F-4D97-AF65-F5344CB8AC3E}">
        <p14:creationId xmlns:p14="http://schemas.microsoft.com/office/powerpoint/2010/main" val="3124483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4) API-</a:t>
            </a:r>
            <a:r>
              <a:rPr lang="en-US" err="1">
                <a:latin typeface="Arial"/>
                <a:cs typeface="Arial"/>
              </a:rPr>
              <a:t>gebaseerde</a:t>
            </a:r>
            <a:r>
              <a:rPr lang="en-US">
                <a:latin typeface="Arial"/>
                <a:cs typeface="Arial"/>
              </a:rPr>
              <a:t> </a:t>
            </a:r>
            <a:r>
              <a:rPr lang="en-US" err="1">
                <a:latin typeface="Arial"/>
                <a:cs typeface="Arial"/>
              </a:rPr>
              <a:t>applicatie</a:t>
            </a:r>
            <a:r>
              <a:rPr lang="en-US">
                <a:latin typeface="Arial"/>
                <a:cs typeface="Arial"/>
              </a:rPr>
              <a:t> </a:t>
            </a:r>
            <a:r>
              <a:rPr lang="en-US" err="1">
                <a:latin typeface="Arial"/>
                <a:cs typeface="Arial"/>
              </a:rPr>
              <a:t>roept</a:t>
            </a:r>
            <a:r>
              <a:rPr lang="en-US">
                <a:latin typeface="Arial"/>
                <a:cs typeface="Arial"/>
              </a:rPr>
              <a:t> API </a:t>
            </a:r>
            <a:r>
              <a:rPr lang="en-US" err="1">
                <a:latin typeface="Arial"/>
                <a:cs typeface="Arial"/>
              </a:rPr>
              <a:t>aan</a:t>
            </a:r>
            <a:endParaRPr lang="en-US" err="1"/>
          </a:p>
        </p:txBody>
      </p:sp>
      <p:sp>
        <p:nvSpPr>
          <p:cNvPr id="7" name="Rectangle 6">
            <a:extLst>
              <a:ext uri="{FF2B5EF4-FFF2-40B4-BE49-F238E27FC236}">
                <a16:creationId xmlns:a16="http://schemas.microsoft.com/office/drawing/2014/main" id="{8D620974-78F4-56F4-E04E-87ACD68317A1}"/>
              </a:ext>
            </a:extLst>
          </p:cNvPr>
          <p:cNvSpPr/>
          <p:nvPr/>
        </p:nvSpPr>
        <p:spPr>
          <a:xfrm>
            <a:off x="3759895" y="2971799"/>
            <a:ext cx="4123150"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Arial"/>
              </a:rPr>
              <a:t>Nog</a:t>
            </a:r>
            <a:r>
              <a:rPr lang="en-US">
                <a:cs typeface="Arial"/>
              </a:rPr>
              <a:t> </a:t>
            </a:r>
            <a:r>
              <a:rPr lang="en-US" err="1">
                <a:cs typeface="Arial"/>
              </a:rPr>
              <a:t>niet</a:t>
            </a:r>
            <a:r>
              <a:rPr lang="en-US">
                <a:cs typeface="Arial"/>
              </a:rPr>
              <a:t> de </a:t>
            </a:r>
            <a:r>
              <a:rPr lang="en-US" err="1">
                <a:cs typeface="Arial"/>
              </a:rPr>
              <a:t>praktijk</a:t>
            </a:r>
            <a:r>
              <a:rPr lang="en-US">
                <a:cs typeface="Arial"/>
              </a:rPr>
              <a:t> ingericht</a:t>
            </a:r>
            <a:endParaRPr lang="en-US"/>
          </a:p>
        </p:txBody>
      </p:sp>
    </p:spTree>
    <p:extLst>
      <p:ext uri="{BB962C8B-B14F-4D97-AF65-F5344CB8AC3E}">
        <p14:creationId xmlns:p14="http://schemas.microsoft.com/office/powerpoint/2010/main" val="323517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4) API-</a:t>
            </a:r>
            <a:r>
              <a:rPr lang="en-US" err="1">
                <a:latin typeface="Arial"/>
                <a:cs typeface="Arial"/>
              </a:rPr>
              <a:t>gebaseerde</a:t>
            </a:r>
            <a:r>
              <a:rPr lang="en-US">
                <a:latin typeface="Arial"/>
                <a:cs typeface="Arial"/>
              </a:rPr>
              <a:t> </a:t>
            </a:r>
            <a:r>
              <a:rPr lang="en-US" err="1">
                <a:latin typeface="Arial"/>
                <a:cs typeface="Arial"/>
              </a:rPr>
              <a:t>applicatie</a:t>
            </a:r>
            <a:r>
              <a:rPr lang="en-US">
                <a:latin typeface="Arial"/>
                <a:cs typeface="Arial"/>
              </a:rPr>
              <a:t> </a:t>
            </a:r>
            <a:r>
              <a:rPr lang="en-US" err="1">
                <a:latin typeface="Arial"/>
                <a:cs typeface="Arial"/>
              </a:rPr>
              <a:t>roept</a:t>
            </a:r>
            <a:r>
              <a:rPr lang="en-US">
                <a:latin typeface="Arial"/>
                <a:cs typeface="Arial"/>
              </a:rPr>
              <a:t> API </a:t>
            </a:r>
            <a:r>
              <a:rPr lang="en-US" err="1">
                <a:latin typeface="Arial"/>
                <a:cs typeface="Arial"/>
              </a:rPr>
              <a:t>aan</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7052600" y="3917382"/>
            <a:ext cx="2258456" cy="91807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Convenience</a:t>
            </a:r>
          </a:p>
          <a:p>
            <a:pPr algn="ctr"/>
            <a:r>
              <a:rPr lang="en-US">
                <a:cs typeface="Arial"/>
              </a:rPr>
              <a:t>API</a:t>
            </a:r>
          </a:p>
        </p:txBody>
      </p:sp>
      <p:cxnSp>
        <p:nvCxnSpPr>
          <p:cNvPr id="10" name="Straight Arrow Connector 9">
            <a:extLst>
              <a:ext uri="{FF2B5EF4-FFF2-40B4-BE49-F238E27FC236}">
                <a16:creationId xmlns:a16="http://schemas.microsoft.com/office/drawing/2014/main" id="{99DAF1CF-C87A-FDA8-1AD8-9E37804F678A}"/>
              </a:ext>
            </a:extLst>
          </p:cNvPr>
          <p:cNvCxnSpPr/>
          <p:nvPr/>
        </p:nvCxnSpPr>
        <p:spPr>
          <a:xfrm>
            <a:off x="6770324" y="3396407"/>
            <a:ext cx="1395470" cy="183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8147430" y="3414770"/>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Browser</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Cylinder 2">
            <a:extLst>
              <a:ext uri="{FF2B5EF4-FFF2-40B4-BE49-F238E27FC236}">
                <a16:creationId xmlns:a16="http://schemas.microsoft.com/office/drawing/2014/main" id="{305B1273-3435-6B98-98DF-3EC0750C7732}"/>
              </a:ext>
            </a:extLst>
          </p:cNvPr>
          <p:cNvSpPr/>
          <p:nvPr/>
        </p:nvSpPr>
        <p:spPr>
          <a:xfrm>
            <a:off x="7961523" y="6034176"/>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DB</a:t>
            </a:r>
            <a:endParaRPr lang="en-US"/>
          </a:p>
        </p:txBody>
      </p:sp>
      <p:sp>
        <p:nvSpPr>
          <p:cNvPr id="4" name="Isosceles Triangle 3">
            <a:extLst>
              <a:ext uri="{FF2B5EF4-FFF2-40B4-BE49-F238E27FC236}">
                <a16:creationId xmlns:a16="http://schemas.microsoft.com/office/drawing/2014/main" id="{4875B554-79C3-5D42-DFD7-740B01444BBB}"/>
              </a:ext>
            </a:extLst>
          </p:cNvPr>
          <p:cNvSpPr/>
          <p:nvPr/>
        </p:nvSpPr>
        <p:spPr>
          <a:xfrm>
            <a:off x="8811606" y="1636579"/>
            <a:ext cx="1340384" cy="91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IdP</a:t>
            </a:r>
          </a:p>
        </p:txBody>
      </p:sp>
      <p:cxnSp>
        <p:nvCxnSpPr>
          <p:cNvPr id="15" name="Straight Arrow Connector 14">
            <a:extLst>
              <a:ext uri="{FF2B5EF4-FFF2-40B4-BE49-F238E27FC236}">
                <a16:creationId xmlns:a16="http://schemas.microsoft.com/office/drawing/2014/main" id="{A362FBE4-E1E1-9E45-9BDF-90CAC95889B4}"/>
              </a:ext>
            </a:extLst>
          </p:cNvPr>
          <p:cNvCxnSpPr>
            <a:cxnSpLocks/>
          </p:cNvCxnSpPr>
          <p:nvPr/>
        </p:nvCxnSpPr>
        <p:spPr>
          <a:xfrm>
            <a:off x="6807046" y="2166190"/>
            <a:ext cx="2304361"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61905E5-6B02-79F2-3032-85C15FB27122}"/>
              </a:ext>
            </a:extLst>
          </p:cNvPr>
          <p:cNvSpPr txBox="1"/>
          <p:nvPr/>
        </p:nvSpPr>
        <p:spPr>
          <a:xfrm>
            <a:off x="7135489" y="1833619"/>
            <a:ext cx="160937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Calibri"/>
                <a:ea typeface="ＭＳ Ｐゴシック"/>
                <a:cs typeface="Calibri"/>
              </a:rPr>
              <a:t>Identiteit</a:t>
            </a:r>
            <a:endParaRPr lang="en-US" err="1">
              <a:cs typeface="Calibri" charset="0"/>
            </a:endParaRPr>
          </a:p>
          <a:p>
            <a:r>
              <a:rPr lang="en-US" err="1">
                <a:latin typeface="Calibri"/>
                <a:ea typeface="ＭＳ Ｐゴシック"/>
                <a:cs typeface="Calibri"/>
              </a:rPr>
              <a:t>Attributen</a:t>
            </a:r>
            <a:endParaRPr lang="en-US">
              <a:latin typeface="Calibri"/>
              <a:ea typeface="ＭＳ Ｐゴシック"/>
              <a:cs typeface="Calibri"/>
            </a:endParaRPr>
          </a:p>
        </p:txBody>
      </p:sp>
      <p:sp>
        <p:nvSpPr>
          <p:cNvPr id="14" name="Flowchart: Off-page Connector 13">
            <a:extLst>
              <a:ext uri="{FF2B5EF4-FFF2-40B4-BE49-F238E27FC236}">
                <a16:creationId xmlns:a16="http://schemas.microsoft.com/office/drawing/2014/main" id="{C22F2BFF-3AE8-017E-5F29-2E6DC0B27753}"/>
              </a:ext>
            </a:extLst>
          </p:cNvPr>
          <p:cNvSpPr/>
          <p:nvPr/>
        </p:nvSpPr>
        <p:spPr>
          <a:xfrm>
            <a:off x="7052599" y="5110876"/>
            <a:ext cx="2258456" cy="91807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Systeem</a:t>
            </a:r>
          </a:p>
          <a:p>
            <a:pPr algn="ctr"/>
            <a:r>
              <a:rPr lang="en-US">
                <a:cs typeface="Arial"/>
              </a:rPr>
              <a:t>API</a:t>
            </a:r>
          </a:p>
        </p:txBody>
      </p:sp>
      <p:cxnSp>
        <p:nvCxnSpPr>
          <p:cNvPr id="16" name="Straight Arrow Connector 15">
            <a:extLst>
              <a:ext uri="{FF2B5EF4-FFF2-40B4-BE49-F238E27FC236}">
                <a16:creationId xmlns:a16="http://schemas.microsoft.com/office/drawing/2014/main" id="{5AAE7049-E956-D9BE-4351-FCECF1A54763}"/>
              </a:ext>
            </a:extLst>
          </p:cNvPr>
          <p:cNvCxnSpPr>
            <a:cxnSpLocks/>
          </p:cNvCxnSpPr>
          <p:nvPr/>
        </p:nvCxnSpPr>
        <p:spPr>
          <a:xfrm flipV="1">
            <a:off x="8184151" y="4773515"/>
            <a:ext cx="3" cy="41313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872B053-601B-0249-C72C-CAB131EF7982}"/>
              </a:ext>
            </a:extLst>
          </p:cNvPr>
          <p:cNvSpPr txBox="1"/>
          <p:nvPr/>
        </p:nvSpPr>
        <p:spPr>
          <a:xfrm>
            <a:off x="5285572" y="3633040"/>
            <a:ext cx="18526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Calibri"/>
                <a:ea typeface="ＭＳ Ｐゴシック"/>
                <a:cs typeface="Calibri"/>
              </a:rPr>
              <a:t>Orkestratie</a:t>
            </a:r>
            <a:endParaRPr lang="en-US" err="1"/>
          </a:p>
        </p:txBody>
      </p:sp>
      <p:sp>
        <p:nvSpPr>
          <p:cNvPr id="11" name="TextBox 10">
            <a:extLst>
              <a:ext uri="{FF2B5EF4-FFF2-40B4-BE49-F238E27FC236}">
                <a16:creationId xmlns:a16="http://schemas.microsoft.com/office/drawing/2014/main" id="{6B2289FF-D482-469C-9DFE-AA5AB978C067}"/>
              </a:ext>
            </a:extLst>
          </p:cNvPr>
          <p:cNvSpPr txBox="1"/>
          <p:nvPr/>
        </p:nvSpPr>
        <p:spPr>
          <a:xfrm>
            <a:off x="9766203" y="15614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Sessie</a:t>
            </a:r>
            <a:endParaRPr lang="en-US">
              <a:cs typeface="Calibri"/>
            </a:endParaRPr>
          </a:p>
        </p:txBody>
      </p:sp>
      <p:sp>
        <p:nvSpPr>
          <p:cNvPr id="13" name="Rectangle 12">
            <a:extLst>
              <a:ext uri="{FF2B5EF4-FFF2-40B4-BE49-F238E27FC236}">
                <a16:creationId xmlns:a16="http://schemas.microsoft.com/office/drawing/2014/main" id="{5952096A-3C5D-13A2-6CE9-EAB7F214D62A}"/>
              </a:ext>
            </a:extLst>
          </p:cNvPr>
          <p:cNvSpPr/>
          <p:nvPr/>
        </p:nvSpPr>
        <p:spPr>
          <a:xfrm>
            <a:off x="9085944" y="4024085"/>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19" name="Rectangle 18">
            <a:extLst>
              <a:ext uri="{FF2B5EF4-FFF2-40B4-BE49-F238E27FC236}">
                <a16:creationId xmlns:a16="http://schemas.microsoft.com/office/drawing/2014/main" id="{09CFDC0D-ABBC-0CAC-6089-F6B110AC05EC}"/>
              </a:ext>
            </a:extLst>
          </p:cNvPr>
          <p:cNvSpPr/>
          <p:nvPr/>
        </p:nvSpPr>
        <p:spPr>
          <a:xfrm>
            <a:off x="8741229" y="5194299"/>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20" name="Rectangle 19">
            <a:extLst>
              <a:ext uri="{FF2B5EF4-FFF2-40B4-BE49-F238E27FC236}">
                <a16:creationId xmlns:a16="http://schemas.microsoft.com/office/drawing/2014/main" id="{2B774C8A-8B33-0069-683F-9DA846E38D1C}"/>
              </a:ext>
            </a:extLst>
          </p:cNvPr>
          <p:cNvSpPr/>
          <p:nvPr/>
        </p:nvSpPr>
        <p:spPr>
          <a:xfrm>
            <a:off x="6210300" y="2717799"/>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22" name="Ribbon: Tilted Up 21">
            <a:extLst>
              <a:ext uri="{FF2B5EF4-FFF2-40B4-BE49-F238E27FC236}">
                <a16:creationId xmlns:a16="http://schemas.microsoft.com/office/drawing/2014/main" id="{6527A96E-B992-FB02-EE5D-376C9633D589}"/>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
        <p:nvSpPr>
          <p:cNvPr id="21" name="TextBox 20">
            <a:extLst>
              <a:ext uri="{FF2B5EF4-FFF2-40B4-BE49-F238E27FC236}">
                <a16:creationId xmlns:a16="http://schemas.microsoft.com/office/drawing/2014/main" id="{06F9D037-36D4-1D98-F667-0621A4521445}"/>
              </a:ext>
            </a:extLst>
          </p:cNvPr>
          <p:cNvSpPr txBox="1"/>
          <p:nvPr/>
        </p:nvSpPr>
        <p:spPr>
          <a:xfrm>
            <a:off x="7387640" y="4517660"/>
            <a:ext cx="18526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Calibri"/>
                <a:ea typeface="ＭＳ Ｐゴシック"/>
                <a:cs typeface="Calibri"/>
              </a:rPr>
              <a:t>Orkestratie</a:t>
            </a:r>
            <a:endParaRPr lang="en-US" err="1"/>
          </a:p>
        </p:txBody>
      </p:sp>
    </p:spTree>
    <p:extLst>
      <p:ext uri="{BB962C8B-B14F-4D97-AF65-F5344CB8AC3E}">
        <p14:creationId xmlns:p14="http://schemas.microsoft.com/office/powerpoint/2010/main" val="338424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err="1">
                <a:latin typeface="Arial"/>
                <a:cs typeface="Arial"/>
              </a:rPr>
              <a:t>Orkestratie</a:t>
            </a:r>
            <a:r>
              <a:rPr lang="en-US">
                <a:latin typeface="Arial"/>
                <a:cs typeface="Arial"/>
              </a:rPr>
              <a:t> - </a:t>
            </a:r>
            <a:r>
              <a:rPr lang="en-US" err="1">
                <a:latin typeface="Arial"/>
                <a:cs typeface="Arial"/>
              </a:rPr>
              <a:t>noodzakelijk</a:t>
            </a:r>
            <a:endParaRPr lang="en-US" err="1"/>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p:txBody>
          <a:bodyPr/>
          <a:lstStyle/>
          <a:p>
            <a:pPr marL="267970" indent="-267970"/>
            <a:r>
              <a:rPr lang="en-US">
                <a:latin typeface="Arial"/>
                <a:cs typeface="Arial"/>
              </a:rPr>
              <a:t>API management</a:t>
            </a:r>
          </a:p>
          <a:p>
            <a:pPr lvl="1"/>
            <a:r>
              <a:rPr lang="en-US">
                <a:latin typeface="Arial"/>
                <a:cs typeface="Arial"/>
              </a:rPr>
              <a:t>Versie, </a:t>
            </a:r>
            <a:r>
              <a:rPr lang="en-US" err="1">
                <a:latin typeface="Arial"/>
                <a:cs typeface="Arial"/>
              </a:rPr>
              <a:t>productie</a:t>
            </a:r>
            <a:r>
              <a:rPr lang="en-US">
                <a:latin typeface="Arial"/>
                <a:cs typeface="Arial"/>
              </a:rPr>
              <a:t>/staging/</a:t>
            </a:r>
            <a:r>
              <a:rPr lang="en-US" err="1">
                <a:latin typeface="Arial"/>
                <a:cs typeface="Arial"/>
              </a:rPr>
              <a:t>archief</a:t>
            </a:r>
          </a:p>
          <a:p>
            <a:pPr lvl="1"/>
            <a:r>
              <a:rPr lang="en-US">
                <a:latin typeface="Arial"/>
                <a:cs typeface="Arial"/>
              </a:rPr>
              <a:t>CI/CD pipeline</a:t>
            </a:r>
          </a:p>
          <a:p>
            <a:pPr marL="267970" indent="-267970"/>
            <a:r>
              <a:rPr lang="en-US">
                <a:latin typeface="Arial"/>
                <a:cs typeface="Arial"/>
              </a:rPr>
              <a:t>BPM</a:t>
            </a:r>
            <a:endParaRPr lang="en-US"/>
          </a:p>
          <a:p>
            <a:pPr marL="267970" indent="-267970"/>
            <a:r>
              <a:rPr lang="en-US">
                <a:latin typeface="Arial"/>
                <a:cs typeface="Arial"/>
              </a:rPr>
              <a:t>Access control </a:t>
            </a:r>
            <a:r>
              <a:rPr lang="en-US" err="1">
                <a:latin typeface="Arial"/>
                <a:cs typeface="Arial"/>
              </a:rPr>
              <a:t>gedefinieerd</a:t>
            </a:r>
            <a:r>
              <a:rPr lang="en-US">
                <a:latin typeface="Arial"/>
                <a:cs typeface="Arial"/>
              </a:rPr>
              <a:t> in Access Policy</a:t>
            </a:r>
            <a:endParaRPr lang="en-US">
              <a:cs typeface="Arial"/>
            </a:endParaRPr>
          </a:p>
          <a:p>
            <a:pPr marL="267970" indent="-267970"/>
            <a:r>
              <a:rPr lang="en-US" err="1">
                <a:latin typeface="Arial"/>
                <a:cs typeface="Arial"/>
              </a:rPr>
              <a:t>Authenticatie</a:t>
            </a:r>
            <a:r>
              <a:rPr lang="en-US">
                <a:latin typeface="Arial"/>
                <a:cs typeface="Arial"/>
              </a:rPr>
              <a:t> op basis van (in policy) </a:t>
            </a:r>
            <a:r>
              <a:rPr lang="en-US" err="1">
                <a:latin typeface="Arial"/>
                <a:cs typeface="Arial"/>
              </a:rPr>
              <a:t>vertrouwd</a:t>
            </a:r>
            <a:r>
              <a:rPr lang="en-US">
                <a:latin typeface="Arial"/>
                <a:cs typeface="Arial"/>
              </a:rPr>
              <a:t> </a:t>
            </a:r>
            <a:r>
              <a:rPr lang="en-US" err="1">
                <a:latin typeface="Arial"/>
                <a:cs typeface="Arial"/>
              </a:rPr>
              <a:t>certificaat</a:t>
            </a:r>
            <a:r>
              <a:rPr lang="en-US">
                <a:latin typeface="Arial"/>
                <a:cs typeface="Arial"/>
              </a:rPr>
              <a:t> (ZTA)</a:t>
            </a:r>
          </a:p>
          <a:p>
            <a:pPr marL="267970" indent="-267970"/>
            <a:r>
              <a:rPr lang="en-US">
                <a:latin typeface="Arial"/>
                <a:cs typeface="Arial"/>
              </a:rPr>
              <a:t>Geen </a:t>
            </a:r>
            <a:r>
              <a:rPr lang="en-US" err="1">
                <a:latin typeface="Arial"/>
                <a:cs typeface="Arial"/>
              </a:rPr>
              <a:t>verdere</a:t>
            </a:r>
            <a:r>
              <a:rPr lang="en-US">
                <a:latin typeface="Arial"/>
                <a:cs typeface="Arial"/>
              </a:rPr>
              <a:t> </a:t>
            </a:r>
            <a:r>
              <a:rPr lang="en-US" err="1">
                <a:latin typeface="Arial"/>
                <a:cs typeface="Arial"/>
              </a:rPr>
              <a:t>autorisatie</a:t>
            </a:r>
            <a:r>
              <a:rPr lang="en-US">
                <a:latin typeface="Arial"/>
                <a:cs typeface="Arial"/>
              </a:rPr>
              <a:t> </a:t>
            </a:r>
            <a:r>
              <a:rPr lang="en-US" err="1">
                <a:latin typeface="Arial"/>
                <a:cs typeface="Arial"/>
              </a:rPr>
              <a:t>binnen</a:t>
            </a:r>
            <a:r>
              <a:rPr lang="en-US">
                <a:latin typeface="Arial"/>
                <a:cs typeface="Arial"/>
              </a:rPr>
              <a:t> API</a:t>
            </a:r>
          </a:p>
          <a:p>
            <a:pPr marL="267970" indent="-267970"/>
            <a:r>
              <a:rPr lang="en-US" err="1">
                <a:latin typeface="Arial"/>
                <a:cs typeface="Arial"/>
              </a:rPr>
              <a:t>Verplichte</a:t>
            </a:r>
            <a:r>
              <a:rPr lang="en-US">
                <a:latin typeface="Arial"/>
                <a:cs typeface="Arial"/>
              </a:rPr>
              <a:t> </a:t>
            </a:r>
            <a:r>
              <a:rPr lang="en-US" err="1">
                <a:latin typeface="Arial"/>
                <a:cs typeface="Arial"/>
              </a:rPr>
              <a:t>attributen</a:t>
            </a:r>
            <a:r>
              <a:rPr lang="en-US">
                <a:latin typeface="Arial"/>
                <a:cs typeface="Arial"/>
              </a:rPr>
              <a:t>:</a:t>
            </a:r>
          </a:p>
          <a:p>
            <a:pPr lvl="1"/>
            <a:r>
              <a:rPr lang="en-US">
                <a:latin typeface="Arial"/>
                <a:cs typeface="Arial"/>
              </a:rPr>
              <a:t>IdP</a:t>
            </a:r>
          </a:p>
          <a:p>
            <a:pPr lvl="1"/>
            <a:r>
              <a:rPr lang="en-US" err="1">
                <a:latin typeface="Arial"/>
                <a:cs typeface="Arial"/>
              </a:rPr>
              <a:t>Identiteit</a:t>
            </a:r>
            <a:endParaRPr lang="en-US">
              <a:latin typeface="Arial"/>
              <a:cs typeface="Arial"/>
            </a:endParaRPr>
          </a:p>
          <a:p>
            <a:pPr lvl="1"/>
            <a:r>
              <a:rPr lang="en-US">
                <a:latin typeface="Arial"/>
                <a:cs typeface="Arial"/>
              </a:rPr>
              <a:t>Timestamp</a:t>
            </a:r>
          </a:p>
          <a:p>
            <a:pPr lvl="1"/>
            <a:r>
              <a:rPr lang="en-US" err="1">
                <a:latin typeface="Arial"/>
                <a:cs typeface="Arial"/>
              </a:rPr>
              <a:t>Geraakte</a:t>
            </a:r>
            <a:r>
              <a:rPr lang="en-US">
                <a:latin typeface="Arial"/>
                <a:cs typeface="Arial"/>
              </a:rPr>
              <a:t> </a:t>
            </a:r>
            <a:r>
              <a:rPr lang="en-US" err="1">
                <a:latin typeface="Arial"/>
                <a:cs typeface="Arial"/>
              </a:rPr>
              <a:t>processtap</a:t>
            </a:r>
          </a:p>
          <a:p>
            <a:pPr lvl="1"/>
            <a:r>
              <a:rPr lang="en-US" err="1">
                <a:latin typeface="Arial"/>
                <a:cs typeface="Arial"/>
              </a:rPr>
              <a:t>Geraakte</a:t>
            </a:r>
            <a:r>
              <a:rPr lang="en-US">
                <a:latin typeface="Arial"/>
                <a:cs typeface="Arial"/>
              </a:rPr>
              <a:t> policy </a:t>
            </a:r>
            <a:r>
              <a:rPr lang="en-US" err="1">
                <a:latin typeface="Arial"/>
                <a:cs typeface="Arial"/>
              </a:rPr>
              <a:t>en</a:t>
            </a:r>
            <a:r>
              <a:rPr lang="en-US">
                <a:latin typeface="Arial"/>
                <a:cs typeface="Arial"/>
              </a:rPr>
              <a:t> </a:t>
            </a:r>
            <a:r>
              <a:rPr lang="en-US" err="1">
                <a:latin typeface="Arial"/>
                <a:cs typeface="Arial"/>
              </a:rPr>
              <a:t>versie</a:t>
            </a:r>
            <a:r>
              <a:rPr lang="en-US">
                <a:latin typeface="Arial"/>
                <a:cs typeface="Arial"/>
              </a:rPr>
              <a:t> van policy</a:t>
            </a:r>
            <a:endParaRPr lang="en-US"/>
          </a:p>
        </p:txBody>
      </p:sp>
      <p:sp>
        <p:nvSpPr>
          <p:cNvPr id="5" name="Ribbon: Tilted Up 4">
            <a:extLst>
              <a:ext uri="{FF2B5EF4-FFF2-40B4-BE49-F238E27FC236}">
                <a16:creationId xmlns:a16="http://schemas.microsoft.com/office/drawing/2014/main" id="{AAF25B21-8143-5D57-C341-0E05CFCE2A1F}"/>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2574004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2F6D-98D1-B314-6EF6-59973CCD552D}"/>
              </a:ext>
            </a:extLst>
          </p:cNvPr>
          <p:cNvSpPr>
            <a:spLocks noGrp="1"/>
          </p:cNvSpPr>
          <p:nvPr>
            <p:ph type="title"/>
          </p:nvPr>
        </p:nvSpPr>
        <p:spPr/>
        <p:txBody>
          <a:bodyPr/>
          <a:lstStyle/>
          <a:p>
            <a:r>
              <a:rPr lang="en-US" err="1">
                <a:latin typeface="Arial"/>
                <a:cs typeface="Arial"/>
              </a:rPr>
              <a:t>Keuzes</a:t>
            </a:r>
            <a:endParaRPr lang="en-US" err="1"/>
          </a:p>
        </p:txBody>
      </p:sp>
      <p:sp>
        <p:nvSpPr>
          <p:cNvPr id="3" name="Content Placeholder 2">
            <a:extLst>
              <a:ext uri="{FF2B5EF4-FFF2-40B4-BE49-F238E27FC236}">
                <a16:creationId xmlns:a16="http://schemas.microsoft.com/office/drawing/2014/main" id="{5C83E1DE-3C5F-6370-5F40-120E935A7440}"/>
              </a:ext>
            </a:extLst>
          </p:cNvPr>
          <p:cNvSpPr>
            <a:spLocks noGrp="1"/>
          </p:cNvSpPr>
          <p:nvPr>
            <p:ph idx="1"/>
          </p:nvPr>
        </p:nvSpPr>
        <p:spPr/>
        <p:txBody>
          <a:bodyPr/>
          <a:lstStyle/>
          <a:p>
            <a:pPr marL="267970" indent="-267970"/>
            <a:r>
              <a:rPr lang="en-US" err="1">
                <a:latin typeface="Arial"/>
                <a:cs typeface="Arial"/>
              </a:rPr>
              <a:t>Vastlegging</a:t>
            </a:r>
            <a:r>
              <a:rPr lang="en-US">
                <a:latin typeface="Arial"/>
                <a:cs typeface="Arial"/>
              </a:rPr>
              <a:t> </a:t>
            </a:r>
            <a:r>
              <a:rPr lang="en-US" err="1">
                <a:latin typeface="Arial"/>
                <a:cs typeface="Arial"/>
              </a:rPr>
              <a:t>Doelbinding</a:t>
            </a:r>
            <a:r>
              <a:rPr lang="en-US">
                <a:latin typeface="Arial"/>
                <a:cs typeface="Arial"/>
              </a:rPr>
              <a:t> (AVG)</a:t>
            </a:r>
            <a:endParaRPr lang="en-US" err="1"/>
          </a:p>
          <a:p>
            <a:pPr lvl="1"/>
            <a:r>
              <a:rPr lang="en-US" err="1">
                <a:latin typeface="Arial"/>
                <a:cs typeface="Arial"/>
              </a:rPr>
              <a:t>Vanuit</a:t>
            </a:r>
            <a:r>
              <a:rPr lang="en-US">
                <a:latin typeface="Arial"/>
                <a:cs typeface="Arial"/>
              </a:rPr>
              <a:t> BSN</a:t>
            </a:r>
          </a:p>
          <a:p>
            <a:pPr lvl="2"/>
            <a:r>
              <a:rPr lang="en-US">
                <a:latin typeface="Arial"/>
                <a:cs typeface="Arial"/>
              </a:rPr>
              <a:t>policy met </a:t>
            </a:r>
            <a:r>
              <a:rPr lang="en-US" err="1">
                <a:latin typeface="Arial"/>
                <a:cs typeface="Arial"/>
              </a:rPr>
              <a:t>objectid</a:t>
            </a:r>
            <a:r>
              <a:rPr lang="en-US">
                <a:latin typeface="Arial"/>
                <a:cs typeface="Arial"/>
              </a:rPr>
              <a:t> (BSN?), </a:t>
            </a:r>
            <a:r>
              <a:rPr lang="en-US" err="1">
                <a:latin typeface="Arial"/>
                <a:cs typeface="Arial"/>
              </a:rPr>
              <a:t>identiteit</a:t>
            </a:r>
            <a:r>
              <a:rPr lang="en-US">
                <a:latin typeface="Arial"/>
                <a:cs typeface="Arial"/>
              </a:rPr>
              <a:t> subject, </a:t>
            </a:r>
            <a:r>
              <a:rPr lang="en-US" err="1">
                <a:latin typeface="Arial"/>
                <a:cs typeface="Arial"/>
              </a:rPr>
              <a:t>aanroepende</a:t>
            </a:r>
            <a:r>
              <a:rPr lang="en-US">
                <a:latin typeface="Arial"/>
                <a:cs typeface="Arial"/>
              </a:rPr>
              <a:t> </a:t>
            </a:r>
            <a:r>
              <a:rPr lang="en-US" err="1">
                <a:latin typeface="Arial"/>
                <a:cs typeface="Arial"/>
              </a:rPr>
              <a:t>entiteit</a:t>
            </a:r>
            <a:r>
              <a:rPr lang="en-US">
                <a:latin typeface="Arial"/>
                <a:cs typeface="Arial"/>
              </a:rPr>
              <a:t> (</a:t>
            </a:r>
            <a:r>
              <a:rPr lang="en-US" err="1">
                <a:latin typeface="Arial"/>
                <a:cs typeface="Arial"/>
              </a:rPr>
              <a:t>applicatiefunctie</a:t>
            </a:r>
            <a:r>
              <a:rPr lang="en-US">
                <a:latin typeface="Arial"/>
                <a:cs typeface="Arial"/>
              </a:rPr>
              <a:t>), timestamp</a:t>
            </a:r>
            <a:endParaRPr lang="en-US"/>
          </a:p>
          <a:p>
            <a:pPr lvl="1"/>
            <a:r>
              <a:rPr lang="en-US" err="1">
                <a:latin typeface="Arial"/>
                <a:cs typeface="Arial"/>
              </a:rPr>
              <a:t>Vanuit</a:t>
            </a:r>
            <a:r>
              <a:rPr lang="en-US">
                <a:latin typeface="Arial"/>
                <a:cs typeface="Arial"/>
              </a:rPr>
              <a:t> BAG</a:t>
            </a:r>
          </a:p>
          <a:p>
            <a:pPr lvl="2"/>
            <a:r>
              <a:rPr lang="en-US">
                <a:latin typeface="Arial"/>
                <a:cs typeface="Arial"/>
              </a:rPr>
              <a:t>policy met </a:t>
            </a:r>
            <a:r>
              <a:rPr lang="en-US" err="1">
                <a:latin typeface="Arial"/>
                <a:cs typeface="Arial"/>
              </a:rPr>
              <a:t>objectid</a:t>
            </a:r>
            <a:r>
              <a:rPr lang="en-US">
                <a:latin typeface="Arial"/>
                <a:cs typeface="Arial"/>
              </a:rPr>
              <a:t> (BAG), </a:t>
            </a:r>
            <a:r>
              <a:rPr lang="en-US" err="1">
                <a:latin typeface="Arial"/>
                <a:cs typeface="Arial"/>
              </a:rPr>
              <a:t>identiteit</a:t>
            </a:r>
            <a:r>
              <a:rPr lang="en-US">
                <a:latin typeface="Arial"/>
                <a:cs typeface="Arial"/>
              </a:rPr>
              <a:t> subject, </a:t>
            </a:r>
            <a:r>
              <a:rPr lang="en-US" err="1">
                <a:latin typeface="Arial"/>
                <a:cs typeface="Arial"/>
              </a:rPr>
              <a:t>aanroepende</a:t>
            </a:r>
            <a:r>
              <a:rPr lang="en-US">
                <a:latin typeface="Arial"/>
                <a:cs typeface="Arial"/>
              </a:rPr>
              <a:t> </a:t>
            </a:r>
            <a:r>
              <a:rPr lang="en-US" err="1">
                <a:latin typeface="Arial"/>
                <a:cs typeface="Arial"/>
              </a:rPr>
              <a:t>entiteit</a:t>
            </a:r>
            <a:r>
              <a:rPr lang="en-US">
                <a:latin typeface="Arial"/>
                <a:cs typeface="Arial"/>
              </a:rPr>
              <a:t> (</a:t>
            </a:r>
            <a:r>
              <a:rPr lang="en-US" err="1">
                <a:latin typeface="Arial"/>
                <a:cs typeface="Arial"/>
              </a:rPr>
              <a:t>applicatiefunctie</a:t>
            </a:r>
            <a:r>
              <a:rPr lang="en-US">
                <a:latin typeface="Arial"/>
                <a:cs typeface="Arial"/>
              </a:rPr>
              <a:t>), timestamp, </a:t>
            </a:r>
            <a:r>
              <a:rPr lang="en-US" err="1">
                <a:latin typeface="Arial"/>
                <a:cs typeface="Arial"/>
              </a:rPr>
              <a:t>resultaat</a:t>
            </a:r>
            <a:r>
              <a:rPr lang="en-US">
                <a:latin typeface="Arial"/>
                <a:cs typeface="Arial"/>
              </a:rPr>
              <a:t> ID's (BSN)</a:t>
            </a:r>
          </a:p>
          <a:p>
            <a:pPr marL="267970" indent="-267970"/>
            <a:r>
              <a:rPr lang="en-US">
                <a:latin typeface="Arial"/>
                <a:cs typeface="Arial"/>
              </a:rPr>
              <a:t>Logging</a:t>
            </a:r>
            <a:endParaRPr lang="en-US"/>
          </a:p>
          <a:p>
            <a:pPr lvl="1"/>
            <a:r>
              <a:rPr lang="en-US" err="1">
                <a:latin typeface="Arial"/>
                <a:cs typeface="Arial"/>
              </a:rPr>
              <a:t>Vanuit</a:t>
            </a:r>
            <a:r>
              <a:rPr lang="en-US">
                <a:latin typeface="Arial"/>
                <a:cs typeface="Arial"/>
              </a:rPr>
              <a:t> Policy Engine</a:t>
            </a:r>
          </a:p>
        </p:txBody>
      </p:sp>
      <p:sp>
        <p:nvSpPr>
          <p:cNvPr id="5" name="Ribbon: Tilted Up 4">
            <a:extLst>
              <a:ext uri="{FF2B5EF4-FFF2-40B4-BE49-F238E27FC236}">
                <a16:creationId xmlns:a16="http://schemas.microsoft.com/office/drawing/2014/main" id="{8A9AE2C0-2CB9-8040-7F75-3D3EE5948BB2}"/>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3378422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2D4E-C279-1575-2E3D-5BE37B574678}"/>
              </a:ext>
            </a:extLst>
          </p:cNvPr>
          <p:cNvSpPr>
            <a:spLocks noGrp="1"/>
          </p:cNvSpPr>
          <p:nvPr>
            <p:ph type="title"/>
          </p:nvPr>
        </p:nvSpPr>
        <p:spPr>
          <a:xfrm>
            <a:off x="1868222" y="818532"/>
            <a:ext cx="10033200" cy="720000"/>
          </a:xfrm>
        </p:spPr>
        <p:txBody>
          <a:bodyPr/>
          <a:lstStyle/>
          <a:p>
            <a:r>
              <a:rPr lang="en-US" dirty="0">
                <a:latin typeface="Arial"/>
                <a:cs typeface="Arial"/>
              </a:rPr>
              <a:t>Concept </a:t>
            </a:r>
            <a:r>
              <a:rPr lang="en-US" dirty="0" err="1">
                <a:latin typeface="Arial"/>
                <a:cs typeface="Arial"/>
              </a:rPr>
              <a:t>implementatiescenario's</a:t>
            </a:r>
            <a:r>
              <a:rPr lang="en-US" dirty="0">
                <a:latin typeface="Arial"/>
                <a:cs typeface="Arial"/>
              </a:rPr>
              <a:t> </a:t>
            </a:r>
          </a:p>
        </p:txBody>
      </p:sp>
      <p:sp>
        <p:nvSpPr>
          <p:cNvPr id="3" name="Content Placeholder 2">
            <a:extLst>
              <a:ext uri="{FF2B5EF4-FFF2-40B4-BE49-F238E27FC236}">
                <a16:creationId xmlns:a16="http://schemas.microsoft.com/office/drawing/2014/main" id="{8DD2E2D0-3D2E-1CA0-4B68-A9F4938BE61B}"/>
              </a:ext>
            </a:extLst>
          </p:cNvPr>
          <p:cNvSpPr>
            <a:spLocks noGrp="1"/>
          </p:cNvSpPr>
          <p:nvPr>
            <p:ph idx="1"/>
          </p:nvPr>
        </p:nvSpPr>
        <p:spPr>
          <a:xfrm>
            <a:off x="525364" y="1487466"/>
            <a:ext cx="4860000" cy="4500000"/>
          </a:xfrm>
        </p:spPr>
        <p:txBody>
          <a:bodyPr/>
          <a:lstStyle/>
          <a:p>
            <a:pPr marL="267970" indent="-267970"/>
            <a:r>
              <a:rPr lang="en-US" dirty="0" err="1">
                <a:latin typeface="Arial"/>
                <a:cs typeface="Arial"/>
              </a:rPr>
              <a:t>Generiek</a:t>
            </a:r>
            <a:r>
              <a:rPr lang="en-US" dirty="0">
                <a:latin typeface="Arial"/>
                <a:cs typeface="Arial"/>
              </a:rPr>
              <a:t> </a:t>
            </a:r>
            <a:r>
              <a:rPr lang="en-US" dirty="0" err="1">
                <a:latin typeface="Arial"/>
                <a:cs typeface="Arial"/>
              </a:rPr>
              <a:t>implementatiescenario</a:t>
            </a:r>
            <a:endParaRPr lang="en-US" dirty="0"/>
          </a:p>
          <a:p>
            <a:pPr marL="267970" indent="-267970"/>
            <a:endParaRPr lang="en-US" dirty="0"/>
          </a:p>
          <a:p>
            <a:pPr marL="267970" indent="-267970"/>
            <a:r>
              <a:rPr lang="en-US" dirty="0" err="1">
                <a:latin typeface="Arial"/>
                <a:cs typeface="Arial"/>
              </a:rPr>
              <a:t>Nadruk</a:t>
            </a:r>
            <a:r>
              <a:rPr lang="en-US" dirty="0">
                <a:latin typeface="Arial"/>
                <a:cs typeface="Arial"/>
              </a:rPr>
              <a:t> op </a:t>
            </a:r>
            <a:r>
              <a:rPr lang="en-US" dirty="0" err="1">
                <a:latin typeface="Arial"/>
                <a:cs typeface="Arial"/>
              </a:rPr>
              <a:t>protocollen</a:t>
            </a:r>
            <a:r>
              <a:rPr lang="en-US" dirty="0">
                <a:latin typeface="Arial"/>
                <a:cs typeface="Arial"/>
              </a:rPr>
              <a:t> </a:t>
            </a:r>
            <a:r>
              <a:rPr lang="en-US" dirty="0" err="1">
                <a:latin typeface="Arial"/>
                <a:cs typeface="Arial"/>
              </a:rPr>
              <a:t>I.p.v</a:t>
            </a:r>
            <a:r>
              <a:rPr lang="en-US" dirty="0">
                <a:latin typeface="Arial"/>
                <a:cs typeface="Arial"/>
              </a:rPr>
              <a:t>. </a:t>
            </a:r>
            <a:r>
              <a:rPr lang="en-US" dirty="0" err="1">
                <a:latin typeface="Arial"/>
                <a:cs typeface="Arial"/>
              </a:rPr>
              <a:t>platformen</a:t>
            </a:r>
            <a:endParaRPr lang="en-US" dirty="0">
              <a:latin typeface="Arial"/>
              <a:cs typeface="Arial"/>
            </a:endParaRPr>
          </a:p>
          <a:p>
            <a:pPr marL="267970" indent="-267970"/>
            <a:endParaRPr lang="en-US" dirty="0"/>
          </a:p>
          <a:p>
            <a:pPr marL="267970" indent="-267970"/>
            <a:r>
              <a:rPr lang="en-US" dirty="0">
                <a:latin typeface="Arial"/>
                <a:cs typeface="Arial"/>
              </a:rPr>
              <a:t>Vrije </a:t>
            </a:r>
            <a:r>
              <a:rPr lang="en-US" dirty="0" err="1">
                <a:latin typeface="Arial"/>
                <a:cs typeface="Arial"/>
              </a:rPr>
              <a:t>componentkeuze</a:t>
            </a:r>
            <a:endParaRPr lang="en-US" dirty="0">
              <a:latin typeface="Arial"/>
              <a:cs typeface="Arial"/>
            </a:endParaRPr>
          </a:p>
          <a:p>
            <a:pPr marL="267970" indent="-267970"/>
            <a:endParaRPr lang="en-US" dirty="0"/>
          </a:p>
          <a:p>
            <a:pPr marL="267970" indent="-267970"/>
            <a:r>
              <a:rPr lang="en-US" dirty="0" err="1">
                <a:latin typeface="Arial"/>
                <a:cs typeface="Arial"/>
              </a:rPr>
              <a:t>Bouwstenen</a:t>
            </a:r>
            <a:r>
              <a:rPr lang="en-US" dirty="0">
                <a:latin typeface="Arial"/>
                <a:cs typeface="Arial"/>
              </a:rPr>
              <a:t> van PBAC, op basis van Zero-Trust </a:t>
            </a:r>
            <a:r>
              <a:rPr lang="en-US" dirty="0" err="1">
                <a:latin typeface="Arial"/>
                <a:cs typeface="Arial"/>
              </a:rPr>
              <a:t>principes</a:t>
            </a:r>
            <a:endParaRPr lang="en-US" dirty="0"/>
          </a:p>
        </p:txBody>
      </p:sp>
      <p:pic>
        <p:nvPicPr>
          <p:cNvPr id="8" name="Picture 8">
            <a:extLst>
              <a:ext uri="{FF2B5EF4-FFF2-40B4-BE49-F238E27FC236}">
                <a16:creationId xmlns:a16="http://schemas.microsoft.com/office/drawing/2014/main" id="{008C9045-203C-051B-10D7-51F8A3D1D996}"/>
              </a:ext>
            </a:extLst>
          </p:cNvPr>
          <p:cNvPicPr>
            <a:picLocks noGrp="1" noChangeAspect="1"/>
          </p:cNvPicPr>
          <p:nvPr>
            <p:ph idx="10"/>
          </p:nvPr>
        </p:nvPicPr>
        <p:blipFill>
          <a:blip r:embed="rId2"/>
          <a:stretch>
            <a:fillRect/>
          </a:stretch>
        </p:blipFill>
        <p:spPr>
          <a:xfrm>
            <a:off x="5850926" y="1435389"/>
            <a:ext cx="5805422" cy="5392631"/>
          </a:xfrm>
        </p:spPr>
      </p:pic>
      <p:sp>
        <p:nvSpPr>
          <p:cNvPr id="4" name="Ribbon: Tilted Up 3">
            <a:extLst>
              <a:ext uri="{FF2B5EF4-FFF2-40B4-BE49-F238E27FC236}">
                <a16:creationId xmlns:a16="http://schemas.microsoft.com/office/drawing/2014/main" id="{A06A525F-46B4-BA46-A867-77A8C12EF032}"/>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2"/>
                </a:solidFill>
                <a:cs typeface="Arial"/>
              </a:rPr>
              <a:t>Voorstel</a:t>
            </a:r>
            <a:endParaRPr lang="en-US" err="1">
              <a:solidFill>
                <a:schemeClr val="tx2"/>
              </a:solidFill>
            </a:endParaRPr>
          </a:p>
        </p:txBody>
      </p:sp>
    </p:spTree>
    <p:extLst>
      <p:ext uri="{BB962C8B-B14F-4D97-AF65-F5344CB8AC3E}">
        <p14:creationId xmlns:p14="http://schemas.microsoft.com/office/powerpoint/2010/main" val="6602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19A-9EC7-40DB-3B3E-9C900A4BACF1}"/>
              </a:ext>
            </a:extLst>
          </p:cNvPr>
          <p:cNvSpPr>
            <a:spLocks noGrp="1"/>
          </p:cNvSpPr>
          <p:nvPr>
            <p:ph type="title"/>
          </p:nvPr>
        </p:nvSpPr>
        <p:spPr/>
        <p:txBody>
          <a:bodyPr/>
          <a:lstStyle/>
          <a:p>
            <a:r>
              <a:rPr lang="en-US" err="1">
                <a:latin typeface="Arial"/>
                <a:cs typeface="Arial"/>
              </a:rPr>
              <a:t>Architectuur</a:t>
            </a:r>
            <a:r>
              <a:rPr lang="en-US">
                <a:latin typeface="Arial"/>
                <a:cs typeface="Arial"/>
              </a:rPr>
              <a:t> </a:t>
            </a:r>
            <a:r>
              <a:rPr lang="en-US" err="1">
                <a:latin typeface="Arial"/>
                <a:cs typeface="Arial"/>
              </a:rPr>
              <a:t>principes</a:t>
            </a:r>
            <a:endParaRPr lang="en-US" err="1"/>
          </a:p>
        </p:txBody>
      </p:sp>
      <p:sp>
        <p:nvSpPr>
          <p:cNvPr id="3" name="Content Placeholder 2">
            <a:extLst>
              <a:ext uri="{FF2B5EF4-FFF2-40B4-BE49-F238E27FC236}">
                <a16:creationId xmlns:a16="http://schemas.microsoft.com/office/drawing/2014/main" id="{DD764E6C-E66E-4DAE-C99E-E60950CA9287}"/>
              </a:ext>
            </a:extLst>
          </p:cNvPr>
          <p:cNvSpPr>
            <a:spLocks noGrp="1"/>
          </p:cNvSpPr>
          <p:nvPr>
            <p:ph idx="1"/>
          </p:nvPr>
        </p:nvSpPr>
        <p:spPr>
          <a:xfrm>
            <a:off x="1157755" y="1849245"/>
            <a:ext cx="7946100" cy="4500000"/>
          </a:xfrm>
        </p:spPr>
        <p:txBody>
          <a:bodyPr/>
          <a:lstStyle/>
          <a:p>
            <a:pPr marL="0" indent="0">
              <a:buNone/>
            </a:pPr>
            <a:endParaRPr lang="en-US"/>
          </a:p>
          <a:p>
            <a:pPr marL="267970" indent="-267970"/>
            <a:endParaRPr lang="en-US">
              <a:latin typeface="Arial"/>
              <a:cs typeface="Arial"/>
            </a:endParaRPr>
          </a:p>
          <a:p>
            <a:pPr lvl="1"/>
            <a:r>
              <a:rPr lang="en-US">
                <a:latin typeface="Arial"/>
                <a:cs typeface="Arial"/>
              </a:rPr>
              <a:t>GEMMA/ NORA </a:t>
            </a:r>
            <a:endParaRPr lang="en-US">
              <a:cs typeface="Arial"/>
            </a:endParaRPr>
          </a:p>
          <a:p>
            <a:pPr lvl="1"/>
            <a:endParaRPr lang="en-US">
              <a:latin typeface="Arial"/>
              <a:cs typeface="Arial"/>
            </a:endParaRPr>
          </a:p>
          <a:p>
            <a:pPr lvl="1"/>
            <a:r>
              <a:rPr lang="en-US">
                <a:latin typeface="Arial"/>
                <a:cs typeface="Arial"/>
              </a:rPr>
              <a:t>Zero Trust</a:t>
            </a:r>
          </a:p>
          <a:p>
            <a:pPr lvl="1"/>
            <a:endParaRPr lang="en-US">
              <a:latin typeface="Arial"/>
              <a:cs typeface="Arial"/>
            </a:endParaRPr>
          </a:p>
          <a:p>
            <a:pPr lvl="1"/>
            <a:r>
              <a:rPr lang="en-US">
                <a:latin typeface="Arial"/>
                <a:cs typeface="Arial"/>
              </a:rPr>
              <a:t>Access Governance model</a:t>
            </a:r>
            <a:endParaRPr lang="en-US"/>
          </a:p>
          <a:p>
            <a:pPr lvl="1"/>
            <a:endParaRPr lang="en-US">
              <a:cs typeface="Arial"/>
            </a:endParaRPr>
          </a:p>
          <a:p>
            <a:pPr lvl="1"/>
            <a:r>
              <a:rPr lang="en-US">
                <a:latin typeface="Arial"/>
                <a:cs typeface="Arial"/>
              </a:rPr>
              <a:t>Joiner-Mover-Leaver</a:t>
            </a:r>
            <a:endParaRPr lang="en-US"/>
          </a:p>
          <a:p>
            <a:pPr marL="267970" indent="-267970"/>
            <a:endParaRPr lang="en-US"/>
          </a:p>
          <a:p>
            <a:pPr marL="267970" indent="-267970"/>
            <a:endParaRPr lang="en-US"/>
          </a:p>
        </p:txBody>
      </p:sp>
    </p:spTree>
    <p:extLst>
      <p:ext uri="{BB962C8B-B14F-4D97-AF65-F5344CB8AC3E}">
        <p14:creationId xmlns:p14="http://schemas.microsoft.com/office/powerpoint/2010/main" val="1965426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a:xfrm>
            <a:off x="1080000" y="1080000"/>
            <a:ext cx="10646303" cy="720000"/>
          </a:xfrm>
        </p:spPr>
        <p:txBody>
          <a:bodyPr/>
          <a:lstStyle/>
          <a:p>
            <a:r>
              <a:rPr lang="en-US">
                <a:latin typeface="Arial"/>
                <a:cs typeface="Arial"/>
              </a:rPr>
              <a:t>Patroon 1 </a:t>
            </a:r>
            <a:r>
              <a:rPr lang="en-US" err="1">
                <a:latin typeface="Arial"/>
                <a:cs typeface="Arial"/>
              </a:rPr>
              <a:t>externe</a:t>
            </a:r>
            <a:r>
              <a:rPr lang="en-US">
                <a:latin typeface="Arial"/>
                <a:cs typeface="Arial"/>
              </a:rPr>
              <a:t> </a:t>
            </a:r>
            <a:r>
              <a:rPr lang="en-US" err="1">
                <a:latin typeface="Arial"/>
                <a:cs typeface="Arial"/>
              </a:rPr>
              <a:t>applicatie</a:t>
            </a:r>
            <a:r>
              <a:rPr lang="en-US">
                <a:latin typeface="Arial"/>
                <a:cs typeface="Arial"/>
              </a:rPr>
              <a:t> </a:t>
            </a:r>
            <a:r>
              <a:rPr lang="en-US" err="1">
                <a:latin typeface="Arial"/>
                <a:cs typeface="Arial"/>
              </a:rPr>
              <a:t>benadert</a:t>
            </a:r>
            <a:r>
              <a:rPr lang="en-US">
                <a:latin typeface="Arial"/>
                <a:cs typeface="Arial"/>
              </a:rPr>
              <a:t> </a:t>
            </a:r>
            <a:r>
              <a:rPr lang="en-US" err="1">
                <a:latin typeface="Arial"/>
                <a:cs typeface="Arial"/>
              </a:rPr>
              <a:t>applicatie</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6596550" y="4313135"/>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a:cs typeface="Arial"/>
            </a:endParaRPr>
          </a:p>
          <a:p>
            <a:pPr algn="ctr"/>
            <a:r>
              <a:rPr lang="en-US">
                <a:cs typeface="Arial"/>
              </a:rPr>
              <a:t>RBAC</a:t>
            </a:r>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5453782" y="4211165"/>
            <a:ext cx="1230216" cy="615108"/>
          </a:xfrm>
          <a:prstGeom prst="flowChartOffpage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API</a:t>
            </a:r>
            <a:endParaRPr lang="en-US"/>
          </a:p>
        </p:txBody>
      </p:sp>
      <p:sp>
        <p:nvSpPr>
          <p:cNvPr id="7" name="Rectangle 6">
            <a:extLst>
              <a:ext uri="{FF2B5EF4-FFF2-40B4-BE49-F238E27FC236}">
                <a16:creationId xmlns:a16="http://schemas.microsoft.com/office/drawing/2014/main" id="{67036D8E-7B4A-3867-5E77-CC8F4DF0C61B}"/>
              </a:ext>
            </a:extLst>
          </p:cNvPr>
          <p:cNvSpPr/>
          <p:nvPr/>
        </p:nvSpPr>
        <p:spPr>
          <a:xfrm>
            <a:off x="2868120" y="1927624"/>
            <a:ext cx="201057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10372120" y="4728563"/>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6596549" y="3027833"/>
            <a:ext cx="2396168"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Fat client</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7985131" y="3865574"/>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Cylinder 2">
            <a:extLst>
              <a:ext uri="{FF2B5EF4-FFF2-40B4-BE49-F238E27FC236}">
                <a16:creationId xmlns:a16="http://schemas.microsoft.com/office/drawing/2014/main" id="{9DA035FD-896E-CA69-E7D7-39D68CE17B37}"/>
              </a:ext>
            </a:extLst>
          </p:cNvPr>
          <p:cNvSpPr/>
          <p:nvPr/>
        </p:nvSpPr>
        <p:spPr>
          <a:xfrm>
            <a:off x="6137514" y="5080330"/>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15" name="Cylinder 14">
            <a:extLst>
              <a:ext uri="{FF2B5EF4-FFF2-40B4-BE49-F238E27FC236}">
                <a16:creationId xmlns:a16="http://schemas.microsoft.com/office/drawing/2014/main" id="{4CC66F08-AAD3-3BC5-52A1-DF09A8189DDB}"/>
              </a:ext>
            </a:extLst>
          </p:cNvPr>
          <p:cNvSpPr/>
          <p:nvPr/>
        </p:nvSpPr>
        <p:spPr>
          <a:xfrm>
            <a:off x="2621552" y="2763674"/>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DB</a:t>
            </a:r>
          </a:p>
          <a:p>
            <a:pPr algn="ctr"/>
            <a:r>
              <a:rPr lang="en-US" sz="1600">
                <a:cs typeface="Arial"/>
              </a:rPr>
              <a:t>(</a:t>
            </a:r>
            <a:r>
              <a:rPr lang="en-US" sz="1600" err="1">
                <a:cs typeface="Arial"/>
              </a:rPr>
              <a:t>rbac</a:t>
            </a:r>
            <a:r>
              <a:rPr lang="en-US" sz="1600">
                <a:cs typeface="Arial"/>
              </a:rPr>
              <a:t>)</a:t>
            </a:r>
            <a:endParaRPr lang="en-US">
              <a:cs typeface="Arial"/>
            </a:endParaRPr>
          </a:p>
        </p:txBody>
      </p:sp>
      <p:sp>
        <p:nvSpPr>
          <p:cNvPr id="23" name="Ribbon: Tilted Up 22">
            <a:extLst>
              <a:ext uri="{FF2B5EF4-FFF2-40B4-BE49-F238E27FC236}">
                <a16:creationId xmlns:a16="http://schemas.microsoft.com/office/drawing/2014/main" id="{CD164E25-677D-600D-E3D9-CAA5BB6134FE}"/>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2"/>
                </a:solidFill>
                <a:cs typeface="Arial"/>
              </a:rPr>
              <a:t>Patroon 1</a:t>
            </a:r>
            <a:endParaRPr lang="en-US" err="1">
              <a:solidFill>
                <a:schemeClr val="tx2"/>
              </a:solidFill>
            </a:endParaRPr>
          </a:p>
        </p:txBody>
      </p:sp>
      <p:sp>
        <p:nvSpPr>
          <p:cNvPr id="18" name="TextBox 17">
            <a:extLst>
              <a:ext uri="{FF2B5EF4-FFF2-40B4-BE49-F238E27FC236}">
                <a16:creationId xmlns:a16="http://schemas.microsoft.com/office/drawing/2014/main" id="{5B0D254F-44EF-1DC0-9E00-7097457A2D5B}"/>
              </a:ext>
            </a:extLst>
          </p:cNvPr>
          <p:cNvSpPr txBox="1"/>
          <p:nvPr/>
        </p:nvSpPr>
        <p:spPr>
          <a:xfrm>
            <a:off x="7395744" y="25530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alibri"/>
                <a:ea typeface="ＭＳ Ｐゴシック"/>
                <a:cs typeface="Calibri"/>
              </a:rPr>
              <a:t>Applicatie</a:t>
            </a:r>
            <a:r>
              <a:rPr lang="en-US">
                <a:latin typeface="Calibri"/>
                <a:ea typeface="ＭＳ Ｐゴシック"/>
                <a:cs typeface="Calibri"/>
              </a:rPr>
              <a:t> </a:t>
            </a:r>
            <a:r>
              <a:rPr lang="en-US" err="1">
                <a:latin typeface="Calibri"/>
                <a:ea typeface="ＭＳ Ｐゴシック"/>
                <a:cs typeface="Calibri"/>
              </a:rPr>
              <a:t>inlog</a:t>
            </a:r>
            <a:endParaRPr lang="en-US" err="1">
              <a:cs typeface="Calibri"/>
            </a:endParaRPr>
          </a:p>
        </p:txBody>
      </p:sp>
      <p:cxnSp>
        <p:nvCxnSpPr>
          <p:cNvPr id="4" name="Straight Arrow Connector 3">
            <a:extLst>
              <a:ext uri="{FF2B5EF4-FFF2-40B4-BE49-F238E27FC236}">
                <a16:creationId xmlns:a16="http://schemas.microsoft.com/office/drawing/2014/main" id="{669C7230-792B-DF47-D104-1E4F5CE38B29}"/>
              </a:ext>
            </a:extLst>
          </p:cNvPr>
          <p:cNvCxnSpPr/>
          <p:nvPr/>
        </p:nvCxnSpPr>
        <p:spPr>
          <a:xfrm>
            <a:off x="3676870" y="3164490"/>
            <a:ext cx="2373585" cy="100724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70AC18E-E362-A24A-744F-30F7668DFFB4}"/>
              </a:ext>
            </a:extLst>
          </p:cNvPr>
          <p:cNvSpPr/>
          <p:nvPr/>
        </p:nvSpPr>
        <p:spPr>
          <a:xfrm>
            <a:off x="5107028" y="3576457"/>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algn="l" defTabSz="912813" rtl="0" fontAlgn="base">
              <a:spcBef>
                <a:spcPct val="0"/>
              </a:spcBef>
              <a:spcAft>
                <a:spcPct val="0"/>
              </a:spcAft>
              <a:defRPr sz="2400" kern="1200">
                <a:solidFill>
                  <a:schemeClr val="lt1"/>
                </a:solidFill>
                <a:latin typeface="+mn-lt"/>
                <a:ea typeface="+mn-ea"/>
                <a:cs typeface="+mn-cs"/>
              </a:defRPr>
            </a:lvl1pPr>
            <a:lvl2pPr marL="455613" indent="1588" algn="l" defTabSz="912813" rtl="0" fontAlgn="base">
              <a:spcBef>
                <a:spcPct val="0"/>
              </a:spcBef>
              <a:spcAft>
                <a:spcPct val="0"/>
              </a:spcAft>
              <a:defRPr sz="2400" kern="1200">
                <a:solidFill>
                  <a:schemeClr val="lt1"/>
                </a:solidFill>
                <a:latin typeface="+mn-lt"/>
                <a:ea typeface="+mn-ea"/>
                <a:cs typeface="+mn-cs"/>
              </a:defRPr>
            </a:lvl2pPr>
            <a:lvl3pPr marL="912813" indent="1588" algn="l" defTabSz="912813" rtl="0" fontAlgn="base">
              <a:spcBef>
                <a:spcPct val="0"/>
              </a:spcBef>
              <a:spcAft>
                <a:spcPct val="0"/>
              </a:spcAft>
              <a:defRPr sz="2400" kern="1200">
                <a:solidFill>
                  <a:schemeClr val="lt1"/>
                </a:solidFill>
                <a:latin typeface="+mn-lt"/>
                <a:ea typeface="+mn-ea"/>
                <a:cs typeface="+mn-cs"/>
              </a:defRPr>
            </a:lvl3pPr>
            <a:lvl4pPr marL="1370013" indent="1588" algn="l" defTabSz="912813" rtl="0" fontAlgn="base">
              <a:spcBef>
                <a:spcPct val="0"/>
              </a:spcBef>
              <a:spcAft>
                <a:spcPct val="0"/>
              </a:spcAft>
              <a:defRPr sz="2400" kern="1200">
                <a:solidFill>
                  <a:schemeClr val="lt1"/>
                </a:solidFill>
                <a:latin typeface="+mn-lt"/>
                <a:ea typeface="+mn-ea"/>
                <a:cs typeface="+mn-cs"/>
              </a:defRPr>
            </a:lvl4pPr>
            <a:lvl5pPr marL="1827213" indent="1588" algn="l" defTabSz="912813"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US" sz="1600">
                <a:cs typeface="Arial"/>
              </a:rPr>
              <a:t>Policy</a:t>
            </a:r>
          </a:p>
          <a:p>
            <a:pPr algn="ctr"/>
            <a:r>
              <a:rPr lang="en-US" sz="1600">
                <a:cs typeface="Arial"/>
              </a:rPr>
              <a:t>engine</a:t>
            </a:r>
          </a:p>
        </p:txBody>
      </p:sp>
      <p:sp>
        <p:nvSpPr>
          <p:cNvPr id="10" name="Rectangle: Rounded Corners 9">
            <a:extLst>
              <a:ext uri="{FF2B5EF4-FFF2-40B4-BE49-F238E27FC236}">
                <a16:creationId xmlns:a16="http://schemas.microsoft.com/office/drawing/2014/main" id="{DAE361E9-F7EA-A041-6180-000762590E0B}"/>
              </a:ext>
            </a:extLst>
          </p:cNvPr>
          <p:cNvSpPr/>
          <p:nvPr/>
        </p:nvSpPr>
        <p:spPr>
          <a:xfrm>
            <a:off x="4407073" y="2940484"/>
            <a:ext cx="2526081" cy="2056355"/>
          </a:xfrm>
          <a:prstGeom prst="round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a:endParaRPr>
          </a:p>
        </p:txBody>
      </p:sp>
    </p:spTree>
    <p:extLst>
      <p:ext uri="{BB962C8B-B14F-4D97-AF65-F5344CB8AC3E}">
        <p14:creationId xmlns:p14="http://schemas.microsoft.com/office/powerpoint/2010/main" val="329135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D8E-D6E6-A76A-48C9-A7299FDBDA7A}"/>
              </a:ext>
            </a:extLst>
          </p:cNvPr>
          <p:cNvSpPr>
            <a:spLocks noGrp="1"/>
          </p:cNvSpPr>
          <p:nvPr>
            <p:ph type="title"/>
          </p:nvPr>
        </p:nvSpPr>
        <p:spPr/>
        <p:txBody>
          <a:bodyPr/>
          <a:lstStyle/>
          <a:p>
            <a:r>
              <a:rPr lang="en-US">
                <a:latin typeface="Arial"/>
                <a:cs typeface="Arial"/>
              </a:rPr>
              <a:t>Patroon 2 </a:t>
            </a:r>
            <a:r>
              <a:rPr lang="en-US" err="1">
                <a:latin typeface="Arial"/>
                <a:cs typeface="Arial"/>
              </a:rPr>
              <a:t>benaderen</a:t>
            </a:r>
            <a:r>
              <a:rPr lang="en-US">
                <a:latin typeface="Arial"/>
                <a:cs typeface="Arial"/>
              </a:rPr>
              <a:t> </a:t>
            </a:r>
            <a:r>
              <a:rPr lang="en-US" err="1">
                <a:latin typeface="Arial"/>
                <a:cs typeface="Arial"/>
              </a:rPr>
              <a:t>externe</a:t>
            </a:r>
            <a:r>
              <a:rPr lang="en-US">
                <a:latin typeface="Arial"/>
                <a:cs typeface="Arial"/>
              </a:rPr>
              <a:t> </a:t>
            </a:r>
            <a:r>
              <a:rPr lang="en-US" err="1">
                <a:latin typeface="Arial"/>
                <a:cs typeface="Arial"/>
              </a:rPr>
              <a:t>applicatie</a:t>
            </a:r>
            <a:endParaRPr lang="en-US" err="1"/>
          </a:p>
        </p:txBody>
      </p:sp>
      <p:sp>
        <p:nvSpPr>
          <p:cNvPr id="5" name="Rectangle 4">
            <a:extLst>
              <a:ext uri="{FF2B5EF4-FFF2-40B4-BE49-F238E27FC236}">
                <a16:creationId xmlns:a16="http://schemas.microsoft.com/office/drawing/2014/main" id="{0F75294C-891F-927A-F896-32264BC71362}"/>
              </a:ext>
            </a:extLst>
          </p:cNvPr>
          <p:cNvSpPr/>
          <p:nvPr/>
        </p:nvSpPr>
        <p:spPr>
          <a:xfrm>
            <a:off x="4371860" y="2999342"/>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Applicatie</a:t>
            </a:r>
            <a:endParaRPr lang="en-US" err="1"/>
          </a:p>
        </p:txBody>
      </p:sp>
      <p:sp>
        <p:nvSpPr>
          <p:cNvPr id="6" name="Flowchart: Off-page Connector 5">
            <a:extLst>
              <a:ext uri="{FF2B5EF4-FFF2-40B4-BE49-F238E27FC236}">
                <a16:creationId xmlns:a16="http://schemas.microsoft.com/office/drawing/2014/main" id="{08DCC119-C176-D90E-705F-6E27BFDC5D57}"/>
              </a:ext>
            </a:extLst>
          </p:cNvPr>
          <p:cNvSpPr/>
          <p:nvPr/>
        </p:nvSpPr>
        <p:spPr>
          <a:xfrm>
            <a:off x="7052600" y="3917382"/>
            <a:ext cx="2258456" cy="91807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Convenience</a:t>
            </a:r>
          </a:p>
          <a:p>
            <a:pPr algn="ctr"/>
            <a:r>
              <a:rPr lang="en-US">
                <a:cs typeface="Arial"/>
              </a:rPr>
              <a:t>API</a:t>
            </a:r>
          </a:p>
        </p:txBody>
      </p:sp>
      <p:cxnSp>
        <p:nvCxnSpPr>
          <p:cNvPr id="10" name="Straight Arrow Connector 9">
            <a:extLst>
              <a:ext uri="{FF2B5EF4-FFF2-40B4-BE49-F238E27FC236}">
                <a16:creationId xmlns:a16="http://schemas.microsoft.com/office/drawing/2014/main" id="{99DAF1CF-C87A-FDA8-1AD8-9E37804F678A}"/>
              </a:ext>
            </a:extLst>
          </p:cNvPr>
          <p:cNvCxnSpPr/>
          <p:nvPr/>
        </p:nvCxnSpPr>
        <p:spPr>
          <a:xfrm>
            <a:off x="6770324" y="3396407"/>
            <a:ext cx="1395470" cy="183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5074F-8003-7EA1-9B6F-43287E617209}"/>
              </a:ext>
            </a:extLst>
          </p:cNvPr>
          <p:cNvCxnSpPr>
            <a:cxnSpLocks/>
          </p:cNvCxnSpPr>
          <p:nvPr/>
        </p:nvCxnSpPr>
        <p:spPr>
          <a:xfrm flipV="1">
            <a:off x="8147430" y="3414770"/>
            <a:ext cx="9183" cy="7987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2ACCB9-E1EB-3AE3-BEAD-0B44306DDCBD}"/>
              </a:ext>
            </a:extLst>
          </p:cNvPr>
          <p:cNvSpPr/>
          <p:nvPr/>
        </p:nvSpPr>
        <p:spPr>
          <a:xfrm>
            <a:off x="4371859" y="1714040"/>
            <a:ext cx="2396168" cy="91807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Browser</a:t>
            </a:r>
            <a:endParaRPr lang="en-US" err="1"/>
          </a:p>
        </p:txBody>
      </p:sp>
      <p:cxnSp>
        <p:nvCxnSpPr>
          <p:cNvPr id="9" name="Straight Arrow Connector 8">
            <a:extLst>
              <a:ext uri="{FF2B5EF4-FFF2-40B4-BE49-F238E27FC236}">
                <a16:creationId xmlns:a16="http://schemas.microsoft.com/office/drawing/2014/main" id="{78BCD4A1-DD9F-F20E-AA86-6FB209028A5C}"/>
              </a:ext>
            </a:extLst>
          </p:cNvPr>
          <p:cNvCxnSpPr>
            <a:cxnSpLocks/>
          </p:cNvCxnSpPr>
          <p:nvPr/>
        </p:nvCxnSpPr>
        <p:spPr>
          <a:xfrm flipV="1">
            <a:off x="5760441" y="2551781"/>
            <a:ext cx="9183" cy="41313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Cylinder 2">
            <a:extLst>
              <a:ext uri="{FF2B5EF4-FFF2-40B4-BE49-F238E27FC236}">
                <a16:creationId xmlns:a16="http://schemas.microsoft.com/office/drawing/2014/main" id="{305B1273-3435-6B98-98DF-3EC0750C7732}"/>
              </a:ext>
            </a:extLst>
          </p:cNvPr>
          <p:cNvSpPr/>
          <p:nvPr/>
        </p:nvSpPr>
        <p:spPr>
          <a:xfrm>
            <a:off x="7961523" y="6034176"/>
            <a:ext cx="991517" cy="7528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DB</a:t>
            </a:r>
            <a:endParaRPr lang="en-US"/>
          </a:p>
        </p:txBody>
      </p:sp>
      <p:sp>
        <p:nvSpPr>
          <p:cNvPr id="4" name="Isosceles Triangle 3">
            <a:extLst>
              <a:ext uri="{FF2B5EF4-FFF2-40B4-BE49-F238E27FC236}">
                <a16:creationId xmlns:a16="http://schemas.microsoft.com/office/drawing/2014/main" id="{4875B554-79C3-5D42-DFD7-740B01444BBB}"/>
              </a:ext>
            </a:extLst>
          </p:cNvPr>
          <p:cNvSpPr/>
          <p:nvPr/>
        </p:nvSpPr>
        <p:spPr>
          <a:xfrm>
            <a:off x="8811606" y="1636579"/>
            <a:ext cx="1340384" cy="9180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IdP</a:t>
            </a:r>
          </a:p>
        </p:txBody>
      </p:sp>
      <p:cxnSp>
        <p:nvCxnSpPr>
          <p:cNvPr id="15" name="Straight Arrow Connector 14">
            <a:extLst>
              <a:ext uri="{FF2B5EF4-FFF2-40B4-BE49-F238E27FC236}">
                <a16:creationId xmlns:a16="http://schemas.microsoft.com/office/drawing/2014/main" id="{A362FBE4-E1E1-9E45-9BDF-90CAC95889B4}"/>
              </a:ext>
            </a:extLst>
          </p:cNvPr>
          <p:cNvCxnSpPr>
            <a:cxnSpLocks/>
          </p:cNvCxnSpPr>
          <p:nvPr/>
        </p:nvCxnSpPr>
        <p:spPr>
          <a:xfrm>
            <a:off x="6807046" y="2166190"/>
            <a:ext cx="2304361"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61905E5-6B02-79F2-3032-85C15FB27122}"/>
              </a:ext>
            </a:extLst>
          </p:cNvPr>
          <p:cNvSpPr txBox="1"/>
          <p:nvPr/>
        </p:nvSpPr>
        <p:spPr>
          <a:xfrm>
            <a:off x="7135489" y="1833619"/>
            <a:ext cx="160937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Calibri"/>
                <a:ea typeface="ＭＳ Ｐゴシック"/>
                <a:cs typeface="Calibri"/>
              </a:rPr>
              <a:t>Identiteit</a:t>
            </a:r>
            <a:endParaRPr lang="en-US" err="1">
              <a:cs typeface="Calibri" charset="0"/>
            </a:endParaRPr>
          </a:p>
          <a:p>
            <a:r>
              <a:rPr lang="en-US" err="1">
                <a:latin typeface="Calibri"/>
                <a:ea typeface="ＭＳ Ｐゴシック"/>
                <a:cs typeface="Calibri"/>
              </a:rPr>
              <a:t>Attributen</a:t>
            </a:r>
            <a:endParaRPr lang="en-US">
              <a:latin typeface="Calibri"/>
              <a:ea typeface="ＭＳ Ｐゴシック"/>
              <a:cs typeface="Calibri"/>
            </a:endParaRPr>
          </a:p>
        </p:txBody>
      </p:sp>
      <p:sp>
        <p:nvSpPr>
          <p:cNvPr id="14" name="Flowchart: Off-page Connector 13">
            <a:extLst>
              <a:ext uri="{FF2B5EF4-FFF2-40B4-BE49-F238E27FC236}">
                <a16:creationId xmlns:a16="http://schemas.microsoft.com/office/drawing/2014/main" id="{C22F2BFF-3AE8-017E-5F29-2E6DC0B27753}"/>
              </a:ext>
            </a:extLst>
          </p:cNvPr>
          <p:cNvSpPr/>
          <p:nvPr/>
        </p:nvSpPr>
        <p:spPr>
          <a:xfrm>
            <a:off x="7052599" y="5110876"/>
            <a:ext cx="2258456" cy="91807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Arial"/>
              </a:rPr>
              <a:t>Systeem</a:t>
            </a:r>
          </a:p>
          <a:p>
            <a:pPr algn="ctr"/>
            <a:r>
              <a:rPr lang="en-US">
                <a:cs typeface="Arial"/>
              </a:rPr>
              <a:t>API</a:t>
            </a:r>
          </a:p>
        </p:txBody>
      </p:sp>
      <p:cxnSp>
        <p:nvCxnSpPr>
          <p:cNvPr id="16" name="Straight Arrow Connector 15">
            <a:extLst>
              <a:ext uri="{FF2B5EF4-FFF2-40B4-BE49-F238E27FC236}">
                <a16:creationId xmlns:a16="http://schemas.microsoft.com/office/drawing/2014/main" id="{5AAE7049-E956-D9BE-4351-FCECF1A54763}"/>
              </a:ext>
            </a:extLst>
          </p:cNvPr>
          <p:cNvCxnSpPr>
            <a:cxnSpLocks/>
          </p:cNvCxnSpPr>
          <p:nvPr/>
        </p:nvCxnSpPr>
        <p:spPr>
          <a:xfrm flipV="1">
            <a:off x="8184151" y="4773515"/>
            <a:ext cx="3" cy="41313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872B053-601B-0249-C72C-CAB131EF7982}"/>
              </a:ext>
            </a:extLst>
          </p:cNvPr>
          <p:cNvSpPr txBox="1"/>
          <p:nvPr/>
        </p:nvSpPr>
        <p:spPr>
          <a:xfrm>
            <a:off x="5285572" y="3633040"/>
            <a:ext cx="18526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Calibri"/>
                <a:ea typeface="ＭＳ Ｐゴシック"/>
                <a:cs typeface="Calibri"/>
              </a:rPr>
              <a:t>Orkestratie</a:t>
            </a:r>
            <a:endParaRPr lang="en-US" err="1"/>
          </a:p>
        </p:txBody>
      </p:sp>
      <p:sp>
        <p:nvSpPr>
          <p:cNvPr id="11" name="TextBox 10">
            <a:extLst>
              <a:ext uri="{FF2B5EF4-FFF2-40B4-BE49-F238E27FC236}">
                <a16:creationId xmlns:a16="http://schemas.microsoft.com/office/drawing/2014/main" id="{6B2289FF-D482-469C-9DFE-AA5AB978C067}"/>
              </a:ext>
            </a:extLst>
          </p:cNvPr>
          <p:cNvSpPr txBox="1"/>
          <p:nvPr/>
        </p:nvSpPr>
        <p:spPr>
          <a:xfrm>
            <a:off x="9766203" y="1561475"/>
            <a:ext cx="2271592" cy="4707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ＭＳ Ｐゴシック"/>
                <a:cs typeface="Calibri"/>
              </a:rPr>
              <a:t>Sessie</a:t>
            </a:r>
            <a:endParaRPr lang="en-US">
              <a:cs typeface="Calibri"/>
            </a:endParaRPr>
          </a:p>
        </p:txBody>
      </p:sp>
      <p:sp>
        <p:nvSpPr>
          <p:cNvPr id="13" name="Rectangle 12">
            <a:extLst>
              <a:ext uri="{FF2B5EF4-FFF2-40B4-BE49-F238E27FC236}">
                <a16:creationId xmlns:a16="http://schemas.microsoft.com/office/drawing/2014/main" id="{5952096A-3C5D-13A2-6CE9-EAB7F214D62A}"/>
              </a:ext>
            </a:extLst>
          </p:cNvPr>
          <p:cNvSpPr/>
          <p:nvPr/>
        </p:nvSpPr>
        <p:spPr>
          <a:xfrm>
            <a:off x="9026568" y="3539176"/>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19" name="Rectangle 18">
            <a:extLst>
              <a:ext uri="{FF2B5EF4-FFF2-40B4-BE49-F238E27FC236}">
                <a16:creationId xmlns:a16="http://schemas.microsoft.com/office/drawing/2014/main" id="{09CFDC0D-ABBC-0CAC-6089-F6B110AC05EC}"/>
              </a:ext>
            </a:extLst>
          </p:cNvPr>
          <p:cNvSpPr/>
          <p:nvPr/>
        </p:nvSpPr>
        <p:spPr>
          <a:xfrm>
            <a:off x="8741229" y="5194299"/>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20" name="Rectangle 19">
            <a:extLst>
              <a:ext uri="{FF2B5EF4-FFF2-40B4-BE49-F238E27FC236}">
                <a16:creationId xmlns:a16="http://schemas.microsoft.com/office/drawing/2014/main" id="{2B774C8A-8B33-0069-683F-9DA846E38D1C}"/>
              </a:ext>
            </a:extLst>
          </p:cNvPr>
          <p:cNvSpPr/>
          <p:nvPr/>
        </p:nvSpPr>
        <p:spPr>
          <a:xfrm>
            <a:off x="6319157" y="2915721"/>
            <a:ext cx="916214" cy="5624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a:rPr>
              <a:t>Policy</a:t>
            </a:r>
          </a:p>
          <a:p>
            <a:pPr algn="ctr"/>
            <a:r>
              <a:rPr lang="en-US" sz="1600">
                <a:cs typeface="Arial"/>
              </a:rPr>
              <a:t>engine</a:t>
            </a:r>
          </a:p>
        </p:txBody>
      </p:sp>
      <p:sp>
        <p:nvSpPr>
          <p:cNvPr id="22" name="Ribbon: Tilted Up 21">
            <a:extLst>
              <a:ext uri="{FF2B5EF4-FFF2-40B4-BE49-F238E27FC236}">
                <a16:creationId xmlns:a16="http://schemas.microsoft.com/office/drawing/2014/main" id="{6527A96E-B992-FB02-EE5D-376C9633D589}"/>
              </a:ext>
            </a:extLst>
          </p:cNvPr>
          <p:cNvSpPr/>
          <p:nvPr/>
        </p:nvSpPr>
        <p:spPr>
          <a:xfrm>
            <a:off x="8753637" y="201675"/>
            <a:ext cx="3147785" cy="616857"/>
          </a:xfrm>
          <a:prstGeom prst="ribbon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2"/>
                </a:solidFill>
                <a:cs typeface="Arial"/>
              </a:rPr>
              <a:t>Patroon 2</a:t>
            </a:r>
            <a:endParaRPr lang="en-US" err="1">
              <a:solidFill>
                <a:schemeClr val="tx2"/>
              </a:solidFill>
            </a:endParaRPr>
          </a:p>
        </p:txBody>
      </p:sp>
      <p:sp>
        <p:nvSpPr>
          <p:cNvPr id="21" name="TextBox 20">
            <a:extLst>
              <a:ext uri="{FF2B5EF4-FFF2-40B4-BE49-F238E27FC236}">
                <a16:creationId xmlns:a16="http://schemas.microsoft.com/office/drawing/2014/main" id="{06F9D037-36D4-1D98-F667-0621A4521445}"/>
              </a:ext>
            </a:extLst>
          </p:cNvPr>
          <p:cNvSpPr txBox="1"/>
          <p:nvPr/>
        </p:nvSpPr>
        <p:spPr>
          <a:xfrm>
            <a:off x="7387640" y="4517660"/>
            <a:ext cx="18526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Calibri"/>
                <a:ea typeface="ＭＳ Ｐゴシック"/>
                <a:cs typeface="Calibri"/>
              </a:rPr>
              <a:t>Orkestratie</a:t>
            </a:r>
            <a:endParaRPr lang="en-US" err="1"/>
          </a:p>
        </p:txBody>
      </p:sp>
      <p:sp>
        <p:nvSpPr>
          <p:cNvPr id="24" name="Rectangle: Rounded Corners 23">
            <a:extLst>
              <a:ext uri="{FF2B5EF4-FFF2-40B4-BE49-F238E27FC236}">
                <a16:creationId xmlns:a16="http://schemas.microsoft.com/office/drawing/2014/main" id="{82F873DD-6EEE-4B1D-0470-D1D8BF6001B3}"/>
              </a:ext>
            </a:extLst>
          </p:cNvPr>
          <p:cNvSpPr/>
          <p:nvPr/>
        </p:nvSpPr>
        <p:spPr>
          <a:xfrm>
            <a:off x="6208164" y="2762355"/>
            <a:ext cx="4109457" cy="2343342"/>
          </a:xfrm>
          <a:prstGeom prst="round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a:endParaRPr>
          </a:p>
        </p:txBody>
      </p:sp>
    </p:spTree>
    <p:extLst>
      <p:ext uri="{BB962C8B-B14F-4D97-AF65-F5344CB8AC3E}">
        <p14:creationId xmlns:p14="http://schemas.microsoft.com/office/powerpoint/2010/main" val="97684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6D6CB95E-C6BC-3F72-33BF-45174E69FBAB}"/>
              </a:ext>
            </a:extLst>
          </p:cNvPr>
          <p:cNvPicPr>
            <a:picLocks noChangeAspect="1"/>
          </p:cNvPicPr>
          <p:nvPr/>
        </p:nvPicPr>
        <p:blipFill>
          <a:blip r:embed="rId3"/>
          <a:stretch>
            <a:fillRect/>
          </a:stretch>
        </p:blipFill>
        <p:spPr>
          <a:xfrm>
            <a:off x="1688929" y="579939"/>
            <a:ext cx="8351759" cy="5701838"/>
          </a:xfrm>
          <a:prstGeom prst="rect">
            <a:avLst/>
          </a:prstGeom>
        </p:spPr>
      </p:pic>
    </p:spTree>
    <p:extLst>
      <p:ext uri="{BB962C8B-B14F-4D97-AF65-F5344CB8AC3E}">
        <p14:creationId xmlns:p14="http://schemas.microsoft.com/office/powerpoint/2010/main" val="48934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A623-B97D-D722-91D0-161DF547461A}"/>
              </a:ext>
            </a:extLst>
          </p:cNvPr>
          <p:cNvSpPr>
            <a:spLocks noGrp="1"/>
          </p:cNvSpPr>
          <p:nvPr>
            <p:ph type="title"/>
          </p:nvPr>
        </p:nvSpPr>
        <p:spPr/>
        <p:txBody>
          <a:bodyPr/>
          <a:lstStyle/>
          <a:p>
            <a:r>
              <a:rPr lang="nl-NL" sz="2800">
                <a:solidFill>
                  <a:schemeClr val="bg2"/>
                </a:solidFill>
                <a:latin typeface="Arial"/>
                <a:cs typeface="Arial"/>
              </a:rPr>
              <a:t>Zero Trust </a:t>
            </a:r>
            <a:r>
              <a:rPr lang="nl-NL" sz="2800" err="1">
                <a:solidFill>
                  <a:schemeClr val="bg2"/>
                </a:solidFill>
                <a:latin typeface="Arial"/>
                <a:cs typeface="Arial"/>
              </a:rPr>
              <a:t>architecture</a:t>
            </a:r>
            <a:r>
              <a:rPr lang="nl-NL" sz="2800">
                <a:solidFill>
                  <a:schemeClr val="bg2"/>
                </a:solidFill>
                <a:latin typeface="Arial"/>
                <a:cs typeface="Arial"/>
              </a:rPr>
              <a:t> – NIST 800-207</a:t>
            </a:r>
            <a:endParaRPr lang="en-US" sz="2800">
              <a:solidFill>
                <a:schemeClr val="bg2"/>
              </a:solidFill>
              <a:latin typeface="Arial"/>
              <a:cs typeface="Arial"/>
            </a:endParaRPr>
          </a:p>
          <a:p>
            <a:endParaRPr lang="en-US" sz="2800">
              <a:solidFill>
                <a:schemeClr val="bg2"/>
              </a:solidFill>
            </a:endParaRPr>
          </a:p>
        </p:txBody>
      </p:sp>
      <p:sp>
        <p:nvSpPr>
          <p:cNvPr id="3" name="Content Placeholder 2">
            <a:extLst>
              <a:ext uri="{FF2B5EF4-FFF2-40B4-BE49-F238E27FC236}">
                <a16:creationId xmlns:a16="http://schemas.microsoft.com/office/drawing/2014/main" id="{2A4E1CB2-E131-CABC-9B9E-365B36E38573}"/>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DA71310F-1F95-08A7-7846-4466D0D9F9BD}"/>
              </a:ext>
            </a:extLst>
          </p:cNvPr>
          <p:cNvSpPr>
            <a:spLocks noGrp="1"/>
          </p:cNvSpPr>
          <p:nvPr>
            <p:ph idx="10"/>
          </p:nvPr>
        </p:nvSpPr>
        <p:spPr/>
        <p:txBody>
          <a:bodyPr/>
          <a:lstStyle/>
          <a:p>
            <a:endParaRPr lang="en-US"/>
          </a:p>
        </p:txBody>
      </p:sp>
      <p:pic>
        <p:nvPicPr>
          <p:cNvPr id="8" name="Picture 2" descr="Diagram&#10;&#10;Description automatically generated">
            <a:extLst>
              <a:ext uri="{FF2B5EF4-FFF2-40B4-BE49-F238E27FC236}">
                <a16:creationId xmlns:a16="http://schemas.microsoft.com/office/drawing/2014/main" id="{28E9127A-97D8-6FC6-18D1-666B20F339AE}"/>
              </a:ext>
            </a:extLst>
          </p:cNvPr>
          <p:cNvPicPr>
            <a:picLocks noChangeAspect="1"/>
          </p:cNvPicPr>
          <p:nvPr/>
        </p:nvPicPr>
        <p:blipFill>
          <a:blip r:embed="rId3"/>
          <a:stretch>
            <a:fillRect/>
          </a:stretch>
        </p:blipFill>
        <p:spPr>
          <a:xfrm>
            <a:off x="301300" y="1610528"/>
            <a:ext cx="11396717" cy="4686656"/>
          </a:xfrm>
          <a:prstGeom prst="rect">
            <a:avLst/>
          </a:prstGeom>
        </p:spPr>
      </p:pic>
    </p:spTree>
    <p:extLst>
      <p:ext uri="{BB962C8B-B14F-4D97-AF65-F5344CB8AC3E}">
        <p14:creationId xmlns:p14="http://schemas.microsoft.com/office/powerpoint/2010/main" val="44832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9341-64CC-40A7-8211-69E724DC4761}"/>
              </a:ext>
            </a:extLst>
          </p:cNvPr>
          <p:cNvSpPr>
            <a:spLocks noGrp="1"/>
          </p:cNvSpPr>
          <p:nvPr>
            <p:ph type="title" idx="4294967295"/>
          </p:nvPr>
        </p:nvSpPr>
        <p:spPr>
          <a:xfrm>
            <a:off x="667445" y="437432"/>
            <a:ext cx="10515600" cy="1325563"/>
          </a:xfrm>
        </p:spPr>
        <p:txBody>
          <a:bodyPr/>
          <a:lstStyle/>
          <a:p>
            <a:r>
              <a:rPr lang="en-US">
                <a:latin typeface="Rokkitt"/>
              </a:rPr>
              <a:t>NORA &amp; Zero Trust </a:t>
            </a:r>
            <a:r>
              <a:rPr lang="en-US" err="1">
                <a:latin typeface="Rokkitt"/>
              </a:rPr>
              <a:t>gecombineerd</a:t>
            </a:r>
            <a:endParaRPr lang="en-US"/>
          </a:p>
        </p:txBody>
      </p:sp>
      <p:pic>
        <p:nvPicPr>
          <p:cNvPr id="4" name="Picture 4" descr="Diagram&#10;&#10;Description automatically generated">
            <a:extLst>
              <a:ext uri="{FF2B5EF4-FFF2-40B4-BE49-F238E27FC236}">
                <a16:creationId xmlns:a16="http://schemas.microsoft.com/office/drawing/2014/main" id="{EE38F52F-CFE8-4146-9AB6-6D6570E8862E}"/>
              </a:ext>
            </a:extLst>
          </p:cNvPr>
          <p:cNvPicPr>
            <a:picLocks noChangeAspect="1"/>
          </p:cNvPicPr>
          <p:nvPr/>
        </p:nvPicPr>
        <p:blipFill>
          <a:blip r:embed="rId3"/>
          <a:stretch>
            <a:fillRect/>
          </a:stretch>
        </p:blipFill>
        <p:spPr>
          <a:xfrm>
            <a:off x="1942495" y="1104771"/>
            <a:ext cx="7236368" cy="4961925"/>
          </a:xfrm>
          <a:prstGeom prst="rect">
            <a:avLst/>
          </a:prstGeom>
        </p:spPr>
      </p:pic>
      <p:pic>
        <p:nvPicPr>
          <p:cNvPr id="6" name="Picture 53">
            <a:extLst>
              <a:ext uri="{FF2B5EF4-FFF2-40B4-BE49-F238E27FC236}">
                <a16:creationId xmlns:a16="http://schemas.microsoft.com/office/drawing/2014/main" id="{4A730086-ED31-4071-B0C3-0531DBC05F13}"/>
              </a:ext>
            </a:extLst>
          </p:cNvPr>
          <p:cNvPicPr/>
          <p:nvPr/>
        </p:nvPicPr>
        <p:blipFill>
          <a:blip r:embed="rId4"/>
          <a:srcRect l="22768" t="46852" r="24014" b="32150"/>
          <a:stretch/>
        </p:blipFill>
        <p:spPr>
          <a:xfrm>
            <a:off x="1832832" y="4349769"/>
            <a:ext cx="7461360" cy="1655640"/>
          </a:xfrm>
          <a:prstGeom prst="rect">
            <a:avLst/>
          </a:prstGeom>
          <a:ln>
            <a:noFill/>
          </a:ln>
        </p:spPr>
      </p:pic>
    </p:spTree>
    <p:extLst>
      <p:ext uri="{BB962C8B-B14F-4D97-AF65-F5344CB8AC3E}">
        <p14:creationId xmlns:p14="http://schemas.microsoft.com/office/powerpoint/2010/main" val="109626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err="1">
                <a:latin typeface="Arial"/>
                <a:cs typeface="Arial"/>
              </a:rPr>
              <a:t>Huidige</a:t>
            </a:r>
            <a:r>
              <a:rPr lang="en-US">
                <a:latin typeface="Arial"/>
                <a:cs typeface="Arial"/>
              </a:rPr>
              <a:t> </a:t>
            </a:r>
            <a:r>
              <a:rPr lang="en-US" err="1">
                <a:latin typeface="Arial"/>
                <a:cs typeface="Arial"/>
              </a:rPr>
              <a:t>technieken</a:t>
            </a:r>
            <a:r>
              <a:rPr lang="en-US">
                <a:latin typeface="Arial"/>
                <a:cs typeface="Arial"/>
              </a:rPr>
              <a:t> van API </a:t>
            </a:r>
            <a:r>
              <a:rPr lang="en-US" err="1">
                <a:latin typeface="Arial"/>
                <a:cs typeface="Arial"/>
              </a:rPr>
              <a:t>aanroep</a:t>
            </a:r>
            <a:endParaRPr lang="en-US" err="1"/>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p:txBody>
          <a:bodyPr/>
          <a:lstStyle/>
          <a:p>
            <a:pPr marL="0" indent="0">
              <a:buNone/>
            </a:pPr>
            <a:r>
              <a:rPr lang="en-US">
                <a:latin typeface="Arial"/>
                <a:cs typeface="Arial"/>
              </a:rPr>
              <a:t>1 Resource / </a:t>
            </a:r>
            <a:r>
              <a:rPr lang="en-US" err="1">
                <a:latin typeface="Arial"/>
                <a:cs typeface="Arial"/>
              </a:rPr>
              <a:t>Systeem</a:t>
            </a:r>
            <a:r>
              <a:rPr lang="en-US">
                <a:latin typeface="Arial"/>
                <a:cs typeface="Arial"/>
              </a:rPr>
              <a:t> / </a:t>
            </a:r>
            <a:r>
              <a:rPr lang="en-US" err="1">
                <a:latin typeface="Arial"/>
                <a:cs typeface="Arial"/>
              </a:rPr>
              <a:t>Vaksysteem</a:t>
            </a:r>
            <a:r>
              <a:rPr lang="en-US">
                <a:latin typeface="Arial"/>
                <a:cs typeface="Arial"/>
              </a:rPr>
              <a:t> API</a:t>
            </a:r>
            <a:endParaRPr lang="en-US"/>
          </a:p>
          <a:p>
            <a:pPr lvl="1"/>
            <a:r>
              <a:rPr lang="en-US">
                <a:latin typeface="Arial"/>
                <a:cs typeface="Arial"/>
              </a:rPr>
              <a:t>API die </a:t>
            </a:r>
            <a:r>
              <a:rPr lang="en-US" err="1">
                <a:latin typeface="Arial"/>
                <a:cs typeface="Arial"/>
              </a:rPr>
              <a:t>een</a:t>
            </a:r>
            <a:r>
              <a:rPr lang="en-US">
                <a:latin typeface="Arial"/>
                <a:cs typeface="Arial"/>
              </a:rPr>
              <a:t> </a:t>
            </a:r>
            <a:r>
              <a:rPr lang="en-US" err="1">
                <a:latin typeface="Arial"/>
                <a:cs typeface="Arial"/>
              </a:rPr>
              <a:t>volledige</a:t>
            </a:r>
            <a:r>
              <a:rPr lang="en-US">
                <a:latin typeface="Arial"/>
                <a:cs typeface="Arial"/>
              </a:rPr>
              <a:t> </a:t>
            </a:r>
            <a:r>
              <a:rPr lang="en-US" err="1">
                <a:latin typeface="Arial"/>
                <a:cs typeface="Arial"/>
              </a:rPr>
              <a:t>applicatie</a:t>
            </a:r>
            <a:r>
              <a:rPr lang="en-US">
                <a:latin typeface="Arial"/>
                <a:cs typeface="Arial"/>
              </a:rPr>
              <a:t>(</a:t>
            </a:r>
            <a:r>
              <a:rPr lang="en-US" err="1">
                <a:latin typeface="Arial"/>
                <a:cs typeface="Arial"/>
              </a:rPr>
              <a:t>functie</a:t>
            </a:r>
            <a:r>
              <a:rPr lang="en-US">
                <a:latin typeface="Arial"/>
                <a:cs typeface="Arial"/>
              </a:rPr>
              <a:t>?) </a:t>
            </a:r>
            <a:r>
              <a:rPr lang="en-US" err="1">
                <a:latin typeface="Arial"/>
                <a:cs typeface="Arial"/>
              </a:rPr>
              <a:t>ontsluit</a:t>
            </a:r>
            <a:endParaRPr lang="en-US">
              <a:latin typeface="Arial"/>
              <a:cs typeface="Arial"/>
            </a:endParaRPr>
          </a:p>
          <a:p>
            <a:pPr marL="0" indent="0">
              <a:buNone/>
            </a:pPr>
            <a:r>
              <a:rPr lang="en-US">
                <a:latin typeface="Arial"/>
                <a:cs typeface="Arial"/>
              </a:rPr>
              <a:t>2 Convenience API</a:t>
            </a:r>
            <a:endParaRPr lang="en-US">
              <a:cs typeface="Arial"/>
            </a:endParaRPr>
          </a:p>
          <a:p>
            <a:pPr lvl="1"/>
            <a:r>
              <a:rPr lang="en-US">
                <a:latin typeface="Arial"/>
                <a:cs typeface="Arial"/>
              </a:rPr>
              <a:t>API die </a:t>
            </a:r>
            <a:r>
              <a:rPr lang="en-US" err="1">
                <a:latin typeface="Arial"/>
                <a:cs typeface="Arial"/>
              </a:rPr>
              <a:t>een</a:t>
            </a:r>
            <a:r>
              <a:rPr lang="en-US">
                <a:latin typeface="Arial"/>
                <a:cs typeface="Arial"/>
              </a:rPr>
              <a:t> </a:t>
            </a:r>
            <a:r>
              <a:rPr lang="en-US" err="1">
                <a:latin typeface="Arial"/>
                <a:cs typeface="Arial"/>
              </a:rPr>
              <a:t>volledige</a:t>
            </a:r>
            <a:r>
              <a:rPr lang="en-US">
                <a:latin typeface="Arial"/>
                <a:cs typeface="Arial"/>
              </a:rPr>
              <a:t> </a:t>
            </a:r>
            <a:r>
              <a:rPr lang="en-US" err="1">
                <a:latin typeface="Arial"/>
                <a:cs typeface="Arial"/>
              </a:rPr>
              <a:t>Procesuitvoering</a:t>
            </a:r>
            <a:r>
              <a:rPr lang="en-US">
                <a:latin typeface="Arial"/>
                <a:cs typeface="Arial"/>
              </a:rPr>
              <a:t> </a:t>
            </a:r>
            <a:r>
              <a:rPr lang="en-US" err="1">
                <a:latin typeface="Arial"/>
                <a:cs typeface="Arial"/>
              </a:rPr>
              <a:t>ontsluit</a:t>
            </a:r>
            <a:r>
              <a:rPr lang="en-US">
                <a:latin typeface="Arial"/>
                <a:cs typeface="Arial"/>
              </a:rPr>
              <a:t>, </a:t>
            </a:r>
            <a:r>
              <a:rPr lang="en-US" err="1">
                <a:latin typeface="Arial"/>
                <a:cs typeface="Arial"/>
              </a:rPr>
              <a:t>waarbinnen</a:t>
            </a:r>
            <a:r>
              <a:rPr lang="en-US">
                <a:latin typeface="Arial"/>
                <a:cs typeface="Arial"/>
              </a:rPr>
              <a:t> </a:t>
            </a:r>
            <a:r>
              <a:rPr lang="en-US" err="1">
                <a:latin typeface="Arial"/>
                <a:cs typeface="Arial"/>
              </a:rPr>
              <a:t>afzonderlijke</a:t>
            </a:r>
            <a:r>
              <a:rPr lang="en-US">
                <a:latin typeface="Arial"/>
                <a:cs typeface="Arial"/>
              </a:rPr>
              <a:t> taken via </a:t>
            </a:r>
            <a:r>
              <a:rPr lang="en-US" err="1">
                <a:latin typeface="Arial"/>
                <a:cs typeface="Arial"/>
              </a:rPr>
              <a:t>granulaire</a:t>
            </a:r>
            <a:r>
              <a:rPr lang="en-US">
                <a:latin typeface="Arial"/>
                <a:cs typeface="Arial"/>
              </a:rPr>
              <a:t> API's </a:t>
            </a:r>
            <a:r>
              <a:rPr lang="en-US" err="1">
                <a:latin typeface="Arial"/>
                <a:cs typeface="Arial"/>
              </a:rPr>
              <a:t>wordt</a:t>
            </a:r>
            <a:r>
              <a:rPr lang="en-US">
                <a:latin typeface="Arial"/>
                <a:cs typeface="Arial"/>
              </a:rPr>
              <a:t> </a:t>
            </a:r>
            <a:r>
              <a:rPr lang="en-US" err="1">
                <a:latin typeface="Arial"/>
                <a:cs typeface="Arial"/>
              </a:rPr>
              <a:t>ondersteund</a:t>
            </a:r>
            <a:r>
              <a:rPr lang="en-US">
                <a:latin typeface="Arial"/>
                <a:cs typeface="Arial"/>
              </a:rPr>
              <a:t>.</a:t>
            </a:r>
          </a:p>
          <a:p>
            <a:pPr lvl="1"/>
            <a:r>
              <a:rPr lang="en-US" err="1">
                <a:latin typeface="Arial"/>
                <a:cs typeface="Arial"/>
              </a:rPr>
              <a:t>Roept</a:t>
            </a:r>
            <a:r>
              <a:rPr lang="en-US">
                <a:latin typeface="Arial"/>
                <a:cs typeface="Arial"/>
              </a:rPr>
              <a:t> </a:t>
            </a:r>
            <a:r>
              <a:rPr lang="en-US" err="1">
                <a:latin typeface="Arial"/>
                <a:cs typeface="Arial"/>
              </a:rPr>
              <a:t>zelf</a:t>
            </a:r>
            <a:r>
              <a:rPr lang="en-US">
                <a:latin typeface="Arial"/>
                <a:cs typeface="Arial"/>
              </a:rPr>
              <a:t> (micro)services/CRUD API's </a:t>
            </a:r>
            <a:r>
              <a:rPr lang="en-US" err="1">
                <a:latin typeface="Arial"/>
                <a:cs typeface="Arial"/>
              </a:rPr>
              <a:t>aan</a:t>
            </a:r>
            <a:endParaRPr lang="en-US">
              <a:latin typeface="Arial"/>
              <a:cs typeface="Arial"/>
            </a:endParaRPr>
          </a:p>
          <a:p>
            <a:pPr marL="0" indent="0">
              <a:buNone/>
            </a:pPr>
            <a:r>
              <a:rPr lang="en-US">
                <a:latin typeface="Arial"/>
                <a:cs typeface="Arial"/>
              </a:rPr>
              <a:t>3 CRUD API/Taak-API</a:t>
            </a:r>
            <a:endParaRPr lang="en-US">
              <a:cs typeface="Arial"/>
            </a:endParaRPr>
          </a:p>
          <a:p>
            <a:pPr lvl="1"/>
            <a:r>
              <a:rPr lang="en-US">
                <a:latin typeface="Arial"/>
                <a:cs typeface="Arial"/>
              </a:rPr>
              <a:t>Taak</a:t>
            </a:r>
          </a:p>
          <a:p>
            <a:pPr lvl="1"/>
            <a:r>
              <a:rPr lang="en-US" err="1">
                <a:latin typeface="Arial"/>
                <a:cs typeface="Arial"/>
              </a:rPr>
              <a:t>Roept</a:t>
            </a:r>
            <a:r>
              <a:rPr lang="en-US">
                <a:latin typeface="Arial"/>
                <a:cs typeface="Arial"/>
              </a:rPr>
              <a:t> </a:t>
            </a:r>
            <a:r>
              <a:rPr lang="en-US" err="1">
                <a:latin typeface="Arial"/>
                <a:cs typeface="Arial"/>
              </a:rPr>
              <a:t>andere</a:t>
            </a:r>
            <a:r>
              <a:rPr lang="en-US">
                <a:latin typeface="Arial"/>
                <a:cs typeface="Arial"/>
              </a:rPr>
              <a:t> (micro)service/CRUD API's </a:t>
            </a:r>
            <a:r>
              <a:rPr lang="en-US" err="1">
                <a:latin typeface="Arial"/>
                <a:cs typeface="Arial"/>
              </a:rPr>
              <a:t>aan</a:t>
            </a:r>
            <a:endParaRPr lang="en-US" err="1"/>
          </a:p>
        </p:txBody>
      </p:sp>
    </p:spTree>
    <p:extLst>
      <p:ext uri="{BB962C8B-B14F-4D97-AF65-F5344CB8AC3E}">
        <p14:creationId xmlns:p14="http://schemas.microsoft.com/office/powerpoint/2010/main" val="197429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p:txBody>
          <a:bodyPr/>
          <a:lstStyle/>
          <a:p>
            <a:r>
              <a:rPr lang="en-US">
                <a:latin typeface="Arial"/>
                <a:cs typeface="Arial"/>
              </a:rPr>
              <a:t>1. Huidige </a:t>
            </a:r>
            <a:r>
              <a:rPr lang="en-US" err="1">
                <a:latin typeface="Arial"/>
                <a:cs typeface="Arial"/>
              </a:rPr>
              <a:t>manier</a:t>
            </a:r>
            <a:r>
              <a:rPr lang="en-US">
                <a:latin typeface="Arial"/>
                <a:cs typeface="Arial"/>
              </a:rPr>
              <a:t> van </a:t>
            </a:r>
            <a:r>
              <a:rPr lang="en-US" err="1">
                <a:latin typeface="Arial"/>
                <a:cs typeface="Arial"/>
              </a:rPr>
              <a:t>toegang</a:t>
            </a:r>
            <a:r>
              <a:rPr lang="en-US">
                <a:latin typeface="Arial"/>
                <a:cs typeface="Arial"/>
              </a:rPr>
              <a:t> </a:t>
            </a:r>
            <a:r>
              <a:rPr lang="en-US" err="1">
                <a:latin typeface="Arial"/>
                <a:cs typeface="Arial"/>
              </a:rPr>
              <a:t>verlenen</a:t>
            </a:r>
            <a:r>
              <a:rPr lang="en-US">
                <a:latin typeface="Arial"/>
                <a:cs typeface="Arial"/>
              </a:rPr>
              <a:t> tot resource/</a:t>
            </a:r>
            <a:r>
              <a:rPr lang="en-US" err="1">
                <a:latin typeface="Arial"/>
                <a:cs typeface="Arial"/>
              </a:rPr>
              <a:t>systeem</a:t>
            </a:r>
            <a:r>
              <a:rPr lang="en-US">
                <a:latin typeface="Arial"/>
                <a:cs typeface="Arial"/>
              </a:rPr>
              <a:t> API's </a:t>
            </a:r>
            <a:endParaRPr lang="en-US" err="1"/>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a:xfrm>
            <a:off x="1000943" y="2695771"/>
            <a:ext cx="10033000" cy="4500563"/>
          </a:xfrm>
        </p:spPr>
        <p:txBody>
          <a:bodyPr/>
          <a:lstStyle/>
          <a:p>
            <a:pPr marL="267970" indent="-267970"/>
            <a:r>
              <a:rPr lang="en-US" err="1">
                <a:latin typeface="Arial"/>
                <a:cs typeface="Arial"/>
              </a:rPr>
              <a:t>Toegang</a:t>
            </a:r>
            <a:r>
              <a:rPr lang="en-US">
                <a:latin typeface="Arial"/>
                <a:cs typeface="Arial"/>
              </a:rPr>
              <a:t> via API gateway </a:t>
            </a:r>
            <a:r>
              <a:rPr lang="en-US" err="1">
                <a:latin typeface="Arial"/>
                <a:cs typeface="Arial"/>
              </a:rPr>
              <a:t>vanaf</a:t>
            </a:r>
            <a:r>
              <a:rPr lang="en-US">
                <a:latin typeface="Arial"/>
                <a:cs typeface="Arial"/>
              </a:rPr>
              <a:t> </a:t>
            </a:r>
            <a:r>
              <a:rPr lang="en-US" err="1">
                <a:latin typeface="Arial"/>
                <a:cs typeface="Arial"/>
              </a:rPr>
              <a:t>geconfigureerde</a:t>
            </a:r>
            <a:r>
              <a:rPr lang="en-US">
                <a:latin typeface="Arial"/>
                <a:cs typeface="Arial"/>
              </a:rPr>
              <a:t> </a:t>
            </a:r>
            <a:r>
              <a:rPr lang="en-US" err="1">
                <a:latin typeface="Arial"/>
                <a:cs typeface="Arial"/>
              </a:rPr>
              <a:t>applicaties</a:t>
            </a:r>
            <a:endParaRPr lang="en-US" err="1">
              <a:cs typeface="Arial"/>
            </a:endParaRPr>
          </a:p>
          <a:p>
            <a:pPr marL="267970" indent="-267970"/>
            <a:r>
              <a:rPr lang="en-US" err="1">
                <a:latin typeface="Arial"/>
                <a:cs typeface="Arial"/>
              </a:rPr>
              <a:t>StUF</a:t>
            </a:r>
            <a:r>
              <a:rPr lang="en-US">
                <a:latin typeface="Arial"/>
                <a:cs typeface="Arial"/>
              </a:rPr>
              <a:t> - interface</a:t>
            </a:r>
          </a:p>
          <a:p>
            <a:pPr marL="267970" indent="-267970"/>
            <a:r>
              <a:rPr lang="en-US" err="1">
                <a:latin typeface="Arial"/>
                <a:cs typeface="Arial"/>
              </a:rPr>
              <a:t>Authenticatie</a:t>
            </a:r>
            <a:r>
              <a:rPr lang="en-US">
                <a:latin typeface="Arial"/>
                <a:cs typeface="Arial"/>
              </a:rPr>
              <a:t> op basis van SSO</a:t>
            </a:r>
          </a:p>
          <a:p>
            <a:pPr marL="267970" indent="-267970"/>
            <a:r>
              <a:rPr lang="en-US" err="1">
                <a:latin typeface="Arial"/>
                <a:cs typeface="Arial"/>
              </a:rPr>
              <a:t>Autorisatie</a:t>
            </a:r>
            <a:r>
              <a:rPr lang="en-US">
                <a:latin typeface="Arial"/>
                <a:cs typeface="Arial"/>
              </a:rPr>
              <a:t> (</a:t>
            </a:r>
            <a:r>
              <a:rPr lang="en-US" err="1">
                <a:latin typeface="Arial"/>
                <a:cs typeface="Arial"/>
              </a:rPr>
              <a:t>obv</a:t>
            </a:r>
            <a:r>
              <a:rPr lang="en-US">
                <a:latin typeface="Arial"/>
                <a:cs typeface="Arial"/>
              </a:rPr>
              <a:t> accounts – </a:t>
            </a:r>
            <a:r>
              <a:rPr lang="en-US" err="1">
                <a:latin typeface="Arial"/>
                <a:cs typeface="Arial"/>
              </a:rPr>
              <a:t>rbac</a:t>
            </a:r>
            <a:r>
              <a:rPr lang="en-US">
                <a:latin typeface="Arial"/>
                <a:cs typeface="Arial"/>
              </a:rPr>
              <a:t>- </a:t>
            </a:r>
            <a:r>
              <a:rPr lang="en-US" err="1">
                <a:latin typeface="Arial"/>
                <a:cs typeface="Arial"/>
              </a:rPr>
              <a:t>binnen</a:t>
            </a:r>
            <a:r>
              <a:rPr lang="en-US">
                <a:latin typeface="Arial"/>
                <a:cs typeface="Arial"/>
              </a:rPr>
              <a:t> API)</a:t>
            </a:r>
          </a:p>
          <a:p>
            <a:pPr marL="267970" indent="-267970"/>
            <a:r>
              <a:rPr lang="en-US" err="1">
                <a:latin typeface="Arial"/>
                <a:cs typeface="Arial"/>
              </a:rPr>
              <a:t>Verplicht</a:t>
            </a:r>
            <a:r>
              <a:rPr lang="en-US">
                <a:latin typeface="Arial"/>
                <a:cs typeface="Arial"/>
              </a:rPr>
              <a:t>:</a:t>
            </a:r>
          </a:p>
          <a:p>
            <a:pPr lvl="1"/>
            <a:r>
              <a:rPr lang="en-US">
                <a:latin typeface="Arial"/>
                <a:cs typeface="Arial"/>
              </a:rPr>
              <a:t>Object-id </a:t>
            </a:r>
            <a:r>
              <a:rPr lang="en-US" err="1">
                <a:latin typeface="Arial"/>
                <a:cs typeface="Arial"/>
              </a:rPr>
              <a:t>en</a:t>
            </a:r>
            <a:r>
              <a:rPr lang="en-US">
                <a:latin typeface="Arial"/>
                <a:cs typeface="Arial"/>
              </a:rPr>
              <a:t> </a:t>
            </a:r>
            <a:r>
              <a:rPr lang="en-US" err="1">
                <a:latin typeface="Arial"/>
                <a:cs typeface="Arial"/>
              </a:rPr>
              <a:t>taak</a:t>
            </a:r>
            <a:r>
              <a:rPr lang="en-US">
                <a:latin typeface="Arial"/>
                <a:cs typeface="Arial"/>
              </a:rPr>
              <a:t>-id</a:t>
            </a:r>
          </a:p>
          <a:p>
            <a:pPr lvl="1"/>
            <a:r>
              <a:rPr lang="en-US">
                <a:latin typeface="Arial"/>
                <a:cs typeface="Arial"/>
              </a:rPr>
              <a:t>Filtering op basis van account, object </a:t>
            </a:r>
            <a:r>
              <a:rPr lang="en-US" err="1">
                <a:latin typeface="Arial"/>
                <a:cs typeface="Arial"/>
              </a:rPr>
              <a:t>en</a:t>
            </a:r>
            <a:r>
              <a:rPr lang="en-US">
                <a:latin typeface="Arial"/>
                <a:cs typeface="Arial"/>
              </a:rPr>
              <a:t> </a:t>
            </a:r>
            <a:r>
              <a:rPr lang="en-US" err="1">
                <a:latin typeface="Arial"/>
                <a:cs typeface="Arial"/>
              </a:rPr>
              <a:t>doelbinding</a:t>
            </a:r>
            <a:endParaRPr lang="en-US">
              <a:latin typeface="Arial"/>
              <a:cs typeface="Arial"/>
            </a:endParaRPr>
          </a:p>
          <a:p>
            <a:pPr marL="267970" indent="-267970"/>
            <a:r>
              <a:rPr lang="en-US" err="1">
                <a:latin typeface="Arial"/>
                <a:cs typeface="Arial"/>
              </a:rPr>
              <a:t>Resultaat</a:t>
            </a:r>
            <a:r>
              <a:rPr lang="en-US">
                <a:latin typeface="Arial"/>
                <a:cs typeface="Arial"/>
              </a:rPr>
              <a:t> </a:t>
            </a:r>
            <a:r>
              <a:rPr lang="en-US" err="1">
                <a:latin typeface="Arial"/>
                <a:cs typeface="Arial"/>
              </a:rPr>
              <a:t>kan</a:t>
            </a:r>
            <a:r>
              <a:rPr lang="en-US">
                <a:latin typeface="Arial"/>
                <a:cs typeface="Arial"/>
              </a:rPr>
              <a:t> </a:t>
            </a:r>
            <a:r>
              <a:rPr lang="en-US" err="1">
                <a:latin typeface="Arial"/>
                <a:cs typeface="Arial"/>
              </a:rPr>
              <a:t>worden</a:t>
            </a:r>
            <a:r>
              <a:rPr lang="en-US">
                <a:latin typeface="Arial"/>
                <a:cs typeface="Arial"/>
              </a:rPr>
              <a:t> </a:t>
            </a:r>
            <a:r>
              <a:rPr lang="en-US" err="1">
                <a:latin typeface="Arial"/>
                <a:cs typeface="Arial"/>
              </a:rPr>
              <a:t>gefilterd</a:t>
            </a:r>
            <a:r>
              <a:rPr lang="en-US">
                <a:latin typeface="Arial"/>
                <a:cs typeface="Arial"/>
              </a:rPr>
              <a:t> </a:t>
            </a:r>
            <a:r>
              <a:rPr lang="en-US" err="1">
                <a:latin typeface="Arial"/>
                <a:cs typeface="Arial"/>
              </a:rPr>
              <a:t>binnen</a:t>
            </a:r>
            <a:r>
              <a:rPr lang="en-US">
                <a:latin typeface="Arial"/>
                <a:cs typeface="Arial"/>
              </a:rPr>
              <a:t> </a:t>
            </a:r>
            <a:r>
              <a:rPr lang="en-US" err="1">
                <a:latin typeface="Arial"/>
                <a:cs typeface="Arial"/>
              </a:rPr>
              <a:t>applicatie</a:t>
            </a:r>
            <a:endParaRPr lang="en-US">
              <a:latin typeface="Arial"/>
              <a:cs typeface="Arial"/>
            </a:endParaRPr>
          </a:p>
        </p:txBody>
      </p:sp>
    </p:spTree>
    <p:extLst>
      <p:ext uri="{BB962C8B-B14F-4D97-AF65-F5344CB8AC3E}">
        <p14:creationId xmlns:p14="http://schemas.microsoft.com/office/powerpoint/2010/main" val="6649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296BB-CE34-7CC2-AD72-9F57BCCFEFF9}"/>
              </a:ext>
            </a:extLst>
          </p:cNvPr>
          <p:cNvSpPr>
            <a:spLocks noGrp="1"/>
          </p:cNvSpPr>
          <p:nvPr>
            <p:ph type="title"/>
          </p:nvPr>
        </p:nvSpPr>
        <p:spPr>
          <a:xfrm>
            <a:off x="1080000" y="1080000"/>
            <a:ext cx="10740210" cy="720000"/>
          </a:xfrm>
        </p:spPr>
        <p:txBody>
          <a:bodyPr/>
          <a:lstStyle/>
          <a:p>
            <a:r>
              <a:rPr lang="en-US">
                <a:latin typeface="Arial"/>
                <a:cs typeface="Arial"/>
              </a:rPr>
              <a:t>2. </a:t>
            </a:r>
            <a:r>
              <a:rPr lang="en-US" err="1">
                <a:latin typeface="Arial"/>
                <a:cs typeface="Arial"/>
              </a:rPr>
              <a:t>huidige</a:t>
            </a:r>
            <a:r>
              <a:rPr lang="en-US">
                <a:latin typeface="Arial"/>
                <a:cs typeface="Arial"/>
              </a:rPr>
              <a:t> </a:t>
            </a:r>
            <a:r>
              <a:rPr lang="en-US" err="1">
                <a:latin typeface="Arial"/>
                <a:cs typeface="Arial"/>
              </a:rPr>
              <a:t>manier</a:t>
            </a:r>
            <a:r>
              <a:rPr lang="en-US">
                <a:latin typeface="Arial"/>
                <a:cs typeface="Arial"/>
              </a:rPr>
              <a:t> van </a:t>
            </a:r>
            <a:r>
              <a:rPr lang="en-US" err="1">
                <a:latin typeface="Arial"/>
                <a:cs typeface="Arial"/>
              </a:rPr>
              <a:t>toegang</a:t>
            </a:r>
            <a:r>
              <a:rPr lang="en-US">
                <a:latin typeface="Arial"/>
                <a:cs typeface="Arial"/>
              </a:rPr>
              <a:t> tot Convenience API's - </a:t>
            </a:r>
            <a:r>
              <a:rPr lang="en-US" err="1">
                <a:latin typeface="Arial"/>
                <a:cs typeface="Arial"/>
              </a:rPr>
              <a:t>huidig</a:t>
            </a:r>
            <a:endParaRPr lang="en-US" err="1"/>
          </a:p>
        </p:txBody>
      </p:sp>
      <p:sp>
        <p:nvSpPr>
          <p:cNvPr id="2" name="Content Placeholder 1">
            <a:extLst>
              <a:ext uri="{FF2B5EF4-FFF2-40B4-BE49-F238E27FC236}">
                <a16:creationId xmlns:a16="http://schemas.microsoft.com/office/drawing/2014/main" id="{13B3D68A-4ECD-851F-C03C-42B3A6FB4050}"/>
              </a:ext>
            </a:extLst>
          </p:cNvPr>
          <p:cNvSpPr>
            <a:spLocks noGrp="1"/>
          </p:cNvSpPr>
          <p:nvPr>
            <p:ph idx="1"/>
          </p:nvPr>
        </p:nvSpPr>
        <p:spPr>
          <a:xfrm>
            <a:off x="1079500" y="2368733"/>
            <a:ext cx="10033000" cy="4899705"/>
          </a:xfrm>
        </p:spPr>
        <p:txBody>
          <a:bodyPr/>
          <a:lstStyle/>
          <a:p>
            <a:pPr marL="267970" indent="-267970"/>
            <a:r>
              <a:rPr lang="en-US">
                <a:latin typeface="Arial"/>
                <a:cs typeface="Arial"/>
              </a:rPr>
              <a:t>Convenience API's </a:t>
            </a:r>
            <a:r>
              <a:rPr lang="en-US" err="1">
                <a:latin typeface="Arial"/>
                <a:cs typeface="Arial"/>
              </a:rPr>
              <a:t>bereikbaar</a:t>
            </a:r>
            <a:r>
              <a:rPr lang="en-US">
                <a:latin typeface="Arial"/>
                <a:cs typeface="Arial"/>
              </a:rPr>
              <a:t> </a:t>
            </a:r>
            <a:r>
              <a:rPr lang="en-US" err="1">
                <a:latin typeface="Arial"/>
                <a:cs typeface="Arial"/>
              </a:rPr>
              <a:t>vanaf</a:t>
            </a:r>
            <a:r>
              <a:rPr lang="en-US">
                <a:latin typeface="Arial"/>
                <a:cs typeface="Arial"/>
              </a:rPr>
              <a:t> </a:t>
            </a:r>
            <a:r>
              <a:rPr lang="en-US" err="1">
                <a:latin typeface="Arial"/>
                <a:cs typeface="Arial"/>
              </a:rPr>
              <a:t>applicaties</a:t>
            </a:r>
            <a:r>
              <a:rPr lang="en-US">
                <a:latin typeface="Arial"/>
                <a:cs typeface="Arial"/>
              </a:rPr>
              <a:t> </a:t>
            </a:r>
            <a:r>
              <a:rPr lang="en-US" err="1">
                <a:latin typeface="Arial"/>
                <a:cs typeface="Arial"/>
              </a:rPr>
              <a:t>obv</a:t>
            </a:r>
            <a:r>
              <a:rPr lang="en-US">
                <a:latin typeface="Arial"/>
                <a:cs typeface="Arial"/>
              </a:rPr>
              <a:t> </a:t>
            </a:r>
            <a:r>
              <a:rPr lang="en-US" err="1">
                <a:latin typeface="Arial"/>
                <a:cs typeface="Arial"/>
              </a:rPr>
              <a:t>StUF</a:t>
            </a:r>
            <a:r>
              <a:rPr lang="en-US">
                <a:latin typeface="Arial"/>
                <a:cs typeface="Arial"/>
              </a:rPr>
              <a:t> of REST</a:t>
            </a:r>
          </a:p>
          <a:p>
            <a:pPr marL="267970" indent="-267970"/>
            <a:r>
              <a:rPr lang="en-US" err="1">
                <a:latin typeface="Arial"/>
                <a:cs typeface="Arial"/>
              </a:rPr>
              <a:t>Authenticatie</a:t>
            </a:r>
            <a:r>
              <a:rPr lang="en-US">
                <a:latin typeface="Arial"/>
                <a:cs typeface="Arial"/>
              </a:rPr>
              <a:t> SSO (LDAP, SAML)</a:t>
            </a:r>
            <a:endParaRPr lang="en-US"/>
          </a:p>
          <a:p>
            <a:pPr marL="267970" indent="-267970"/>
            <a:r>
              <a:rPr lang="en-US" err="1">
                <a:latin typeface="Arial"/>
                <a:cs typeface="Arial"/>
              </a:rPr>
              <a:t>Autorisatie</a:t>
            </a:r>
            <a:r>
              <a:rPr lang="en-US">
                <a:latin typeface="Arial"/>
                <a:cs typeface="Arial"/>
              </a:rPr>
              <a:t> (</a:t>
            </a:r>
            <a:r>
              <a:rPr lang="en-US" err="1">
                <a:latin typeface="Arial"/>
                <a:cs typeface="Arial"/>
              </a:rPr>
              <a:t>toegang</a:t>
            </a:r>
            <a:r>
              <a:rPr lang="en-US">
                <a:latin typeface="Arial"/>
                <a:cs typeface="Arial"/>
              </a:rPr>
              <a:t> </a:t>
            </a:r>
            <a:r>
              <a:rPr lang="en-US" err="1">
                <a:latin typeface="Arial"/>
                <a:cs typeface="Arial"/>
              </a:rPr>
              <a:t>binnen</a:t>
            </a:r>
            <a:r>
              <a:rPr lang="en-US">
                <a:latin typeface="Arial"/>
                <a:cs typeface="Arial"/>
              </a:rPr>
              <a:t> API) op basis van RBAC</a:t>
            </a:r>
          </a:p>
          <a:p>
            <a:pPr marL="267970" indent="-267970"/>
            <a:r>
              <a:rPr lang="en-US" err="1">
                <a:latin typeface="Arial"/>
                <a:cs typeface="Arial"/>
              </a:rPr>
              <a:t>Verplicht</a:t>
            </a:r>
            <a:r>
              <a:rPr lang="en-US">
                <a:latin typeface="Arial"/>
                <a:cs typeface="Arial"/>
              </a:rPr>
              <a:t>:</a:t>
            </a:r>
          </a:p>
          <a:p>
            <a:pPr lvl="1"/>
            <a:r>
              <a:rPr lang="en-US">
                <a:latin typeface="Arial"/>
                <a:cs typeface="Arial"/>
              </a:rPr>
              <a:t>Object </a:t>
            </a:r>
            <a:r>
              <a:rPr lang="en-US" err="1">
                <a:latin typeface="Arial"/>
                <a:cs typeface="Arial"/>
              </a:rPr>
              <a:t>en</a:t>
            </a:r>
            <a:r>
              <a:rPr lang="en-US">
                <a:latin typeface="Arial"/>
                <a:cs typeface="Arial"/>
              </a:rPr>
              <a:t> </a:t>
            </a:r>
            <a:r>
              <a:rPr lang="en-US" err="1">
                <a:latin typeface="Arial"/>
                <a:cs typeface="Arial"/>
              </a:rPr>
              <a:t>taakid</a:t>
            </a:r>
          </a:p>
          <a:p>
            <a:pPr lvl="1"/>
            <a:r>
              <a:rPr lang="en-US">
                <a:latin typeface="Arial"/>
                <a:cs typeface="Arial"/>
              </a:rPr>
              <a:t>Filtering op basis van account, object </a:t>
            </a:r>
            <a:r>
              <a:rPr lang="en-US" err="1">
                <a:latin typeface="Arial"/>
                <a:cs typeface="Arial"/>
              </a:rPr>
              <a:t>en</a:t>
            </a:r>
            <a:r>
              <a:rPr lang="en-US">
                <a:latin typeface="Arial"/>
                <a:cs typeface="Arial"/>
              </a:rPr>
              <a:t> </a:t>
            </a:r>
            <a:r>
              <a:rPr lang="en-US" err="1">
                <a:latin typeface="Arial"/>
                <a:cs typeface="Arial"/>
              </a:rPr>
              <a:t>doelbinding</a:t>
            </a:r>
          </a:p>
          <a:p>
            <a:pPr marL="267970" indent="-267970"/>
            <a:r>
              <a:rPr lang="en-US" err="1">
                <a:latin typeface="Arial"/>
                <a:cs typeface="Arial"/>
              </a:rPr>
              <a:t>Resultaat</a:t>
            </a:r>
            <a:r>
              <a:rPr lang="en-US">
                <a:latin typeface="Arial"/>
                <a:cs typeface="Arial"/>
              </a:rPr>
              <a:t> </a:t>
            </a:r>
            <a:r>
              <a:rPr lang="en-US" err="1">
                <a:latin typeface="Arial"/>
                <a:cs typeface="Arial"/>
              </a:rPr>
              <a:t>kan</a:t>
            </a:r>
            <a:r>
              <a:rPr lang="en-US">
                <a:latin typeface="Arial"/>
                <a:cs typeface="Arial"/>
              </a:rPr>
              <a:t> </a:t>
            </a:r>
            <a:r>
              <a:rPr lang="en-US" err="1">
                <a:latin typeface="Arial"/>
                <a:cs typeface="Arial"/>
              </a:rPr>
              <a:t>worden</a:t>
            </a:r>
            <a:r>
              <a:rPr lang="en-US">
                <a:latin typeface="Arial"/>
                <a:cs typeface="Arial"/>
              </a:rPr>
              <a:t> </a:t>
            </a:r>
            <a:r>
              <a:rPr lang="en-US" err="1">
                <a:latin typeface="Arial"/>
                <a:cs typeface="Arial"/>
              </a:rPr>
              <a:t>gefilterd</a:t>
            </a:r>
            <a:r>
              <a:rPr lang="en-US">
                <a:latin typeface="Arial"/>
                <a:cs typeface="Arial"/>
              </a:rPr>
              <a:t> </a:t>
            </a:r>
            <a:r>
              <a:rPr lang="en-US" err="1">
                <a:latin typeface="Arial"/>
                <a:cs typeface="Arial"/>
              </a:rPr>
              <a:t>binnen</a:t>
            </a:r>
            <a:r>
              <a:rPr lang="en-US">
                <a:latin typeface="Arial"/>
                <a:cs typeface="Arial"/>
              </a:rPr>
              <a:t> </a:t>
            </a:r>
            <a:r>
              <a:rPr lang="en-US" err="1">
                <a:latin typeface="Arial"/>
                <a:cs typeface="Arial"/>
              </a:rPr>
              <a:t>applicatie</a:t>
            </a:r>
          </a:p>
        </p:txBody>
      </p:sp>
    </p:spTree>
    <p:extLst>
      <p:ext uri="{BB962C8B-B14F-4D97-AF65-F5344CB8AC3E}">
        <p14:creationId xmlns:p14="http://schemas.microsoft.com/office/powerpoint/2010/main" val="2371822718"/>
      </p:ext>
    </p:extLst>
  </p:cSld>
  <p:clrMapOvr>
    <a:masterClrMapping/>
  </p:clrMapOvr>
</p:sld>
</file>

<file path=ppt/theme/theme1.xml><?xml version="1.0" encoding="utf-8"?>
<a:theme xmlns:a="http://schemas.openxmlformats.org/drawingml/2006/main" name="VNG_Academie">
  <a:themeElements>
    <a:clrScheme name="Aangepast 17">
      <a:dk1>
        <a:srgbClr val="000000"/>
      </a:dk1>
      <a:lt1>
        <a:srgbClr val="FFFFFF"/>
      </a:lt1>
      <a:dk2>
        <a:srgbClr val="002C64"/>
      </a:dk2>
      <a:lt2>
        <a:srgbClr val="00A9F3"/>
      </a:lt2>
      <a:accent1>
        <a:srgbClr val="8EBAE5"/>
      </a:accent1>
      <a:accent2>
        <a:srgbClr val="3DB7E4"/>
      </a:accent2>
      <a:accent3>
        <a:srgbClr val="002F5F"/>
      </a:accent3>
      <a:accent4>
        <a:srgbClr val="F0AB00"/>
      </a:accent4>
      <a:accent5>
        <a:srgbClr val="00853C"/>
      </a:accent5>
      <a:accent6>
        <a:srgbClr val="C20015"/>
      </a:accent6>
      <a:hlink>
        <a:srgbClr val="999999"/>
      </a:hlink>
      <a:folHlink>
        <a:srgbClr val="CCCCCC"/>
      </a:folHlink>
    </a:clrScheme>
    <a:fontScheme name="V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sjabloon VNG Realisatie.potx  -  Alleen-lezen" id="{04E55F24-1E1C-4177-9104-A058DEF69407}" vid="{50241F1D-AA66-45F2-B1D2-81FEE9D8F885}"/>
    </a:ext>
  </a:extLst>
</a:theme>
</file>

<file path=ppt/theme/theme2.xml><?xml version="1.0" encoding="utf-8"?>
<a:theme xmlns:a="http://schemas.openxmlformats.org/drawingml/2006/main" name="VNG Titels">
  <a:themeElements>
    <a:clrScheme name="Aangepast 23">
      <a:dk1>
        <a:srgbClr val="000000"/>
      </a:dk1>
      <a:lt1>
        <a:srgbClr val="FFFFFF"/>
      </a:lt1>
      <a:dk2>
        <a:srgbClr val="002C64"/>
      </a:dk2>
      <a:lt2>
        <a:srgbClr val="00A9F3"/>
      </a:lt2>
      <a:accent1>
        <a:srgbClr val="8EBAE5"/>
      </a:accent1>
      <a:accent2>
        <a:srgbClr val="3DB7E4"/>
      </a:accent2>
      <a:accent3>
        <a:srgbClr val="002F5F"/>
      </a:accent3>
      <a:accent4>
        <a:srgbClr val="F0AB00"/>
      </a:accent4>
      <a:accent5>
        <a:srgbClr val="008541"/>
      </a:accent5>
      <a:accent6>
        <a:srgbClr val="C20016"/>
      </a:accent6>
      <a:hlink>
        <a:srgbClr val="999999"/>
      </a:hlink>
      <a:folHlink>
        <a:srgbClr val="CCCCCC"/>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sjabloon VNG Realisatie.potx  -  Alleen-lezen" id="{04E55F24-1E1C-4177-9104-A058DEF69407}" vid="{AEC10257-628B-463E-B8F1-DAFCE3D195EB}"/>
    </a:ext>
  </a:extLst>
</a:theme>
</file>

<file path=ppt/theme/theme3.xml><?xml version="1.0" encoding="utf-8"?>
<a:theme xmlns:a="http://schemas.openxmlformats.org/drawingml/2006/main" name="1_Kantoorthema">
  <a:themeElements>
    <a:clrScheme name="Aangepast 55">
      <a:dk1>
        <a:srgbClr val="272C2B"/>
      </a:dk1>
      <a:lt1>
        <a:srgbClr val="FFFFFF"/>
      </a:lt1>
      <a:dk2>
        <a:srgbClr val="272C2B"/>
      </a:dk2>
      <a:lt2>
        <a:srgbClr val="E7E6E6"/>
      </a:lt2>
      <a:accent1>
        <a:srgbClr val="24A3CC"/>
      </a:accent1>
      <a:accent2>
        <a:srgbClr val="5E589E"/>
      </a:accent2>
      <a:accent3>
        <a:srgbClr val="272C2B"/>
      </a:accent3>
      <a:accent4>
        <a:srgbClr val="F3F0E7"/>
      </a:accent4>
      <a:accent5>
        <a:srgbClr val="EDDB17"/>
      </a:accent5>
      <a:accent6>
        <a:srgbClr val="D98E22"/>
      </a:accent6>
      <a:hlink>
        <a:srgbClr val="00A7FF"/>
      </a:hlink>
      <a:folHlink>
        <a:srgbClr val="BF00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4b36cfe-b1c4-4f9b-a8e4-6af26b1c2e37">
      <UserInfo>
        <DisplayName>Edgar Zitha</DisplayName>
        <AccountId>29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7829AE013DFE4DBA01E0EEB45423C1" ma:contentTypeVersion="8" ma:contentTypeDescription="Een nieuw document maken." ma:contentTypeScope="" ma:versionID="e052d44eb794b430e1ba6227f4540914">
  <xsd:schema xmlns:xsd="http://www.w3.org/2001/XMLSchema" xmlns:xs="http://www.w3.org/2001/XMLSchema" xmlns:p="http://schemas.microsoft.com/office/2006/metadata/properties" xmlns:ns2="66822218-ad99-4048-8b72-527343db8c77" xmlns:ns3="54b36cfe-b1c4-4f9b-a8e4-6af26b1c2e37" targetNamespace="http://schemas.microsoft.com/office/2006/metadata/properties" ma:root="true" ma:fieldsID="14d537f79c20f0cffd75b7c2f11d0a77" ns2:_="" ns3:_="">
    <xsd:import namespace="66822218-ad99-4048-8b72-527343db8c77"/>
    <xsd:import namespace="54b36cfe-b1c4-4f9b-a8e4-6af26b1c2e3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822218-ad99-4048-8b72-527343db8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b36cfe-b1c4-4f9b-a8e4-6af26b1c2e37"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C8DED5-5DF0-4EEE-B261-72DA5E98B640}">
  <ds:schemaRefs>
    <ds:schemaRef ds:uri="09de25ca-d21a-4e51-868c-94a5640b7bcc"/>
    <ds:schemaRef ds:uri="54b36cfe-b1c4-4f9b-a8e4-6af26b1c2e3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086831-B77A-4FAA-BC08-F694228175E7}">
  <ds:schemaRefs>
    <ds:schemaRef ds:uri="http://schemas.microsoft.com/sharepoint/v3/contenttype/forms"/>
  </ds:schemaRefs>
</ds:datastoreItem>
</file>

<file path=customXml/itemProps3.xml><?xml version="1.0" encoding="utf-8"?>
<ds:datastoreItem xmlns:ds="http://schemas.openxmlformats.org/officeDocument/2006/customXml" ds:itemID="{052F58F4-2692-4E11-8497-9EC03478783F}">
  <ds:schemaRefs>
    <ds:schemaRef ds:uri="54b36cfe-b1c4-4f9b-a8e4-6af26b1c2e37"/>
    <ds:schemaRef ds:uri="66822218-ad99-4048-8b72-527343db8c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VNG_Academie</Template>
  <TotalTime>0</TotalTime>
  <Words>1836</Words>
  <Application>Microsoft Office PowerPoint</Application>
  <PresentationFormat>Widescreen</PresentationFormat>
  <Paragraphs>346</Paragraphs>
  <Slides>31</Slides>
  <Notes>18</Notes>
  <HiddenSlides>2</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Calibri Light</vt:lpstr>
      <vt:lpstr>Rokkitt</vt:lpstr>
      <vt:lpstr>Times New Roman</vt:lpstr>
      <vt:lpstr>VNG_Academie</vt:lpstr>
      <vt:lpstr>VNG Titels</vt:lpstr>
      <vt:lpstr>1_Kantoorthema</vt:lpstr>
      <vt:lpstr>Inrichtingsscenario's</vt:lpstr>
      <vt:lpstr>PowerPoint Presentation</vt:lpstr>
      <vt:lpstr>Architectuur principes</vt:lpstr>
      <vt:lpstr>PowerPoint Presentation</vt:lpstr>
      <vt:lpstr>Zero Trust architecture – NIST 800-207 </vt:lpstr>
      <vt:lpstr>NORA &amp; Zero Trust gecombineerd</vt:lpstr>
      <vt:lpstr>Huidige technieken van API aanroep</vt:lpstr>
      <vt:lpstr>1. Huidige manier van toegang verlenen tot resource/systeem API's </vt:lpstr>
      <vt:lpstr>2. huidige manier van toegang tot Convenience API's - huidig</vt:lpstr>
      <vt:lpstr>3. Huidige manier van toegang tot CRUD API's</vt:lpstr>
      <vt:lpstr>1. Gewenste situatie - Toegang tot resource/systeem API's </vt:lpstr>
      <vt:lpstr>2. Toegang tot Convenience API's - gewenst</vt:lpstr>
      <vt:lpstr>3. Toegang tot CRUD API's - gewenst</vt:lpstr>
      <vt:lpstr>Basis concepten PBAC</vt:lpstr>
      <vt:lpstr>Bestaande kaders</vt:lpstr>
      <vt:lpstr>PowerPoint Presentation</vt:lpstr>
      <vt:lpstr>Scenario's</vt:lpstr>
      <vt:lpstr>1) Traditionele applicatie</vt:lpstr>
      <vt:lpstr>1a) Traditionele applicatie roept API elders aan</vt:lpstr>
      <vt:lpstr>1b) Applicatie consumeert API van andere applicatie</vt:lpstr>
      <vt:lpstr>2) LDAP / SSO applicatie</vt:lpstr>
      <vt:lpstr>2a) LDAP / SSO applicatie roept API eldes aan</vt:lpstr>
      <vt:lpstr>3) Browserapplicatie roept API aan</vt:lpstr>
      <vt:lpstr>3) Browserapplicatie roept API aan</vt:lpstr>
      <vt:lpstr>4) API-gebaseerde applicatie roept API aan</vt:lpstr>
      <vt:lpstr>4) API-gebaseerde applicatie roept API aan</vt:lpstr>
      <vt:lpstr>Orkestratie - noodzakelijk</vt:lpstr>
      <vt:lpstr>Keuzes</vt:lpstr>
      <vt:lpstr>Concept implementatiescenario's </vt:lpstr>
      <vt:lpstr>Patroon 1 externe applicatie benadert applicatie</vt:lpstr>
      <vt:lpstr>Patroon 2 benaderen externe applicatie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Demo</dc:title>
  <dc:creator>Willemijn Engelen</dc:creator>
  <cp:keywords>All Places</cp:keywords>
  <cp:lastModifiedBy>lotte wildeboer</cp:lastModifiedBy>
  <cp:revision>34</cp:revision>
  <cp:lastPrinted>2016-11-29T12:08:35Z</cp:lastPrinted>
  <dcterms:created xsi:type="dcterms:W3CDTF">2022-04-11T12:08:49Z</dcterms:created>
  <dcterms:modified xsi:type="dcterms:W3CDTF">2022-05-30T13:15:47Z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0x010100FF7829AE013DFE4DBA01E0EEB45423C1</vt:lpwstr>
  </property>
</Properties>
</file>