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87" r:id="rId5"/>
    <p:sldId id="271" r:id="rId6"/>
    <p:sldId id="275" r:id="rId7"/>
    <p:sldId id="269" r:id="rId8"/>
    <p:sldId id="270" r:id="rId9"/>
    <p:sldId id="281" r:id="rId10"/>
    <p:sldId id="286" r:id="rId11"/>
    <p:sldId id="262" r:id="rId12"/>
    <p:sldId id="285" r:id="rId13"/>
    <p:sldId id="268" r:id="rId14"/>
    <p:sldId id="278" r:id="rId15"/>
    <p:sldId id="279" r:id="rId16"/>
    <p:sldId id="282" r:id="rId17"/>
    <p:sldId id="291" r:id="rId18"/>
    <p:sldId id="283" r:id="rId19"/>
    <p:sldId id="280" r:id="rId20"/>
    <p:sldId id="284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ganisatie" id="{2B7198E8-8183-434E-BC4A-8DB8A2E109F1}">
          <p14:sldIdLst>
            <p14:sldId id="287"/>
            <p14:sldId id="271"/>
            <p14:sldId id="275"/>
            <p14:sldId id="269"/>
            <p14:sldId id="270"/>
            <p14:sldId id="281"/>
          </p14:sldIdLst>
        </p14:section>
        <p14:section name="Account en contact" id="{FD73140A-A52F-4B3E-8C7D-A703537DB72D}">
          <p14:sldIdLst>
            <p14:sldId id="286"/>
            <p14:sldId id="262"/>
          </p14:sldIdLst>
        </p14:section>
        <p14:section name="Aanbod voorzieningen" id="{9869A01A-6679-43F9-A556-D6E3B24A1000}">
          <p14:sldIdLst>
            <p14:sldId id="285"/>
            <p14:sldId id="268"/>
            <p14:sldId id="278"/>
            <p14:sldId id="279"/>
            <p14:sldId id="282"/>
            <p14:sldId id="291"/>
            <p14:sldId id="283"/>
          </p14:sldIdLst>
        </p14:section>
        <p14:section name="Aanbod diensten" id="{225B4898-A18D-4070-8563-357C72BB6DDD}">
          <p14:sldIdLst>
            <p14:sldId id="280"/>
            <p14:sldId id="284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B8C04-9686-481A-9BE9-A027347CC73E}" v="140" dt="2025-06-05T16:22:07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86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cker" userId="273402d7e70adf02" providerId="LiveId" clId="{C1AB8C04-9686-481A-9BE9-A027347CC73E}"/>
    <pc:docChg chg="undo redo custSel addSld delSld modSld sldOrd addSection delSection modSection">
      <pc:chgData name="Mark Backer" userId="273402d7e70adf02" providerId="LiveId" clId="{C1AB8C04-9686-481A-9BE9-A027347CC73E}" dt="2025-06-05T16:22:07.279" v="5290"/>
      <pc:docMkLst>
        <pc:docMk/>
      </pc:docMkLst>
      <pc:sldChg chg="ord">
        <pc:chgData name="Mark Backer" userId="273402d7e70adf02" providerId="LiveId" clId="{C1AB8C04-9686-481A-9BE9-A027347CC73E}" dt="2025-06-05T15:36:40.560" v="4395"/>
        <pc:sldMkLst>
          <pc:docMk/>
          <pc:sldMk cId="517486255" sldId="262"/>
        </pc:sldMkLst>
      </pc:sldChg>
      <pc:sldChg chg="addSp delSp modSp mod modClrScheme chgLayout">
        <pc:chgData name="Mark Backer" userId="273402d7e70adf02" providerId="LiveId" clId="{C1AB8C04-9686-481A-9BE9-A027347CC73E}" dt="2025-06-05T15:42:55.660" v="4534" actId="20577"/>
        <pc:sldMkLst>
          <pc:docMk/>
          <pc:sldMk cId="4157339901" sldId="268"/>
        </pc:sldMkLst>
        <pc:spChg chg="mod ord">
          <ac:chgData name="Mark Backer" userId="273402d7e70adf02" providerId="LiveId" clId="{C1AB8C04-9686-481A-9BE9-A027347CC73E}" dt="2025-06-05T15:42:55.660" v="4534" actId="20577"/>
          <ac:spMkLst>
            <pc:docMk/>
            <pc:sldMk cId="4157339901" sldId="268"/>
            <ac:spMk id="2" creationId="{F6401AB9-8541-79FE-BCF7-B15868750C85}"/>
          </ac:spMkLst>
        </pc:spChg>
        <pc:spChg chg="mod ord">
          <ac:chgData name="Mark Backer" userId="273402d7e70adf02" providerId="LiveId" clId="{C1AB8C04-9686-481A-9BE9-A027347CC73E}" dt="2025-06-05T15:42:43.379" v="4520" actId="113"/>
          <ac:spMkLst>
            <pc:docMk/>
            <pc:sldMk cId="4157339901" sldId="268"/>
            <ac:spMk id="3" creationId="{5826DA4E-84DE-1928-5194-BCE662753AC3}"/>
          </ac:spMkLst>
        </pc:spChg>
        <pc:spChg chg="del">
          <ac:chgData name="Mark Backer" userId="273402d7e70adf02" providerId="LiveId" clId="{C1AB8C04-9686-481A-9BE9-A027347CC73E}" dt="2025-06-04T06:04:53.595" v="15" actId="478"/>
          <ac:spMkLst>
            <pc:docMk/>
            <pc:sldMk cId="4157339901" sldId="268"/>
            <ac:spMk id="4" creationId="{86D6E80B-76BF-04F5-7150-9F1510C1103B}"/>
          </ac:spMkLst>
        </pc:spChg>
        <pc:spChg chg="add del mod ord">
          <ac:chgData name="Mark Backer" userId="273402d7e70adf02" providerId="LiveId" clId="{C1AB8C04-9686-481A-9BE9-A027347CC73E}" dt="2025-06-04T06:05:09.205" v="16" actId="700"/>
          <ac:spMkLst>
            <pc:docMk/>
            <pc:sldMk cId="4157339901" sldId="268"/>
            <ac:spMk id="6" creationId="{74EC6D95-7919-C17B-DACF-91D6163C7693}"/>
          </ac:spMkLst>
        </pc:spChg>
        <pc:spChg chg="add del mod ord">
          <ac:chgData name="Mark Backer" userId="273402d7e70adf02" providerId="LiveId" clId="{C1AB8C04-9686-481A-9BE9-A027347CC73E}" dt="2025-06-04T06:05:21.735" v="22" actId="6264"/>
          <ac:spMkLst>
            <pc:docMk/>
            <pc:sldMk cId="4157339901" sldId="268"/>
            <ac:spMk id="7" creationId="{24FA3260-2683-41A0-08F4-98A79D26B814}"/>
          </ac:spMkLst>
        </pc:spChg>
        <pc:spChg chg="add del mod">
          <ac:chgData name="Mark Backer" userId="273402d7e70adf02" providerId="LiveId" clId="{C1AB8C04-9686-481A-9BE9-A027347CC73E}" dt="2025-06-04T06:05:21.735" v="22" actId="6264"/>
          <ac:spMkLst>
            <pc:docMk/>
            <pc:sldMk cId="4157339901" sldId="268"/>
            <ac:spMk id="8" creationId="{8845F176-4414-1E43-1A1A-689D0BD61CED}"/>
          </ac:spMkLst>
        </pc:spChg>
        <pc:spChg chg="add del mod">
          <ac:chgData name="Mark Backer" userId="273402d7e70adf02" providerId="LiveId" clId="{C1AB8C04-9686-481A-9BE9-A027347CC73E}" dt="2025-06-04T06:05:21.735" v="22" actId="6264"/>
          <ac:spMkLst>
            <pc:docMk/>
            <pc:sldMk cId="4157339901" sldId="268"/>
            <ac:spMk id="9" creationId="{7BBFB685-107C-2C41-6420-889FEEEB225D}"/>
          </ac:spMkLst>
        </pc:spChg>
        <pc:spChg chg="add del mod ord">
          <ac:chgData name="Mark Backer" userId="273402d7e70adf02" providerId="LiveId" clId="{C1AB8C04-9686-481A-9BE9-A027347CC73E}" dt="2025-06-04T06:05:23.234" v="26" actId="6264"/>
          <ac:spMkLst>
            <pc:docMk/>
            <pc:sldMk cId="4157339901" sldId="268"/>
            <ac:spMk id="10" creationId="{E1900BB7-4E85-9799-6657-ED80A17EBBF1}"/>
          </ac:spMkLst>
        </pc:spChg>
        <pc:spChg chg="add del mod">
          <ac:chgData name="Mark Backer" userId="273402d7e70adf02" providerId="LiveId" clId="{C1AB8C04-9686-481A-9BE9-A027347CC73E}" dt="2025-06-04T06:05:23.234" v="26" actId="6264"/>
          <ac:spMkLst>
            <pc:docMk/>
            <pc:sldMk cId="4157339901" sldId="268"/>
            <ac:spMk id="11" creationId="{4F6F4257-3D23-EB80-9125-DD1DA0083628}"/>
          </ac:spMkLst>
        </pc:spChg>
        <pc:spChg chg="add del mod">
          <ac:chgData name="Mark Backer" userId="273402d7e70adf02" providerId="LiveId" clId="{C1AB8C04-9686-481A-9BE9-A027347CC73E}" dt="2025-06-04T06:05:23.234" v="26" actId="6264"/>
          <ac:spMkLst>
            <pc:docMk/>
            <pc:sldMk cId="4157339901" sldId="268"/>
            <ac:spMk id="12" creationId="{D7CD7AAE-5D28-711B-D498-EB2288C53283}"/>
          </ac:spMkLst>
        </pc:spChg>
        <pc:spChg chg="add del mod ord">
          <ac:chgData name="Mark Backer" userId="273402d7e70adf02" providerId="LiveId" clId="{C1AB8C04-9686-481A-9BE9-A027347CC73E}" dt="2025-06-04T06:05:24.263" v="27" actId="6264"/>
          <ac:spMkLst>
            <pc:docMk/>
            <pc:sldMk cId="4157339901" sldId="268"/>
            <ac:spMk id="13" creationId="{ABAF2528-59CD-1BA2-F595-58EA6ACAC229}"/>
          </ac:spMkLst>
        </pc:spChg>
        <pc:spChg chg="add del mod">
          <ac:chgData name="Mark Backer" userId="273402d7e70adf02" providerId="LiveId" clId="{C1AB8C04-9686-481A-9BE9-A027347CC73E}" dt="2025-06-04T06:05:24.263" v="27" actId="6264"/>
          <ac:spMkLst>
            <pc:docMk/>
            <pc:sldMk cId="4157339901" sldId="268"/>
            <ac:spMk id="14" creationId="{C11AB271-5518-1ABF-DB2E-87C037A70A02}"/>
          </ac:spMkLst>
        </pc:spChg>
        <pc:spChg chg="add del mod">
          <ac:chgData name="Mark Backer" userId="273402d7e70adf02" providerId="LiveId" clId="{C1AB8C04-9686-481A-9BE9-A027347CC73E}" dt="2025-06-04T06:05:24.263" v="27" actId="6264"/>
          <ac:spMkLst>
            <pc:docMk/>
            <pc:sldMk cId="4157339901" sldId="268"/>
            <ac:spMk id="15" creationId="{2C42564E-A85E-7309-8BBA-9A9ECFADFB5C}"/>
          </ac:spMkLst>
        </pc:spChg>
        <pc:spChg chg="add del mod ord">
          <ac:chgData name="Mark Backer" userId="273402d7e70adf02" providerId="LiveId" clId="{C1AB8C04-9686-481A-9BE9-A027347CC73E}" dt="2025-06-04T06:05:27.014" v="28" actId="6264"/>
          <ac:spMkLst>
            <pc:docMk/>
            <pc:sldMk cId="4157339901" sldId="268"/>
            <ac:spMk id="16" creationId="{F73DE37C-6C1E-741A-53DE-E2A0213789C7}"/>
          </ac:spMkLst>
        </pc:spChg>
        <pc:spChg chg="add del mod">
          <ac:chgData name="Mark Backer" userId="273402d7e70adf02" providerId="LiveId" clId="{C1AB8C04-9686-481A-9BE9-A027347CC73E}" dt="2025-06-04T06:05:27.014" v="28" actId="6264"/>
          <ac:spMkLst>
            <pc:docMk/>
            <pc:sldMk cId="4157339901" sldId="268"/>
            <ac:spMk id="17" creationId="{9AA95DA8-B852-6712-D278-A63BDCB9C6F7}"/>
          </ac:spMkLst>
        </pc:spChg>
        <pc:spChg chg="add del mod">
          <ac:chgData name="Mark Backer" userId="273402d7e70adf02" providerId="LiveId" clId="{C1AB8C04-9686-481A-9BE9-A027347CC73E}" dt="2025-06-04T06:05:27.014" v="28" actId="6264"/>
          <ac:spMkLst>
            <pc:docMk/>
            <pc:sldMk cId="4157339901" sldId="268"/>
            <ac:spMk id="18" creationId="{D2FCA2B1-393C-041E-D091-331887427A78}"/>
          </ac:spMkLst>
        </pc:spChg>
        <pc:spChg chg="add mod ord">
          <ac:chgData name="Mark Backer" userId="273402d7e70adf02" providerId="LiveId" clId="{C1AB8C04-9686-481A-9BE9-A027347CC73E}" dt="2025-06-05T15:42:28.400" v="4515" actId="27636"/>
          <ac:spMkLst>
            <pc:docMk/>
            <pc:sldMk cId="4157339901" sldId="268"/>
            <ac:spMk id="19" creationId="{F51BA676-DE78-EE00-E31C-9BA6F38D0D81}"/>
          </ac:spMkLst>
        </pc:spChg>
      </pc:sldChg>
      <pc:sldChg chg="modSp del mod ord">
        <pc:chgData name="Mark Backer" userId="273402d7e70adf02" providerId="LiveId" clId="{C1AB8C04-9686-481A-9BE9-A027347CC73E}" dt="2025-06-05T15:35:51.042" v="4393" actId="47"/>
        <pc:sldMkLst>
          <pc:docMk/>
          <pc:sldMk cId="1562542914" sldId="273"/>
        </pc:sldMkLst>
        <pc:spChg chg="mod">
          <ac:chgData name="Mark Backer" userId="273402d7e70adf02" providerId="LiveId" clId="{C1AB8C04-9686-481A-9BE9-A027347CC73E}" dt="2025-06-05T14:12:09.225" v="2998" actId="20577"/>
          <ac:spMkLst>
            <pc:docMk/>
            <pc:sldMk cId="1562542914" sldId="273"/>
            <ac:spMk id="3" creationId="{901BB0AD-942F-198D-FF9A-8070C5EB1647}"/>
          </ac:spMkLst>
        </pc:spChg>
      </pc:sldChg>
      <pc:sldChg chg="del">
        <pc:chgData name="Mark Backer" userId="273402d7e70adf02" providerId="LiveId" clId="{C1AB8C04-9686-481A-9BE9-A027347CC73E}" dt="2025-06-05T14:07:18.876" v="2992" actId="47"/>
        <pc:sldMkLst>
          <pc:docMk/>
          <pc:sldMk cId="2938575375" sldId="274"/>
        </pc:sldMkLst>
      </pc:sldChg>
      <pc:sldChg chg="modSp del mod">
        <pc:chgData name="Mark Backer" userId="273402d7e70adf02" providerId="LiveId" clId="{C1AB8C04-9686-481A-9BE9-A027347CC73E}" dt="2025-06-05T15:34:13.082" v="4348" actId="47"/>
        <pc:sldMkLst>
          <pc:docMk/>
          <pc:sldMk cId="120200579" sldId="276"/>
        </pc:sldMkLst>
        <pc:spChg chg="mod">
          <ac:chgData name="Mark Backer" userId="273402d7e70adf02" providerId="LiveId" clId="{C1AB8C04-9686-481A-9BE9-A027347CC73E}" dt="2025-06-04T06:04:35.247" v="1" actId="27636"/>
          <ac:spMkLst>
            <pc:docMk/>
            <pc:sldMk cId="120200579" sldId="276"/>
            <ac:spMk id="2" creationId="{B2DBB980-07A0-6D83-A047-165D596951A1}"/>
          </ac:spMkLst>
        </pc:spChg>
      </pc:sldChg>
      <pc:sldChg chg="modSp add del mod">
        <pc:chgData name="Mark Backer" userId="273402d7e70adf02" providerId="LiveId" clId="{C1AB8C04-9686-481A-9BE9-A027347CC73E}" dt="2025-06-05T13:50:56.444" v="2482" actId="47"/>
        <pc:sldMkLst>
          <pc:docMk/>
          <pc:sldMk cId="4120843634" sldId="277"/>
        </pc:sldMkLst>
        <pc:spChg chg="mod">
          <ac:chgData name="Mark Backer" userId="273402d7e70adf02" providerId="LiveId" clId="{C1AB8C04-9686-481A-9BE9-A027347CC73E}" dt="2025-06-05T13:31:00.169" v="1924" actId="20577"/>
          <ac:spMkLst>
            <pc:docMk/>
            <pc:sldMk cId="4120843634" sldId="277"/>
            <ac:spMk id="2" creationId="{06D2E864-C59E-D4BA-BF09-00E212FB53CA}"/>
          </ac:spMkLst>
        </pc:spChg>
      </pc:sldChg>
      <pc:sldChg chg="modSp add mod">
        <pc:chgData name="Mark Backer" userId="273402d7e70adf02" providerId="LiveId" clId="{C1AB8C04-9686-481A-9BE9-A027347CC73E}" dt="2025-06-05T15:43:43.956" v="4535"/>
        <pc:sldMkLst>
          <pc:docMk/>
          <pc:sldMk cId="253358617" sldId="278"/>
        </pc:sldMkLst>
        <pc:spChg chg="mod">
          <ac:chgData name="Mark Backer" userId="273402d7e70adf02" providerId="LiveId" clId="{C1AB8C04-9686-481A-9BE9-A027347CC73E}" dt="2025-06-05T13:51:44.406" v="2507" actId="20577"/>
          <ac:spMkLst>
            <pc:docMk/>
            <pc:sldMk cId="253358617" sldId="278"/>
            <ac:spMk id="2" creationId="{0C555150-7F87-9EB2-3897-74F3A863AB35}"/>
          </ac:spMkLst>
        </pc:spChg>
        <pc:spChg chg="mod">
          <ac:chgData name="Mark Backer" userId="273402d7e70adf02" providerId="LiveId" clId="{C1AB8C04-9686-481A-9BE9-A027347CC73E}" dt="2025-06-05T15:43:43.956" v="4535"/>
          <ac:spMkLst>
            <pc:docMk/>
            <pc:sldMk cId="253358617" sldId="278"/>
            <ac:spMk id="3" creationId="{63C70AA8-19DE-1295-5A76-BDBA8424A005}"/>
          </ac:spMkLst>
        </pc:spChg>
        <pc:spChg chg="mod">
          <ac:chgData name="Mark Backer" userId="273402d7e70adf02" providerId="LiveId" clId="{C1AB8C04-9686-481A-9BE9-A027347CC73E}" dt="2025-06-05T13:50:21.145" v="2481" actId="6549"/>
          <ac:spMkLst>
            <pc:docMk/>
            <pc:sldMk cId="253358617" sldId="278"/>
            <ac:spMk id="19" creationId="{A4D4A7F4-FE0F-0D2F-B2A9-436FE28FEACF}"/>
          </ac:spMkLst>
        </pc:spChg>
      </pc:sldChg>
      <pc:sldChg chg="modSp add mod">
        <pc:chgData name="Mark Backer" userId="273402d7e70adf02" providerId="LiveId" clId="{C1AB8C04-9686-481A-9BE9-A027347CC73E}" dt="2025-06-05T15:43:52.138" v="4536"/>
        <pc:sldMkLst>
          <pc:docMk/>
          <pc:sldMk cId="3833232405" sldId="279"/>
        </pc:sldMkLst>
        <pc:spChg chg="mod">
          <ac:chgData name="Mark Backer" userId="273402d7e70adf02" providerId="LiveId" clId="{C1AB8C04-9686-481A-9BE9-A027347CC73E}" dt="2025-06-05T13:52:07.155" v="2514" actId="20577"/>
          <ac:spMkLst>
            <pc:docMk/>
            <pc:sldMk cId="3833232405" sldId="279"/>
            <ac:spMk id="2" creationId="{2F710069-D701-EB18-8132-0569C1011551}"/>
          </ac:spMkLst>
        </pc:spChg>
        <pc:spChg chg="mod">
          <ac:chgData name="Mark Backer" userId="273402d7e70adf02" providerId="LiveId" clId="{C1AB8C04-9686-481A-9BE9-A027347CC73E}" dt="2025-06-05T15:43:52.138" v="4536"/>
          <ac:spMkLst>
            <pc:docMk/>
            <pc:sldMk cId="3833232405" sldId="279"/>
            <ac:spMk id="3" creationId="{0D189149-57A6-19A8-4747-A4E62B298F55}"/>
          </ac:spMkLst>
        </pc:spChg>
        <pc:spChg chg="mod">
          <ac:chgData name="Mark Backer" userId="273402d7e70adf02" providerId="LiveId" clId="{C1AB8C04-9686-481A-9BE9-A027347CC73E}" dt="2025-06-05T14:06:58.333" v="2991" actId="20577"/>
          <ac:spMkLst>
            <pc:docMk/>
            <pc:sldMk cId="3833232405" sldId="279"/>
            <ac:spMk id="19" creationId="{CC224859-9DD4-03E5-5222-0901DD7490DA}"/>
          </ac:spMkLst>
        </pc:spChg>
      </pc:sldChg>
      <pc:sldChg chg="addSp delSp modSp new mod ord modClrScheme chgLayout">
        <pc:chgData name="Mark Backer" userId="273402d7e70adf02" providerId="LiveId" clId="{C1AB8C04-9686-481A-9BE9-A027347CC73E}" dt="2025-06-05T15:41:19.025" v="4510" actId="20577"/>
        <pc:sldMkLst>
          <pc:docMk/>
          <pc:sldMk cId="210598427" sldId="280"/>
        </pc:sldMkLst>
        <pc:spChg chg="del mod ord">
          <ac:chgData name="Mark Backer" userId="273402d7e70adf02" providerId="LiveId" clId="{C1AB8C04-9686-481A-9BE9-A027347CC73E}" dt="2025-06-05T15:40:49.529" v="4454" actId="700"/>
          <ac:spMkLst>
            <pc:docMk/>
            <pc:sldMk cId="210598427" sldId="280"/>
            <ac:spMk id="2" creationId="{9EE61E5C-5956-4460-6305-BBFE108EDAC4}"/>
          </ac:spMkLst>
        </pc:spChg>
        <pc:spChg chg="del mod ord">
          <ac:chgData name="Mark Backer" userId="273402d7e70adf02" providerId="LiveId" clId="{C1AB8C04-9686-481A-9BE9-A027347CC73E}" dt="2025-06-05T15:40:49.529" v="4454" actId="700"/>
          <ac:spMkLst>
            <pc:docMk/>
            <pc:sldMk cId="210598427" sldId="280"/>
            <ac:spMk id="3" creationId="{4CE988EF-5910-B4FF-E8CB-0E08711007F4}"/>
          </ac:spMkLst>
        </pc:spChg>
        <pc:spChg chg="del">
          <ac:chgData name="Mark Backer" userId="273402d7e70adf02" providerId="LiveId" clId="{C1AB8C04-9686-481A-9BE9-A027347CC73E}" dt="2025-06-05T15:40:49.529" v="4454" actId="700"/>
          <ac:spMkLst>
            <pc:docMk/>
            <pc:sldMk cId="210598427" sldId="280"/>
            <ac:spMk id="4" creationId="{011B7DB4-17BA-55FE-0A6D-7F6372B78435}"/>
          </ac:spMkLst>
        </pc:spChg>
        <pc:spChg chg="add mod ord">
          <ac:chgData name="Mark Backer" userId="273402d7e70adf02" providerId="LiveId" clId="{C1AB8C04-9686-481A-9BE9-A027347CC73E}" dt="2025-06-05T15:41:19.025" v="4510" actId="20577"/>
          <ac:spMkLst>
            <pc:docMk/>
            <pc:sldMk cId="210598427" sldId="280"/>
            <ac:spMk id="5" creationId="{F671DF6E-0DBF-4F13-8AEF-75870A61D6C5}"/>
          </ac:spMkLst>
        </pc:spChg>
        <pc:spChg chg="add mod ord">
          <ac:chgData name="Mark Backer" userId="273402d7e70adf02" providerId="LiveId" clId="{C1AB8C04-9686-481A-9BE9-A027347CC73E}" dt="2025-06-05T15:40:49.529" v="4454" actId="700"/>
          <ac:spMkLst>
            <pc:docMk/>
            <pc:sldMk cId="210598427" sldId="280"/>
            <ac:spMk id="6" creationId="{B82E3E35-A283-4AD5-C89A-07933C3379A6}"/>
          </ac:spMkLst>
        </pc:spChg>
      </pc:sldChg>
      <pc:sldChg chg="addSp delSp modSp add mod">
        <pc:chgData name="Mark Backer" userId="273402d7e70adf02" providerId="LiveId" clId="{C1AB8C04-9686-481A-9BE9-A027347CC73E}" dt="2025-06-05T14:47:23.118" v="3233" actId="1076"/>
        <pc:sldMkLst>
          <pc:docMk/>
          <pc:sldMk cId="2956869705" sldId="281"/>
        </pc:sldMkLst>
        <pc:spChg chg="mod">
          <ac:chgData name="Mark Backer" userId="273402d7e70adf02" providerId="LiveId" clId="{C1AB8C04-9686-481A-9BE9-A027347CC73E}" dt="2025-06-05T14:27:20.529" v="3010" actId="20577"/>
          <ac:spMkLst>
            <pc:docMk/>
            <pc:sldMk cId="2956869705" sldId="281"/>
            <ac:spMk id="2" creationId="{F6272FEF-04A5-1B8C-BF58-9AE75DF70293}"/>
          </ac:spMkLst>
        </pc:spChg>
        <pc:spChg chg="mod">
          <ac:chgData name="Mark Backer" userId="273402d7e70adf02" providerId="LiveId" clId="{C1AB8C04-9686-481A-9BE9-A027347CC73E}" dt="2025-06-05T14:47:08.011" v="3221" actId="27636"/>
          <ac:spMkLst>
            <pc:docMk/>
            <pc:sldMk cId="2956869705" sldId="281"/>
            <ac:spMk id="3" creationId="{F38B7952-FEB0-F321-8535-D8408A59C499}"/>
          </ac:spMkLst>
        </pc:spChg>
        <pc:spChg chg="mod">
          <ac:chgData name="Mark Backer" userId="273402d7e70adf02" providerId="LiveId" clId="{C1AB8C04-9686-481A-9BE9-A027347CC73E}" dt="2025-06-05T14:47:10.810" v="3228" actId="20577"/>
          <ac:spMkLst>
            <pc:docMk/>
            <pc:sldMk cId="2956869705" sldId="281"/>
            <ac:spMk id="4" creationId="{CE6505CF-B5D1-00C6-2450-460932ADEF21}"/>
          </ac:spMkLst>
        </pc:spChg>
        <pc:spChg chg="add del mod">
          <ac:chgData name="Mark Backer" userId="273402d7e70adf02" providerId="LiveId" clId="{C1AB8C04-9686-481A-9BE9-A027347CC73E}" dt="2025-06-05T14:46:38.565" v="3216" actId="478"/>
          <ac:spMkLst>
            <pc:docMk/>
            <pc:sldMk cId="2956869705" sldId="281"/>
            <ac:spMk id="5" creationId="{E4412768-F018-3C32-C52D-AF72AC5175CD}"/>
          </ac:spMkLst>
        </pc:spChg>
        <pc:spChg chg="add del mod">
          <ac:chgData name="Mark Backer" userId="273402d7e70adf02" providerId="LiveId" clId="{C1AB8C04-9686-481A-9BE9-A027347CC73E}" dt="2025-06-05T14:46:38.565" v="3218"/>
          <ac:spMkLst>
            <pc:docMk/>
            <pc:sldMk cId="2956869705" sldId="281"/>
            <ac:spMk id="7" creationId="{EFD67B52-3F6F-8B09-39C3-8CBB233339F2}"/>
          </ac:spMkLst>
        </pc:spChg>
        <pc:picChg chg="del">
          <ac:chgData name="Mark Backer" userId="273402d7e70adf02" providerId="LiveId" clId="{C1AB8C04-9686-481A-9BE9-A027347CC73E}" dt="2025-06-05T14:46:45.555" v="3219" actId="478"/>
          <ac:picMkLst>
            <pc:docMk/>
            <pc:sldMk cId="2956869705" sldId="281"/>
            <ac:picMk id="6" creationId="{45212915-31C6-B4E5-FE69-14E38F20060C}"/>
          </ac:picMkLst>
        </pc:picChg>
        <pc:picChg chg="add mod">
          <ac:chgData name="Mark Backer" userId="273402d7e70adf02" providerId="LiveId" clId="{C1AB8C04-9686-481A-9BE9-A027347CC73E}" dt="2025-06-05T14:47:23.118" v="3233" actId="1076"/>
          <ac:picMkLst>
            <pc:docMk/>
            <pc:sldMk cId="2956869705" sldId="281"/>
            <ac:picMk id="9" creationId="{AD16BEA2-C9E8-5C38-EB46-FD87AE46317C}"/>
          </ac:picMkLst>
        </pc:picChg>
      </pc:sldChg>
      <pc:sldChg chg="modSp add mod">
        <pc:chgData name="Mark Backer" userId="273402d7e70adf02" providerId="LiveId" clId="{C1AB8C04-9686-481A-9BE9-A027347CC73E}" dt="2025-06-05T15:43:57.451" v="4537"/>
        <pc:sldMkLst>
          <pc:docMk/>
          <pc:sldMk cId="38863288" sldId="282"/>
        </pc:sldMkLst>
        <pc:spChg chg="mod">
          <ac:chgData name="Mark Backer" userId="273402d7e70adf02" providerId="LiveId" clId="{C1AB8C04-9686-481A-9BE9-A027347CC73E}" dt="2025-06-05T14:37:02.791" v="3209" actId="20577"/>
          <ac:spMkLst>
            <pc:docMk/>
            <pc:sldMk cId="38863288" sldId="282"/>
            <ac:spMk id="2" creationId="{89F18F0C-2187-1EAE-49A5-698BAA69A4ED}"/>
          </ac:spMkLst>
        </pc:spChg>
        <pc:spChg chg="mod">
          <ac:chgData name="Mark Backer" userId="273402d7e70adf02" providerId="LiveId" clId="{C1AB8C04-9686-481A-9BE9-A027347CC73E}" dt="2025-06-05T15:43:57.451" v="4537"/>
          <ac:spMkLst>
            <pc:docMk/>
            <pc:sldMk cId="38863288" sldId="282"/>
            <ac:spMk id="3" creationId="{46265D55-87F5-AC89-DDE0-0E9B8CD772D5}"/>
          </ac:spMkLst>
        </pc:spChg>
        <pc:spChg chg="mod">
          <ac:chgData name="Mark Backer" userId="273402d7e70adf02" providerId="LiveId" clId="{C1AB8C04-9686-481A-9BE9-A027347CC73E}" dt="2025-06-05T14:55:32.595" v="3600" actId="6549"/>
          <ac:spMkLst>
            <pc:docMk/>
            <pc:sldMk cId="38863288" sldId="282"/>
            <ac:spMk id="19" creationId="{FC36314F-25E7-B7E3-A707-A882E2092C53}"/>
          </ac:spMkLst>
        </pc:spChg>
      </pc:sldChg>
      <pc:sldChg chg="modSp add mod">
        <pc:chgData name="Mark Backer" userId="273402d7e70adf02" providerId="LiveId" clId="{C1AB8C04-9686-481A-9BE9-A027347CC73E}" dt="2025-06-05T15:44:03.437" v="4538"/>
        <pc:sldMkLst>
          <pc:docMk/>
          <pc:sldMk cId="3366473583" sldId="283"/>
        </pc:sldMkLst>
        <pc:spChg chg="mod">
          <ac:chgData name="Mark Backer" userId="273402d7e70adf02" providerId="LiveId" clId="{C1AB8C04-9686-481A-9BE9-A027347CC73E}" dt="2025-06-05T14:56:08.178" v="3609" actId="20577"/>
          <ac:spMkLst>
            <pc:docMk/>
            <pc:sldMk cId="3366473583" sldId="283"/>
            <ac:spMk id="2" creationId="{474020BF-54FA-38C6-C404-D6513949B639}"/>
          </ac:spMkLst>
        </pc:spChg>
        <pc:spChg chg="mod">
          <ac:chgData name="Mark Backer" userId="273402d7e70adf02" providerId="LiveId" clId="{C1AB8C04-9686-481A-9BE9-A027347CC73E}" dt="2025-06-05T15:44:03.437" v="4538"/>
          <ac:spMkLst>
            <pc:docMk/>
            <pc:sldMk cId="3366473583" sldId="283"/>
            <ac:spMk id="3" creationId="{E701886B-8BB0-A5DC-A241-7BD7DF5E1F4A}"/>
          </ac:spMkLst>
        </pc:spChg>
        <pc:spChg chg="mod">
          <ac:chgData name="Mark Backer" userId="273402d7e70adf02" providerId="LiveId" clId="{C1AB8C04-9686-481A-9BE9-A027347CC73E}" dt="2025-06-05T14:59:30.661" v="3701" actId="6549"/>
          <ac:spMkLst>
            <pc:docMk/>
            <pc:sldMk cId="3366473583" sldId="283"/>
            <ac:spMk id="19" creationId="{C800E0B9-2236-2C94-36DA-F626A7433A1E}"/>
          </ac:spMkLst>
        </pc:spChg>
      </pc:sldChg>
      <pc:sldChg chg="modSp add mod">
        <pc:chgData name="Mark Backer" userId="273402d7e70adf02" providerId="LiveId" clId="{C1AB8C04-9686-481A-9BE9-A027347CC73E}" dt="2025-06-05T16:01:08.583" v="4787" actId="6549"/>
        <pc:sldMkLst>
          <pc:docMk/>
          <pc:sldMk cId="4084020258" sldId="284"/>
        </pc:sldMkLst>
        <pc:spChg chg="mod">
          <ac:chgData name="Mark Backer" userId="273402d7e70adf02" providerId="LiveId" clId="{C1AB8C04-9686-481A-9BE9-A027347CC73E}" dt="2025-06-05T15:34:42.265" v="4373" actId="20577"/>
          <ac:spMkLst>
            <pc:docMk/>
            <pc:sldMk cId="4084020258" sldId="284"/>
            <ac:spMk id="2" creationId="{F4D916B0-56DC-577C-564D-D6B32351D5E8}"/>
          </ac:spMkLst>
        </pc:spChg>
        <pc:spChg chg="mod">
          <ac:chgData name="Mark Backer" userId="273402d7e70adf02" providerId="LiveId" clId="{C1AB8C04-9686-481A-9BE9-A027347CC73E}" dt="2025-06-05T15:42:00.112" v="4513" actId="113"/>
          <ac:spMkLst>
            <pc:docMk/>
            <pc:sldMk cId="4084020258" sldId="284"/>
            <ac:spMk id="3" creationId="{55A77C3F-18EB-EE23-0A05-2B2CDEEEC5EF}"/>
          </ac:spMkLst>
        </pc:spChg>
        <pc:spChg chg="mod">
          <ac:chgData name="Mark Backer" userId="273402d7e70adf02" providerId="LiveId" clId="{C1AB8C04-9686-481A-9BE9-A027347CC73E}" dt="2025-06-05T16:01:08.583" v="4787" actId="6549"/>
          <ac:spMkLst>
            <pc:docMk/>
            <pc:sldMk cId="4084020258" sldId="284"/>
            <ac:spMk id="19" creationId="{2666FEE1-B853-9BE6-C5E4-5852C766AE09}"/>
          </ac:spMkLst>
        </pc:spChg>
      </pc:sldChg>
      <pc:sldChg chg="addSp delSp modSp new mod modClrScheme chgLayout">
        <pc:chgData name="Mark Backer" userId="273402d7e70adf02" providerId="LiveId" clId="{C1AB8C04-9686-481A-9BE9-A027347CC73E}" dt="2025-06-05T15:41:07.353" v="4495" actId="20577"/>
        <pc:sldMkLst>
          <pc:docMk/>
          <pc:sldMk cId="2969610820" sldId="285"/>
        </pc:sldMkLst>
        <pc:spChg chg="del mod ord">
          <ac:chgData name="Mark Backer" userId="273402d7e70adf02" providerId="LiveId" clId="{C1AB8C04-9686-481A-9BE9-A027347CC73E}" dt="2025-06-05T15:40:49.529" v="4454" actId="700"/>
          <ac:spMkLst>
            <pc:docMk/>
            <pc:sldMk cId="2969610820" sldId="285"/>
            <ac:spMk id="2" creationId="{064583DC-2CA5-9561-A02A-376C0AEE3DE6}"/>
          </ac:spMkLst>
        </pc:spChg>
        <pc:spChg chg="del mod ord">
          <ac:chgData name="Mark Backer" userId="273402d7e70adf02" providerId="LiveId" clId="{C1AB8C04-9686-481A-9BE9-A027347CC73E}" dt="2025-06-05T15:40:49.529" v="4454" actId="700"/>
          <ac:spMkLst>
            <pc:docMk/>
            <pc:sldMk cId="2969610820" sldId="285"/>
            <ac:spMk id="3" creationId="{AECA6672-94F1-7617-37AB-09086DD910B1}"/>
          </ac:spMkLst>
        </pc:spChg>
        <pc:spChg chg="del">
          <ac:chgData name="Mark Backer" userId="273402d7e70adf02" providerId="LiveId" clId="{C1AB8C04-9686-481A-9BE9-A027347CC73E}" dt="2025-06-05T15:40:49.529" v="4454" actId="700"/>
          <ac:spMkLst>
            <pc:docMk/>
            <pc:sldMk cId="2969610820" sldId="285"/>
            <ac:spMk id="4" creationId="{1F4998E5-06DB-0410-A32C-62A40CDD35FD}"/>
          </ac:spMkLst>
        </pc:spChg>
        <pc:spChg chg="add mod ord">
          <ac:chgData name="Mark Backer" userId="273402d7e70adf02" providerId="LiveId" clId="{C1AB8C04-9686-481A-9BE9-A027347CC73E}" dt="2025-06-05T15:41:07.353" v="4495" actId="20577"/>
          <ac:spMkLst>
            <pc:docMk/>
            <pc:sldMk cId="2969610820" sldId="285"/>
            <ac:spMk id="5" creationId="{DF016E10-CB12-0C1A-E078-C2FB5A7DFEB6}"/>
          </ac:spMkLst>
        </pc:spChg>
        <pc:spChg chg="add mod ord">
          <ac:chgData name="Mark Backer" userId="273402d7e70adf02" providerId="LiveId" clId="{C1AB8C04-9686-481A-9BE9-A027347CC73E}" dt="2025-06-05T15:40:49.529" v="4454" actId="700"/>
          <ac:spMkLst>
            <pc:docMk/>
            <pc:sldMk cId="2969610820" sldId="285"/>
            <ac:spMk id="6" creationId="{51A00833-F51F-35C4-311C-29B759950DEB}"/>
          </ac:spMkLst>
        </pc:spChg>
      </pc:sldChg>
      <pc:sldChg chg="modSp new del mod">
        <pc:chgData name="Mark Backer" userId="273402d7e70adf02" providerId="LiveId" clId="{C1AB8C04-9686-481A-9BE9-A027347CC73E}" dt="2025-06-05T15:34:07.362" v="4347" actId="47"/>
        <pc:sldMkLst>
          <pc:docMk/>
          <pc:sldMk cId="3905769296" sldId="285"/>
        </pc:sldMkLst>
        <pc:spChg chg="mod">
          <ac:chgData name="Mark Backer" userId="273402d7e70adf02" providerId="LiveId" clId="{C1AB8C04-9686-481A-9BE9-A027347CC73E}" dt="2025-06-05T15:33:55.510" v="4346" actId="20577"/>
          <ac:spMkLst>
            <pc:docMk/>
            <pc:sldMk cId="3905769296" sldId="285"/>
            <ac:spMk id="2" creationId="{B3F76C19-3B1D-8996-EA09-5960D16D748E}"/>
          </ac:spMkLst>
        </pc:spChg>
        <pc:spChg chg="mod">
          <ac:chgData name="Mark Backer" userId="273402d7e70adf02" providerId="LiveId" clId="{C1AB8C04-9686-481A-9BE9-A027347CC73E}" dt="2025-06-05T15:33:48.087" v="4343" actId="27636"/>
          <ac:spMkLst>
            <pc:docMk/>
            <pc:sldMk cId="3905769296" sldId="285"/>
            <ac:spMk id="3" creationId="{9E95434A-B7CC-59A9-C077-03DB6514937B}"/>
          </ac:spMkLst>
        </pc:spChg>
        <pc:spChg chg="mod">
          <ac:chgData name="Mark Backer" userId="273402d7e70adf02" providerId="LiveId" clId="{C1AB8C04-9686-481A-9BE9-A027347CC73E}" dt="2025-06-05T15:33:48.086" v="4342" actId="27636"/>
          <ac:spMkLst>
            <pc:docMk/>
            <pc:sldMk cId="3905769296" sldId="285"/>
            <ac:spMk id="4" creationId="{0DD2152F-1B0C-4897-4EA6-4FF618B12528}"/>
          </ac:spMkLst>
        </pc:spChg>
      </pc:sldChg>
      <pc:sldChg chg="addSp delSp modSp new mod modClrScheme chgLayout">
        <pc:chgData name="Mark Backer" userId="273402d7e70adf02" providerId="LiveId" clId="{C1AB8C04-9686-481A-9BE9-A027347CC73E}" dt="2025-06-05T15:38:01.992" v="4441" actId="20577"/>
        <pc:sldMkLst>
          <pc:docMk/>
          <pc:sldMk cId="1691460123" sldId="286"/>
        </pc:sldMkLst>
        <pc:spChg chg="del mod ord">
          <ac:chgData name="Mark Backer" userId="273402d7e70adf02" providerId="LiveId" clId="{C1AB8C04-9686-481A-9BE9-A027347CC73E}" dt="2025-06-05T15:37:41.930" v="4413" actId="700"/>
          <ac:spMkLst>
            <pc:docMk/>
            <pc:sldMk cId="1691460123" sldId="286"/>
            <ac:spMk id="2" creationId="{2311BEFA-5B56-2185-6B62-FD279C89F72D}"/>
          </ac:spMkLst>
        </pc:spChg>
        <pc:spChg chg="del mod ord">
          <ac:chgData name="Mark Backer" userId="273402d7e70adf02" providerId="LiveId" clId="{C1AB8C04-9686-481A-9BE9-A027347CC73E}" dt="2025-06-05T15:37:41.930" v="4413" actId="700"/>
          <ac:spMkLst>
            <pc:docMk/>
            <pc:sldMk cId="1691460123" sldId="286"/>
            <ac:spMk id="3" creationId="{EC249FCB-8271-BD92-4C05-0FA613A58E09}"/>
          </ac:spMkLst>
        </pc:spChg>
        <pc:spChg chg="del">
          <ac:chgData name="Mark Backer" userId="273402d7e70adf02" providerId="LiveId" clId="{C1AB8C04-9686-481A-9BE9-A027347CC73E}" dt="2025-06-05T15:37:41.930" v="4413" actId="700"/>
          <ac:spMkLst>
            <pc:docMk/>
            <pc:sldMk cId="1691460123" sldId="286"/>
            <ac:spMk id="4" creationId="{85FF0C99-D07A-9057-2873-87DB2ECF5569}"/>
          </ac:spMkLst>
        </pc:spChg>
        <pc:spChg chg="add mod ord">
          <ac:chgData name="Mark Backer" userId="273402d7e70adf02" providerId="LiveId" clId="{C1AB8C04-9686-481A-9BE9-A027347CC73E}" dt="2025-06-05T15:38:01.992" v="4441" actId="20577"/>
          <ac:spMkLst>
            <pc:docMk/>
            <pc:sldMk cId="1691460123" sldId="286"/>
            <ac:spMk id="5" creationId="{827AE00E-09D1-9DB4-76EF-612328E77EE1}"/>
          </ac:spMkLst>
        </pc:spChg>
        <pc:spChg chg="add mod ord">
          <ac:chgData name="Mark Backer" userId="273402d7e70adf02" providerId="LiveId" clId="{C1AB8C04-9686-481A-9BE9-A027347CC73E}" dt="2025-06-05T15:37:41.930" v="4413" actId="700"/>
          <ac:spMkLst>
            <pc:docMk/>
            <pc:sldMk cId="1691460123" sldId="286"/>
            <ac:spMk id="6" creationId="{475EB38E-8A26-CDF1-2BC3-A4C8C9C54016}"/>
          </ac:spMkLst>
        </pc:spChg>
      </pc:sldChg>
      <pc:sldChg chg="addSp delSp modSp new mod ord modClrScheme chgLayout">
        <pc:chgData name="Mark Backer" userId="273402d7e70adf02" providerId="LiveId" clId="{C1AB8C04-9686-481A-9BE9-A027347CC73E}" dt="2025-06-05T15:37:28.349" v="4412" actId="20577"/>
        <pc:sldMkLst>
          <pc:docMk/>
          <pc:sldMk cId="550672758" sldId="287"/>
        </pc:sldMkLst>
        <pc:spChg chg="del mod ord">
          <ac:chgData name="Mark Backer" userId="273402d7e70adf02" providerId="LiveId" clId="{C1AB8C04-9686-481A-9BE9-A027347CC73E}" dt="2025-06-05T15:37:23.630" v="4401" actId="700"/>
          <ac:spMkLst>
            <pc:docMk/>
            <pc:sldMk cId="550672758" sldId="287"/>
            <ac:spMk id="2" creationId="{75F28A38-6D3B-6A4F-7471-FE1705D741CA}"/>
          </ac:spMkLst>
        </pc:spChg>
        <pc:spChg chg="del mod ord">
          <ac:chgData name="Mark Backer" userId="273402d7e70adf02" providerId="LiveId" clId="{C1AB8C04-9686-481A-9BE9-A027347CC73E}" dt="2025-06-05T15:37:23.630" v="4401" actId="700"/>
          <ac:spMkLst>
            <pc:docMk/>
            <pc:sldMk cId="550672758" sldId="287"/>
            <ac:spMk id="3" creationId="{42E25773-06C9-7C58-DD4E-63B12B6CD976}"/>
          </ac:spMkLst>
        </pc:spChg>
        <pc:spChg chg="add mod ord">
          <ac:chgData name="Mark Backer" userId="273402d7e70adf02" providerId="LiveId" clId="{C1AB8C04-9686-481A-9BE9-A027347CC73E}" dt="2025-06-05T15:37:28.349" v="4412" actId="20577"/>
          <ac:spMkLst>
            <pc:docMk/>
            <pc:sldMk cId="550672758" sldId="287"/>
            <ac:spMk id="4" creationId="{B30AA8F4-C84C-1202-E579-D5ACEB847309}"/>
          </ac:spMkLst>
        </pc:spChg>
        <pc:spChg chg="add mod ord">
          <ac:chgData name="Mark Backer" userId="273402d7e70adf02" providerId="LiveId" clId="{C1AB8C04-9686-481A-9BE9-A027347CC73E}" dt="2025-06-05T15:37:23.630" v="4401" actId="700"/>
          <ac:spMkLst>
            <pc:docMk/>
            <pc:sldMk cId="550672758" sldId="287"/>
            <ac:spMk id="5" creationId="{CF3A1243-7126-38E6-A73C-7570E2EFD768}"/>
          </ac:spMkLst>
        </pc:spChg>
      </pc:sldChg>
      <pc:sldChg chg="modSp add mod">
        <pc:chgData name="Mark Backer" userId="273402d7e70adf02" providerId="LiveId" clId="{C1AB8C04-9686-481A-9BE9-A027347CC73E}" dt="2025-06-05T16:00:59.844" v="4786" actId="6549"/>
        <pc:sldMkLst>
          <pc:docMk/>
          <pc:sldMk cId="4290117297" sldId="288"/>
        </pc:sldMkLst>
        <pc:spChg chg="mod">
          <ac:chgData name="Mark Backer" userId="273402d7e70adf02" providerId="LiveId" clId="{C1AB8C04-9686-481A-9BE9-A027347CC73E}" dt="2025-06-05T15:45:34.949" v="4542" actId="6549"/>
          <ac:spMkLst>
            <pc:docMk/>
            <pc:sldMk cId="4290117297" sldId="288"/>
            <ac:spMk id="2" creationId="{0DE372C7-6769-AF1E-9175-B2804B96538C}"/>
          </ac:spMkLst>
        </pc:spChg>
        <pc:spChg chg="mod">
          <ac:chgData name="Mark Backer" userId="273402d7e70adf02" providerId="LiveId" clId="{C1AB8C04-9686-481A-9BE9-A027347CC73E}" dt="2025-06-05T15:49:16.529" v="4581" actId="27636"/>
          <ac:spMkLst>
            <pc:docMk/>
            <pc:sldMk cId="4290117297" sldId="288"/>
            <ac:spMk id="3" creationId="{54544CDD-F0CD-CB52-5470-51D712B65787}"/>
          </ac:spMkLst>
        </pc:spChg>
        <pc:spChg chg="mod">
          <ac:chgData name="Mark Backer" userId="273402d7e70adf02" providerId="LiveId" clId="{C1AB8C04-9686-481A-9BE9-A027347CC73E}" dt="2025-06-05T16:00:59.844" v="4786" actId="6549"/>
          <ac:spMkLst>
            <pc:docMk/>
            <pc:sldMk cId="4290117297" sldId="288"/>
            <ac:spMk id="19" creationId="{7B0BD246-36AC-852D-0708-13176BAD51A0}"/>
          </ac:spMkLst>
        </pc:spChg>
      </pc:sldChg>
      <pc:sldChg chg="modSp add mod">
        <pc:chgData name="Mark Backer" userId="273402d7e70adf02" providerId="LiveId" clId="{C1AB8C04-9686-481A-9BE9-A027347CC73E}" dt="2025-06-05T16:00:48.368" v="4785" actId="6549"/>
        <pc:sldMkLst>
          <pc:docMk/>
          <pc:sldMk cId="671584732" sldId="289"/>
        </pc:sldMkLst>
        <pc:spChg chg="mod">
          <ac:chgData name="Mark Backer" userId="273402d7e70adf02" providerId="LiveId" clId="{C1AB8C04-9686-481A-9BE9-A027347CC73E}" dt="2025-06-05T15:53:28.023" v="4640" actId="20577"/>
          <ac:spMkLst>
            <pc:docMk/>
            <pc:sldMk cId="671584732" sldId="289"/>
            <ac:spMk id="2" creationId="{91709494-2B30-B4B5-FEE1-CD2ECAA756EB}"/>
          </ac:spMkLst>
        </pc:spChg>
        <pc:spChg chg="mod">
          <ac:chgData name="Mark Backer" userId="273402d7e70adf02" providerId="LiveId" clId="{C1AB8C04-9686-481A-9BE9-A027347CC73E}" dt="2025-06-05T16:00:46.297" v="4784" actId="6549"/>
          <ac:spMkLst>
            <pc:docMk/>
            <pc:sldMk cId="671584732" sldId="289"/>
            <ac:spMk id="3" creationId="{E5850B2F-EFAC-7A07-EE0E-34EA3BA97794}"/>
          </ac:spMkLst>
        </pc:spChg>
        <pc:spChg chg="mod">
          <ac:chgData name="Mark Backer" userId="273402d7e70adf02" providerId="LiveId" clId="{C1AB8C04-9686-481A-9BE9-A027347CC73E}" dt="2025-06-05T16:00:48.368" v="4785" actId="6549"/>
          <ac:spMkLst>
            <pc:docMk/>
            <pc:sldMk cId="671584732" sldId="289"/>
            <ac:spMk id="19" creationId="{FB9C0236-84F1-B811-15FE-D60D67D835B5}"/>
          </ac:spMkLst>
        </pc:spChg>
      </pc:sldChg>
      <pc:sldChg chg="modSp add mod">
        <pc:chgData name="Mark Backer" userId="273402d7e70adf02" providerId="LiveId" clId="{C1AB8C04-9686-481A-9BE9-A027347CC73E}" dt="2025-06-05T16:22:07.279" v="5290"/>
        <pc:sldMkLst>
          <pc:docMk/>
          <pc:sldMk cId="3577211658" sldId="290"/>
        </pc:sldMkLst>
        <pc:spChg chg="mod">
          <ac:chgData name="Mark Backer" userId="273402d7e70adf02" providerId="LiveId" clId="{C1AB8C04-9686-481A-9BE9-A027347CC73E}" dt="2025-06-05T16:02:59.442" v="4790"/>
          <ac:spMkLst>
            <pc:docMk/>
            <pc:sldMk cId="3577211658" sldId="290"/>
            <ac:spMk id="2" creationId="{CC877DB2-6E8F-2241-B920-F2CC8455052F}"/>
          </ac:spMkLst>
        </pc:spChg>
        <pc:spChg chg="mod">
          <ac:chgData name="Mark Backer" userId="273402d7e70adf02" providerId="LiveId" clId="{C1AB8C04-9686-481A-9BE9-A027347CC73E}" dt="2025-06-05T16:21:29.260" v="5270" actId="27636"/>
          <ac:spMkLst>
            <pc:docMk/>
            <pc:sldMk cId="3577211658" sldId="290"/>
            <ac:spMk id="3" creationId="{8ED59DD4-D174-091D-AA00-719F1C1EBD8C}"/>
          </ac:spMkLst>
        </pc:spChg>
        <pc:spChg chg="mod">
          <ac:chgData name="Mark Backer" userId="273402d7e70adf02" providerId="LiveId" clId="{C1AB8C04-9686-481A-9BE9-A027347CC73E}" dt="2025-06-05T16:22:07.279" v="5290"/>
          <ac:spMkLst>
            <pc:docMk/>
            <pc:sldMk cId="3577211658" sldId="290"/>
            <ac:spMk id="19" creationId="{66AD20DC-C993-0AE0-2146-FE178AD088DD}"/>
          </ac:spMkLst>
        </pc:spChg>
      </pc:sldChg>
      <pc:sldChg chg="modSp add mod">
        <pc:chgData name="Mark Backer" userId="273402d7e70adf02" providerId="LiveId" clId="{C1AB8C04-9686-481A-9BE9-A027347CC73E}" dt="2025-06-05T16:13:03.069" v="5041" actId="6549"/>
        <pc:sldMkLst>
          <pc:docMk/>
          <pc:sldMk cId="3082451905" sldId="291"/>
        </pc:sldMkLst>
        <pc:spChg chg="mod">
          <ac:chgData name="Mark Backer" userId="273402d7e70adf02" providerId="LiveId" clId="{C1AB8C04-9686-481A-9BE9-A027347CC73E}" dt="2025-06-05T16:07:56.646" v="4812" actId="20577"/>
          <ac:spMkLst>
            <pc:docMk/>
            <pc:sldMk cId="3082451905" sldId="291"/>
            <ac:spMk id="2" creationId="{44EB42CD-A93F-CD06-CA75-568D45C6E90E}"/>
          </ac:spMkLst>
        </pc:spChg>
        <pc:spChg chg="mod">
          <ac:chgData name="Mark Backer" userId="273402d7e70adf02" providerId="LiveId" clId="{C1AB8C04-9686-481A-9BE9-A027347CC73E}" dt="2025-06-05T16:13:03.069" v="5041" actId="6549"/>
          <ac:spMkLst>
            <pc:docMk/>
            <pc:sldMk cId="3082451905" sldId="291"/>
            <ac:spMk id="19" creationId="{E8B25A4C-D3A9-E04F-74CC-9F73998F3965}"/>
          </ac:spMkLst>
        </pc:spChg>
      </pc:sldChg>
      <pc:sldChg chg="add del">
        <pc:chgData name="Mark Backer" userId="273402d7e70adf02" providerId="LiveId" clId="{C1AB8C04-9686-481A-9BE9-A027347CC73E}" dt="2025-06-05T16:15:29.724" v="5043" actId="47"/>
        <pc:sldMkLst>
          <pc:docMk/>
          <pc:sldMk cId="68860483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9B87B-8781-469A-BFCA-526A8E3E9413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63793-2C60-4C94-8267-B12DC31C34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503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C97C-02C8-F3B2-62DE-3F59E61F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7C6C7E9-7EE4-3458-8765-1EF1540B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0A6A277-CBE0-DB60-6F08-D0C58D837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E5DB9A-9708-B13F-5FA4-D714A96A4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6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AA178-F3E6-4EB5-BE98-41478451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C2791A2-6277-C0F3-4F0A-17A8BE364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E3470ED-A110-D198-D361-0F2699FC3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55160B-6E20-FD25-24AE-A7C90CD6D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176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48B54-6209-C6DC-1575-076696BAA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14B1938-7120-D8DD-3877-A216CCB50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61E0A43-9DB6-335F-8F4E-8CF161424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F59E1E-8A8D-AD96-47FF-9A3C8AE97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75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A69D-1873-DC48-049D-C1EBF255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D6CF24E-4202-1C5E-917B-FE3EAC343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954E953-E41F-1865-858F-1A9216C6A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A72568-FA2D-5308-4F74-EABED5F7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793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16CD-DDAF-B06E-ADB4-EA3575940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32D7980-2437-1854-F7B6-0D503F8B9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BC0AC61-0857-83DF-CD7A-BA112151B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9D3984-2DFB-3A72-8C66-68E5F5D57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798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EB2A-1F24-FEA7-BCAC-03E31D1F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42273-E2FB-E699-C484-7091FEC5F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1AE7ECF-D4D9-A39B-ADF2-23766E9C9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BC1DA9-C3EF-98AE-76A8-1C1DC3DD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676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0A75C-F94C-5B59-F6B7-9B0529460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75F698C-B5C1-8FF9-3D9E-B469BBDD9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FC414FC-D127-5668-09A9-62226AC6B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667AE4-A92F-AAC9-9D1A-A7FECA0AD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295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BCC62-245D-A2F6-0B52-6C23D5BD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5B10935-79A8-2A36-EB75-7DE1D9644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7650682-5A29-70AF-D437-133358965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94F336-0D27-FCA9-C635-500B8DC02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7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1363-B09C-36CF-0101-5478726CB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A86C661-54C0-2117-AED8-ADCA1E5B6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B9C4AB1-0C10-C26B-F4B9-672422F60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5D6DC8-B02C-5730-8040-0F801C565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52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F4078-F249-B728-E33D-9A2512E8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D026686-022D-EE18-512E-F32C91FD7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90B3C5C-B796-8C08-3995-F54BAEDA9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DE269E-B241-0265-7792-A915FB943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5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AE5A1-0CD8-749D-EA4D-EB38D754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00E424E-ADF3-7CB0-7C78-E5C38A30D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9D55837-1BD5-D687-8744-DB46AACF2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072147-50DD-84DF-47A0-537C808A8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1673-4787-795E-4B49-59B78BB4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943C0A8-1A01-8A97-E50D-CD267A9A4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63AA7A0-0A93-05AA-BFD6-D842CCC0E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96B600-F274-ED97-668E-9322CFF32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2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21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C99-C155-5AD9-4027-0AD5780A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3A13763-04F3-8254-842D-881C6B076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D156FCD-7C6A-A787-E738-74E89DDB0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DC76D4-DC43-82D7-B863-AE7EDA8CD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09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9E4F-4210-4883-CDE7-BAF054B6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A1137E2-ADDC-2357-31B3-6EECC9537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D093ED8-4977-58EF-1A51-7DB896486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113E6B-0A22-71DD-0256-15DA8A09D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70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F0CB-75B6-2CFD-B453-F7F0BA7D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5249083-0612-08B1-F88C-9D4111628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3F2A2E5-C702-C772-6CAD-0B67632C1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Hoe gaan we om met applicaties die niet zelfstandig kunnen draaien en onderdeel zijn van een applicatie? Denk aan modules, extensies, et cetera. Leveranciers hebben aangegeven deze graag te registreren.</a:t>
            </a: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nl-NL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nl-NL">
                <a:solidFill>
                  <a:srgbClr val="000000"/>
                </a:solidFill>
                <a:latin typeface="Arial"/>
                <a:cs typeface="Arial"/>
              </a:rPr>
              <a:t>Bestaat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 de applic</a:t>
            </a:r>
            <a:r>
              <a:rPr lang="nl-NL" sz="10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tie uit meerdere onderdelen? (Suite</a:t>
            </a:r>
            <a:r>
              <a:rPr lang="nl-NL" sz="1200">
                <a:solidFill>
                  <a:srgbClr val="000000"/>
                </a:solidFill>
                <a:latin typeface="Arial"/>
                <a:cs typeface="Arial"/>
              </a:rPr>
              <a:t>?) 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J</a:t>
            </a:r>
            <a:r>
              <a:rPr lang="nl-NL" sz="1200" b="0" i="0" err="1">
                <a:solidFill>
                  <a:srgbClr val="000000"/>
                </a:solidFill>
                <a:effectLst/>
                <a:latin typeface="Arial"/>
                <a:cs typeface="Arial"/>
              </a:rPr>
              <a:t>a</a:t>
            </a:r>
            <a:r>
              <a:rPr lang="nl-NL" sz="1200" err="1">
                <a:solidFill>
                  <a:srgbClr val="000000"/>
                </a:solidFill>
                <a:latin typeface="Arial"/>
                <a:cs typeface="Arial"/>
              </a:rPr>
              <a:t>|Nee</a:t>
            </a:r>
            <a:endParaRPr lang="nl-NL" sz="1200">
              <a:solidFill>
                <a:srgbClr val="000000"/>
              </a:solidFill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/>
              <a:t>Bij J</a:t>
            </a: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wordt de vraag gesteld of de onderdelen zelfstandig kunnen draaien. Bijvoorbeeld Excel.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sz="12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Kunnen de applicaties zelfstandig draaien dan worden deze geplot op een view. Zo niet, dan wordt de suite naam geplot op een view.</a:t>
            </a:r>
            <a:endParaRPr lang="nl-NL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128133-A3A3-30D6-E168-2FEFB10AF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63793-2C60-4C94-8267-B12DC31C34F9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42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A9995-8EE4-FF61-300A-92BE24AE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A19770-F801-6B94-08EE-93877265E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F4518F-C703-3D19-5429-F3FB91D5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274554-7752-90AF-293A-601CA478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C1761A-9B65-FB0E-C8BA-AF6D6A47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618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06964-1354-D504-ED93-96A4CCCD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DD6518-4468-1E4D-C2B8-54E147AB9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BF9C1-FC6B-ED5B-20B1-89683AAD8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9F1A4B-FF51-3784-9F55-D1BE505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3B3F26-6C9C-A692-4357-A52844C6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6A55A6-5276-33C2-5E86-2E3E97DD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53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D01EF-1605-EBE7-C1A6-DF167742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D2200C8-EAA3-18A2-362A-8ABE85328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B27EA1-CF20-ACAC-379A-96EB5A4FD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5EFBFB-9587-1990-0576-F06C7C88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1261A2-F5A9-8B76-75A9-39ECB7C2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FB6CD-9DB3-2CB1-3D5C-C59E1E55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6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859D6-9384-9388-97F0-5F06B2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65E07A-ED22-EE31-D6AC-B5ABA820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F91E29-10D8-8D07-38FD-C8B23680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983A64-C54A-012A-3DF5-C7F008D7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ED84E2-CF78-D9ED-0C85-2DB22BA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82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B2AD45-A537-E421-5806-4BB16D3E1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B79BBB-65F2-8B93-E1D5-B41C183C3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2ACAAA-0C0B-E4F2-8ABC-9E42CEB4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E851C7-0EEA-B71E-DA55-3C939DCF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B566AF-C90B-A4AA-D6C3-C8BD348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60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8E05C-2C8E-F638-D5D5-D03E55A7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DB2F81-A064-2477-C9D0-378B436F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8B45DC-C35A-3DCE-FD91-569182B0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DEAC37-1BF8-49CC-B7BB-8496DBAF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8A1E44-F3C0-02F7-3B2F-53C9A0DE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40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8E05C-2C8E-F638-D5D5-D03E55A7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DB2F81-A064-2477-C9D0-378B436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538"/>
            <a:ext cx="10515600" cy="53954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8B45DC-C35A-3DCE-FD91-569182B0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DEAC37-1BF8-49CC-B7BB-8496DBAF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8A1E44-F3C0-02F7-3B2F-53C9A0DE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7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70150-ADF1-BFB8-2247-894D0BDD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91FC9-893B-BBE0-F32F-4C6866A1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B8E167-A997-F199-98F4-FC4E7ED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9B1B3C-CD34-255C-BD22-5B013648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FC07E4-79FC-8544-CF7F-492D1D3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4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79DA-A765-EF73-3626-B0F18EFB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9F4722-62F9-8769-8F1B-CE87B5B7E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54D5E9-CE49-E47D-27F7-3BAC62C843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B94C52-9C2A-BA14-E1D6-C358B854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36CF8B-D353-3D9C-D719-F60445F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895566-A8D5-245E-8E11-581FB1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7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79DA-A765-EF73-3626-B0F18EF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9F4722-62F9-8769-8F1B-CE87B5B7E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54D5E9-CE49-E47D-27F7-3BAC62C8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6923"/>
            <a:ext cx="5181600" cy="5200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B94C52-9C2A-BA14-E1D6-C358B854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36CF8B-D353-3D9C-D719-F60445F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895566-A8D5-245E-8E11-581FB1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3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17F4C-1B9C-0FA5-7D4D-4F42202C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A32403-640B-00C5-A356-CF536915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2990CE-FD51-7A36-76D4-4C1EFFEE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12063B-556E-65A0-20FD-F1C7A082A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7AB121-7F42-9428-0410-5472500E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8E934BF-3B59-714D-CD01-CF68ABC2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8C3E2C5-C579-57E7-02BC-BB8E6854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0B1D123-BF3A-F411-3957-0DA542F7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7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F94CB-36AE-732C-D7E2-585929F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180CFF-D322-9715-1E48-7F18374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CBFBC8-8F84-B422-96F0-1E443E07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BBB5F7-241D-3066-73BF-6C4FA45E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1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5DC494-25D7-6DE0-CF39-411C61B7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886E2A0-F461-5CF7-675C-FA2201F4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74F959-AD1B-F161-5F64-B3D3EF04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010932-AEC2-B2AE-F5EF-40C5423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B5EA4D-DE00-D042-3801-5E387EC8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1712CA-658B-AC95-987E-E5A78BA4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D3173-76DC-4A6F-ADE0-6D7993F0090E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EEFE84-E73A-4AED-3B9E-306CCCD9D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9774C1-624F-546B-13C1-EBA7D4F09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A1151-AFEA-4FCE-A883-05FFA6BCC8B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6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l-nl/microsoft-365/word?market=n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uwit.n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rd.nl/over-yard/online-strategie-advi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ard.nl/over-yard/webdevelopment/" TargetMode="External"/><Relationship Id="rId4" Type="http://schemas.openxmlformats.org/officeDocument/2006/relationships/hyperlink" Target="https://www.yard.nl/over-yard/ux-desig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%20+31%20(0)85%20303684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s://conduction.nl/" TargetMode="External"/><Relationship Id="rId4" Type="http://schemas.openxmlformats.org/officeDocument/2006/relationships/hyperlink" Target="mailto:Contact@conduction.n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singerland.nl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akob@lansingerland.nl" TargetMode="External"/><Relationship Id="rId5" Type="http://schemas.openxmlformats.org/officeDocument/2006/relationships/hyperlink" Target="mailto:Corinne@lansingerland.nl" TargetMode="External"/><Relationship Id="rId4" Type="http://schemas.openxmlformats.org/officeDocument/2006/relationships/hyperlink" Target="mailto:contact@lansingerland.n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zaltbommel.n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ailto:Sophie@zaltbommel.n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bconcept.nl/formulier/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@conduction.n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0AA8F4-C84C-1202-E579-D5ACEB84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Organisatie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A1243-7126-38E6-A73C-7570E2EF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67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23FB6-0F87-EA17-349D-7B54BC13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1AB9-8541-79FE-BCF7-B158687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Aanbod voorzieningen in Open Register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26DA4E-84DE-1928-5194-BCE66275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nl-NL" b="1" dirty="0"/>
              <a:t>Applicatie / Technologie / Hosting</a:t>
            </a:r>
          </a:p>
          <a:p>
            <a:pPr lvl="1"/>
            <a:r>
              <a:rPr lang="nl-NL" dirty="0"/>
              <a:t>Aanbiedersrol (</a:t>
            </a:r>
            <a:r>
              <a:rPr lang="nl-NL" b="1" dirty="0"/>
              <a:t>Eigenaar</a:t>
            </a:r>
            <a:r>
              <a:rPr lang="nl-NL" dirty="0"/>
              <a:t> / dienstverlener)</a:t>
            </a:r>
          </a:p>
          <a:p>
            <a:pPr lvl="1"/>
            <a:r>
              <a:rPr lang="nl-NL" dirty="0"/>
              <a:t>Type (Applicatie, Technologie, Hosting)</a:t>
            </a:r>
          </a:p>
          <a:p>
            <a:pPr lvl="1"/>
            <a:r>
              <a:rPr lang="nl-NL" dirty="0"/>
              <a:t>Naam (verplicht)</a:t>
            </a:r>
          </a:p>
          <a:p>
            <a:pPr lvl="1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URL (link naar productpagina)</a:t>
            </a:r>
          </a:p>
          <a:p>
            <a:pPr lvl="1"/>
            <a:r>
              <a:rPr lang="nl-NL" dirty="0"/>
              <a:t>Logo</a:t>
            </a:r>
          </a:p>
          <a:p>
            <a:pPr lvl="1"/>
            <a:r>
              <a:rPr lang="nl-NL" dirty="0"/>
              <a:t>Licentie (bij type Applicatie en Technologie) </a:t>
            </a:r>
          </a:p>
          <a:p>
            <a:pPr lvl="2"/>
            <a:r>
              <a:rPr lang="nl-NL" dirty="0"/>
              <a:t>Open Source licentie (</a:t>
            </a:r>
            <a:r>
              <a:rPr lang="de-DE" dirty="0"/>
              <a:t>MIT, GPLv3, Apache 2.0, MPL, </a:t>
            </a:r>
            <a:r>
              <a:rPr lang="nl-NL" dirty="0"/>
              <a:t>, …)</a:t>
            </a:r>
          </a:p>
          <a:p>
            <a:pPr lvl="2"/>
            <a:r>
              <a:rPr lang="nl-NL" dirty="0"/>
              <a:t>Closed Source licentie (Freeware, Microsoft EULA, Oracle License, Apple SLA, …)</a:t>
            </a:r>
          </a:p>
          <a:p>
            <a:pPr lvl="2"/>
            <a:r>
              <a:rPr lang="nl-NL" dirty="0"/>
              <a:t>Open/Closed licenties (GPL + commerciële licentie, ..)</a:t>
            </a:r>
          </a:p>
          <a:p>
            <a:pPr lvl="1"/>
            <a:r>
              <a:rPr lang="nl-NL" dirty="0"/>
              <a:t>Hosting door de leverancier? </a:t>
            </a:r>
          </a:p>
          <a:p>
            <a:pPr lvl="2"/>
            <a:r>
              <a:rPr lang="nl-NL" dirty="0"/>
              <a:t>SaaS (voor type Applicatie) -&gt;  één versie actueel met default status in gebruik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 (bij type Applicatie en Technologie)  -&gt; één of meer versies</a:t>
            </a:r>
          </a:p>
          <a:p>
            <a:pPr lvl="2"/>
            <a:r>
              <a:rPr lang="nl-NL" dirty="0"/>
              <a:t>PaaS/IaaS  (voor type Technologie) - &gt; versie actueel met default status in gebruik</a:t>
            </a:r>
          </a:p>
          <a:p>
            <a:pPr lvl="1"/>
            <a:r>
              <a:rPr lang="nl-NL" dirty="0"/>
              <a:t>Hosting jurisdictie en locatie (bij type hosting)  (EU en EU DC, EU en US DC, US en EU DC, US en US DC)</a:t>
            </a:r>
          </a:p>
          <a:p>
            <a:pPr lvl="1"/>
            <a:r>
              <a:rPr lang="nl-NL" b="1" dirty="0"/>
              <a:t>+ Versies</a:t>
            </a:r>
          </a:p>
          <a:p>
            <a:pPr lvl="2"/>
            <a:r>
              <a:rPr lang="nl-NL" dirty="0"/>
              <a:t>Naam (default ‘Actuele versie’)</a:t>
            </a:r>
          </a:p>
          <a:p>
            <a:pPr lvl="2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b="1" dirty="0"/>
              <a:t>+ Status  en startdatum </a:t>
            </a:r>
            <a:r>
              <a:rPr lang="nl-NL" dirty="0"/>
              <a:t>(in ontwikkeling, in gebruik, einde ondersteuning, teruggetrokken)</a:t>
            </a:r>
          </a:p>
          <a:p>
            <a:pPr lvl="3"/>
            <a:r>
              <a:rPr lang="nl-NL" dirty="0"/>
              <a:t>Status, Start status (tevens publicatiedatum status)</a:t>
            </a:r>
          </a:p>
          <a:p>
            <a:pPr lvl="1"/>
            <a:r>
              <a:rPr lang="nl-NL" b="1" dirty="0"/>
              <a:t>GEMMA</a:t>
            </a:r>
          </a:p>
          <a:p>
            <a:pPr lvl="2"/>
            <a:r>
              <a:rPr lang="nl-NL" b="1" dirty="0"/>
              <a:t>+ Geschikt voor  </a:t>
            </a:r>
          </a:p>
          <a:p>
            <a:pPr lvl="3"/>
            <a:r>
              <a:rPr lang="nl-NL" dirty="0"/>
              <a:t>Referentiecomponenten</a:t>
            </a:r>
          </a:p>
          <a:p>
            <a:pPr lvl="3"/>
            <a:r>
              <a:rPr lang="nl-NL" dirty="0"/>
              <a:t>Technologiecomponenten</a:t>
            </a:r>
          </a:p>
          <a:p>
            <a:pPr lvl="2"/>
            <a:r>
              <a:rPr lang="nl-NL" b="1" dirty="0"/>
              <a:t>+ Ondersteund</a:t>
            </a:r>
          </a:p>
          <a:p>
            <a:pPr lvl="3"/>
            <a:r>
              <a:rPr lang="nl-NL" dirty="0"/>
              <a:t>Standaardversie</a:t>
            </a:r>
          </a:p>
          <a:p>
            <a:pPr lvl="3"/>
            <a:r>
              <a:rPr lang="nl-NL" dirty="0" err="1"/>
              <a:t>compliancy</a:t>
            </a:r>
            <a:r>
              <a:rPr lang="nl-NL" dirty="0"/>
              <a:t> (ja, nee), testrapport (link)</a:t>
            </a:r>
          </a:p>
          <a:p>
            <a:pPr lvl="2"/>
            <a:r>
              <a:rPr lang="nl-NL" b="1" dirty="0"/>
              <a:t>+ Beheert</a:t>
            </a:r>
          </a:p>
          <a:p>
            <a:pPr lvl="3"/>
            <a:r>
              <a:rPr lang="nl-NL" dirty="0"/>
              <a:t>Bedrijfsobject</a:t>
            </a:r>
          </a:p>
          <a:p>
            <a:pPr lvl="2"/>
            <a:r>
              <a:rPr lang="nl-NL" b="1" dirty="0"/>
              <a:t>+ Raadpleegt</a:t>
            </a:r>
          </a:p>
          <a:p>
            <a:pPr lvl="3"/>
            <a:r>
              <a:rPr lang="nl-NL" dirty="0"/>
              <a:t>Bedrijfsobject</a:t>
            </a:r>
          </a:p>
          <a:p>
            <a:pPr lvl="1"/>
            <a:r>
              <a:rPr lang="nl-NL" b="1" dirty="0"/>
              <a:t>Maakt gebruik van (voor registreren, voor raadplegen ook  een kop ‘Is onderdeel van”)</a:t>
            </a:r>
          </a:p>
          <a:p>
            <a:pPr lvl="2"/>
            <a:r>
              <a:rPr lang="nl-NL" b="1" dirty="0"/>
              <a:t>+Applicatie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  <a:endParaRPr lang="nl-NL" b="1" dirty="0"/>
          </a:p>
          <a:p>
            <a:pPr lvl="2"/>
            <a:r>
              <a:rPr lang="nl-NL" b="1" dirty="0"/>
              <a:t>+Technologie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</a:p>
          <a:p>
            <a:pPr lvl="2"/>
            <a:r>
              <a:rPr lang="nl-NL" b="1" dirty="0"/>
              <a:t>+Hosting</a:t>
            </a:r>
          </a:p>
          <a:p>
            <a:pPr lvl="3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1"/>
            <a:r>
              <a:rPr lang="nl-NL" b="1" dirty="0"/>
              <a:t>+ Diensten </a:t>
            </a:r>
          </a:p>
          <a:p>
            <a:pPr lvl="2"/>
            <a:r>
              <a:rPr lang="nl-NL" dirty="0"/>
              <a:t>Functioneel beheer, Applicatiebeheer, Technisch beheer, Implementatieondersteuning, Opleidingen, </a:t>
            </a:r>
            <a:r>
              <a:rPr lang="nl-NL" dirty="0" err="1"/>
              <a:t>Licentiereseller</a:t>
            </a:r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51BA676-DE78-EE00-E31C-9BA6F38D0D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733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8427B-576D-EF5D-3C00-64E14E66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55150-7F87-9EB2-3897-74F3A863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Applicatie – Microsoft Office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70AA8-19DE-1295-5A76-BDBA8424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nl-NL" b="1" dirty="0"/>
              <a:t>Applicatie / Technologie / Hosting</a:t>
            </a:r>
          </a:p>
          <a:p>
            <a:pPr lvl="1"/>
            <a:r>
              <a:rPr lang="nl-NL" dirty="0"/>
              <a:t>Aanbiedersrol (</a:t>
            </a:r>
            <a:r>
              <a:rPr lang="nl-NL" b="1" dirty="0"/>
              <a:t>Eigenaar</a:t>
            </a:r>
            <a:r>
              <a:rPr lang="nl-NL" dirty="0"/>
              <a:t> / dienstverlener)</a:t>
            </a:r>
          </a:p>
          <a:p>
            <a:pPr lvl="1"/>
            <a:r>
              <a:rPr lang="nl-NL" dirty="0"/>
              <a:t>Type (Applicatie, Technologie, Hosting)</a:t>
            </a:r>
          </a:p>
          <a:p>
            <a:pPr lvl="1"/>
            <a:r>
              <a:rPr lang="nl-NL" dirty="0"/>
              <a:t>Naam (verplicht)</a:t>
            </a:r>
          </a:p>
          <a:p>
            <a:pPr lvl="1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URL (link naar productpagina)</a:t>
            </a:r>
          </a:p>
          <a:p>
            <a:pPr lvl="1"/>
            <a:r>
              <a:rPr lang="nl-NL" dirty="0"/>
              <a:t>Logo</a:t>
            </a:r>
          </a:p>
          <a:p>
            <a:pPr lvl="1"/>
            <a:r>
              <a:rPr lang="nl-NL" dirty="0"/>
              <a:t>Licentie (bij type Applicatie en Technologie) </a:t>
            </a:r>
          </a:p>
          <a:p>
            <a:pPr lvl="2"/>
            <a:r>
              <a:rPr lang="nl-NL" dirty="0"/>
              <a:t>Open Source licentie (</a:t>
            </a:r>
            <a:r>
              <a:rPr lang="de-DE" dirty="0"/>
              <a:t>MIT, GPLv3, Apache 2.0, MPL, </a:t>
            </a:r>
            <a:r>
              <a:rPr lang="nl-NL" dirty="0"/>
              <a:t>, …)</a:t>
            </a:r>
          </a:p>
          <a:p>
            <a:pPr lvl="2"/>
            <a:r>
              <a:rPr lang="nl-NL" dirty="0"/>
              <a:t>Closed Source licentie (Freeware, Microsoft EULA, Oracle License, Apple SLA, …)</a:t>
            </a:r>
          </a:p>
          <a:p>
            <a:pPr lvl="2"/>
            <a:r>
              <a:rPr lang="nl-NL" dirty="0"/>
              <a:t>Open/Closed licenties (GPL + commerciële licentie, ..)</a:t>
            </a:r>
          </a:p>
          <a:p>
            <a:pPr lvl="1"/>
            <a:r>
              <a:rPr lang="nl-NL" dirty="0"/>
              <a:t>Hosting door de leverancier? </a:t>
            </a:r>
          </a:p>
          <a:p>
            <a:pPr lvl="2"/>
            <a:r>
              <a:rPr lang="nl-NL" dirty="0"/>
              <a:t>SaaS (voor type Applicatie) -&gt;  één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 (bij type Applicatie en Technologie)  -&gt; één of meer versies</a:t>
            </a:r>
          </a:p>
          <a:p>
            <a:pPr lvl="2"/>
            <a:r>
              <a:rPr lang="nl-NL" dirty="0"/>
              <a:t>PaaS/IaaS  (voor type Technologie) - &gt;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1"/>
            <a:r>
              <a:rPr lang="nl-NL" b="1" dirty="0"/>
              <a:t>+ Versies</a:t>
            </a:r>
          </a:p>
          <a:p>
            <a:pPr lvl="2"/>
            <a:r>
              <a:rPr lang="nl-NL" dirty="0"/>
              <a:t>Naam (default ‘Actuele versie’)</a:t>
            </a:r>
          </a:p>
          <a:p>
            <a:pPr lvl="2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b="1" dirty="0"/>
              <a:t>+ Status  en startdatum </a:t>
            </a:r>
            <a:r>
              <a:rPr lang="nl-NL" dirty="0"/>
              <a:t>(in ontwikkeling, in gebruik, einde ondersteuning, teruggetrokken)</a:t>
            </a:r>
          </a:p>
          <a:p>
            <a:pPr lvl="3"/>
            <a:r>
              <a:rPr lang="nl-NL" dirty="0"/>
              <a:t>Status, Start status (tevens publicatiedatum status)</a:t>
            </a:r>
          </a:p>
          <a:p>
            <a:pPr lvl="1"/>
            <a:r>
              <a:rPr lang="nl-NL" b="1" dirty="0"/>
              <a:t>GEMMA</a:t>
            </a:r>
          </a:p>
          <a:p>
            <a:pPr lvl="2"/>
            <a:r>
              <a:rPr lang="nl-NL" b="1" dirty="0"/>
              <a:t>+ Geschikt voor  </a:t>
            </a:r>
          </a:p>
          <a:p>
            <a:pPr lvl="3"/>
            <a:r>
              <a:rPr lang="nl-NL" dirty="0"/>
              <a:t>Referentiecomponenten</a:t>
            </a:r>
          </a:p>
          <a:p>
            <a:pPr lvl="3"/>
            <a:r>
              <a:rPr lang="nl-NL" dirty="0"/>
              <a:t>Technologiecomponenten</a:t>
            </a:r>
          </a:p>
          <a:p>
            <a:pPr lvl="2"/>
            <a:r>
              <a:rPr lang="nl-NL" b="1" dirty="0"/>
              <a:t>+ Ondersteund</a:t>
            </a:r>
          </a:p>
          <a:p>
            <a:pPr lvl="3"/>
            <a:r>
              <a:rPr lang="nl-NL" dirty="0"/>
              <a:t>Standaardversie</a:t>
            </a:r>
          </a:p>
          <a:p>
            <a:pPr lvl="3"/>
            <a:r>
              <a:rPr lang="nl-NL" dirty="0" err="1"/>
              <a:t>compliancy</a:t>
            </a:r>
            <a:r>
              <a:rPr lang="nl-NL" dirty="0"/>
              <a:t> (ja, nee), testrapport (link)</a:t>
            </a:r>
          </a:p>
          <a:p>
            <a:pPr lvl="2"/>
            <a:r>
              <a:rPr lang="nl-NL" b="1" dirty="0"/>
              <a:t>+ Beheert</a:t>
            </a:r>
          </a:p>
          <a:p>
            <a:pPr lvl="3"/>
            <a:r>
              <a:rPr lang="nl-NL" dirty="0"/>
              <a:t>Bedrijfsobject</a:t>
            </a:r>
          </a:p>
          <a:p>
            <a:pPr lvl="2"/>
            <a:r>
              <a:rPr lang="nl-NL" b="1" dirty="0"/>
              <a:t>+ Raadpleegt</a:t>
            </a:r>
          </a:p>
          <a:p>
            <a:pPr lvl="3"/>
            <a:r>
              <a:rPr lang="nl-NL" dirty="0"/>
              <a:t>Bedrijfsobject</a:t>
            </a:r>
          </a:p>
          <a:p>
            <a:pPr lvl="1"/>
            <a:r>
              <a:rPr lang="nl-NL" b="1" dirty="0"/>
              <a:t>Bestaat uit (voor registreren, voor raadplegen ook  een kop ‘Is onderdeel van”)</a:t>
            </a:r>
          </a:p>
          <a:p>
            <a:pPr lvl="2"/>
            <a:r>
              <a:rPr lang="nl-NL" b="1" dirty="0"/>
              <a:t>+Applicatie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  <a:endParaRPr lang="nl-NL" b="1" dirty="0"/>
          </a:p>
          <a:p>
            <a:pPr lvl="2"/>
            <a:r>
              <a:rPr lang="nl-NL" b="1" dirty="0"/>
              <a:t>+Technologie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</a:p>
          <a:p>
            <a:pPr lvl="2"/>
            <a:r>
              <a:rPr lang="nl-NL" b="1" dirty="0"/>
              <a:t>+Hosting</a:t>
            </a:r>
          </a:p>
          <a:p>
            <a:pPr lvl="3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1"/>
            <a:r>
              <a:rPr lang="nl-NL" b="1" dirty="0"/>
              <a:t>+ Diensten </a:t>
            </a:r>
          </a:p>
          <a:p>
            <a:pPr lvl="2"/>
            <a:r>
              <a:rPr lang="nl-NL" dirty="0"/>
              <a:t>Functioneel beheer, Applicatiebeheer, Technisch beheer, Implementatieondersteuning, Opleidingen, </a:t>
            </a:r>
            <a:r>
              <a:rPr lang="nl-NL" dirty="0" err="1"/>
              <a:t>Licentiereseller</a:t>
            </a:r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4D4A7F4-FE0F-0D2F-B2A9-436FE28FEA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600" b="1" dirty="0"/>
              <a:t>Microsoft Office</a:t>
            </a:r>
          </a:p>
          <a:p>
            <a:pPr marL="0" indent="0">
              <a:buNone/>
            </a:pPr>
            <a:r>
              <a:rPr lang="nl-NL" sz="1600" dirty="0"/>
              <a:t>Een </a:t>
            </a:r>
            <a:r>
              <a:rPr lang="nl-NL" sz="1600" dirty="0" err="1"/>
              <a:t>kantoorautomatiserings</a:t>
            </a:r>
            <a:r>
              <a:rPr lang="nl-NL" sz="1600" dirty="0"/>
              <a:t> suite</a:t>
            </a:r>
          </a:p>
          <a:p>
            <a:pPr marL="0" indent="0">
              <a:buNone/>
            </a:pPr>
            <a:r>
              <a:rPr lang="nl-NL" sz="1600" dirty="0"/>
              <a:t>Beschrijving lang: Verbeter je </a:t>
            </a:r>
            <a:r>
              <a:rPr lang="nl-NL" sz="1600" dirty="0" err="1"/>
              <a:t>schrijvaardigheden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https://www.microsoft.com/nl-nl/microsoft-365/word?market=nl</a:t>
            </a:r>
            <a:r>
              <a:rPr lang="nl-NL" sz="1600" dirty="0"/>
              <a:t> </a:t>
            </a:r>
          </a:p>
          <a:p>
            <a:pPr marL="0" indent="0">
              <a:buNone/>
            </a:pPr>
            <a:r>
              <a:rPr lang="nl-NL" sz="1600" dirty="0"/>
              <a:t>Logo</a:t>
            </a:r>
          </a:p>
          <a:p>
            <a:pPr marL="0" indent="0">
              <a:buNone/>
            </a:pPr>
            <a:r>
              <a:rPr lang="nl-NL" sz="1600" dirty="0"/>
              <a:t>Licentie: Closed Source (Microsoft EULA)</a:t>
            </a:r>
          </a:p>
          <a:p>
            <a:pPr marL="0" indent="0">
              <a:buNone/>
            </a:pPr>
            <a:r>
              <a:rPr lang="nl-NL" sz="1600" b="1" dirty="0"/>
              <a:t>Hosting</a:t>
            </a:r>
            <a:r>
              <a:rPr lang="nl-NL" sz="1600" dirty="0"/>
              <a:t>:</a:t>
            </a:r>
          </a:p>
          <a:p>
            <a:pPr lvl="1"/>
            <a:r>
              <a:rPr lang="nl-NL" sz="1400" dirty="0"/>
              <a:t>SaaS (US wetgeving, rekencentrum in EU)</a:t>
            </a:r>
          </a:p>
          <a:p>
            <a:pPr lvl="1"/>
            <a:r>
              <a:rPr lang="nl-NL" sz="1400" dirty="0"/>
              <a:t>SaaS (US wetgeving, rekencentrum in US)</a:t>
            </a:r>
          </a:p>
          <a:p>
            <a:pPr lvl="1"/>
            <a:r>
              <a:rPr lang="nl-NL" sz="1400" dirty="0"/>
              <a:t>On </a:t>
            </a:r>
            <a:r>
              <a:rPr lang="nl-NL" sz="1400" dirty="0" err="1"/>
              <a:t>premise</a:t>
            </a:r>
            <a:endParaRPr lang="nl-NL" sz="1400" dirty="0"/>
          </a:p>
          <a:p>
            <a:pPr marL="0" indent="0">
              <a:buNone/>
            </a:pPr>
            <a:r>
              <a:rPr lang="nl-NL" sz="1600" b="1" dirty="0"/>
              <a:t>Versies:</a:t>
            </a:r>
          </a:p>
          <a:p>
            <a:pPr lvl="1"/>
            <a:r>
              <a:rPr lang="nl-NL" sz="1400" dirty="0"/>
              <a:t>Actueel</a:t>
            </a:r>
          </a:p>
          <a:p>
            <a:pPr lvl="1"/>
            <a:r>
              <a:rPr lang="nl-NL" sz="1400" dirty="0"/>
              <a:t>2007</a:t>
            </a:r>
          </a:p>
          <a:p>
            <a:pPr lvl="1"/>
            <a:r>
              <a:rPr lang="nl-NL" sz="1400" dirty="0"/>
              <a:t>2025</a:t>
            </a:r>
          </a:p>
          <a:p>
            <a:pPr marL="0" indent="0">
              <a:buNone/>
            </a:pPr>
            <a:r>
              <a:rPr lang="nl-NL" sz="1600" b="1" dirty="0"/>
              <a:t>GEMMA</a:t>
            </a:r>
          </a:p>
          <a:p>
            <a:r>
              <a:rPr lang="nl-NL" sz="1600" dirty="0"/>
              <a:t>Geschikt voor </a:t>
            </a:r>
          </a:p>
          <a:p>
            <a:pPr lvl="1"/>
            <a:r>
              <a:rPr lang="nl-NL" sz="1400" dirty="0"/>
              <a:t>Kantoorautomatiseringscomponent</a:t>
            </a:r>
          </a:p>
          <a:p>
            <a:r>
              <a:rPr lang="nl-NL" sz="1600" dirty="0"/>
              <a:t>Ondersteund:</a:t>
            </a:r>
          </a:p>
          <a:p>
            <a:pPr lvl="1"/>
            <a:r>
              <a:rPr lang="nl-NL" sz="1400" dirty="0"/>
              <a:t>Standaard, </a:t>
            </a:r>
            <a:r>
              <a:rPr lang="nl-NL" sz="1400" dirty="0" err="1"/>
              <a:t>Compliancy</a:t>
            </a:r>
            <a:r>
              <a:rPr lang="nl-NL" sz="1400" dirty="0"/>
              <a:t>, Testrapport</a:t>
            </a:r>
          </a:p>
          <a:p>
            <a:pPr lvl="1"/>
            <a:r>
              <a:rPr lang="nl-NL" sz="1600" dirty="0"/>
              <a:t>ODF, ja, link naar website</a:t>
            </a:r>
          </a:p>
          <a:p>
            <a:pPr lvl="1"/>
            <a:r>
              <a:rPr lang="nl-NL" sz="1600" dirty="0"/>
              <a:t>Office Open XML, ja, link</a:t>
            </a:r>
          </a:p>
          <a:p>
            <a:r>
              <a:rPr lang="nl-NL" sz="1800" dirty="0"/>
              <a:t>Beheert</a:t>
            </a:r>
          </a:p>
          <a:p>
            <a:pPr lvl="1"/>
            <a:r>
              <a:rPr lang="nl-NL" sz="1600" dirty="0"/>
              <a:t>Document</a:t>
            </a:r>
          </a:p>
          <a:p>
            <a:r>
              <a:rPr lang="nl-NL" sz="1800" dirty="0"/>
              <a:t>Raadpleegt</a:t>
            </a:r>
          </a:p>
          <a:p>
            <a:pPr lvl="1"/>
            <a:r>
              <a:rPr lang="nl-NL" sz="1600" dirty="0"/>
              <a:t>Document</a:t>
            </a:r>
          </a:p>
          <a:p>
            <a:pPr marL="0" indent="0">
              <a:buNone/>
            </a:pPr>
            <a:r>
              <a:rPr lang="nl-NL" b="1" dirty="0"/>
              <a:t>Bestaat uit </a:t>
            </a:r>
          </a:p>
          <a:p>
            <a:r>
              <a:rPr lang="nl-NL" b="1" dirty="0"/>
              <a:t>+Applicatie</a:t>
            </a:r>
          </a:p>
          <a:p>
            <a:pPr lvl="1"/>
            <a:r>
              <a:rPr lang="nl-NL" dirty="0"/>
              <a:t>Word</a:t>
            </a:r>
          </a:p>
          <a:p>
            <a:pPr lvl="1"/>
            <a:r>
              <a:rPr lang="nl-NL" dirty="0"/>
              <a:t>Excel</a:t>
            </a:r>
          </a:p>
          <a:p>
            <a:pPr lvl="1"/>
            <a:r>
              <a:rPr lang="nl-NL" dirty="0" err="1"/>
              <a:t>Powerpoint</a:t>
            </a:r>
            <a:endParaRPr lang="nl-NL" dirty="0"/>
          </a:p>
          <a:p>
            <a:r>
              <a:rPr lang="nl-NL" b="1" dirty="0"/>
              <a:t>+Technologie</a:t>
            </a:r>
          </a:p>
          <a:p>
            <a:pPr lvl="1"/>
            <a:r>
              <a:rPr lang="nl-NL" dirty="0"/>
              <a:t>-</a:t>
            </a:r>
          </a:p>
          <a:p>
            <a:r>
              <a:rPr lang="nl-NL" b="1" dirty="0"/>
              <a:t>+Hosting</a:t>
            </a:r>
          </a:p>
          <a:p>
            <a:pPr lvl="1"/>
            <a:r>
              <a:rPr lang="nl-NL" dirty="0"/>
              <a:t>-</a:t>
            </a:r>
          </a:p>
          <a:p>
            <a:r>
              <a:rPr lang="nl-NL" b="1" dirty="0"/>
              <a:t>+ Diensten </a:t>
            </a:r>
          </a:p>
          <a:p>
            <a:pPr lvl="1"/>
            <a:r>
              <a:rPr lang="nl-NL" dirty="0"/>
              <a:t>-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5335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F749-3D2A-A79A-5BE9-9C364C8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10069-D701-EB18-8132-0569C101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Applicatie - Gouw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189149-57A6-19A8-4747-A4E62B29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nl-NL" b="1" dirty="0"/>
              <a:t>Applicatie / Technologie / Hosting</a:t>
            </a:r>
          </a:p>
          <a:p>
            <a:pPr lvl="1"/>
            <a:r>
              <a:rPr lang="nl-NL" dirty="0"/>
              <a:t>Aanbiedersrol (</a:t>
            </a:r>
            <a:r>
              <a:rPr lang="nl-NL" b="1" dirty="0"/>
              <a:t>Eigenaar</a:t>
            </a:r>
            <a:r>
              <a:rPr lang="nl-NL" dirty="0"/>
              <a:t> / dienstverlener)</a:t>
            </a:r>
          </a:p>
          <a:p>
            <a:pPr lvl="1"/>
            <a:r>
              <a:rPr lang="nl-NL" dirty="0"/>
              <a:t>Type (Applicatie, Technologie, Hosting)</a:t>
            </a:r>
          </a:p>
          <a:p>
            <a:pPr lvl="1"/>
            <a:r>
              <a:rPr lang="nl-NL" dirty="0"/>
              <a:t>Naam (verplicht)</a:t>
            </a:r>
          </a:p>
          <a:p>
            <a:pPr lvl="1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URL (link naar productpagina)</a:t>
            </a:r>
          </a:p>
          <a:p>
            <a:pPr lvl="1"/>
            <a:r>
              <a:rPr lang="nl-NL" dirty="0"/>
              <a:t>Logo</a:t>
            </a:r>
          </a:p>
          <a:p>
            <a:pPr lvl="1"/>
            <a:r>
              <a:rPr lang="nl-NL" dirty="0"/>
              <a:t>Licentie (bij type Applicatie en Technologie) </a:t>
            </a:r>
          </a:p>
          <a:p>
            <a:pPr lvl="2"/>
            <a:r>
              <a:rPr lang="nl-NL" dirty="0"/>
              <a:t>Open Source licentie (</a:t>
            </a:r>
            <a:r>
              <a:rPr lang="de-DE" dirty="0"/>
              <a:t>MIT, GPLv3, Apache 2.0, MPL, </a:t>
            </a:r>
            <a:r>
              <a:rPr lang="nl-NL" dirty="0"/>
              <a:t>, …)</a:t>
            </a:r>
          </a:p>
          <a:p>
            <a:pPr lvl="2"/>
            <a:r>
              <a:rPr lang="nl-NL" dirty="0"/>
              <a:t>Closed Source licentie (Freeware, Microsoft EULA, Oracle License, Apple SLA, …)</a:t>
            </a:r>
          </a:p>
          <a:p>
            <a:pPr lvl="2"/>
            <a:r>
              <a:rPr lang="nl-NL" dirty="0"/>
              <a:t>Open/Closed licenties (GPL + commerciële licentie, ..)</a:t>
            </a:r>
          </a:p>
          <a:p>
            <a:pPr lvl="1"/>
            <a:r>
              <a:rPr lang="nl-NL" dirty="0"/>
              <a:t>Hosting door de leverancier? </a:t>
            </a:r>
          </a:p>
          <a:p>
            <a:pPr lvl="2"/>
            <a:r>
              <a:rPr lang="nl-NL" dirty="0"/>
              <a:t>SaaS (voor type Applicatie) -&gt;  één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 (bij type Applicatie en Technologie)  -&gt; één of meer versies</a:t>
            </a:r>
          </a:p>
          <a:p>
            <a:pPr lvl="2"/>
            <a:r>
              <a:rPr lang="nl-NL" dirty="0"/>
              <a:t>PaaS/IaaS  (voor type Technologie) - &gt;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1"/>
            <a:r>
              <a:rPr lang="nl-NL" b="1" dirty="0"/>
              <a:t>+ Versies</a:t>
            </a:r>
          </a:p>
          <a:p>
            <a:pPr lvl="2"/>
            <a:r>
              <a:rPr lang="nl-NL" dirty="0"/>
              <a:t>Naam (default ‘Actuele versie’)</a:t>
            </a:r>
          </a:p>
          <a:p>
            <a:pPr lvl="2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b="1" dirty="0"/>
              <a:t>+ Status  en startdatum </a:t>
            </a:r>
            <a:r>
              <a:rPr lang="nl-NL" dirty="0"/>
              <a:t>(in ontwikkeling, in gebruik, einde ondersteuning, teruggetrokken)</a:t>
            </a:r>
          </a:p>
          <a:p>
            <a:pPr lvl="3"/>
            <a:r>
              <a:rPr lang="nl-NL" dirty="0"/>
              <a:t>Status, Start status (tevens publicatiedatum status)</a:t>
            </a:r>
          </a:p>
          <a:p>
            <a:pPr lvl="1"/>
            <a:r>
              <a:rPr lang="nl-NL" b="1" dirty="0"/>
              <a:t>GEMMA</a:t>
            </a:r>
          </a:p>
          <a:p>
            <a:pPr lvl="2"/>
            <a:r>
              <a:rPr lang="nl-NL" b="1" dirty="0"/>
              <a:t>+ Geschikt voor  </a:t>
            </a:r>
          </a:p>
          <a:p>
            <a:pPr lvl="3"/>
            <a:r>
              <a:rPr lang="nl-NL" dirty="0"/>
              <a:t>Referentiecomponenten</a:t>
            </a:r>
          </a:p>
          <a:p>
            <a:pPr lvl="3"/>
            <a:r>
              <a:rPr lang="nl-NL" dirty="0"/>
              <a:t>Technologiecomponenten</a:t>
            </a:r>
          </a:p>
          <a:p>
            <a:pPr lvl="2"/>
            <a:r>
              <a:rPr lang="nl-NL" b="1" dirty="0"/>
              <a:t>+ Ondersteund</a:t>
            </a:r>
          </a:p>
          <a:p>
            <a:pPr lvl="3"/>
            <a:r>
              <a:rPr lang="nl-NL" dirty="0"/>
              <a:t>Standaardversie</a:t>
            </a:r>
          </a:p>
          <a:p>
            <a:pPr lvl="3"/>
            <a:r>
              <a:rPr lang="nl-NL" dirty="0" err="1"/>
              <a:t>compliancy</a:t>
            </a:r>
            <a:r>
              <a:rPr lang="nl-NL" dirty="0"/>
              <a:t> (ja, nee), testrapport (link)</a:t>
            </a:r>
          </a:p>
          <a:p>
            <a:pPr lvl="2"/>
            <a:r>
              <a:rPr lang="nl-NL" b="1" dirty="0"/>
              <a:t>+ Beheert</a:t>
            </a:r>
          </a:p>
          <a:p>
            <a:pPr lvl="3"/>
            <a:r>
              <a:rPr lang="nl-NL" dirty="0"/>
              <a:t>Bedrijfsobject</a:t>
            </a:r>
          </a:p>
          <a:p>
            <a:pPr lvl="2"/>
            <a:r>
              <a:rPr lang="nl-NL" b="1" dirty="0"/>
              <a:t>+ Raadpleegt</a:t>
            </a:r>
          </a:p>
          <a:p>
            <a:pPr lvl="3"/>
            <a:r>
              <a:rPr lang="nl-NL" dirty="0"/>
              <a:t>Bedrijfsobject</a:t>
            </a:r>
          </a:p>
          <a:p>
            <a:pPr lvl="1"/>
            <a:r>
              <a:rPr lang="nl-NL" b="1" dirty="0"/>
              <a:t>Bestaat uit (voor registreren, voor raadplegen ook  een kop ‘Is onderdeel van”)</a:t>
            </a:r>
          </a:p>
          <a:p>
            <a:pPr lvl="2"/>
            <a:r>
              <a:rPr lang="nl-NL" b="1" dirty="0"/>
              <a:t>+Applicatie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  <a:endParaRPr lang="nl-NL" b="1" dirty="0"/>
          </a:p>
          <a:p>
            <a:pPr lvl="2"/>
            <a:r>
              <a:rPr lang="nl-NL" b="1" dirty="0"/>
              <a:t>+Technologie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</a:p>
          <a:p>
            <a:pPr lvl="2"/>
            <a:r>
              <a:rPr lang="nl-NL" b="1" dirty="0"/>
              <a:t>+Hosting</a:t>
            </a:r>
          </a:p>
          <a:p>
            <a:pPr lvl="3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1"/>
            <a:r>
              <a:rPr lang="nl-NL" b="1" dirty="0"/>
              <a:t>+ Diensten </a:t>
            </a:r>
          </a:p>
          <a:p>
            <a:pPr lvl="2"/>
            <a:r>
              <a:rPr lang="nl-NL" dirty="0"/>
              <a:t>Functioneel beheer, Applicatiebeheer, Technisch beheer, Implementatieondersteuning, Opleidingen, </a:t>
            </a:r>
            <a:r>
              <a:rPr lang="nl-NL" dirty="0" err="1"/>
              <a:t>Licentiereseller</a:t>
            </a:r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C224859-9DD4-03E5-5222-0901DD7490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600" b="1" dirty="0"/>
              <a:t>Gouw Belastingen</a:t>
            </a:r>
            <a:endParaRPr lang="en-US" sz="1600" b="1" dirty="0"/>
          </a:p>
          <a:p>
            <a:pPr marL="0" indent="0">
              <a:buNone/>
            </a:pPr>
            <a:r>
              <a:rPr lang="nl-NL" sz="1600" dirty="0"/>
              <a:t>Een </a:t>
            </a:r>
            <a:r>
              <a:rPr lang="nl-NL" sz="1600" dirty="0" err="1"/>
              <a:t>kantoorautomatiserings</a:t>
            </a:r>
            <a:r>
              <a:rPr lang="nl-NL" sz="1600" dirty="0"/>
              <a:t> suite</a:t>
            </a:r>
          </a:p>
          <a:p>
            <a:pPr marL="0" indent="0">
              <a:buNone/>
            </a:pPr>
            <a:r>
              <a:rPr lang="nl-NL" sz="1600" dirty="0">
                <a:latin typeface="Arial"/>
                <a:cs typeface="Arial"/>
              </a:rPr>
              <a:t>Integraal belastingsysteem voor gemeenten, waterschappen, samenwerkingsverbanden en bronhouders van de WOZ. </a:t>
            </a:r>
          </a:p>
          <a:p>
            <a:pPr marL="0" indent="0">
              <a:buNone/>
            </a:pPr>
            <a:r>
              <a:rPr lang="nl-NL" sz="1600" dirty="0">
                <a:latin typeface="Arial"/>
                <a:cs typeface="Arial"/>
              </a:rPr>
              <a:t>Beschrijving lang: bla die bla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3200" dirty="0">
                <a:hlinkClick r:id="rId3"/>
              </a:rPr>
              <a:t>https://www.gouwit.nl</a:t>
            </a:r>
          </a:p>
          <a:p>
            <a:pPr marL="0" indent="0">
              <a:buNone/>
            </a:pPr>
            <a:r>
              <a:rPr lang="nl-NL" sz="3200" dirty="0"/>
              <a:t>Licentie: Closed Source ( - )</a:t>
            </a:r>
          </a:p>
          <a:p>
            <a:pPr marL="0" indent="0">
              <a:buNone/>
            </a:pPr>
            <a:r>
              <a:rPr lang="nl-NL" sz="1600" b="1" dirty="0"/>
              <a:t>Hosting</a:t>
            </a:r>
            <a:r>
              <a:rPr lang="nl-NL" sz="1600" dirty="0"/>
              <a:t>:</a:t>
            </a:r>
          </a:p>
          <a:p>
            <a:pPr lvl="1"/>
            <a:r>
              <a:rPr lang="nl-NL" sz="1400" dirty="0"/>
              <a:t>SaaS (EU wetgeving, rekencentrum in EU) </a:t>
            </a:r>
          </a:p>
          <a:p>
            <a:pPr lvl="1"/>
            <a:r>
              <a:rPr lang="nl-NL" sz="1400" dirty="0"/>
              <a:t>On </a:t>
            </a:r>
            <a:r>
              <a:rPr lang="nl-NL" sz="1400" dirty="0" err="1"/>
              <a:t>premises</a:t>
            </a:r>
            <a:endParaRPr lang="nl-NL" sz="1400" dirty="0"/>
          </a:p>
          <a:p>
            <a:pPr marL="0" indent="0">
              <a:buNone/>
            </a:pPr>
            <a:r>
              <a:rPr lang="nl-NL" sz="1600" b="1" dirty="0"/>
              <a:t>Versies:</a:t>
            </a:r>
          </a:p>
          <a:p>
            <a:pPr lvl="1"/>
            <a:r>
              <a:rPr lang="nl-NL" sz="1400" dirty="0"/>
              <a:t>Actueel</a:t>
            </a:r>
          </a:p>
          <a:p>
            <a:pPr lvl="1"/>
            <a:r>
              <a:rPr lang="nl-NL" sz="1400" dirty="0"/>
              <a:t>Versie 365,2 </a:t>
            </a:r>
          </a:p>
          <a:p>
            <a:pPr marL="0" indent="0">
              <a:buNone/>
            </a:pPr>
            <a:r>
              <a:rPr lang="nl-NL" sz="1800" b="1" dirty="0"/>
              <a:t>GEMMA</a:t>
            </a:r>
          </a:p>
          <a:p>
            <a:r>
              <a:rPr lang="nl-NL" sz="1600" dirty="0"/>
              <a:t>Geschikt voor 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Belastingencomponent</a:t>
            </a:r>
            <a:endParaRPr lang="nl-NL" sz="1400" dirty="0"/>
          </a:p>
          <a:p>
            <a:r>
              <a:rPr lang="nl-NL" sz="1600" dirty="0"/>
              <a:t>Ondersteund: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Betalen en invorderen services 1.0</a:t>
            </a:r>
            <a:endParaRPr lang="nl-NL" sz="1600" dirty="0"/>
          </a:p>
          <a:p>
            <a:r>
              <a:rPr lang="nl-NL" sz="1800" dirty="0"/>
              <a:t>Beheert</a:t>
            </a:r>
          </a:p>
          <a:p>
            <a:pPr lvl="1"/>
            <a:r>
              <a:rPr lang="nl-NL" sz="1600" dirty="0"/>
              <a:t>WOZ</a:t>
            </a:r>
          </a:p>
          <a:p>
            <a:r>
              <a:rPr lang="nl-NL" sz="1800" dirty="0"/>
              <a:t>Raadpleegt</a:t>
            </a:r>
          </a:p>
          <a:p>
            <a:pPr lvl="1"/>
            <a:r>
              <a:rPr lang="nl-NL" sz="1600" dirty="0"/>
              <a:t>Gebouwen</a:t>
            </a:r>
          </a:p>
          <a:p>
            <a:pPr lvl="1"/>
            <a:r>
              <a:rPr lang="nl-NL" sz="1600" dirty="0"/>
              <a:t>Personen</a:t>
            </a:r>
          </a:p>
          <a:p>
            <a:pPr lvl="1"/>
            <a:r>
              <a:rPr lang="nl-NL" sz="1600" dirty="0"/>
              <a:t>…</a:t>
            </a:r>
          </a:p>
          <a:p>
            <a:pPr marL="0" indent="0">
              <a:buNone/>
            </a:pPr>
            <a:r>
              <a:rPr lang="nl-NL" b="1" dirty="0"/>
              <a:t>Bestaat uit </a:t>
            </a:r>
          </a:p>
          <a:p>
            <a:r>
              <a:rPr lang="nl-NL" b="1" dirty="0"/>
              <a:t>Applicatie (bestaat deze applicatie uit meerdere zelfstandig te installeren onderdelen?)</a:t>
            </a:r>
          </a:p>
          <a:p>
            <a:pPr lvl="1"/>
            <a:r>
              <a:rPr lang="nl-NL" dirty="0"/>
              <a:t>-</a:t>
            </a:r>
          </a:p>
          <a:p>
            <a:r>
              <a:rPr lang="nl-NL" b="1" dirty="0"/>
              <a:t>Technologie (welke technologie wordt gebruikt (relevant voor on-premisses)</a:t>
            </a:r>
          </a:p>
          <a:p>
            <a:pPr lvl="1"/>
            <a:r>
              <a:rPr lang="nl-NL" dirty="0"/>
              <a:t>Oracle</a:t>
            </a:r>
          </a:p>
          <a:p>
            <a:pPr lvl="1"/>
            <a:r>
              <a:rPr lang="nl-NL" dirty="0"/>
              <a:t>Linux</a:t>
            </a:r>
          </a:p>
          <a:p>
            <a:pPr lvl="1"/>
            <a:r>
              <a:rPr lang="nl-NL" dirty="0"/>
              <a:t>..</a:t>
            </a:r>
          </a:p>
          <a:p>
            <a:r>
              <a:rPr lang="nl-NL" b="1" dirty="0"/>
              <a:t>Hosting (welke </a:t>
            </a:r>
            <a:r>
              <a:rPr lang="nl-NL" b="1" dirty="0" err="1"/>
              <a:t>cloud</a:t>
            </a:r>
            <a:r>
              <a:rPr lang="nl-NL" b="1" dirty="0"/>
              <a:t> provider wordt gebruikt)</a:t>
            </a:r>
          </a:p>
          <a:p>
            <a:pPr lvl="1"/>
            <a:r>
              <a:rPr lang="nl-NL" dirty="0"/>
              <a:t>Gouw IT rekencentrum</a:t>
            </a:r>
          </a:p>
          <a:p>
            <a:pPr marL="0" indent="0">
              <a:buNone/>
            </a:pPr>
            <a:r>
              <a:rPr lang="nl-NL" b="1" dirty="0"/>
              <a:t>Diensten</a:t>
            </a:r>
          </a:p>
          <a:p>
            <a:pPr lvl="1"/>
            <a:r>
              <a:rPr lang="nl-NL" dirty="0"/>
              <a:t>Technisch beheer (voor on-premisses)</a:t>
            </a:r>
          </a:p>
          <a:p>
            <a:pPr lvl="1"/>
            <a:r>
              <a:rPr lang="nl-NL" dirty="0"/>
              <a:t>Implementatieondersteuning</a:t>
            </a:r>
          </a:p>
          <a:p>
            <a:pPr lvl="1"/>
            <a:r>
              <a:rPr lang="nl-NL" dirty="0"/>
              <a:t>Opleidingen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8332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B1076-BCFC-0D81-6FB6-BCB5EA7F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18F0C-2187-1EAE-49A5-698BAA69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Applicatie – Open Webconcept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265D55-87F5-AC89-DDE0-0E9B8CD77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nl-NL" b="1" dirty="0"/>
              <a:t>Applicatie / Technologie / Hosting</a:t>
            </a:r>
          </a:p>
          <a:p>
            <a:pPr lvl="1"/>
            <a:r>
              <a:rPr lang="nl-NL" dirty="0"/>
              <a:t>Aanbiedersrol (</a:t>
            </a:r>
            <a:r>
              <a:rPr lang="nl-NL" b="1" dirty="0"/>
              <a:t>Eigenaar</a:t>
            </a:r>
            <a:r>
              <a:rPr lang="nl-NL" dirty="0"/>
              <a:t> / dienstverlener)</a:t>
            </a:r>
          </a:p>
          <a:p>
            <a:pPr lvl="1"/>
            <a:r>
              <a:rPr lang="nl-NL" dirty="0"/>
              <a:t>Type (Applicatie, Technologie, Hosting)</a:t>
            </a:r>
          </a:p>
          <a:p>
            <a:pPr lvl="1"/>
            <a:r>
              <a:rPr lang="nl-NL" dirty="0"/>
              <a:t>Naam (verplicht)</a:t>
            </a:r>
          </a:p>
          <a:p>
            <a:pPr lvl="1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URL (link naar productpagina)</a:t>
            </a:r>
          </a:p>
          <a:p>
            <a:pPr lvl="1"/>
            <a:r>
              <a:rPr lang="nl-NL" dirty="0"/>
              <a:t>Logo</a:t>
            </a:r>
          </a:p>
          <a:p>
            <a:pPr lvl="1"/>
            <a:r>
              <a:rPr lang="nl-NL" dirty="0"/>
              <a:t>Licentie (bij type Applicatie en Technologie) </a:t>
            </a:r>
          </a:p>
          <a:p>
            <a:pPr lvl="2"/>
            <a:r>
              <a:rPr lang="nl-NL" dirty="0"/>
              <a:t>Open Source licentie (</a:t>
            </a:r>
            <a:r>
              <a:rPr lang="de-DE" dirty="0"/>
              <a:t>MIT, GPLv3, Apache 2.0, MPL, </a:t>
            </a:r>
            <a:r>
              <a:rPr lang="nl-NL" dirty="0"/>
              <a:t>, …)</a:t>
            </a:r>
          </a:p>
          <a:p>
            <a:pPr lvl="2"/>
            <a:r>
              <a:rPr lang="nl-NL" dirty="0"/>
              <a:t>Closed Source licentie (Freeware, Microsoft EULA, Oracle License, Apple SLA, …)</a:t>
            </a:r>
          </a:p>
          <a:p>
            <a:pPr lvl="2"/>
            <a:r>
              <a:rPr lang="nl-NL" dirty="0"/>
              <a:t>Open/Closed licenties (GPL + commerciële licentie, ..)</a:t>
            </a:r>
          </a:p>
          <a:p>
            <a:pPr lvl="1"/>
            <a:r>
              <a:rPr lang="nl-NL" dirty="0"/>
              <a:t>Hosting door de leverancier? </a:t>
            </a:r>
          </a:p>
          <a:p>
            <a:pPr lvl="2"/>
            <a:r>
              <a:rPr lang="nl-NL" dirty="0"/>
              <a:t>SaaS (voor type Applicatie) -&gt;  één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 (bij type Applicatie en Technologie)  -&gt; één of meer versies</a:t>
            </a:r>
          </a:p>
          <a:p>
            <a:pPr lvl="2"/>
            <a:r>
              <a:rPr lang="nl-NL" dirty="0"/>
              <a:t>PaaS/IaaS  (voor type Technologie) - &gt;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1"/>
            <a:r>
              <a:rPr lang="nl-NL" b="1" dirty="0"/>
              <a:t>+ Versies</a:t>
            </a:r>
          </a:p>
          <a:p>
            <a:pPr lvl="2"/>
            <a:r>
              <a:rPr lang="nl-NL" dirty="0"/>
              <a:t>Naam (default ‘Actuele versie’)</a:t>
            </a:r>
          </a:p>
          <a:p>
            <a:pPr lvl="2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b="1" dirty="0"/>
              <a:t>+ Status  en startdatum </a:t>
            </a:r>
            <a:r>
              <a:rPr lang="nl-NL" dirty="0"/>
              <a:t>(in ontwikkeling, in gebruik, einde ondersteuning, teruggetrokken)</a:t>
            </a:r>
          </a:p>
          <a:p>
            <a:pPr lvl="3"/>
            <a:r>
              <a:rPr lang="nl-NL" dirty="0"/>
              <a:t>Status, Start status (tevens publicatiedatum status)</a:t>
            </a:r>
          </a:p>
          <a:p>
            <a:pPr lvl="1"/>
            <a:r>
              <a:rPr lang="nl-NL" b="1" dirty="0"/>
              <a:t>GEMMA</a:t>
            </a:r>
          </a:p>
          <a:p>
            <a:pPr lvl="2"/>
            <a:r>
              <a:rPr lang="nl-NL" b="1" dirty="0"/>
              <a:t>+ Geschikt voor  </a:t>
            </a:r>
          </a:p>
          <a:p>
            <a:pPr lvl="3"/>
            <a:r>
              <a:rPr lang="nl-NL" dirty="0"/>
              <a:t>Referentiecomponenten</a:t>
            </a:r>
          </a:p>
          <a:p>
            <a:pPr lvl="3"/>
            <a:r>
              <a:rPr lang="nl-NL" dirty="0"/>
              <a:t>Technologiecomponenten</a:t>
            </a:r>
          </a:p>
          <a:p>
            <a:pPr lvl="2"/>
            <a:r>
              <a:rPr lang="nl-NL" b="1" dirty="0"/>
              <a:t>+ Ondersteund</a:t>
            </a:r>
          </a:p>
          <a:p>
            <a:pPr lvl="3"/>
            <a:r>
              <a:rPr lang="nl-NL" dirty="0"/>
              <a:t>Standaardversie</a:t>
            </a:r>
          </a:p>
          <a:p>
            <a:pPr lvl="3"/>
            <a:r>
              <a:rPr lang="nl-NL" dirty="0" err="1"/>
              <a:t>compliancy</a:t>
            </a:r>
            <a:r>
              <a:rPr lang="nl-NL" dirty="0"/>
              <a:t> (ja, nee), testrapport (link)</a:t>
            </a:r>
          </a:p>
          <a:p>
            <a:pPr lvl="2"/>
            <a:r>
              <a:rPr lang="nl-NL" b="1" dirty="0"/>
              <a:t>+ Beheert</a:t>
            </a:r>
          </a:p>
          <a:p>
            <a:pPr lvl="3"/>
            <a:r>
              <a:rPr lang="nl-NL" dirty="0"/>
              <a:t>Bedrijfsobject</a:t>
            </a:r>
          </a:p>
          <a:p>
            <a:pPr lvl="2"/>
            <a:r>
              <a:rPr lang="nl-NL" b="1" dirty="0"/>
              <a:t>+ Raadpleegt</a:t>
            </a:r>
          </a:p>
          <a:p>
            <a:pPr lvl="3"/>
            <a:r>
              <a:rPr lang="nl-NL" dirty="0"/>
              <a:t>Bedrijfsobject</a:t>
            </a:r>
          </a:p>
          <a:p>
            <a:pPr lvl="1"/>
            <a:r>
              <a:rPr lang="nl-NL" b="1" dirty="0"/>
              <a:t>Bestaat uit (voor registreren, voor raadplegen ook  een kop ‘Is onderdeel van”)</a:t>
            </a:r>
          </a:p>
          <a:p>
            <a:pPr lvl="2"/>
            <a:r>
              <a:rPr lang="nl-NL" b="1" dirty="0"/>
              <a:t>+Applicatie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  <a:endParaRPr lang="nl-NL" b="1" dirty="0"/>
          </a:p>
          <a:p>
            <a:pPr lvl="2"/>
            <a:r>
              <a:rPr lang="nl-NL" b="1" dirty="0"/>
              <a:t>+Technologie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</a:p>
          <a:p>
            <a:pPr lvl="2"/>
            <a:r>
              <a:rPr lang="nl-NL" b="1" dirty="0"/>
              <a:t>+Hosting</a:t>
            </a:r>
          </a:p>
          <a:p>
            <a:pPr lvl="3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1"/>
            <a:r>
              <a:rPr lang="nl-NL" b="1" dirty="0"/>
              <a:t>+ Diensten </a:t>
            </a:r>
          </a:p>
          <a:p>
            <a:pPr lvl="2"/>
            <a:r>
              <a:rPr lang="nl-NL" dirty="0"/>
              <a:t>Functioneel beheer, Applicatiebeheer, Technisch beheer, Implementatieondersteuning, Opleidingen, </a:t>
            </a:r>
            <a:r>
              <a:rPr lang="nl-NL" dirty="0" err="1"/>
              <a:t>Licentiereseller</a:t>
            </a:r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C36314F-25E7-B7E3-A707-A882E2092C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600" b="1" dirty="0"/>
              <a:t>Open Webconcept</a:t>
            </a:r>
          </a:p>
          <a:p>
            <a:pPr marL="0" indent="0">
              <a:buNone/>
            </a:pPr>
            <a:r>
              <a:rPr lang="nl-NL" sz="1600" dirty="0"/>
              <a:t>Binnen het Open Webconcept werken we met bouwblokken die gemeenten kunnen gebruiken bij de realisatie van de digitale dienstverlening.  </a:t>
            </a:r>
            <a:r>
              <a:rPr lang="nl-NL" sz="1600" dirty="0">
                <a:latin typeface="Arial"/>
                <a:cs typeface="Arial"/>
              </a:rPr>
              <a:t>Beschrijving lang: bla die bla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400" dirty="0"/>
              <a:t>https://openwebconcept.nl/blog/27-open-source-gemeente-app-flexibele-digitale-dienstverlening-voor-iedere-gemeente </a:t>
            </a:r>
          </a:p>
          <a:p>
            <a:pPr marL="0" indent="0">
              <a:buNone/>
            </a:pPr>
            <a:r>
              <a:rPr lang="nl-NL" sz="2400" dirty="0"/>
              <a:t>Licentie: Open source ( EUPL? )</a:t>
            </a:r>
          </a:p>
          <a:p>
            <a:pPr marL="0" indent="0">
              <a:buNone/>
            </a:pPr>
            <a:r>
              <a:rPr lang="nl-NL" sz="1600" b="1" dirty="0"/>
              <a:t>Hosting</a:t>
            </a:r>
            <a:r>
              <a:rPr lang="nl-NL" sz="1600" dirty="0"/>
              <a:t>:</a:t>
            </a:r>
          </a:p>
          <a:p>
            <a:pPr lvl="1"/>
            <a:r>
              <a:rPr lang="nl-NL" sz="1400" dirty="0"/>
              <a:t>SaaS (EU wetgeving, rekencentrum in EU) </a:t>
            </a:r>
          </a:p>
          <a:p>
            <a:pPr lvl="1"/>
            <a:r>
              <a:rPr lang="nl-NL" sz="1400" dirty="0"/>
              <a:t>On </a:t>
            </a:r>
            <a:r>
              <a:rPr lang="nl-NL" sz="1400" dirty="0" err="1"/>
              <a:t>premises</a:t>
            </a:r>
            <a:endParaRPr lang="nl-NL" sz="1400" dirty="0"/>
          </a:p>
          <a:p>
            <a:pPr marL="0" indent="0">
              <a:buNone/>
            </a:pPr>
            <a:r>
              <a:rPr lang="nl-NL" sz="1600" b="1" dirty="0"/>
              <a:t>Versies:</a:t>
            </a:r>
          </a:p>
          <a:p>
            <a:pPr lvl="1"/>
            <a:r>
              <a:rPr lang="nl-NL" sz="1400" dirty="0"/>
              <a:t>Actueel</a:t>
            </a:r>
          </a:p>
          <a:p>
            <a:pPr lvl="1"/>
            <a:r>
              <a:rPr lang="nl-NL" sz="1400" dirty="0"/>
              <a:t>…</a:t>
            </a:r>
          </a:p>
          <a:p>
            <a:pPr marL="0" indent="0">
              <a:buNone/>
            </a:pPr>
            <a:r>
              <a:rPr lang="nl-NL" sz="1800" b="1" dirty="0"/>
              <a:t>GEMMA</a:t>
            </a:r>
          </a:p>
          <a:p>
            <a:r>
              <a:rPr lang="nl-NL" sz="1600" dirty="0"/>
              <a:t>Geschikt voor  (vereiste </a:t>
            </a:r>
            <a:r>
              <a:rPr lang="nl-NL" sz="1600" dirty="0" err="1"/>
              <a:t>kenrcomponenten</a:t>
            </a:r>
            <a:r>
              <a:rPr lang="nl-NL" sz="1600" dirty="0"/>
              <a:t> van de suite)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Gemeentelijke website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..</a:t>
            </a:r>
            <a:endParaRPr lang="nl-NL" sz="1400" dirty="0"/>
          </a:p>
          <a:p>
            <a:r>
              <a:rPr lang="nl-NL" sz="1600" dirty="0"/>
              <a:t>Ondersteund: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WCAG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…</a:t>
            </a:r>
            <a:endParaRPr lang="nl-NL" sz="1600" dirty="0"/>
          </a:p>
          <a:p>
            <a:r>
              <a:rPr lang="nl-NL" sz="1800" dirty="0"/>
              <a:t>Beheert</a:t>
            </a:r>
          </a:p>
          <a:p>
            <a:pPr lvl="1"/>
            <a:r>
              <a:rPr lang="nl-NL" sz="1600" dirty="0"/>
              <a:t>Producten</a:t>
            </a:r>
          </a:p>
          <a:p>
            <a:pPr lvl="1"/>
            <a:r>
              <a:rPr lang="nl-NL" sz="1600" dirty="0"/>
              <a:t>..</a:t>
            </a:r>
          </a:p>
          <a:p>
            <a:r>
              <a:rPr lang="nl-NL" sz="1800" dirty="0"/>
              <a:t>Raadpleegt</a:t>
            </a:r>
          </a:p>
          <a:p>
            <a:pPr lvl="1"/>
            <a:r>
              <a:rPr lang="nl-NL" sz="1600" dirty="0"/>
              <a:t>… </a:t>
            </a:r>
          </a:p>
          <a:p>
            <a:pPr lvl="1"/>
            <a:r>
              <a:rPr lang="nl-NL" sz="1600" dirty="0"/>
              <a:t>…</a:t>
            </a:r>
          </a:p>
          <a:p>
            <a:pPr marL="0" indent="0">
              <a:buNone/>
            </a:pPr>
            <a:r>
              <a:rPr lang="nl-NL" b="1" dirty="0"/>
              <a:t>Bestaat uit </a:t>
            </a:r>
          </a:p>
          <a:p>
            <a:r>
              <a:rPr lang="nl-NL" b="1" dirty="0"/>
              <a:t>Applicatie (bestaat deze applicatie uit meerdere zelfstandig te installeren onderdelen?)</a:t>
            </a:r>
          </a:p>
          <a:p>
            <a:pPr lvl="1"/>
            <a:r>
              <a:rPr lang="nl-NL" dirty="0"/>
              <a:t>Producten en diensten catalogus (</a:t>
            </a:r>
            <a:r>
              <a:rPr lang="nl-NL" dirty="0" err="1"/>
              <a:t>OpenPDC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Formulieren (</a:t>
            </a:r>
            <a:r>
              <a:rPr lang="nl-NL" dirty="0" err="1"/>
              <a:t>openPDD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Mijn omgeving (</a:t>
            </a:r>
            <a:r>
              <a:rPr lang="nl-NL" dirty="0" err="1"/>
              <a:t>OpenPDD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OpenPub</a:t>
            </a:r>
            <a:endParaRPr lang="nl-NL" dirty="0"/>
          </a:p>
          <a:p>
            <a:pPr lvl="1"/>
            <a:endParaRPr lang="nl-NL" dirty="0"/>
          </a:p>
          <a:p>
            <a:r>
              <a:rPr lang="nl-NL" b="1" dirty="0"/>
              <a:t>Technologie (welke technologie wordt gebruikt (relevant voor on-premisses)</a:t>
            </a:r>
          </a:p>
          <a:p>
            <a:pPr lvl="1"/>
            <a:r>
              <a:rPr lang="nl-NL" dirty="0" err="1"/>
              <a:t>Wordpress</a:t>
            </a:r>
            <a:endParaRPr lang="nl-NL" dirty="0"/>
          </a:p>
          <a:p>
            <a:pPr lvl="1"/>
            <a:r>
              <a:rPr lang="nl-NL" dirty="0"/>
              <a:t>Linux</a:t>
            </a:r>
          </a:p>
          <a:p>
            <a:pPr lvl="1"/>
            <a:r>
              <a:rPr lang="nl-NL" dirty="0"/>
              <a:t>..</a:t>
            </a:r>
          </a:p>
          <a:p>
            <a:r>
              <a:rPr lang="nl-NL" b="1" dirty="0"/>
              <a:t>Hosting (welke </a:t>
            </a:r>
            <a:r>
              <a:rPr lang="nl-NL" b="1" dirty="0" err="1"/>
              <a:t>cloud</a:t>
            </a:r>
            <a:r>
              <a:rPr lang="nl-NL" b="1" dirty="0"/>
              <a:t> provider wordt gebruikt)</a:t>
            </a:r>
          </a:p>
          <a:p>
            <a:pPr lvl="1"/>
            <a:r>
              <a:rPr lang="nl-NL" dirty="0"/>
              <a:t>- (door gemeente te organiseren)</a:t>
            </a:r>
          </a:p>
          <a:p>
            <a:pPr marL="0" indent="0">
              <a:buNone/>
            </a:pPr>
            <a:r>
              <a:rPr lang="nl-NL" b="1" dirty="0"/>
              <a:t>Diensten</a:t>
            </a:r>
          </a:p>
          <a:p>
            <a:pPr lvl="1"/>
            <a:r>
              <a:rPr lang="nl-NL" dirty="0"/>
              <a:t>-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886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08AD-D35C-86DD-A235-6506E0CE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2CD-A93F-CD06-CA75-568D45C6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Applicatie – Centric Burgerzaken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4186D9-20F8-426C-874C-23BE0D852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nl-NL" b="1" dirty="0"/>
              <a:t>Applicatie / Technologie / Hosting</a:t>
            </a:r>
          </a:p>
          <a:p>
            <a:pPr lvl="1"/>
            <a:r>
              <a:rPr lang="nl-NL" dirty="0"/>
              <a:t>Aanbiedersrol (</a:t>
            </a:r>
            <a:r>
              <a:rPr lang="nl-NL" b="1" dirty="0"/>
              <a:t>Eigenaar</a:t>
            </a:r>
            <a:r>
              <a:rPr lang="nl-NL" dirty="0"/>
              <a:t> / dienstverlener)</a:t>
            </a:r>
          </a:p>
          <a:p>
            <a:pPr lvl="1"/>
            <a:r>
              <a:rPr lang="nl-NL" dirty="0"/>
              <a:t>Type (Applicatie, Technologie, Hosting)</a:t>
            </a:r>
          </a:p>
          <a:p>
            <a:pPr lvl="1"/>
            <a:r>
              <a:rPr lang="nl-NL" dirty="0"/>
              <a:t>Naam (verplicht)</a:t>
            </a:r>
          </a:p>
          <a:p>
            <a:pPr lvl="1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URL (link naar productpagina)</a:t>
            </a:r>
          </a:p>
          <a:p>
            <a:pPr lvl="1"/>
            <a:r>
              <a:rPr lang="nl-NL" dirty="0"/>
              <a:t>Logo</a:t>
            </a:r>
          </a:p>
          <a:p>
            <a:pPr lvl="1"/>
            <a:r>
              <a:rPr lang="nl-NL" dirty="0"/>
              <a:t>Licentie (bij type Applicatie en Technologie) </a:t>
            </a:r>
          </a:p>
          <a:p>
            <a:pPr lvl="2"/>
            <a:r>
              <a:rPr lang="nl-NL" dirty="0"/>
              <a:t>Open Source licentie (</a:t>
            </a:r>
            <a:r>
              <a:rPr lang="de-DE" dirty="0"/>
              <a:t>MIT, GPLv3, Apache 2.0, MPL, </a:t>
            </a:r>
            <a:r>
              <a:rPr lang="nl-NL" dirty="0"/>
              <a:t>, …)</a:t>
            </a:r>
          </a:p>
          <a:p>
            <a:pPr lvl="2"/>
            <a:r>
              <a:rPr lang="nl-NL" dirty="0"/>
              <a:t>Closed Source licentie (Freeware, Microsoft EULA, Oracle License, Apple SLA, …)</a:t>
            </a:r>
          </a:p>
          <a:p>
            <a:pPr lvl="2"/>
            <a:r>
              <a:rPr lang="nl-NL" dirty="0"/>
              <a:t>Open/Closed licenties (GPL + commerciële licentie, ..)</a:t>
            </a:r>
          </a:p>
          <a:p>
            <a:pPr lvl="1"/>
            <a:r>
              <a:rPr lang="nl-NL" dirty="0"/>
              <a:t>Hosting door de leverancier? </a:t>
            </a:r>
          </a:p>
          <a:p>
            <a:pPr lvl="2"/>
            <a:r>
              <a:rPr lang="nl-NL" dirty="0"/>
              <a:t>SaaS (voor type Applicatie) -&gt;  één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 (bij type Applicatie en Technologie)  -&gt; één of meer versies</a:t>
            </a:r>
          </a:p>
          <a:p>
            <a:pPr lvl="2"/>
            <a:r>
              <a:rPr lang="nl-NL" dirty="0"/>
              <a:t>PaaS/IaaS  (voor type Technologie) - &gt;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1"/>
            <a:r>
              <a:rPr lang="nl-NL" b="1" dirty="0"/>
              <a:t>+ Versies</a:t>
            </a:r>
          </a:p>
          <a:p>
            <a:pPr lvl="2"/>
            <a:r>
              <a:rPr lang="nl-NL" dirty="0"/>
              <a:t>Naam (default ‘Actuele versie’)</a:t>
            </a:r>
          </a:p>
          <a:p>
            <a:pPr lvl="2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b="1" dirty="0"/>
              <a:t>+ Status  en startdatum </a:t>
            </a:r>
            <a:r>
              <a:rPr lang="nl-NL" dirty="0"/>
              <a:t>(in ontwikkeling, in gebruik, einde ondersteuning, teruggetrokken)</a:t>
            </a:r>
          </a:p>
          <a:p>
            <a:pPr lvl="3"/>
            <a:r>
              <a:rPr lang="nl-NL" dirty="0"/>
              <a:t>Status, Start status (tevens publicatiedatum status)</a:t>
            </a:r>
          </a:p>
          <a:p>
            <a:pPr lvl="1"/>
            <a:r>
              <a:rPr lang="nl-NL" b="1" dirty="0"/>
              <a:t>GEMMA</a:t>
            </a:r>
          </a:p>
          <a:p>
            <a:pPr lvl="2"/>
            <a:r>
              <a:rPr lang="nl-NL" b="1" dirty="0"/>
              <a:t>+ Geschikt voor  </a:t>
            </a:r>
          </a:p>
          <a:p>
            <a:pPr lvl="3"/>
            <a:r>
              <a:rPr lang="nl-NL" dirty="0"/>
              <a:t>Referentiecomponenten</a:t>
            </a:r>
          </a:p>
          <a:p>
            <a:pPr lvl="3"/>
            <a:r>
              <a:rPr lang="nl-NL" dirty="0"/>
              <a:t>Technologiecomponenten</a:t>
            </a:r>
          </a:p>
          <a:p>
            <a:pPr lvl="2"/>
            <a:r>
              <a:rPr lang="nl-NL" b="1" dirty="0"/>
              <a:t>+ Ondersteund</a:t>
            </a:r>
          </a:p>
          <a:p>
            <a:pPr lvl="3"/>
            <a:r>
              <a:rPr lang="nl-NL" dirty="0"/>
              <a:t>Standaardversie</a:t>
            </a:r>
          </a:p>
          <a:p>
            <a:pPr lvl="3"/>
            <a:r>
              <a:rPr lang="nl-NL" dirty="0" err="1"/>
              <a:t>compliancy</a:t>
            </a:r>
            <a:r>
              <a:rPr lang="nl-NL" dirty="0"/>
              <a:t> (ja, nee), testrapport (link)</a:t>
            </a:r>
          </a:p>
          <a:p>
            <a:pPr lvl="2"/>
            <a:r>
              <a:rPr lang="nl-NL" b="1" dirty="0"/>
              <a:t>+ Beheert</a:t>
            </a:r>
          </a:p>
          <a:p>
            <a:pPr lvl="3"/>
            <a:r>
              <a:rPr lang="nl-NL" dirty="0"/>
              <a:t>Bedrijfsobject</a:t>
            </a:r>
          </a:p>
          <a:p>
            <a:pPr lvl="2"/>
            <a:r>
              <a:rPr lang="nl-NL" b="1" dirty="0"/>
              <a:t>+ Raadpleegt</a:t>
            </a:r>
          </a:p>
          <a:p>
            <a:pPr lvl="3"/>
            <a:r>
              <a:rPr lang="nl-NL" dirty="0"/>
              <a:t>Bedrijfsobject</a:t>
            </a:r>
          </a:p>
          <a:p>
            <a:pPr lvl="1"/>
            <a:r>
              <a:rPr lang="nl-NL" b="1" dirty="0"/>
              <a:t>Bestaat uit (voor registreren, voor raadplegen ook  een kop ‘Is onderdeel van”)</a:t>
            </a:r>
          </a:p>
          <a:p>
            <a:pPr lvl="2"/>
            <a:r>
              <a:rPr lang="nl-NL" b="1" dirty="0"/>
              <a:t>+Applicatie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  <a:endParaRPr lang="nl-NL" b="1" dirty="0"/>
          </a:p>
          <a:p>
            <a:pPr lvl="2"/>
            <a:r>
              <a:rPr lang="nl-NL" b="1" dirty="0"/>
              <a:t>+Technologie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</a:p>
          <a:p>
            <a:pPr lvl="2"/>
            <a:r>
              <a:rPr lang="nl-NL" b="1" dirty="0"/>
              <a:t>+Hosting</a:t>
            </a:r>
          </a:p>
          <a:p>
            <a:pPr lvl="3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1"/>
            <a:r>
              <a:rPr lang="nl-NL" b="1" dirty="0"/>
              <a:t>+ Diensten </a:t>
            </a:r>
          </a:p>
          <a:p>
            <a:pPr lvl="2"/>
            <a:r>
              <a:rPr lang="nl-NL" dirty="0"/>
              <a:t>Functioneel beheer, Applicatiebeheer, Technisch beheer, Implementatieondersteuning, Opleidingen, </a:t>
            </a:r>
            <a:r>
              <a:rPr lang="nl-NL" dirty="0" err="1"/>
              <a:t>Licentiereseller</a:t>
            </a:r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8B25A4C-D3A9-E04F-74CC-9F73998F3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600" b="1" dirty="0"/>
              <a:t>Centric Burgerzaken</a:t>
            </a:r>
          </a:p>
          <a:p>
            <a:pPr marL="0" indent="0">
              <a:buNone/>
            </a:pPr>
            <a:r>
              <a:rPr lang="nl-NL" sz="1600" dirty="0"/>
              <a:t>de complete oplossing waarmee je eenvoudig en op gebruiksvriendelijke wijze álle voorkomende burgerzaken uitvoert.</a:t>
            </a:r>
          </a:p>
          <a:p>
            <a:pPr marL="0" indent="0">
              <a:buNone/>
            </a:pPr>
            <a:r>
              <a:rPr lang="nl-NL" sz="1600" dirty="0">
                <a:latin typeface="Arial"/>
                <a:cs typeface="Arial"/>
              </a:rPr>
              <a:t>Beschrijving lang: bla die bla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nl-NL" sz="2400" dirty="0"/>
              <a:t>https://centric.eu/nl/it-oplossingen-overheid/gemeentelijke-dienstverlening/burgerzaken/</a:t>
            </a:r>
          </a:p>
          <a:p>
            <a:pPr marL="0" indent="0">
              <a:buNone/>
            </a:pPr>
            <a:r>
              <a:rPr lang="nl-NL" sz="2400" dirty="0"/>
              <a:t>Licentie: Closed source ( </a:t>
            </a:r>
            <a:r>
              <a:rPr lang="nl-NL" sz="2400" dirty="0" err="1"/>
              <a:t>centric</a:t>
            </a:r>
            <a:r>
              <a:rPr lang="nl-NL" sz="2400" dirty="0"/>
              <a:t> licentie? )</a:t>
            </a:r>
          </a:p>
          <a:p>
            <a:pPr marL="0" indent="0">
              <a:buNone/>
            </a:pPr>
            <a:r>
              <a:rPr lang="nl-NL" sz="1600" b="1" dirty="0"/>
              <a:t>Hosting</a:t>
            </a:r>
            <a:r>
              <a:rPr lang="nl-NL" sz="1600" dirty="0"/>
              <a:t>:</a:t>
            </a:r>
          </a:p>
          <a:p>
            <a:pPr lvl="1"/>
            <a:r>
              <a:rPr lang="nl-NL" sz="1400" dirty="0"/>
              <a:t>SaaS (EU wetgeving, rekencentrum in EU) </a:t>
            </a:r>
          </a:p>
          <a:p>
            <a:pPr marL="0" indent="0">
              <a:buNone/>
            </a:pPr>
            <a:r>
              <a:rPr lang="nl-NL" sz="1600" b="1" dirty="0"/>
              <a:t>Versies:</a:t>
            </a:r>
          </a:p>
          <a:p>
            <a:pPr lvl="1"/>
            <a:r>
              <a:rPr lang="nl-NL" sz="1400" dirty="0"/>
              <a:t>Actueel</a:t>
            </a:r>
          </a:p>
          <a:p>
            <a:pPr lvl="1"/>
            <a:r>
              <a:rPr lang="nl-NL" sz="1400" dirty="0"/>
              <a:t>…</a:t>
            </a:r>
          </a:p>
          <a:p>
            <a:pPr marL="0" indent="0">
              <a:buNone/>
            </a:pPr>
            <a:r>
              <a:rPr lang="nl-NL" sz="1800" b="1" dirty="0"/>
              <a:t>GEMMA</a:t>
            </a:r>
          </a:p>
          <a:p>
            <a:r>
              <a:rPr lang="nl-NL" sz="1600" dirty="0"/>
              <a:t>Geschikt voor  (vereiste </a:t>
            </a:r>
            <a:r>
              <a:rPr lang="nl-NL" sz="1600" dirty="0" err="1"/>
              <a:t>kenrcomponenten</a:t>
            </a:r>
            <a:r>
              <a:rPr lang="nl-NL" sz="1600" dirty="0"/>
              <a:t> van de suite)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Burgerzaken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..</a:t>
            </a:r>
            <a:endParaRPr lang="nl-NL" sz="1400" dirty="0"/>
          </a:p>
          <a:p>
            <a:r>
              <a:rPr lang="nl-NL" sz="1600" dirty="0"/>
              <a:t>Ondersteund: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GBA LO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…</a:t>
            </a:r>
            <a:endParaRPr lang="nl-NL" sz="1600" dirty="0"/>
          </a:p>
          <a:p>
            <a:r>
              <a:rPr lang="nl-NL" sz="1800" dirty="0"/>
              <a:t>Beheert</a:t>
            </a:r>
          </a:p>
          <a:p>
            <a:pPr lvl="1"/>
            <a:r>
              <a:rPr lang="nl-NL" sz="1600" dirty="0"/>
              <a:t>Personen</a:t>
            </a:r>
          </a:p>
          <a:p>
            <a:pPr lvl="1"/>
            <a:r>
              <a:rPr lang="nl-NL" sz="1600" dirty="0"/>
              <a:t>..</a:t>
            </a:r>
          </a:p>
          <a:p>
            <a:r>
              <a:rPr lang="nl-NL" sz="1800" dirty="0"/>
              <a:t>Raadpleegt</a:t>
            </a:r>
          </a:p>
          <a:p>
            <a:pPr lvl="1"/>
            <a:r>
              <a:rPr lang="nl-NL" sz="1600" dirty="0"/>
              <a:t>…</a:t>
            </a:r>
          </a:p>
          <a:p>
            <a:pPr marL="0" indent="0">
              <a:buNone/>
            </a:pPr>
            <a:r>
              <a:rPr lang="nl-NL" b="1" dirty="0"/>
              <a:t>Bestaat uit </a:t>
            </a:r>
          </a:p>
          <a:p>
            <a:r>
              <a:rPr lang="nl-NL" b="1" dirty="0"/>
              <a:t>Applicatie (bestaat deze applicatie uit meerdere zelfstandig te installeren onderdelen?)</a:t>
            </a:r>
          </a:p>
          <a:p>
            <a:pPr lvl="1"/>
            <a:r>
              <a:rPr lang="nl-NL" dirty="0" err="1"/>
              <a:t>eDiensten</a:t>
            </a:r>
            <a:endParaRPr lang="nl-NL" dirty="0"/>
          </a:p>
          <a:p>
            <a:pPr lvl="1"/>
            <a:r>
              <a:rPr lang="nl-NL" dirty="0"/>
              <a:t>Module Inzicht</a:t>
            </a:r>
          </a:p>
          <a:p>
            <a:pPr lvl="1"/>
            <a:r>
              <a:rPr lang="nl-NL" dirty="0"/>
              <a:t>Verkiezingen</a:t>
            </a:r>
          </a:p>
          <a:p>
            <a:pPr lvl="1"/>
            <a:r>
              <a:rPr lang="nl-NL" dirty="0"/>
              <a:t>Uittreksels BRP</a:t>
            </a:r>
          </a:p>
          <a:p>
            <a:pPr lvl="1"/>
            <a:r>
              <a:rPr lang="nl-NL" dirty="0"/>
              <a:t>..</a:t>
            </a:r>
          </a:p>
          <a:p>
            <a:r>
              <a:rPr lang="nl-NL" b="1" dirty="0"/>
              <a:t>Technologie (welke technologie wordt gebruikt (relevant voor on-premisses)</a:t>
            </a:r>
          </a:p>
          <a:p>
            <a:pPr lvl="1"/>
            <a:r>
              <a:rPr lang="nl-NL" dirty="0"/>
              <a:t>??</a:t>
            </a:r>
          </a:p>
          <a:p>
            <a:pPr lvl="1"/>
            <a:r>
              <a:rPr lang="nl-NL" dirty="0"/>
              <a:t>..</a:t>
            </a:r>
          </a:p>
          <a:p>
            <a:r>
              <a:rPr lang="nl-NL" b="1" dirty="0"/>
              <a:t>Hosting (welke </a:t>
            </a:r>
            <a:r>
              <a:rPr lang="nl-NL" b="1" dirty="0" err="1"/>
              <a:t>cloud</a:t>
            </a:r>
            <a:r>
              <a:rPr lang="nl-NL" b="1" dirty="0"/>
              <a:t> provider wordt gebruikt)</a:t>
            </a:r>
          </a:p>
          <a:p>
            <a:pPr lvl="1"/>
            <a:r>
              <a:rPr lang="nl-NL" dirty="0"/>
              <a:t>Centric </a:t>
            </a:r>
            <a:r>
              <a:rPr lang="nl-NL" dirty="0" err="1"/>
              <a:t>cloud</a:t>
            </a:r>
            <a:r>
              <a:rPr lang="nl-NL" dirty="0"/>
              <a:t>??</a:t>
            </a:r>
          </a:p>
          <a:p>
            <a:pPr marL="0" indent="0">
              <a:buNone/>
            </a:pPr>
            <a:r>
              <a:rPr lang="nl-NL" b="1" dirty="0"/>
              <a:t>Diensten</a:t>
            </a:r>
          </a:p>
          <a:p>
            <a:pPr lvl="1"/>
            <a:r>
              <a:rPr lang="nl-NL" dirty="0"/>
              <a:t>Implementatieondersteuning</a:t>
            </a:r>
          </a:p>
          <a:p>
            <a:pPr lvl="1"/>
            <a:r>
              <a:rPr lang="nl-NL" sz="1800" dirty="0"/>
              <a:t>Opleidingen</a:t>
            </a:r>
          </a:p>
        </p:txBody>
      </p:sp>
    </p:spTree>
    <p:extLst>
      <p:ext uri="{BB962C8B-B14F-4D97-AF65-F5344CB8AC3E}">
        <p14:creationId xmlns:p14="http://schemas.microsoft.com/office/powerpoint/2010/main" val="308245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EA09-0A16-75CD-00CC-BAF2B0C3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020BF-54FA-38C6-C404-D6513949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Applicatie – Open Webconcept </a:t>
            </a:r>
            <a:r>
              <a:rPr lang="nl-NL" dirty="0" err="1">
                <a:solidFill>
                  <a:schemeClr val="bg1"/>
                </a:solidFill>
              </a:rPr>
              <a:t>OpenPDC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01886B-8BB0-A5DC-A241-7BD7DF5E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nl-NL" b="1" dirty="0"/>
              <a:t>Applicatie / Technologie / Hosting</a:t>
            </a:r>
          </a:p>
          <a:p>
            <a:pPr lvl="1"/>
            <a:r>
              <a:rPr lang="nl-NL" dirty="0"/>
              <a:t>Aanbiedersrol (</a:t>
            </a:r>
            <a:r>
              <a:rPr lang="nl-NL" b="1" dirty="0"/>
              <a:t>Eigenaar</a:t>
            </a:r>
            <a:r>
              <a:rPr lang="nl-NL" dirty="0"/>
              <a:t> / dienstverlener)</a:t>
            </a:r>
          </a:p>
          <a:p>
            <a:pPr lvl="1"/>
            <a:r>
              <a:rPr lang="nl-NL" dirty="0"/>
              <a:t>Type (Applicatie, Technologie, Hosting)</a:t>
            </a:r>
          </a:p>
          <a:p>
            <a:pPr lvl="1"/>
            <a:r>
              <a:rPr lang="nl-NL" dirty="0"/>
              <a:t>Naam (verplicht)</a:t>
            </a:r>
          </a:p>
          <a:p>
            <a:pPr lvl="1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URL (link naar productpagina)</a:t>
            </a:r>
          </a:p>
          <a:p>
            <a:pPr lvl="1"/>
            <a:r>
              <a:rPr lang="nl-NL" dirty="0"/>
              <a:t>Logo</a:t>
            </a:r>
          </a:p>
          <a:p>
            <a:pPr lvl="1"/>
            <a:r>
              <a:rPr lang="nl-NL" dirty="0"/>
              <a:t>Licentie (bij type Applicatie en Technologie) </a:t>
            </a:r>
          </a:p>
          <a:p>
            <a:pPr lvl="2"/>
            <a:r>
              <a:rPr lang="nl-NL" dirty="0"/>
              <a:t>Open Source licentie (</a:t>
            </a:r>
            <a:r>
              <a:rPr lang="de-DE" dirty="0"/>
              <a:t>MIT, GPLv3, Apache 2.0, MPL, </a:t>
            </a:r>
            <a:r>
              <a:rPr lang="nl-NL" dirty="0"/>
              <a:t>, …)</a:t>
            </a:r>
          </a:p>
          <a:p>
            <a:pPr lvl="2"/>
            <a:r>
              <a:rPr lang="nl-NL" dirty="0"/>
              <a:t>Closed Source licentie (Freeware, Microsoft EULA, Oracle License, Apple SLA, …)</a:t>
            </a:r>
          </a:p>
          <a:p>
            <a:pPr lvl="2"/>
            <a:r>
              <a:rPr lang="nl-NL" dirty="0"/>
              <a:t>Open/Closed licenties (GPL + commerciële licentie, ..)</a:t>
            </a:r>
          </a:p>
          <a:p>
            <a:pPr lvl="1"/>
            <a:r>
              <a:rPr lang="nl-NL" dirty="0"/>
              <a:t>Hosting door de leverancier? </a:t>
            </a:r>
          </a:p>
          <a:p>
            <a:pPr lvl="2"/>
            <a:r>
              <a:rPr lang="nl-NL" dirty="0"/>
              <a:t>SaaS (voor type Applicatie) -&gt;  één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r>
              <a:rPr lang="nl-NL" dirty="0"/>
              <a:t>  (bij type Applicatie en Technologie)  -&gt; één of meer versies</a:t>
            </a:r>
          </a:p>
          <a:p>
            <a:pPr lvl="2"/>
            <a:r>
              <a:rPr lang="nl-NL" dirty="0"/>
              <a:t>PaaS/IaaS  (voor type Technologie) - &gt; versie actueel met default status in gebruik</a:t>
            </a:r>
          </a:p>
          <a:p>
            <a:pPr lvl="3"/>
            <a:r>
              <a:rPr lang="nl-NL" dirty="0"/>
              <a:t>Hosting jurisdictie en locatie (bij type hosting)  (EU en EU DC, EU en US DC, US en EU DC, US en US DC)</a:t>
            </a:r>
          </a:p>
          <a:p>
            <a:pPr lvl="1"/>
            <a:r>
              <a:rPr lang="nl-NL" b="1" dirty="0"/>
              <a:t>+ Versies</a:t>
            </a:r>
          </a:p>
          <a:p>
            <a:pPr lvl="2"/>
            <a:r>
              <a:rPr lang="nl-NL" dirty="0"/>
              <a:t>Naam (default ‘Actuele versie’)</a:t>
            </a:r>
          </a:p>
          <a:p>
            <a:pPr lvl="2"/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pPr lvl="2"/>
            <a:r>
              <a:rPr lang="nl-NL" b="1" dirty="0"/>
              <a:t>+ Status  en startdatum </a:t>
            </a:r>
            <a:r>
              <a:rPr lang="nl-NL" dirty="0"/>
              <a:t>(in ontwikkeling, in gebruik, einde ondersteuning, teruggetrokken)</a:t>
            </a:r>
          </a:p>
          <a:p>
            <a:pPr lvl="3"/>
            <a:r>
              <a:rPr lang="nl-NL" dirty="0"/>
              <a:t>Status, Start status (tevens publicatiedatum status)</a:t>
            </a:r>
          </a:p>
          <a:p>
            <a:pPr lvl="1"/>
            <a:r>
              <a:rPr lang="nl-NL" b="1" dirty="0"/>
              <a:t>GEMMA</a:t>
            </a:r>
          </a:p>
          <a:p>
            <a:pPr lvl="2"/>
            <a:r>
              <a:rPr lang="nl-NL" b="1" dirty="0"/>
              <a:t>+ Geschikt voor  </a:t>
            </a:r>
          </a:p>
          <a:p>
            <a:pPr lvl="3"/>
            <a:r>
              <a:rPr lang="nl-NL" dirty="0"/>
              <a:t>Referentiecomponenten</a:t>
            </a:r>
          </a:p>
          <a:p>
            <a:pPr lvl="3"/>
            <a:r>
              <a:rPr lang="nl-NL" dirty="0"/>
              <a:t>Technologiecomponenten</a:t>
            </a:r>
          </a:p>
          <a:p>
            <a:pPr lvl="2"/>
            <a:r>
              <a:rPr lang="nl-NL" b="1" dirty="0"/>
              <a:t>+ Ondersteund</a:t>
            </a:r>
          </a:p>
          <a:p>
            <a:pPr lvl="3"/>
            <a:r>
              <a:rPr lang="nl-NL" dirty="0"/>
              <a:t>Standaardversie</a:t>
            </a:r>
          </a:p>
          <a:p>
            <a:pPr lvl="3"/>
            <a:r>
              <a:rPr lang="nl-NL" dirty="0" err="1"/>
              <a:t>compliancy</a:t>
            </a:r>
            <a:r>
              <a:rPr lang="nl-NL" dirty="0"/>
              <a:t> (ja, nee), testrapport (link)</a:t>
            </a:r>
          </a:p>
          <a:p>
            <a:pPr lvl="2"/>
            <a:r>
              <a:rPr lang="nl-NL" b="1" dirty="0"/>
              <a:t>+ Beheert</a:t>
            </a:r>
          </a:p>
          <a:p>
            <a:pPr lvl="3"/>
            <a:r>
              <a:rPr lang="nl-NL" dirty="0"/>
              <a:t>Bedrijfsobject</a:t>
            </a:r>
          </a:p>
          <a:p>
            <a:pPr lvl="2"/>
            <a:r>
              <a:rPr lang="nl-NL" b="1" dirty="0"/>
              <a:t>+ Raadpleegt</a:t>
            </a:r>
          </a:p>
          <a:p>
            <a:pPr lvl="3"/>
            <a:r>
              <a:rPr lang="nl-NL" dirty="0"/>
              <a:t>Bedrijfsobject</a:t>
            </a:r>
          </a:p>
          <a:p>
            <a:pPr lvl="1"/>
            <a:r>
              <a:rPr lang="nl-NL" b="1" dirty="0"/>
              <a:t>Bestaat uit (voor registreren, voor raadplegen ook  een kop ‘Is onderdeel van”)</a:t>
            </a:r>
          </a:p>
          <a:p>
            <a:pPr lvl="2"/>
            <a:r>
              <a:rPr lang="nl-NL" b="1" dirty="0"/>
              <a:t>+Applicatie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  <a:endParaRPr lang="nl-NL" b="1" dirty="0"/>
          </a:p>
          <a:p>
            <a:pPr lvl="2"/>
            <a:r>
              <a:rPr lang="nl-NL" b="1" dirty="0"/>
              <a:t>+Technologie</a:t>
            </a:r>
          </a:p>
          <a:p>
            <a:pPr lvl="3"/>
            <a:r>
              <a:rPr lang="nl-NL" dirty="0"/>
              <a:t>Link naar voorziening van type </a:t>
            </a:r>
            <a:r>
              <a:rPr lang="nl-NL" dirty="0" err="1"/>
              <a:t>Technologei</a:t>
            </a:r>
            <a:r>
              <a:rPr lang="nl-NL" dirty="0"/>
              <a:t> (</a:t>
            </a:r>
            <a:r>
              <a:rPr lang="nl-NL" dirty="0" err="1"/>
              <a:t>Wordpress</a:t>
            </a:r>
            <a:r>
              <a:rPr lang="nl-NL" dirty="0"/>
              <a:t>, </a:t>
            </a:r>
            <a:r>
              <a:rPr lang="nl-NL" dirty="0" err="1"/>
              <a:t>MySQL</a:t>
            </a:r>
            <a:r>
              <a:rPr lang="nl-NL" dirty="0"/>
              <a:t>, ..)</a:t>
            </a:r>
          </a:p>
          <a:p>
            <a:pPr lvl="2"/>
            <a:r>
              <a:rPr lang="nl-NL" b="1" dirty="0"/>
              <a:t>+Hosting</a:t>
            </a:r>
          </a:p>
          <a:p>
            <a:pPr lvl="3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1"/>
            <a:r>
              <a:rPr lang="nl-NL" b="1" dirty="0"/>
              <a:t>+ Diensten </a:t>
            </a:r>
          </a:p>
          <a:p>
            <a:pPr lvl="2"/>
            <a:r>
              <a:rPr lang="nl-NL" dirty="0"/>
              <a:t>Functioneel beheer, Applicatiebeheer, Technisch beheer, Implementatieondersteuning, Opleidingen, </a:t>
            </a:r>
            <a:r>
              <a:rPr lang="nl-NL" dirty="0" err="1"/>
              <a:t>Licentiereseller</a:t>
            </a:r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00E0B9-2236-2C94-36DA-F626A7433A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nl-NL" sz="1600" b="1" dirty="0"/>
              <a:t>Producten en Diensten Catalogus (</a:t>
            </a:r>
            <a:r>
              <a:rPr lang="nl-NL" sz="1600" b="1" dirty="0" err="1"/>
              <a:t>OpenPDC</a:t>
            </a:r>
            <a:r>
              <a:rPr lang="nl-NL" sz="1600" b="1" dirty="0"/>
              <a:t>)</a:t>
            </a:r>
          </a:p>
          <a:p>
            <a:pPr marL="0" indent="0">
              <a:buNone/>
            </a:pPr>
            <a:r>
              <a:rPr lang="nl-NL" sz="1600" dirty="0"/>
              <a:t>Bouwblok voor het registreren van </a:t>
            </a:r>
            <a:r>
              <a:rPr lang="nl-NL" sz="1600" dirty="0" err="1"/>
              <a:t>webcontent</a:t>
            </a:r>
            <a:r>
              <a:rPr lang="nl-NL" sz="1600" dirty="0"/>
              <a:t> over producten en diensten. </a:t>
            </a:r>
          </a:p>
          <a:p>
            <a:pPr marL="0" indent="0">
              <a:buNone/>
            </a:pPr>
            <a:r>
              <a:rPr lang="nl-NL" sz="2400" dirty="0"/>
              <a:t>https://openwebconcept.nl/blog/14-wat-is-de-producten-en-diensten-catalogus-openpdc</a:t>
            </a:r>
          </a:p>
          <a:p>
            <a:pPr marL="0" indent="0">
              <a:buNone/>
            </a:pPr>
            <a:r>
              <a:rPr lang="nl-NL" sz="2400" dirty="0"/>
              <a:t>Licentie: Open source ( EUPL? )</a:t>
            </a:r>
          </a:p>
          <a:p>
            <a:pPr marL="0" indent="0">
              <a:buNone/>
            </a:pPr>
            <a:r>
              <a:rPr lang="nl-NL" sz="1600" b="1" dirty="0"/>
              <a:t>Hosting</a:t>
            </a:r>
            <a:r>
              <a:rPr lang="nl-NL" sz="1600" dirty="0"/>
              <a:t>:</a:t>
            </a:r>
          </a:p>
          <a:p>
            <a:pPr lvl="1"/>
            <a:r>
              <a:rPr lang="nl-NL" sz="1400" dirty="0"/>
              <a:t>SaaS (EU wetgeving, rekencentrum in EU) </a:t>
            </a:r>
          </a:p>
          <a:p>
            <a:pPr lvl="1"/>
            <a:r>
              <a:rPr lang="nl-NL" sz="1400" dirty="0"/>
              <a:t>On </a:t>
            </a:r>
            <a:r>
              <a:rPr lang="nl-NL" sz="1400" dirty="0" err="1"/>
              <a:t>premises</a:t>
            </a:r>
            <a:endParaRPr lang="nl-NL" sz="1400" dirty="0"/>
          </a:p>
          <a:p>
            <a:pPr marL="0" indent="0">
              <a:buNone/>
            </a:pPr>
            <a:r>
              <a:rPr lang="nl-NL" sz="1600" b="1" dirty="0"/>
              <a:t>Versies:</a:t>
            </a:r>
          </a:p>
          <a:p>
            <a:pPr lvl="1"/>
            <a:r>
              <a:rPr lang="nl-NL" sz="1400" dirty="0"/>
              <a:t>Actueel</a:t>
            </a:r>
          </a:p>
          <a:p>
            <a:pPr lvl="1"/>
            <a:r>
              <a:rPr lang="nl-NL" sz="1400" dirty="0"/>
              <a:t>…</a:t>
            </a:r>
          </a:p>
          <a:p>
            <a:pPr marL="0" indent="0">
              <a:buNone/>
            </a:pPr>
            <a:r>
              <a:rPr lang="nl-NL" sz="1800" b="1" dirty="0"/>
              <a:t>GEMMA</a:t>
            </a:r>
          </a:p>
          <a:p>
            <a:r>
              <a:rPr lang="nl-NL" sz="1600" dirty="0"/>
              <a:t>Geschikt voor  (vereiste </a:t>
            </a:r>
            <a:r>
              <a:rPr lang="nl-NL" sz="1600" dirty="0" err="1"/>
              <a:t>kenrcomponenten</a:t>
            </a:r>
            <a:r>
              <a:rPr lang="nl-NL" sz="1600" dirty="0"/>
              <a:t> van de suite)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Gemeentelijke website</a:t>
            </a:r>
          </a:p>
          <a:p>
            <a:pPr lvl="1"/>
            <a:r>
              <a:rPr lang="nl-NL" sz="1400" dirty="0">
                <a:solidFill>
                  <a:srgbClr val="000000"/>
                </a:solidFill>
                <a:ea typeface="+mn-lt"/>
                <a:cs typeface="+mn-lt"/>
              </a:rPr>
              <a:t>..</a:t>
            </a:r>
            <a:endParaRPr lang="nl-NL" sz="1400" dirty="0"/>
          </a:p>
          <a:p>
            <a:r>
              <a:rPr lang="nl-NL" sz="1600" dirty="0"/>
              <a:t>Ondersteund: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WCAG</a:t>
            </a:r>
          </a:p>
          <a:p>
            <a:pPr lvl="1"/>
            <a:r>
              <a:rPr lang="nl-NL" sz="1400" dirty="0">
                <a:ea typeface="+mn-lt"/>
                <a:cs typeface="+mn-lt"/>
              </a:rPr>
              <a:t>…</a:t>
            </a:r>
            <a:endParaRPr lang="nl-NL" sz="1600" dirty="0"/>
          </a:p>
          <a:p>
            <a:r>
              <a:rPr lang="nl-NL" sz="1800" dirty="0"/>
              <a:t>Beheert</a:t>
            </a:r>
          </a:p>
          <a:p>
            <a:pPr lvl="1"/>
            <a:r>
              <a:rPr lang="nl-NL" sz="1600" dirty="0"/>
              <a:t>Producten</a:t>
            </a:r>
          </a:p>
          <a:p>
            <a:pPr lvl="1"/>
            <a:r>
              <a:rPr lang="nl-NL" sz="1600" dirty="0"/>
              <a:t>..</a:t>
            </a:r>
          </a:p>
          <a:p>
            <a:r>
              <a:rPr lang="nl-NL" sz="1800" dirty="0"/>
              <a:t>Raadpleegt</a:t>
            </a:r>
          </a:p>
          <a:p>
            <a:pPr lvl="1"/>
            <a:r>
              <a:rPr lang="nl-NL" sz="1600" dirty="0"/>
              <a:t>… </a:t>
            </a:r>
          </a:p>
          <a:p>
            <a:pPr lvl="1"/>
            <a:r>
              <a:rPr lang="nl-NL" sz="1600" dirty="0"/>
              <a:t>…</a:t>
            </a:r>
          </a:p>
          <a:p>
            <a:pPr marL="0" indent="0">
              <a:buNone/>
            </a:pPr>
            <a:r>
              <a:rPr lang="nl-NL" b="1" dirty="0"/>
              <a:t>Is onderdeel van</a:t>
            </a:r>
          </a:p>
          <a:p>
            <a:r>
              <a:rPr lang="nl-NL" b="1" dirty="0"/>
              <a:t>Applicatie (is deze applicatie onderdeel van een suite?)</a:t>
            </a:r>
          </a:p>
          <a:p>
            <a:pPr lvl="1"/>
            <a:r>
              <a:rPr lang="nl-NL" dirty="0"/>
              <a:t>Open Webconcept</a:t>
            </a:r>
          </a:p>
          <a:p>
            <a:r>
              <a:rPr lang="nl-NL" b="1" dirty="0"/>
              <a:t>Technologie (welke technologie wordt gebruikt (relevant voor on-premisses)</a:t>
            </a:r>
          </a:p>
          <a:p>
            <a:pPr lvl="1"/>
            <a:r>
              <a:rPr lang="nl-NL" dirty="0" err="1"/>
              <a:t>Wordpress</a:t>
            </a:r>
            <a:endParaRPr lang="nl-NL" dirty="0"/>
          </a:p>
          <a:p>
            <a:pPr lvl="1"/>
            <a:r>
              <a:rPr lang="nl-NL" dirty="0"/>
              <a:t>Linux</a:t>
            </a:r>
          </a:p>
          <a:p>
            <a:pPr lvl="1"/>
            <a:r>
              <a:rPr lang="nl-NL" dirty="0"/>
              <a:t>..</a:t>
            </a:r>
          </a:p>
          <a:p>
            <a:r>
              <a:rPr lang="nl-NL" b="1" dirty="0"/>
              <a:t>Hosting (welke </a:t>
            </a:r>
            <a:r>
              <a:rPr lang="nl-NL" b="1" dirty="0" err="1"/>
              <a:t>cloud</a:t>
            </a:r>
            <a:r>
              <a:rPr lang="nl-NL" b="1" dirty="0"/>
              <a:t> provider wordt gebruikt)</a:t>
            </a:r>
          </a:p>
          <a:p>
            <a:pPr lvl="1"/>
            <a:r>
              <a:rPr lang="nl-NL" dirty="0"/>
              <a:t>- (door gemeente te organiseren)</a:t>
            </a:r>
          </a:p>
          <a:p>
            <a:pPr marL="0" indent="0">
              <a:buNone/>
            </a:pPr>
            <a:r>
              <a:rPr lang="nl-NL" b="1" dirty="0"/>
              <a:t>Diensten</a:t>
            </a:r>
          </a:p>
          <a:p>
            <a:pPr lvl="1"/>
            <a:r>
              <a:rPr lang="nl-NL" dirty="0"/>
              <a:t>-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36647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71DF6E-0DBF-4F13-8AEF-75870A61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Aanbod</a:t>
            </a:r>
            <a:r>
              <a:rPr lang="en-US" dirty="0"/>
              <a:t> </a:t>
            </a:r>
            <a:r>
              <a:rPr lang="en-US" dirty="0" err="1"/>
              <a:t>diensten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E3E35-A283-4AD5-C89A-07933C337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59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BCA6-24EE-2A39-2B2E-DBFF09F64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916B0-56DC-577C-564D-D6B32351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Dienst – Applicatiebeheer en technische beheer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A77C3F-18EB-EE23-0A05-2B2CDEEEC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nl-NL" b="1" dirty="0"/>
              <a:t>Aanbod dienst</a:t>
            </a:r>
          </a:p>
          <a:p>
            <a:pPr lvl="1"/>
            <a:r>
              <a:rPr lang="nl-NL" dirty="0"/>
              <a:t>Aanbiedersrol (Eigenaar / </a:t>
            </a:r>
            <a:r>
              <a:rPr lang="nl-NL" b="1" dirty="0"/>
              <a:t>dienstverlener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Omschrijving kort</a:t>
            </a:r>
          </a:p>
          <a:p>
            <a:pPr lvl="1"/>
            <a:r>
              <a:rPr lang="nl-NL" dirty="0"/>
              <a:t>Omschrijving lang</a:t>
            </a:r>
          </a:p>
          <a:p>
            <a:pPr lvl="1"/>
            <a:r>
              <a:rPr lang="nl-NL" dirty="0"/>
              <a:t>URL</a:t>
            </a:r>
          </a:p>
          <a:p>
            <a:pPr lvl="1"/>
            <a:endParaRPr lang="nl-NL" dirty="0"/>
          </a:p>
          <a:p>
            <a:pPr lvl="1"/>
            <a:r>
              <a:rPr lang="nl-NL" b="1" dirty="0"/>
              <a:t>Aanbieder: </a:t>
            </a:r>
            <a:r>
              <a:rPr lang="nl-NL" dirty="0"/>
              <a:t> Organisatie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Diensten</a:t>
            </a:r>
            <a:r>
              <a:rPr lang="nl-NL" dirty="0"/>
              <a:t>: (Functioneel beheer, Applicatiebeheer, Technisch beheer, Implementatieondersteuning, Opleidingen, </a:t>
            </a:r>
            <a:r>
              <a:rPr lang="nl-NL" dirty="0" err="1"/>
              <a:t>Licentiereseller</a:t>
            </a:r>
            <a:r>
              <a:rPr lang="nl-NL" dirty="0"/>
              <a:t>)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 Voor applicaties</a:t>
            </a:r>
          </a:p>
          <a:p>
            <a:pPr lvl="2"/>
            <a:r>
              <a:rPr lang="nl-NL" dirty="0"/>
              <a:t>Link naar voorziening van type Applicatie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Met technologie</a:t>
            </a:r>
          </a:p>
          <a:p>
            <a:pPr lvl="2"/>
            <a:r>
              <a:rPr lang="nl-NL" dirty="0"/>
              <a:t>Link naar voorziening van type Technologie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Onze hosting</a:t>
            </a:r>
          </a:p>
          <a:p>
            <a:pPr lvl="2"/>
            <a:r>
              <a:rPr lang="nl-NL" dirty="0"/>
              <a:t>Link naar voorziening van type Hosting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66FEE1-B853-9BE6-C5E4-5852C766A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1600" b="1" dirty="0" err="1"/>
              <a:t>Webontwikkeling</a:t>
            </a:r>
            <a:endParaRPr lang="nl-NL" sz="1600" b="1" dirty="0"/>
          </a:p>
          <a:p>
            <a:pPr marL="0" indent="0">
              <a:buNone/>
            </a:pPr>
            <a:r>
              <a:rPr lang="nl-NL" sz="1600" dirty="0"/>
              <a:t>We ontwikkelen, onderhouden en hosten websites, apps, platformen en portalen.</a:t>
            </a:r>
          </a:p>
          <a:p>
            <a:pPr marL="0" indent="0">
              <a:buNone/>
            </a:pPr>
            <a:r>
              <a:rPr lang="nl-NL" sz="1600" dirty="0"/>
              <a:t>Omschrijving lang: We werken met gestandaardiseerde onderdelen en ontwikkelen waar nodig maatwerk, gebaseerd op de </a:t>
            </a:r>
            <a:r>
              <a:rPr lang="nl-NL" sz="1600" dirty="0">
                <a:hlinkClick r:id="rId3"/>
              </a:rPr>
              <a:t>online strategie</a:t>
            </a:r>
            <a:r>
              <a:rPr lang="nl-NL" sz="1600" dirty="0"/>
              <a:t>. Het ontwikkelen zelf doen we op een interactieve manier: stap voor stap, met veel interactie met onze </a:t>
            </a:r>
            <a:r>
              <a:rPr lang="nl-NL" sz="1600" dirty="0">
                <a:hlinkClick r:id="rId4"/>
              </a:rPr>
              <a:t>UX-designspecialisten</a:t>
            </a:r>
            <a:r>
              <a:rPr lang="nl-NL" sz="1600" dirty="0"/>
              <a:t>, jou als klant en de eindgebruikers. </a:t>
            </a:r>
          </a:p>
          <a:p>
            <a:pPr marL="0" indent="0">
              <a:buNone/>
            </a:pPr>
            <a:r>
              <a:rPr lang="nl-NL" dirty="0">
                <a:hlinkClick r:id="rId5"/>
              </a:rPr>
              <a:t>https://www.yard.nl/over-yard/webdevelopment/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Aanbieder: </a:t>
            </a:r>
            <a:r>
              <a:rPr lang="nl-NL" dirty="0"/>
              <a:t>Yard</a:t>
            </a:r>
          </a:p>
          <a:p>
            <a:pPr marL="0" indent="0">
              <a:buNone/>
            </a:pPr>
            <a:r>
              <a:rPr lang="nl-NL" b="1" dirty="0"/>
              <a:t>Diensten:</a:t>
            </a:r>
          </a:p>
          <a:p>
            <a:pPr lvl="1"/>
            <a:r>
              <a:rPr lang="nl-NL" dirty="0"/>
              <a:t>Applicatiebeheer, </a:t>
            </a:r>
          </a:p>
          <a:p>
            <a:pPr lvl="1"/>
            <a:r>
              <a:rPr lang="nl-NL" dirty="0"/>
              <a:t>Technisch beheer</a:t>
            </a:r>
            <a:endParaRPr lang="nl-NL" b="1" dirty="0"/>
          </a:p>
          <a:p>
            <a:pPr marL="0" indent="0">
              <a:buNone/>
            </a:pPr>
            <a:r>
              <a:rPr lang="nl-NL" b="1" dirty="0"/>
              <a:t>Voor applicatie:</a:t>
            </a:r>
          </a:p>
          <a:p>
            <a:pPr lvl="1"/>
            <a:r>
              <a:rPr lang="nl-NL" dirty="0"/>
              <a:t>Open Webconcept</a:t>
            </a:r>
          </a:p>
          <a:p>
            <a:pPr lvl="1"/>
            <a:r>
              <a:rPr lang="nl-NL" dirty="0" err="1"/>
              <a:t>OpenPDC</a:t>
            </a:r>
            <a:endParaRPr lang="nl-NL" dirty="0"/>
          </a:p>
          <a:p>
            <a:pPr lvl="1"/>
            <a:r>
              <a:rPr lang="nl-NL" dirty="0"/>
              <a:t>…</a:t>
            </a:r>
          </a:p>
          <a:p>
            <a:pPr marL="0" indent="0">
              <a:buNone/>
            </a:pPr>
            <a:r>
              <a:rPr lang="nl-NL" b="1" dirty="0"/>
              <a:t>Met technologie</a:t>
            </a:r>
          </a:p>
          <a:p>
            <a:pPr lvl="1"/>
            <a:r>
              <a:rPr lang="nl-NL" dirty="0" err="1"/>
              <a:t>Wordpress</a:t>
            </a:r>
            <a:endParaRPr lang="nl-NL" dirty="0"/>
          </a:p>
          <a:p>
            <a:pPr lvl="1"/>
            <a:r>
              <a:rPr lang="nl-NL" dirty="0" err="1"/>
              <a:t>Symfony</a:t>
            </a:r>
            <a:endParaRPr lang="nl-NL" dirty="0"/>
          </a:p>
          <a:p>
            <a:pPr lvl="1"/>
            <a:r>
              <a:rPr lang="nl-NL" dirty="0" err="1"/>
              <a:t>React</a:t>
            </a:r>
            <a:endParaRPr lang="nl-NL" dirty="0"/>
          </a:p>
          <a:p>
            <a:pPr lvl="1"/>
            <a:r>
              <a:rPr lang="nl-NL" dirty="0"/>
              <a:t>..</a:t>
            </a:r>
          </a:p>
          <a:p>
            <a:pPr marL="0" indent="0">
              <a:buNone/>
            </a:pPr>
            <a:r>
              <a:rPr lang="nl-NL" b="1" dirty="0"/>
              <a:t>Onze hosting</a:t>
            </a:r>
          </a:p>
          <a:p>
            <a:pPr lvl="1"/>
            <a:r>
              <a:rPr lang="nl-NL" dirty="0"/>
              <a:t>Hosting van True</a:t>
            </a:r>
          </a:p>
        </p:txBody>
      </p:sp>
    </p:spTree>
    <p:extLst>
      <p:ext uri="{BB962C8B-B14F-4D97-AF65-F5344CB8AC3E}">
        <p14:creationId xmlns:p14="http://schemas.microsoft.com/office/powerpoint/2010/main" val="408402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5B9B-1E8A-6A43-27B3-80213CE0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372C7-6769-AF1E-9175-B2804B96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Dienst – technische beheer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44CDD-F0CD-CB52-5470-51D712B65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 b="1" dirty="0"/>
              <a:t>Aanbod dienst</a:t>
            </a:r>
          </a:p>
          <a:p>
            <a:pPr lvl="1"/>
            <a:r>
              <a:rPr lang="nl-NL" dirty="0"/>
              <a:t>Aanbiedersrol (Eigenaar / </a:t>
            </a:r>
            <a:r>
              <a:rPr lang="nl-NL" b="1" dirty="0"/>
              <a:t>dienstverlener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Omschrijving kort</a:t>
            </a:r>
          </a:p>
          <a:p>
            <a:pPr lvl="1"/>
            <a:r>
              <a:rPr lang="nl-NL" dirty="0"/>
              <a:t>Omschrijving lang</a:t>
            </a:r>
          </a:p>
          <a:p>
            <a:pPr lvl="1"/>
            <a:r>
              <a:rPr lang="nl-NL" dirty="0"/>
              <a:t>URL</a:t>
            </a:r>
          </a:p>
          <a:p>
            <a:pPr lvl="1"/>
            <a:endParaRPr lang="nl-NL" dirty="0"/>
          </a:p>
          <a:p>
            <a:pPr lvl="1"/>
            <a:r>
              <a:rPr lang="nl-NL" b="1" dirty="0"/>
              <a:t>Aanbieder: </a:t>
            </a:r>
            <a:r>
              <a:rPr lang="nl-NL" dirty="0"/>
              <a:t> Organisatie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Diensten</a:t>
            </a:r>
            <a:r>
              <a:rPr lang="nl-NL" dirty="0"/>
              <a:t>: (Functioneel beheer, Applicatiebeheer, Technisch beheer, Implementatieondersteuning, Opleidingen, </a:t>
            </a:r>
            <a:r>
              <a:rPr lang="nl-NL" dirty="0" err="1"/>
              <a:t>Licentiereseller</a:t>
            </a:r>
            <a:r>
              <a:rPr lang="nl-NL" dirty="0"/>
              <a:t>)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 Voor applicaties</a:t>
            </a:r>
          </a:p>
          <a:p>
            <a:pPr lvl="2"/>
            <a:r>
              <a:rPr lang="nl-NL" dirty="0"/>
              <a:t>Link naar voorziening van type Applicatie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Met technologie</a:t>
            </a:r>
          </a:p>
          <a:p>
            <a:pPr lvl="2"/>
            <a:r>
              <a:rPr lang="nl-NL" dirty="0"/>
              <a:t>Link naar voorziening van type Technologie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Onze hosting</a:t>
            </a:r>
          </a:p>
          <a:p>
            <a:pPr lvl="2"/>
            <a:r>
              <a:rPr lang="nl-NL" dirty="0"/>
              <a:t>Link naar voorziening van type Hosting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B0BD246-36AC-852D-0708-13176BAD5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1600" b="1" dirty="0"/>
              <a:t>Cloud Operations</a:t>
            </a:r>
          </a:p>
          <a:p>
            <a:pPr marL="0" indent="0">
              <a:buNone/>
            </a:pPr>
            <a:r>
              <a:rPr lang="nl-NL" sz="1600" dirty="0"/>
              <a:t>De continuïteit van jouw platform als basis</a:t>
            </a:r>
          </a:p>
          <a:p>
            <a:pPr marL="0" indent="0">
              <a:buNone/>
            </a:pPr>
            <a:r>
              <a:rPr lang="nl-NL" sz="1600" dirty="0"/>
              <a:t>Omschrijving lang: We zijn verantwoordelijk voor de gehele monitoring, updates, </a:t>
            </a:r>
            <a:r>
              <a:rPr lang="nl-NL" sz="1600" dirty="0" err="1"/>
              <a:t>patching</a:t>
            </a:r>
            <a:r>
              <a:rPr lang="nl-NL" sz="1600" dirty="0"/>
              <a:t>, back-ups, netwerk, storage en nog veel meer. Zo dragen wij zorg voor de continuïteit van jouw platform en kun jij je richten op de leuke zaken: het platform en jouw diensten verder ontwikkelen.</a:t>
            </a:r>
          </a:p>
          <a:p>
            <a:pPr marL="0" indent="0">
              <a:buNone/>
            </a:pPr>
            <a:r>
              <a:rPr lang="nl-NL" dirty="0"/>
              <a:t>https://cyso.com/professional-services/cloud-operations/</a:t>
            </a:r>
          </a:p>
          <a:p>
            <a:pPr marL="0" indent="0">
              <a:buNone/>
            </a:pPr>
            <a:r>
              <a:rPr lang="nl-NL" b="1" dirty="0"/>
              <a:t>Aanbieder: </a:t>
            </a:r>
            <a:r>
              <a:rPr lang="nl-NL" dirty="0" err="1"/>
              <a:t>Cyso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Diensten:</a:t>
            </a:r>
          </a:p>
          <a:p>
            <a:pPr lvl="1"/>
            <a:r>
              <a:rPr lang="nl-NL" dirty="0"/>
              <a:t>Technisch beheer</a:t>
            </a:r>
            <a:endParaRPr lang="nl-NL" b="1" dirty="0"/>
          </a:p>
          <a:p>
            <a:pPr marL="0" indent="0">
              <a:buNone/>
            </a:pPr>
            <a:r>
              <a:rPr lang="nl-NL" b="1" dirty="0"/>
              <a:t>Voor applicatie:</a:t>
            </a:r>
          </a:p>
          <a:p>
            <a:pPr lvl="1"/>
            <a:r>
              <a:rPr lang="nl-NL" dirty="0"/>
              <a:t>…</a:t>
            </a:r>
          </a:p>
          <a:p>
            <a:pPr marL="0" indent="0">
              <a:buNone/>
            </a:pPr>
            <a:r>
              <a:rPr lang="nl-NL" b="1" dirty="0"/>
              <a:t>Met technologie</a:t>
            </a:r>
          </a:p>
          <a:p>
            <a:pPr lvl="1"/>
            <a:r>
              <a:rPr lang="nl-NL" dirty="0" err="1"/>
              <a:t>Kubernetes</a:t>
            </a:r>
            <a:endParaRPr lang="nl-NL" dirty="0"/>
          </a:p>
          <a:p>
            <a:pPr lvl="1"/>
            <a:r>
              <a:rPr lang="nl-NL" dirty="0"/>
              <a:t>..</a:t>
            </a:r>
          </a:p>
          <a:p>
            <a:pPr marL="0" indent="0">
              <a:buNone/>
            </a:pPr>
            <a:r>
              <a:rPr lang="nl-NL" b="1" dirty="0"/>
              <a:t>Onze hosting</a:t>
            </a:r>
          </a:p>
          <a:p>
            <a:pPr lvl="1"/>
            <a:r>
              <a:rPr lang="nl-NL" dirty="0"/>
              <a:t>Common </a:t>
            </a:r>
            <a:r>
              <a:rPr lang="nl-NL" dirty="0" err="1"/>
              <a:t>ground</a:t>
            </a:r>
            <a:r>
              <a:rPr lang="nl-NL" dirty="0"/>
              <a:t> hosting</a:t>
            </a:r>
          </a:p>
        </p:txBody>
      </p:sp>
    </p:spTree>
    <p:extLst>
      <p:ext uri="{BB962C8B-B14F-4D97-AF65-F5344CB8AC3E}">
        <p14:creationId xmlns:p14="http://schemas.microsoft.com/office/powerpoint/2010/main" val="429011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3866A-D976-74F4-2221-C451A36A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9494-2B30-B4B5-FEE1-CD2ECAA7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Dienst – </a:t>
            </a:r>
            <a:r>
              <a:rPr lang="nl-NL" dirty="0" err="1">
                <a:solidFill>
                  <a:schemeClr val="bg1"/>
                </a:solidFill>
              </a:rPr>
              <a:t>licentiereseller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50B2F-EFAC-7A07-EE0E-34EA3BA9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l-NL" b="1" dirty="0"/>
              <a:t>Aanbod dienst</a:t>
            </a:r>
          </a:p>
          <a:p>
            <a:pPr lvl="1"/>
            <a:r>
              <a:rPr lang="nl-NL" dirty="0"/>
              <a:t>Aanbiedersrol (Eigenaar / </a:t>
            </a:r>
            <a:r>
              <a:rPr lang="nl-NL" b="1" dirty="0"/>
              <a:t>dienstverlener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Omschrijving kort</a:t>
            </a:r>
          </a:p>
          <a:p>
            <a:pPr lvl="1"/>
            <a:r>
              <a:rPr lang="nl-NL" dirty="0"/>
              <a:t>Omschrijving lang</a:t>
            </a:r>
          </a:p>
          <a:p>
            <a:pPr lvl="1"/>
            <a:r>
              <a:rPr lang="nl-NL" dirty="0"/>
              <a:t>URL</a:t>
            </a:r>
          </a:p>
          <a:p>
            <a:pPr lvl="1"/>
            <a:endParaRPr lang="nl-NL" dirty="0"/>
          </a:p>
          <a:p>
            <a:pPr lvl="1"/>
            <a:r>
              <a:rPr lang="nl-NL" b="1" dirty="0"/>
              <a:t>Aanbieder: </a:t>
            </a:r>
            <a:r>
              <a:rPr lang="nl-NL" dirty="0"/>
              <a:t> Organisatie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Diensten</a:t>
            </a:r>
            <a:r>
              <a:rPr lang="nl-NL" dirty="0"/>
              <a:t>: (Functioneel beheer, Applicatiebeheer, Technisch beheer, Implementatieondersteuning, Opleidingen, </a:t>
            </a:r>
            <a:r>
              <a:rPr lang="nl-NL" dirty="0" err="1"/>
              <a:t>Licentiereseller</a:t>
            </a:r>
            <a:r>
              <a:rPr lang="nl-NL" dirty="0"/>
              <a:t>)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 Voor applicaties</a:t>
            </a:r>
          </a:p>
          <a:p>
            <a:pPr lvl="2"/>
            <a:r>
              <a:rPr lang="nl-NL" dirty="0"/>
              <a:t>Link naar voorziening van type Applicatie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Met technologie</a:t>
            </a:r>
          </a:p>
          <a:p>
            <a:pPr lvl="2"/>
            <a:r>
              <a:rPr lang="nl-NL" dirty="0"/>
              <a:t>Link naar voorziening van type Technologie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Onze hosting</a:t>
            </a:r>
          </a:p>
          <a:p>
            <a:pPr lvl="2"/>
            <a:r>
              <a:rPr lang="nl-NL" dirty="0"/>
              <a:t>Link naar voorziening van type Hosting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9C0236-84F1-B811-15FE-D60D67D8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1600" b="1" dirty="0"/>
              <a:t>Microsoft </a:t>
            </a:r>
            <a:r>
              <a:rPr lang="nl-NL" sz="1600" b="1" dirty="0" err="1"/>
              <a:t>reseller</a:t>
            </a:r>
            <a:endParaRPr lang="nl-NL" sz="1600" b="1" dirty="0"/>
          </a:p>
          <a:p>
            <a:pPr marL="0" indent="0">
              <a:buNone/>
            </a:pPr>
            <a:r>
              <a:rPr lang="nl-NL" sz="1600" dirty="0"/>
              <a:t>Delta-N is officieel </a:t>
            </a:r>
            <a:r>
              <a:rPr lang="nl-NL" sz="1600" b="1" dirty="0"/>
              <a:t>Microsoft </a:t>
            </a:r>
            <a:r>
              <a:rPr lang="nl-NL" sz="1600" b="1" dirty="0" err="1"/>
              <a:t>reseller</a:t>
            </a:r>
            <a:r>
              <a:rPr lang="nl-NL" sz="1600" dirty="0"/>
              <a:t> voor bedrijven in het MKB.</a:t>
            </a:r>
          </a:p>
          <a:p>
            <a:pPr marL="0" indent="0">
              <a:buNone/>
            </a:pPr>
            <a:r>
              <a:rPr lang="nl-NL" sz="1600" dirty="0"/>
              <a:t>Omschrijving lang: Je kunt bij ons terecht voor jouw Microsoft licenties, zoals Microsoft 365, </a:t>
            </a:r>
            <a:r>
              <a:rPr lang="nl-NL" sz="1600" dirty="0" err="1"/>
              <a:t>Azure</a:t>
            </a:r>
            <a:r>
              <a:rPr lang="nl-NL" sz="1600" dirty="0"/>
              <a:t> en </a:t>
            </a:r>
            <a:r>
              <a:rPr lang="nl-NL" sz="1600" dirty="0" err="1"/>
              <a:t>Defender</a:t>
            </a:r>
            <a:r>
              <a:rPr lang="nl-NL" sz="1600" dirty="0"/>
              <a:t>. </a:t>
            </a:r>
          </a:p>
          <a:p>
            <a:pPr marL="0" indent="0">
              <a:buNone/>
            </a:pPr>
            <a:r>
              <a:rPr lang="nl-NL" dirty="0"/>
              <a:t>https://www.delta-n.nl/microsoft-reseller/</a:t>
            </a:r>
          </a:p>
          <a:p>
            <a:pPr marL="0" indent="0">
              <a:buNone/>
            </a:pPr>
            <a:r>
              <a:rPr lang="nl-NL" b="1" dirty="0"/>
              <a:t>Aanbieder: </a:t>
            </a:r>
            <a:r>
              <a:rPr lang="nl-NL" dirty="0"/>
              <a:t>Delta-N</a:t>
            </a:r>
          </a:p>
          <a:p>
            <a:pPr marL="0" indent="0">
              <a:buNone/>
            </a:pPr>
            <a:r>
              <a:rPr lang="nl-NL" b="1" dirty="0"/>
              <a:t>Diensten:</a:t>
            </a:r>
          </a:p>
          <a:p>
            <a:pPr lvl="1"/>
            <a:r>
              <a:rPr lang="nl-NL" dirty="0" err="1"/>
              <a:t>Licentiereseller</a:t>
            </a:r>
            <a:endParaRPr lang="nl-NL" dirty="0"/>
          </a:p>
          <a:p>
            <a:pPr lvl="1"/>
            <a:endParaRPr lang="nl-NL" b="1" dirty="0"/>
          </a:p>
          <a:p>
            <a:pPr marL="0" indent="0">
              <a:buNone/>
            </a:pPr>
            <a:r>
              <a:rPr lang="nl-NL" b="1" dirty="0"/>
              <a:t>Voor applicatie:</a:t>
            </a:r>
          </a:p>
          <a:p>
            <a:pPr lvl="1"/>
            <a:r>
              <a:rPr lang="nl-NL" dirty="0"/>
              <a:t>Microsoft Office 365</a:t>
            </a:r>
          </a:p>
          <a:p>
            <a:pPr lvl="1"/>
            <a:r>
              <a:rPr lang="nl-NL" dirty="0"/>
              <a:t>Microsoft </a:t>
            </a:r>
            <a:r>
              <a:rPr lang="nl-NL" dirty="0" err="1"/>
              <a:t>Azure</a:t>
            </a:r>
            <a:endParaRPr lang="nl-NL" dirty="0"/>
          </a:p>
          <a:p>
            <a:pPr lvl="1"/>
            <a:r>
              <a:rPr lang="nl-NL" dirty="0"/>
              <a:t>Microsoft </a:t>
            </a:r>
            <a:r>
              <a:rPr lang="nl-NL" dirty="0" err="1"/>
              <a:t>Defender</a:t>
            </a:r>
            <a:endParaRPr lang="nl-NL" dirty="0"/>
          </a:p>
          <a:p>
            <a:pPr lvl="1"/>
            <a:r>
              <a:rPr lang="nl-NL" dirty="0" err="1"/>
              <a:t>Sharepoint</a:t>
            </a:r>
            <a:endParaRPr lang="nl-NL" dirty="0"/>
          </a:p>
          <a:p>
            <a:pPr lvl="1"/>
            <a:r>
              <a:rPr lang="nl-NL" dirty="0"/>
              <a:t>..</a:t>
            </a:r>
          </a:p>
          <a:p>
            <a:pPr marL="0" indent="0">
              <a:buNone/>
            </a:pPr>
            <a:r>
              <a:rPr lang="nl-NL" b="1" dirty="0"/>
              <a:t>Met technologie</a:t>
            </a:r>
          </a:p>
          <a:p>
            <a:pPr lvl="1"/>
            <a:r>
              <a:rPr lang="nl-NL" dirty="0"/>
              <a:t>-</a:t>
            </a:r>
          </a:p>
          <a:p>
            <a:pPr marL="0" indent="0">
              <a:buNone/>
            </a:pPr>
            <a:r>
              <a:rPr lang="nl-NL" b="1" dirty="0"/>
              <a:t>Onze hosting</a:t>
            </a:r>
          </a:p>
          <a:p>
            <a:pPr lvl="1"/>
            <a:r>
              <a:rPr lang="nl-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7158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83E9-B3C9-5121-8478-3EDF383F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101EA-F2B6-950C-48A8-0B38199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Organisaties in Open Register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CF0DEB-4D40-937D-BFF5-2850A617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nl-NL" sz="4000" dirty="0" err="1"/>
              <a:t>Id</a:t>
            </a:r>
            <a:endParaRPr lang="nl-NL" sz="4000" dirty="0"/>
          </a:p>
          <a:p>
            <a:pPr>
              <a:lnSpc>
                <a:spcPct val="100000"/>
              </a:lnSpc>
            </a:pPr>
            <a:r>
              <a:rPr lang="nl-NL" sz="4000" dirty="0"/>
              <a:t>Rol (aanbieder, gebruiker)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Type (leverancier, gemeente, samenwerking, community)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Naam (verplicht)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Beschrijving  kort ( voor weergave in lijst en overzichten. max 255 </a:t>
            </a:r>
            <a:r>
              <a:rPr lang="nl-NL" sz="4000" dirty="0" err="1"/>
              <a:t>characters</a:t>
            </a:r>
            <a:r>
              <a:rPr lang="nl-NL" sz="4000" dirty="0"/>
              <a:t>)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Beschrijving  aanvulling (max 1000 </a:t>
            </a:r>
            <a:r>
              <a:rPr lang="nl-NL" sz="4000" dirty="0" err="1"/>
              <a:t>characters</a:t>
            </a:r>
            <a:r>
              <a:rPr lang="nl-NL" sz="4000" dirty="0"/>
              <a:t>)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KvK-Nummer 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CBS-Code</a:t>
            </a:r>
          </a:p>
          <a:p>
            <a:pPr>
              <a:lnSpc>
                <a:spcPct val="100000"/>
              </a:lnSpc>
            </a:pPr>
            <a:r>
              <a:rPr lang="nl-NL" sz="4000" dirty="0" err="1"/>
              <a:t>oin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nl-NL" sz="4000" dirty="0"/>
              <a:t>Logo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Contactinformatie organisatie</a:t>
            </a:r>
          </a:p>
          <a:p>
            <a:pPr lvl="1">
              <a:lnSpc>
                <a:spcPct val="100000"/>
              </a:lnSpc>
            </a:pPr>
            <a:r>
              <a:rPr lang="nl-NL" sz="4000" dirty="0"/>
              <a:t>URL Website</a:t>
            </a:r>
          </a:p>
          <a:p>
            <a:pPr lvl="1">
              <a:lnSpc>
                <a:spcPct val="100000"/>
              </a:lnSpc>
            </a:pPr>
            <a:r>
              <a:rPr lang="nl-NL" sz="4000" dirty="0"/>
              <a:t>Telefoonnummer</a:t>
            </a:r>
          </a:p>
          <a:p>
            <a:pPr lvl="1">
              <a:lnSpc>
                <a:spcPct val="100000"/>
              </a:lnSpc>
            </a:pPr>
            <a:r>
              <a:rPr lang="nl-NL" sz="4000" dirty="0"/>
              <a:t>E-mailadres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+ Contactpersonen </a:t>
            </a:r>
          </a:p>
          <a:p>
            <a:pPr lvl="1">
              <a:lnSpc>
                <a:spcPct val="100000"/>
              </a:lnSpc>
            </a:pPr>
            <a:r>
              <a:rPr lang="nl-NL" sz="4000" dirty="0"/>
              <a:t>Indien is-</a:t>
            </a:r>
            <a:r>
              <a:rPr lang="nl-NL" sz="4000" dirty="0" err="1"/>
              <a:t>Aanspreektpunt</a:t>
            </a:r>
            <a:r>
              <a:rPr lang="nl-NL" sz="4000" dirty="0"/>
              <a:t> in rol waar is dan worden de contactgegevens  getoond bij de organisatie</a:t>
            </a:r>
          </a:p>
          <a:p>
            <a:pPr lvl="1">
              <a:lnSpc>
                <a:spcPct val="100000"/>
              </a:lnSpc>
            </a:pPr>
            <a:r>
              <a:rPr lang="nl-NL" sz="3800" dirty="0"/>
              <a:t>Naam, Telefoonnummer, E-mailadres</a:t>
            </a:r>
          </a:p>
          <a:p>
            <a:pPr>
              <a:lnSpc>
                <a:spcPct val="100000"/>
              </a:lnSpc>
            </a:pPr>
            <a:r>
              <a:rPr lang="nl-NL" sz="4000" dirty="0"/>
              <a:t>+ </a:t>
            </a:r>
            <a:r>
              <a:rPr lang="nl-NL" sz="4400" dirty="0"/>
              <a:t>Mijn deelnemer of Mijn samenwerkingen </a:t>
            </a:r>
          </a:p>
          <a:p>
            <a:pPr lvl="1">
              <a:lnSpc>
                <a:spcPct val="100000"/>
              </a:lnSpc>
            </a:pPr>
            <a:r>
              <a:rPr lang="nl-NL" sz="4000" dirty="0"/>
              <a:t>Uitzondering: Samenwerkingen kunnen deelnemer zijn van een community</a:t>
            </a:r>
          </a:p>
          <a:p>
            <a:pPr lvl="1">
              <a:lnSpc>
                <a:spcPct val="100000"/>
              </a:lnSpc>
            </a:pPr>
            <a:r>
              <a:rPr lang="nl-NL" sz="3800" dirty="0"/>
              <a:t>Link naar organisatie, type organisatie</a:t>
            </a:r>
          </a:p>
          <a:p>
            <a:pPr>
              <a:lnSpc>
                <a:spcPct val="100000"/>
              </a:lnSpc>
            </a:pPr>
            <a:r>
              <a:rPr lang="nl-NL" sz="4400" dirty="0"/>
              <a:t>+ Mijn gebruikers</a:t>
            </a:r>
          </a:p>
          <a:p>
            <a:pPr lvl="1">
              <a:lnSpc>
                <a:spcPct val="100000"/>
              </a:lnSpc>
            </a:pPr>
            <a:r>
              <a:rPr lang="nl-NL" sz="4000" dirty="0"/>
              <a:t>Account, rol, is-aanspreekpunt</a:t>
            </a:r>
          </a:p>
          <a:p>
            <a:pPr>
              <a:lnSpc>
                <a:spcPct val="100000"/>
              </a:lnSpc>
            </a:pPr>
            <a:r>
              <a:rPr lang="nl-NL" sz="3800" dirty="0"/>
              <a:t>+ Verklaringen </a:t>
            </a:r>
          </a:p>
          <a:p>
            <a:pPr lvl="1">
              <a:lnSpc>
                <a:spcPct val="100000"/>
              </a:lnSpc>
            </a:pPr>
            <a:r>
              <a:rPr lang="nl-NL" sz="3800" dirty="0"/>
              <a:t>Link naar intern of extern document, bv ISO-certificering, et cetera)  </a:t>
            </a:r>
          </a:p>
        </p:txBody>
      </p:sp>
    </p:spTree>
    <p:extLst>
      <p:ext uri="{BB962C8B-B14F-4D97-AF65-F5344CB8AC3E}">
        <p14:creationId xmlns:p14="http://schemas.microsoft.com/office/powerpoint/2010/main" val="31772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3C90C-051B-FB5F-A563-7B6B3CF0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77DB2-6E8F-2241-B920-F2CC845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Dienst – Implementatieondersteuning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59DD4-D174-091D-AA00-719F1C1EB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l-NL" b="1" dirty="0"/>
              <a:t>Aanbod dienst</a:t>
            </a:r>
          </a:p>
          <a:p>
            <a:pPr lvl="1"/>
            <a:r>
              <a:rPr lang="nl-NL" dirty="0"/>
              <a:t>Aanbiedersrol (Eigenaar / </a:t>
            </a:r>
            <a:r>
              <a:rPr lang="nl-NL" b="1" dirty="0"/>
              <a:t>dienstverlener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Omschrijving kort</a:t>
            </a:r>
          </a:p>
          <a:p>
            <a:pPr lvl="1"/>
            <a:r>
              <a:rPr lang="nl-NL" dirty="0"/>
              <a:t>Omschrijving lang</a:t>
            </a:r>
          </a:p>
          <a:p>
            <a:pPr lvl="1"/>
            <a:r>
              <a:rPr lang="nl-NL" dirty="0"/>
              <a:t>URL</a:t>
            </a:r>
          </a:p>
          <a:p>
            <a:pPr lvl="1"/>
            <a:endParaRPr lang="nl-NL" dirty="0"/>
          </a:p>
          <a:p>
            <a:pPr lvl="1"/>
            <a:r>
              <a:rPr lang="nl-NL" b="1" dirty="0"/>
              <a:t>Aanbieder: </a:t>
            </a:r>
            <a:r>
              <a:rPr lang="nl-NL" dirty="0"/>
              <a:t> Organisatie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Diensten</a:t>
            </a:r>
            <a:r>
              <a:rPr lang="nl-NL" dirty="0"/>
              <a:t>: (Functioneel beheer, Applicatiebeheer, Technisch beheer, Implementatieondersteuning, Opleidingen, </a:t>
            </a:r>
            <a:r>
              <a:rPr lang="nl-NL" dirty="0" err="1"/>
              <a:t>Licentiereseller</a:t>
            </a:r>
            <a:r>
              <a:rPr lang="nl-NL" dirty="0"/>
              <a:t>)</a:t>
            </a:r>
          </a:p>
          <a:p>
            <a:pPr lvl="1"/>
            <a:endParaRPr lang="nl-NL" b="1" dirty="0"/>
          </a:p>
          <a:p>
            <a:pPr lvl="1"/>
            <a:r>
              <a:rPr lang="nl-NL" b="1" dirty="0"/>
              <a:t>+  Voor applicaties</a:t>
            </a:r>
          </a:p>
          <a:p>
            <a:pPr lvl="2"/>
            <a:r>
              <a:rPr lang="nl-NL" dirty="0"/>
              <a:t>Link naar voorziening van type Applicatie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Met technologie</a:t>
            </a:r>
          </a:p>
          <a:p>
            <a:pPr lvl="2"/>
            <a:r>
              <a:rPr lang="nl-NL" dirty="0"/>
              <a:t>Link naar voorziening van type Technologie</a:t>
            </a:r>
          </a:p>
          <a:p>
            <a:pPr lvl="2"/>
            <a:endParaRPr lang="nl-NL" dirty="0"/>
          </a:p>
          <a:p>
            <a:pPr lvl="1"/>
            <a:r>
              <a:rPr lang="nl-NL" b="1" dirty="0"/>
              <a:t>+ Onze hosting</a:t>
            </a:r>
          </a:p>
          <a:p>
            <a:pPr lvl="2"/>
            <a:r>
              <a:rPr lang="nl-NL" dirty="0"/>
              <a:t>Link naar voorziening van type Hosting</a:t>
            </a:r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6AD20DC-C993-0AE0-2146-FE178AD08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1600" b="1" dirty="0"/>
              <a:t>User support </a:t>
            </a:r>
          </a:p>
          <a:p>
            <a:pPr marL="0" indent="0">
              <a:buNone/>
            </a:pPr>
            <a:r>
              <a:rPr lang="nl-NL" sz="1600" dirty="0"/>
              <a:t>Met User Support van Centric ontzorg je jouw medewerkers en stel je ze in staat zelf IT-gerelateerde zaken op te pakken. Zowel op kantoor als thuis en 100% veilig.</a:t>
            </a:r>
          </a:p>
          <a:p>
            <a:pPr marL="0" indent="0">
              <a:buNone/>
            </a:pPr>
            <a:r>
              <a:rPr lang="nl-NL" sz="1600" dirty="0"/>
              <a:t>Omschrijving lang: bla </a:t>
            </a:r>
            <a:r>
              <a:rPr lang="nl-NL" sz="1600" dirty="0" err="1"/>
              <a:t>bla</a:t>
            </a:r>
            <a:endParaRPr lang="nl-NL" sz="1600" dirty="0"/>
          </a:p>
          <a:p>
            <a:pPr marL="0" indent="0">
              <a:buNone/>
            </a:pPr>
            <a:r>
              <a:rPr lang="nl-NL" sz="1600" dirty="0"/>
              <a:t>https://centric.eu/nl/it-oplossingen-cloud/user-support/</a:t>
            </a:r>
          </a:p>
          <a:p>
            <a:pPr marL="0" indent="0">
              <a:buNone/>
            </a:pPr>
            <a:r>
              <a:rPr lang="nl-NL" b="1" dirty="0"/>
              <a:t>Aanbieder: </a:t>
            </a:r>
            <a:r>
              <a:rPr lang="nl-NL" dirty="0"/>
              <a:t>Centric</a:t>
            </a:r>
          </a:p>
          <a:p>
            <a:pPr marL="0" indent="0">
              <a:buNone/>
            </a:pPr>
            <a:r>
              <a:rPr lang="nl-NL" b="1" dirty="0"/>
              <a:t>Diensten:</a:t>
            </a:r>
          </a:p>
          <a:p>
            <a:pPr lvl="1"/>
            <a:r>
              <a:rPr lang="nl-NL" dirty="0"/>
              <a:t>Implementatieondersteuning</a:t>
            </a:r>
          </a:p>
          <a:p>
            <a:pPr lvl="1"/>
            <a:r>
              <a:rPr lang="nl-NL" dirty="0"/>
              <a:t>Opleidingen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Ook End User Servicedesk</a:t>
            </a:r>
          </a:p>
          <a:p>
            <a:pPr lvl="1"/>
            <a:endParaRPr lang="nl-NL" b="1" dirty="0"/>
          </a:p>
          <a:p>
            <a:pPr marL="0" indent="0">
              <a:buNone/>
            </a:pPr>
            <a:r>
              <a:rPr lang="nl-NL" b="1" dirty="0"/>
              <a:t>Voor applicatie:</a:t>
            </a:r>
          </a:p>
          <a:p>
            <a:pPr lvl="1"/>
            <a:r>
              <a:rPr lang="nl-NL" dirty="0"/>
              <a:t>Centric Burgerzaken</a:t>
            </a:r>
          </a:p>
          <a:p>
            <a:pPr lvl="1"/>
            <a:r>
              <a:rPr lang="nl-NL" dirty="0"/>
              <a:t>Centric Begraven</a:t>
            </a:r>
          </a:p>
          <a:p>
            <a:pPr lvl="1"/>
            <a:r>
              <a:rPr lang="nl-NL" dirty="0"/>
              <a:t>Key2Financiën</a:t>
            </a:r>
          </a:p>
          <a:p>
            <a:pPr lvl="1"/>
            <a:r>
              <a:rPr lang="nl-NL" dirty="0"/>
              <a:t>…</a:t>
            </a:r>
          </a:p>
          <a:p>
            <a:pPr marL="0" indent="0">
              <a:buNone/>
            </a:pPr>
            <a:r>
              <a:rPr lang="nl-NL" b="1" dirty="0"/>
              <a:t>Met technologie</a:t>
            </a:r>
          </a:p>
          <a:p>
            <a:pPr lvl="1"/>
            <a:r>
              <a:rPr lang="nl-NL" dirty="0"/>
              <a:t>-</a:t>
            </a:r>
          </a:p>
          <a:p>
            <a:pPr marL="0" indent="0">
              <a:buNone/>
            </a:pPr>
            <a:r>
              <a:rPr lang="nl-NL" b="1" dirty="0"/>
              <a:t>Onze hosting</a:t>
            </a:r>
          </a:p>
          <a:p>
            <a:pPr lvl="1"/>
            <a:r>
              <a:rPr lang="nl-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772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90A1-4D9C-D280-0706-CE330706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A7BE7-D118-E34D-FFDD-A5E3047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Leverancier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1A7F19-8E8A-3E41-45E3-8881281C3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dirty="0" err="1"/>
              <a:t>Id</a:t>
            </a:r>
            <a:endParaRPr lang="nl-NL" dirty="0"/>
          </a:p>
          <a:p>
            <a:r>
              <a:rPr lang="nl-NL" dirty="0"/>
              <a:t>Rol (aanbieder, gebruiker)</a:t>
            </a:r>
          </a:p>
          <a:p>
            <a:r>
              <a:rPr lang="nl-NL" dirty="0"/>
              <a:t>Type (leverancier, gemeente, samenwerking, community)</a:t>
            </a:r>
          </a:p>
          <a:p>
            <a:r>
              <a:rPr lang="nl-NL" dirty="0"/>
              <a:t>Naam (verplicht)</a:t>
            </a:r>
          </a:p>
          <a:p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KvK-Nummer </a:t>
            </a:r>
          </a:p>
          <a:p>
            <a:r>
              <a:rPr lang="nl-NL" dirty="0"/>
              <a:t>CBS-Code</a:t>
            </a:r>
          </a:p>
          <a:p>
            <a:r>
              <a:rPr lang="nl-NL" dirty="0" err="1"/>
              <a:t>oin</a:t>
            </a:r>
            <a:endParaRPr lang="en-US" dirty="0"/>
          </a:p>
          <a:p>
            <a:r>
              <a:rPr lang="nl-NL" dirty="0"/>
              <a:t>Logo</a:t>
            </a:r>
          </a:p>
          <a:p>
            <a:r>
              <a:rPr lang="nl-NL" dirty="0"/>
              <a:t>Contactinformatie organisatie</a:t>
            </a:r>
          </a:p>
          <a:p>
            <a:pPr lvl="1"/>
            <a:r>
              <a:rPr lang="nl-NL" dirty="0"/>
              <a:t>URL Website</a:t>
            </a:r>
          </a:p>
          <a:p>
            <a:pPr lvl="1"/>
            <a:r>
              <a:rPr lang="nl-NL" dirty="0"/>
              <a:t>Telefoonnummer</a:t>
            </a:r>
          </a:p>
          <a:p>
            <a:pPr lvl="1"/>
            <a:r>
              <a:rPr lang="nl-NL" dirty="0"/>
              <a:t>E-mailadres</a:t>
            </a:r>
          </a:p>
          <a:p>
            <a:r>
              <a:rPr lang="nl-NL" dirty="0"/>
              <a:t>+ Contactpersonen </a:t>
            </a:r>
          </a:p>
          <a:p>
            <a:pPr lvl="1"/>
            <a:r>
              <a:rPr lang="nl-NL" dirty="0"/>
              <a:t>Naam, Telefoonnummer, E-mailadres</a:t>
            </a:r>
          </a:p>
          <a:p>
            <a:r>
              <a:rPr lang="nl-NL" dirty="0"/>
              <a:t>+ Mijn deelnemer of Mijn samenwerkingen </a:t>
            </a:r>
          </a:p>
          <a:p>
            <a:pPr lvl="1"/>
            <a:r>
              <a:rPr lang="nl-NL" dirty="0"/>
              <a:t>Link naar organisatie, type organisatie</a:t>
            </a:r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Account, rol, is-aanspreekpunt</a:t>
            </a:r>
          </a:p>
          <a:p>
            <a:r>
              <a:rPr lang="nl-NL" dirty="0"/>
              <a:t>+ Verklaringen </a:t>
            </a:r>
          </a:p>
          <a:p>
            <a:pPr lvl="1"/>
            <a:r>
              <a:rPr lang="nl-NL" dirty="0"/>
              <a:t>Link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6F42D4-646E-65FB-D89E-90FB89DE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6923"/>
            <a:ext cx="5181600" cy="520004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dirty="0"/>
              <a:t>Leverancier: </a:t>
            </a:r>
            <a:r>
              <a:rPr lang="nl-NL" dirty="0" err="1"/>
              <a:t>Conduction</a:t>
            </a:r>
            <a:endParaRPr lang="nl-NL" dirty="0"/>
          </a:p>
          <a:p>
            <a:r>
              <a:rPr lang="nl-NL" dirty="0"/>
              <a:t>Wij zijn wat je zou kunnen noemen Digital </a:t>
            </a:r>
            <a:r>
              <a:rPr lang="nl-NL" dirty="0" err="1"/>
              <a:t>Socials</a:t>
            </a:r>
          </a:p>
          <a:p>
            <a:r>
              <a:rPr lang="nl-NL" dirty="0"/>
              <a:t>Aanvulling: wij ontwikkelen techniek volgens de Common </a:t>
            </a:r>
            <a:r>
              <a:rPr lang="nl-NL" dirty="0" err="1"/>
              <a:t>Ground</a:t>
            </a:r>
            <a:r>
              <a:rPr lang="nl-NL" dirty="0"/>
              <a:t> principes, waarbij mens en community centraal staan. Graag dragen we dan ook bij aan het ontwikkelen van digitale oplossingen voor maatschappelijke vraagstukken: ‘Tech </a:t>
            </a:r>
            <a:r>
              <a:rPr lang="nl-NL" dirty="0" err="1"/>
              <a:t>to</a:t>
            </a:r>
            <a:r>
              <a:rPr lang="nl-NL" dirty="0"/>
              <a:t> serve </a:t>
            </a:r>
            <a:r>
              <a:rPr lang="nl-NL" dirty="0" err="1"/>
              <a:t>people</a:t>
            </a:r>
            <a:r>
              <a:rPr lang="nl-NL" dirty="0"/>
              <a:t>’.</a:t>
            </a:r>
          </a:p>
          <a:p>
            <a:r>
              <a:rPr lang="nl-NL" dirty="0"/>
              <a:t>KVK: 76741850</a:t>
            </a:r>
          </a:p>
          <a:p>
            <a:r>
              <a:rPr lang="nl-NL" dirty="0"/>
              <a:t>Contactinformatie</a:t>
            </a:r>
          </a:p>
          <a:p>
            <a:pPr lvl="1"/>
            <a:r>
              <a:rPr lang="nl-NL" dirty="0">
                <a:hlinkClick r:id="rId3"/>
              </a:rPr>
              <a:t>+31 (0)85 3036840</a:t>
            </a:r>
            <a:endParaRPr lang="nl-NL" dirty="0">
              <a:hlinkClick r:id="" action="ppaction://noaction"/>
            </a:endParaRPr>
          </a:p>
          <a:p>
            <a:pPr lvl="1"/>
            <a:r>
              <a:rPr lang="nl-NL" dirty="0"/>
              <a:t>E-mail: </a:t>
            </a:r>
            <a:r>
              <a:rPr lang="nl-NL" dirty="0">
                <a:hlinkClick r:id="rId4"/>
              </a:rPr>
              <a:t>Contact@conduction.nl</a:t>
            </a:r>
            <a:endParaRPr lang="nl-NL" dirty="0"/>
          </a:p>
          <a:p>
            <a:pPr lvl="1"/>
            <a:r>
              <a:rPr lang="nl-NL" dirty="0">
                <a:hlinkClick r:id="rId5"/>
              </a:rPr>
              <a:t>Website: https://conduction.nl</a:t>
            </a:r>
          </a:p>
          <a:p>
            <a:r>
              <a:rPr lang="nl-NL" dirty="0"/>
              <a:t>+ Contactpersonen</a:t>
            </a:r>
          </a:p>
          <a:p>
            <a:pPr lvl="1"/>
            <a:r>
              <a:rPr lang="nl-NL" dirty="0"/>
              <a:t>Remco Damhuis, </a:t>
            </a:r>
            <a:r>
              <a:rPr lang="nl-NL" dirty="0" err="1"/>
              <a:t>remco@conduction</a:t>
            </a:r>
            <a:r>
              <a:rPr lang="nl-NL" dirty="0"/>
              <a:t>, Tel: 23947 932749</a:t>
            </a:r>
          </a:p>
          <a:p>
            <a:endParaRPr lang="nl-NL" dirty="0"/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Remco, beheerder, is-aanspreekpunt=ja</a:t>
            </a:r>
          </a:p>
          <a:p>
            <a:pPr lvl="1"/>
            <a:r>
              <a:rPr lang="nl-NL" dirty="0" err="1"/>
              <a:t>Mattias</a:t>
            </a:r>
            <a:r>
              <a:rPr lang="nl-NL" dirty="0"/>
              <a:t>, beheerder, is-aanspreekpunt=nee</a:t>
            </a:r>
          </a:p>
          <a:p>
            <a:endParaRPr lang="nl-NL" dirty="0"/>
          </a:p>
          <a:p>
            <a:r>
              <a:rPr lang="nl-NL" dirty="0"/>
              <a:t>+ Verklaringen</a:t>
            </a:r>
          </a:p>
          <a:p>
            <a:pPr lvl="1"/>
            <a:r>
              <a:rPr lang="nl-NL" dirty="0"/>
              <a:t>ISO-Certificering ISO 9001:2015 - 📃</a:t>
            </a:r>
          </a:p>
          <a:p>
            <a:pPr lvl="1"/>
            <a:r>
              <a:rPr lang="nl-NL" dirty="0" err="1"/>
              <a:t>Groeipakt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D6431B9-A334-DAF4-01C5-DA1FA4764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107" y="841578"/>
            <a:ext cx="1384446" cy="2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6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6F80-6331-D796-FDAB-8A07B2B5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B0A5-D5E0-02B0-E65C-7F93166819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Gemeente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B55E4-6DB7-D0B4-FF20-40A073EF7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dirty="0" err="1"/>
              <a:t>Id</a:t>
            </a:r>
            <a:endParaRPr lang="nl-NL" dirty="0"/>
          </a:p>
          <a:p>
            <a:r>
              <a:rPr lang="nl-NL" dirty="0"/>
              <a:t>Rol (aanbieder, gebruiker)</a:t>
            </a:r>
          </a:p>
          <a:p>
            <a:r>
              <a:rPr lang="nl-NL" dirty="0"/>
              <a:t>Type (leverancier, gemeente, samenwerking, community)</a:t>
            </a:r>
          </a:p>
          <a:p>
            <a:r>
              <a:rPr lang="nl-NL" dirty="0"/>
              <a:t>Naam (verplicht)</a:t>
            </a:r>
          </a:p>
          <a:p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KvK-Nummer </a:t>
            </a:r>
          </a:p>
          <a:p>
            <a:r>
              <a:rPr lang="nl-NL" dirty="0"/>
              <a:t>CBS-Code</a:t>
            </a:r>
          </a:p>
          <a:p>
            <a:r>
              <a:rPr lang="nl-NL" dirty="0" err="1"/>
              <a:t>oin</a:t>
            </a:r>
            <a:endParaRPr lang="en-US" dirty="0"/>
          </a:p>
          <a:p>
            <a:r>
              <a:rPr lang="nl-NL" dirty="0"/>
              <a:t>Logo</a:t>
            </a:r>
          </a:p>
          <a:p>
            <a:r>
              <a:rPr lang="nl-NL" dirty="0"/>
              <a:t>Contactinformatie organisatie</a:t>
            </a:r>
          </a:p>
          <a:p>
            <a:pPr lvl="1"/>
            <a:r>
              <a:rPr lang="nl-NL" dirty="0"/>
              <a:t>URL Website</a:t>
            </a:r>
          </a:p>
          <a:p>
            <a:pPr lvl="1"/>
            <a:r>
              <a:rPr lang="nl-NL" dirty="0"/>
              <a:t>Telefoonnummer</a:t>
            </a:r>
          </a:p>
          <a:p>
            <a:pPr lvl="1"/>
            <a:r>
              <a:rPr lang="nl-NL" dirty="0"/>
              <a:t>E-mailadres</a:t>
            </a:r>
          </a:p>
          <a:p>
            <a:r>
              <a:rPr lang="nl-NL" dirty="0"/>
              <a:t>+ Contactpersonen </a:t>
            </a:r>
          </a:p>
          <a:p>
            <a:pPr lvl="1"/>
            <a:r>
              <a:rPr lang="nl-NL" dirty="0"/>
              <a:t>Naam, Telefoonnummer, E-mailadres</a:t>
            </a:r>
          </a:p>
          <a:p>
            <a:r>
              <a:rPr lang="nl-NL" dirty="0"/>
              <a:t>+ Mijn deelnemer of Mijn samenwerkingen </a:t>
            </a:r>
          </a:p>
          <a:p>
            <a:pPr lvl="1"/>
            <a:r>
              <a:rPr lang="nl-NL" dirty="0"/>
              <a:t>Link naar organisatie, type organisatie</a:t>
            </a:r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Account, rol, is-aanspreekpunt</a:t>
            </a:r>
          </a:p>
          <a:p>
            <a:r>
              <a:rPr lang="nl-NL" dirty="0"/>
              <a:t>+ Verklaringen </a:t>
            </a:r>
          </a:p>
          <a:p>
            <a:pPr lvl="1"/>
            <a:r>
              <a:rPr lang="nl-NL" dirty="0"/>
              <a:t>Link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8AB5F2D-0D14-E077-3644-682A8BE97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b="1" dirty="0"/>
              <a:t>Gemeente Lansingerland</a:t>
            </a:r>
          </a:p>
          <a:p>
            <a:r>
              <a:rPr lang="nl-NL" dirty="0"/>
              <a:t>Beschrijving kort: leeg</a:t>
            </a:r>
          </a:p>
          <a:p>
            <a:r>
              <a:rPr lang="nl-NL" dirty="0"/>
              <a:t>Beschrijving aanvulling: leeg</a:t>
            </a:r>
          </a:p>
          <a:p>
            <a:r>
              <a:rPr lang="nl-NL" dirty="0"/>
              <a:t>CBS:1621</a:t>
            </a:r>
          </a:p>
          <a:p>
            <a:r>
              <a:rPr lang="nl-NL" dirty="0"/>
              <a:t>OIN: 00000001817291295000</a:t>
            </a:r>
          </a:p>
          <a:p>
            <a:r>
              <a:rPr lang="nl-NL" dirty="0"/>
              <a:t>Contactinformatie</a:t>
            </a:r>
          </a:p>
          <a:p>
            <a:pPr lvl="1"/>
            <a:r>
              <a:rPr lang="nl-NL" dirty="0">
                <a:hlinkClick r:id="rId3"/>
              </a:rPr>
              <a:t>https://www.lansingerland.nl</a:t>
            </a:r>
            <a:endParaRPr lang="nl-NL" dirty="0"/>
          </a:p>
          <a:p>
            <a:pPr lvl="1"/>
            <a:r>
              <a:rPr lang="nl-NL" dirty="0"/>
              <a:t>010-800 40 00</a:t>
            </a:r>
          </a:p>
          <a:p>
            <a:pPr lvl="1"/>
            <a:r>
              <a:rPr lang="nl-NL" dirty="0">
                <a:hlinkClick r:id="rId4"/>
              </a:rPr>
              <a:t>contact@lansingerland.nl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r>
              <a:rPr lang="nl-NL" dirty="0"/>
              <a:t>+ Contactpersonen</a:t>
            </a:r>
          </a:p>
          <a:p>
            <a:pPr lvl="1"/>
            <a:r>
              <a:rPr lang="nl-NL" dirty="0"/>
              <a:t>Corinne, 923745 08 4023, </a:t>
            </a:r>
            <a:r>
              <a:rPr lang="nl-NL" dirty="0">
                <a:hlinkClick r:id="rId5"/>
              </a:rPr>
              <a:t>Corinne@lansingerland.nl</a:t>
            </a:r>
            <a:endParaRPr lang="nl-NL" dirty="0"/>
          </a:p>
          <a:p>
            <a:pPr lvl="1"/>
            <a:r>
              <a:rPr lang="nl-NL" dirty="0"/>
              <a:t>Jakob, </a:t>
            </a:r>
            <a:r>
              <a:rPr lang="nl-NL" dirty="0">
                <a:hlinkClick r:id="rId6"/>
              </a:rPr>
              <a:t>Jakob@lansingerland.nl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Corinne, beheerder, is-aanspreekpunt=ja</a:t>
            </a:r>
          </a:p>
          <a:p>
            <a:pPr lvl="1"/>
            <a:r>
              <a:rPr lang="nl-NL" dirty="0"/>
              <a:t>Jakob, beheerder, is-aanspreekpunt=ja</a:t>
            </a:r>
          </a:p>
          <a:p>
            <a:endParaRPr lang="nl-NL" dirty="0"/>
          </a:p>
          <a:p>
            <a:r>
              <a:rPr lang="nl-NL" dirty="0"/>
              <a:t>Deelnemer van de samenwerkingen</a:t>
            </a:r>
          </a:p>
          <a:p>
            <a:pPr lvl="1"/>
            <a:r>
              <a:rPr lang="nl-NL" dirty="0"/>
              <a:t>Samenwerking 1 (ICT samenwerking)</a:t>
            </a:r>
          </a:p>
          <a:p>
            <a:pPr lvl="1"/>
            <a:r>
              <a:rPr lang="nl-NL" dirty="0"/>
              <a:t>Samenwerking 2 (Belastingsamenwerking)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Webproject</a:t>
            </a:r>
            <a:r>
              <a:rPr lang="nl-NL" dirty="0"/>
              <a:t> (Community)</a:t>
            </a:r>
          </a:p>
          <a:p>
            <a:pPr lvl="1"/>
            <a:endParaRPr lang="nl-NL" dirty="0"/>
          </a:p>
          <a:p>
            <a:r>
              <a:rPr lang="nl-NL" dirty="0"/>
              <a:t>Verklaringen</a:t>
            </a:r>
            <a:endParaRPr lang="en-US" dirty="0"/>
          </a:p>
          <a:p>
            <a:pPr lvl="1"/>
            <a:r>
              <a:rPr lang="nl-NL" dirty="0"/>
              <a:t>misschien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9050CEF-4973-E9CF-43E6-0515A002E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7800" y="1396639"/>
            <a:ext cx="942432" cy="3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13D7-C4B4-A99F-E35B-EC7AE3220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AF91A-8BB1-999A-A20E-4901A77E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Samenwerking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7D1A30-CA8D-A7AD-6128-0C61A577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dirty="0" err="1"/>
              <a:t>Id</a:t>
            </a:r>
            <a:endParaRPr lang="nl-NL" dirty="0"/>
          </a:p>
          <a:p>
            <a:r>
              <a:rPr lang="nl-NL" dirty="0"/>
              <a:t>Rol (aanbieder, gebruiker)</a:t>
            </a:r>
          </a:p>
          <a:p>
            <a:r>
              <a:rPr lang="nl-NL" dirty="0"/>
              <a:t>Type (leverancier, gemeente, samenwerking, community)</a:t>
            </a:r>
          </a:p>
          <a:p>
            <a:r>
              <a:rPr lang="nl-NL" dirty="0"/>
              <a:t>Naam (verplicht)</a:t>
            </a:r>
          </a:p>
          <a:p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KvK-Nummer </a:t>
            </a:r>
          </a:p>
          <a:p>
            <a:r>
              <a:rPr lang="nl-NL" dirty="0"/>
              <a:t>CBS-Code</a:t>
            </a:r>
          </a:p>
          <a:p>
            <a:r>
              <a:rPr lang="nl-NL" dirty="0" err="1"/>
              <a:t>oin</a:t>
            </a:r>
            <a:endParaRPr lang="en-US" dirty="0"/>
          </a:p>
          <a:p>
            <a:r>
              <a:rPr lang="nl-NL" dirty="0"/>
              <a:t>Logo</a:t>
            </a:r>
          </a:p>
          <a:p>
            <a:r>
              <a:rPr lang="nl-NL" dirty="0"/>
              <a:t>Contactinformatie organisatie</a:t>
            </a:r>
          </a:p>
          <a:p>
            <a:pPr lvl="1"/>
            <a:r>
              <a:rPr lang="nl-NL" dirty="0"/>
              <a:t>URL Website</a:t>
            </a:r>
          </a:p>
          <a:p>
            <a:pPr lvl="1"/>
            <a:r>
              <a:rPr lang="nl-NL" dirty="0"/>
              <a:t>Telefoonnummer</a:t>
            </a:r>
          </a:p>
          <a:p>
            <a:pPr lvl="1"/>
            <a:r>
              <a:rPr lang="nl-NL" dirty="0"/>
              <a:t>E-mailadres</a:t>
            </a:r>
          </a:p>
          <a:p>
            <a:r>
              <a:rPr lang="nl-NL" dirty="0"/>
              <a:t>+ Contactpersonen </a:t>
            </a:r>
          </a:p>
          <a:p>
            <a:pPr lvl="1"/>
            <a:r>
              <a:rPr lang="nl-NL" dirty="0"/>
              <a:t>Naam, Telefoonnummer, E-mailadres</a:t>
            </a:r>
          </a:p>
          <a:p>
            <a:r>
              <a:rPr lang="nl-NL" dirty="0"/>
              <a:t>+ Mijn deelnemer of Mijn samenwerkingen </a:t>
            </a:r>
          </a:p>
          <a:p>
            <a:pPr lvl="1"/>
            <a:r>
              <a:rPr lang="nl-NL" dirty="0"/>
              <a:t>Link naar organisatie, type organisatie</a:t>
            </a:r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Account, rol, is-aanspreekpunt</a:t>
            </a:r>
          </a:p>
          <a:p>
            <a:r>
              <a:rPr lang="nl-NL" dirty="0"/>
              <a:t>+ Verklaringen </a:t>
            </a:r>
          </a:p>
          <a:p>
            <a:pPr lvl="1"/>
            <a:r>
              <a:rPr lang="nl-NL" dirty="0"/>
              <a:t>Link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23511F-A56C-B4DB-E4F6-B885418A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6923"/>
            <a:ext cx="5181600" cy="520004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b="1" dirty="0" err="1"/>
              <a:t>Bedrijfsvoeringseenheid</a:t>
            </a:r>
            <a:r>
              <a:rPr lang="nl-NL" b="1" dirty="0"/>
              <a:t> Bommelerwaard (BVEB)</a:t>
            </a:r>
          </a:p>
          <a:p>
            <a:r>
              <a:rPr lang="nl-NL" dirty="0"/>
              <a:t>Beschrijving kort: leeg</a:t>
            </a:r>
          </a:p>
          <a:p>
            <a:r>
              <a:rPr lang="nl-NL" dirty="0"/>
              <a:t>Beschrijving aanvulling: leeg</a:t>
            </a:r>
          </a:p>
          <a:p>
            <a:r>
              <a:rPr lang="nl-NL" dirty="0"/>
              <a:t>OIN: 00000001856720148000</a:t>
            </a:r>
          </a:p>
          <a:p>
            <a:r>
              <a:rPr lang="nl-NL" dirty="0"/>
              <a:t>Samenwerkingstype: </a:t>
            </a:r>
            <a:r>
              <a:rPr lang="nl-NL" dirty="0" err="1"/>
              <a:t>Bedrijfsvoeringsorganisatie</a:t>
            </a:r>
            <a:endParaRPr lang="nl-NL" dirty="0"/>
          </a:p>
          <a:p>
            <a:r>
              <a:rPr lang="nl-NL" dirty="0"/>
              <a:t>Contactinformatie</a:t>
            </a:r>
          </a:p>
          <a:p>
            <a:pPr lvl="1"/>
            <a:r>
              <a:rPr lang="nl-NL" dirty="0"/>
              <a:t>14 0418</a:t>
            </a:r>
          </a:p>
          <a:p>
            <a:pPr lvl="1"/>
            <a:r>
              <a:rPr lang="nl-NL" dirty="0">
                <a:hlinkClick r:id="rId3"/>
              </a:rPr>
              <a:t>info@zaltbommel.nl</a:t>
            </a:r>
            <a:endParaRPr lang="nl-NL" dirty="0"/>
          </a:p>
          <a:p>
            <a:pPr lvl="1"/>
            <a:r>
              <a:rPr lang="nl-NL" dirty="0"/>
              <a:t>www.zaltbommel.nl</a:t>
            </a:r>
          </a:p>
          <a:p>
            <a:r>
              <a:rPr lang="nl-NL" dirty="0"/>
              <a:t>Contactpersonen</a:t>
            </a:r>
          </a:p>
          <a:p>
            <a:pPr lvl="1"/>
            <a:r>
              <a:rPr lang="nl-NL" dirty="0">
                <a:hlinkClick r:id="rId4"/>
              </a:rPr>
              <a:t>Sophie@zaltbommel.nl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Sophie, beheerder, is-aanspreekpunt=ja</a:t>
            </a:r>
          </a:p>
          <a:p>
            <a:endParaRPr lang="nl-NL" dirty="0"/>
          </a:p>
          <a:p>
            <a:r>
              <a:rPr lang="nl-NL" dirty="0"/>
              <a:t>+ Mijn deelnemers</a:t>
            </a:r>
          </a:p>
          <a:p>
            <a:pPr lvl="1"/>
            <a:r>
              <a:rPr lang="nl-NL" dirty="0"/>
              <a:t>Gemeente Zaltbommel</a:t>
            </a:r>
          </a:p>
          <a:p>
            <a:pPr lvl="1"/>
            <a:r>
              <a:rPr lang="nl-NL" dirty="0"/>
              <a:t>Gemeente Maasdriel</a:t>
            </a:r>
          </a:p>
          <a:p>
            <a:pPr lvl="1"/>
            <a:endParaRPr lang="nl-NL" dirty="0"/>
          </a:p>
          <a:p>
            <a:r>
              <a:rPr lang="nl-NL" dirty="0"/>
              <a:t>Verklaringen</a:t>
            </a:r>
            <a:endParaRPr lang="en-US" dirty="0"/>
          </a:p>
          <a:p>
            <a:pPr lvl="1"/>
            <a:r>
              <a:rPr lang="nl-NL" dirty="0"/>
              <a:t>misschien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BDA9FDB-7F9D-A977-F772-88338D0ED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248" y="681037"/>
            <a:ext cx="957683" cy="2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4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884C3-A894-C709-35F7-E151CEF7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72FEF-04A5-1B8C-BF58-9AE75DF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Formulier registreren Community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8B7952-FEB0-F321-8535-D8408A59C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nl-NL" dirty="0" err="1"/>
              <a:t>Id</a:t>
            </a:r>
            <a:endParaRPr lang="nl-NL" dirty="0"/>
          </a:p>
          <a:p>
            <a:r>
              <a:rPr lang="nl-NL" dirty="0"/>
              <a:t>Rol (aanbieder, gebruiker)</a:t>
            </a:r>
          </a:p>
          <a:p>
            <a:r>
              <a:rPr lang="nl-NL" dirty="0"/>
              <a:t>Type (leverancier, gemeente, samenwerking, community)</a:t>
            </a:r>
          </a:p>
          <a:p>
            <a:r>
              <a:rPr lang="nl-NL" dirty="0"/>
              <a:t>Naam (verplicht)</a:t>
            </a:r>
          </a:p>
          <a:p>
            <a:r>
              <a:rPr lang="nl-NL" dirty="0"/>
              <a:t>Beschrijving  kort ( voor weergave in lijst en overzichten. max 255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Beschrijving  aanvulling (max 1000 </a:t>
            </a:r>
            <a:r>
              <a:rPr lang="nl-NL" dirty="0" err="1"/>
              <a:t>characters</a:t>
            </a:r>
            <a:r>
              <a:rPr lang="nl-NL" dirty="0"/>
              <a:t>)</a:t>
            </a:r>
          </a:p>
          <a:p>
            <a:r>
              <a:rPr lang="nl-NL" dirty="0"/>
              <a:t>KvK-Nummer </a:t>
            </a:r>
          </a:p>
          <a:p>
            <a:r>
              <a:rPr lang="nl-NL" dirty="0"/>
              <a:t>CBS-Code</a:t>
            </a:r>
          </a:p>
          <a:p>
            <a:r>
              <a:rPr lang="nl-NL" dirty="0" err="1"/>
              <a:t>oin</a:t>
            </a:r>
            <a:endParaRPr lang="en-US" dirty="0"/>
          </a:p>
          <a:p>
            <a:r>
              <a:rPr lang="nl-NL" dirty="0"/>
              <a:t>Logo</a:t>
            </a:r>
          </a:p>
          <a:p>
            <a:r>
              <a:rPr lang="nl-NL" dirty="0"/>
              <a:t>Contactinformatie organisatie</a:t>
            </a:r>
          </a:p>
          <a:p>
            <a:pPr lvl="1"/>
            <a:r>
              <a:rPr lang="nl-NL" dirty="0"/>
              <a:t>URL Website</a:t>
            </a:r>
          </a:p>
          <a:p>
            <a:pPr lvl="1"/>
            <a:r>
              <a:rPr lang="nl-NL" dirty="0"/>
              <a:t>Telefoonnummer</a:t>
            </a:r>
          </a:p>
          <a:p>
            <a:pPr lvl="1"/>
            <a:r>
              <a:rPr lang="nl-NL" dirty="0"/>
              <a:t>E-mailadres</a:t>
            </a:r>
          </a:p>
          <a:p>
            <a:r>
              <a:rPr lang="nl-NL" dirty="0"/>
              <a:t>+ Contactpersonen </a:t>
            </a:r>
          </a:p>
          <a:p>
            <a:pPr lvl="1"/>
            <a:r>
              <a:rPr lang="nl-NL" dirty="0"/>
              <a:t>Naam, Telefoonnummer, E-mailadres</a:t>
            </a:r>
          </a:p>
          <a:p>
            <a:r>
              <a:rPr lang="nl-NL" dirty="0"/>
              <a:t>+ Mijn deelnemer of Mijn samenwerkingen </a:t>
            </a:r>
          </a:p>
          <a:p>
            <a:pPr lvl="1"/>
            <a:r>
              <a:rPr lang="nl-NL" dirty="0"/>
              <a:t>Link naar organisatie, type organisatie</a:t>
            </a:r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/>
              <a:t>Account, rol, is-aanspreekpunt</a:t>
            </a:r>
          </a:p>
          <a:p>
            <a:r>
              <a:rPr lang="nl-NL" dirty="0"/>
              <a:t>+ Verklaringen </a:t>
            </a:r>
          </a:p>
          <a:p>
            <a:pPr lvl="1"/>
            <a:r>
              <a:rPr lang="nl-NL" dirty="0"/>
              <a:t>Link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6505CF-B5D1-00C6-2450-460932AD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6923"/>
            <a:ext cx="5181600" cy="520004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nl-NL" b="1" dirty="0"/>
              <a:t>Open Webconcept</a:t>
            </a:r>
          </a:p>
          <a:p>
            <a:r>
              <a:rPr lang="nl-NL" dirty="0"/>
              <a:t>Beschrijving kort: Met het Open </a:t>
            </a:r>
            <a:r>
              <a:rPr lang="nl-NL" dirty="0" err="1"/>
              <a:t>WebConcept</a:t>
            </a:r>
            <a:r>
              <a:rPr lang="nl-NL" dirty="0"/>
              <a:t> ontwikkelen en bouwen gemeenten samen met marktpartijen digitale dienstverlening op basis van Common </a:t>
            </a:r>
            <a:r>
              <a:rPr lang="nl-NL" dirty="0" err="1"/>
              <a:t>Ground</a:t>
            </a:r>
            <a:r>
              <a:rPr lang="nl-NL" dirty="0"/>
              <a:t>. Dit doen we eenvoudig, betaalbaar, onafhankelijk en innovatief. </a:t>
            </a:r>
          </a:p>
          <a:p>
            <a:r>
              <a:rPr lang="nl-NL" dirty="0"/>
              <a:t>Beschrijving aanvulling: bla die </a:t>
            </a:r>
            <a:r>
              <a:rPr lang="nl-NL" dirty="0" err="1"/>
              <a:t>blah</a:t>
            </a:r>
            <a:endParaRPr lang="nl-NL" dirty="0"/>
          </a:p>
          <a:p>
            <a:r>
              <a:rPr lang="nl-NL" dirty="0"/>
              <a:t>OIN: -</a:t>
            </a:r>
          </a:p>
          <a:p>
            <a:r>
              <a:rPr lang="nl-NL" dirty="0"/>
              <a:t>Logo: </a:t>
            </a:r>
          </a:p>
          <a:p>
            <a:r>
              <a:rPr lang="nl-NL" dirty="0"/>
              <a:t>Samenwerkingstype: Community</a:t>
            </a:r>
          </a:p>
          <a:p>
            <a:r>
              <a:rPr lang="nl-NL" dirty="0"/>
              <a:t>Contactinformatie</a:t>
            </a:r>
          </a:p>
          <a:p>
            <a:pPr lvl="1"/>
            <a:r>
              <a:rPr lang="nl-NL" dirty="0"/>
              <a:t>Neem contact op met 1 van de deelnemende gemeenten</a:t>
            </a:r>
          </a:p>
          <a:p>
            <a:pPr lvl="1"/>
            <a:r>
              <a:rPr lang="nl-NL" dirty="0">
                <a:hlinkClick r:id="rId3"/>
              </a:rPr>
              <a:t>het contactformulier</a:t>
            </a:r>
            <a:endParaRPr lang="nl-NL" dirty="0"/>
          </a:p>
          <a:p>
            <a:pPr lvl="1"/>
            <a:r>
              <a:rPr lang="nl-NL" dirty="0"/>
              <a:t>https://openwebconcept.nl/</a:t>
            </a:r>
          </a:p>
          <a:p>
            <a:r>
              <a:rPr lang="nl-NL" dirty="0"/>
              <a:t>Contactpersonen</a:t>
            </a:r>
          </a:p>
          <a:p>
            <a:pPr lvl="1"/>
            <a:r>
              <a:rPr lang="nl-NL" dirty="0"/>
              <a:t>Neem contact op met 1 van de deelnemende gemeenten</a:t>
            </a:r>
          </a:p>
          <a:p>
            <a:r>
              <a:rPr lang="nl-NL" dirty="0"/>
              <a:t>+ Mijn gebruikers</a:t>
            </a:r>
          </a:p>
          <a:p>
            <a:pPr lvl="1"/>
            <a:r>
              <a:rPr lang="nl-NL" dirty="0" err="1"/>
              <a:t>Holger</a:t>
            </a:r>
            <a:r>
              <a:rPr lang="nl-NL" dirty="0"/>
              <a:t>, beheerder, is-aanspreekpunt=nee</a:t>
            </a:r>
          </a:p>
          <a:p>
            <a:pPr lvl="1"/>
            <a:r>
              <a:rPr lang="nl-NL" dirty="0"/>
              <a:t>…</a:t>
            </a:r>
          </a:p>
          <a:p>
            <a:endParaRPr lang="nl-NL" dirty="0"/>
          </a:p>
          <a:p>
            <a:r>
              <a:rPr lang="nl-NL" dirty="0"/>
              <a:t>+ Mijn deelnemers</a:t>
            </a:r>
          </a:p>
          <a:p>
            <a:pPr lvl="1"/>
            <a:r>
              <a:rPr lang="nl-NL" dirty="0"/>
              <a:t>gemeente Buren</a:t>
            </a:r>
          </a:p>
          <a:p>
            <a:pPr lvl="1"/>
            <a:r>
              <a:rPr lang="nl-NL" dirty="0"/>
              <a:t>gemeente Heerenveen</a:t>
            </a:r>
          </a:p>
          <a:p>
            <a:pPr lvl="1"/>
            <a:r>
              <a:rPr lang="nl-NL" dirty="0"/>
              <a:t>gemeente Lansingerland</a:t>
            </a:r>
          </a:p>
          <a:p>
            <a:pPr lvl="1"/>
            <a:r>
              <a:rPr lang="nl-NL" dirty="0"/>
              <a:t>gemeente Súdwest-Fryslân</a:t>
            </a:r>
          </a:p>
          <a:p>
            <a:pPr lvl="1"/>
            <a:r>
              <a:rPr lang="nl-NL" dirty="0"/>
              <a:t>..</a:t>
            </a:r>
          </a:p>
          <a:p>
            <a:r>
              <a:rPr lang="nl-NL" dirty="0"/>
              <a:t>Verklaringen</a:t>
            </a:r>
            <a:endParaRPr lang="en-US" dirty="0"/>
          </a:p>
          <a:p>
            <a:pPr lvl="1"/>
            <a:r>
              <a:rPr lang="nl-NL" b="1" dirty="0"/>
              <a:t>Intentieverklaring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9" name="Picture 8" descr="A logo with blue text&#10;&#10;AI-generated content may be incorrect.">
            <a:extLst>
              <a:ext uri="{FF2B5EF4-FFF2-40B4-BE49-F238E27FC236}">
                <a16:creationId xmlns:a16="http://schemas.microsoft.com/office/drawing/2014/main" id="{AD16BEA2-C9E8-5C38-EB46-FD87AE46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36" y="1840992"/>
            <a:ext cx="1443037" cy="4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AE00E-09D1-9DB4-76EF-612328E7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contactgegevens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EB38E-8A26-CDF1-2BC3-A4C8C9C54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146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662A2-0295-F0C1-FA16-ED190350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86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bg1"/>
                </a:solidFill>
              </a:rPr>
              <a:t>Accounts registratie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81A74-BF6E-8D98-2ECA-8AF9EEC3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6923"/>
            <a:ext cx="5181600" cy="5200040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Account:</a:t>
            </a:r>
          </a:p>
          <a:p>
            <a:r>
              <a:rPr lang="nl-NL" dirty="0"/>
              <a:t>Naam account</a:t>
            </a:r>
          </a:p>
          <a:p>
            <a:r>
              <a:rPr lang="nl-NL" dirty="0"/>
              <a:t>Contactgegevens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Telefoonnummer</a:t>
            </a:r>
          </a:p>
          <a:p>
            <a:pPr lvl="1"/>
            <a:r>
              <a:rPr lang="nl-NL" dirty="0"/>
              <a:t>E-mailadres</a:t>
            </a:r>
          </a:p>
          <a:p>
            <a:r>
              <a:rPr lang="nl-NL" dirty="0"/>
              <a:t>+ Organisatie</a:t>
            </a:r>
          </a:p>
          <a:p>
            <a:pPr lvl="1"/>
            <a:r>
              <a:rPr lang="nl-NL" dirty="0"/>
              <a:t>Organisatie 1</a:t>
            </a:r>
          </a:p>
          <a:p>
            <a:pPr lvl="2"/>
            <a:r>
              <a:rPr lang="nl-NL" dirty="0"/>
              <a:t>Functie</a:t>
            </a:r>
          </a:p>
          <a:p>
            <a:pPr lvl="2"/>
            <a:r>
              <a:rPr lang="nl-NL" dirty="0"/>
              <a:t>is-aanspreekpunt</a:t>
            </a:r>
          </a:p>
          <a:p>
            <a:pPr lvl="2"/>
            <a:r>
              <a:rPr lang="nl-NL" dirty="0"/>
              <a:t>+ Rollen (rechten) vb. Beheerder, CISO, et cetera)</a:t>
            </a:r>
          </a:p>
          <a:p>
            <a:pPr lvl="2"/>
            <a:r>
              <a:rPr lang="nl-NL" dirty="0"/>
              <a:t>..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F2E646-8018-06B1-4DEC-AB9413C2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6923"/>
            <a:ext cx="5181600" cy="5200040"/>
          </a:xfrm>
        </p:spPr>
        <p:txBody>
          <a:bodyPr>
            <a:normAutofit fontScale="55000" lnSpcReduction="20000"/>
          </a:bodyPr>
          <a:lstStyle/>
          <a:p>
            <a:r>
              <a:rPr lang="nl-NL" dirty="0"/>
              <a:t>Voorbeelden:</a:t>
            </a:r>
          </a:p>
          <a:p>
            <a:r>
              <a:rPr lang="nl-NL" dirty="0"/>
              <a:t>Account: Peter@lansingerland.nl</a:t>
            </a:r>
          </a:p>
          <a:p>
            <a:r>
              <a:rPr lang="nl-NL" dirty="0"/>
              <a:t>Contactgegevens</a:t>
            </a:r>
          </a:p>
          <a:p>
            <a:pPr lvl="1"/>
            <a:r>
              <a:rPr lang="nl-NL" dirty="0"/>
              <a:t>Peter</a:t>
            </a:r>
          </a:p>
          <a:p>
            <a:pPr lvl="1"/>
            <a:r>
              <a:rPr lang="nl-NL" dirty="0"/>
              <a:t>06 45574074</a:t>
            </a:r>
          </a:p>
          <a:p>
            <a:pPr lvl="1"/>
            <a:r>
              <a:rPr lang="nl-NL" dirty="0"/>
              <a:t>Peter@lansingerland.nl</a:t>
            </a:r>
          </a:p>
          <a:p>
            <a:r>
              <a:rPr lang="nl-NL" dirty="0"/>
              <a:t>Organisaties</a:t>
            </a:r>
          </a:p>
          <a:p>
            <a:pPr lvl="1"/>
            <a:r>
              <a:rPr lang="nl-NL" dirty="0"/>
              <a:t>Gemeente Lansingerland</a:t>
            </a:r>
          </a:p>
          <a:p>
            <a:pPr lvl="2"/>
            <a:r>
              <a:rPr lang="nl-NL" dirty="0"/>
              <a:t>Adviseur</a:t>
            </a:r>
          </a:p>
          <a:p>
            <a:pPr lvl="2"/>
            <a:r>
              <a:rPr lang="nl-NL" dirty="0"/>
              <a:t>is-aanspreekpunt=ja</a:t>
            </a:r>
          </a:p>
          <a:p>
            <a:pPr lvl="2"/>
            <a:r>
              <a:rPr lang="nl-NL" dirty="0"/>
              <a:t>Beheerder, CISO</a:t>
            </a:r>
          </a:p>
          <a:p>
            <a:pPr lvl="1"/>
            <a:r>
              <a:rPr lang="nl-NL" dirty="0"/>
              <a:t>Samenwerking 1</a:t>
            </a:r>
          </a:p>
          <a:p>
            <a:pPr lvl="2"/>
            <a:r>
              <a:rPr lang="nl-NL" dirty="0"/>
              <a:t>Informatieadviseur</a:t>
            </a:r>
          </a:p>
          <a:p>
            <a:pPr lvl="2"/>
            <a:r>
              <a:rPr lang="nl-NL" dirty="0"/>
              <a:t>is-aanspreekpunt=nee</a:t>
            </a:r>
          </a:p>
          <a:p>
            <a:pPr lvl="2"/>
            <a:r>
              <a:rPr lang="nl-NL" dirty="0"/>
              <a:t>beheerder</a:t>
            </a:r>
          </a:p>
          <a:p>
            <a:endParaRPr lang="nl-NL" dirty="0"/>
          </a:p>
          <a:p>
            <a:r>
              <a:rPr lang="nl-NL" dirty="0"/>
              <a:t>Voorbeelden:</a:t>
            </a:r>
          </a:p>
          <a:p>
            <a:r>
              <a:rPr lang="nl-NL" dirty="0"/>
              <a:t>Account: </a:t>
            </a: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Matthias@conduction.nl</a:t>
            </a:r>
            <a:endParaRPr lang="nl-NL" dirty="0"/>
          </a:p>
          <a:p>
            <a:r>
              <a:rPr lang="nl-NL" dirty="0"/>
              <a:t>Contactgegevens</a:t>
            </a:r>
          </a:p>
          <a:p>
            <a:pPr lvl="1"/>
            <a:r>
              <a:rPr lang="nl-NL" dirty="0"/>
              <a:t>Matthias</a:t>
            </a:r>
          </a:p>
          <a:p>
            <a:pPr lvl="1"/>
            <a:r>
              <a:rPr lang="nl-NL" dirty="0"/>
              <a:t>+31 (0)85 3036840</a:t>
            </a:r>
          </a:p>
          <a:p>
            <a:pPr lvl="1"/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Matthias@conduction.nl</a:t>
            </a:r>
            <a:endParaRPr lang="nl-NL" dirty="0"/>
          </a:p>
          <a:p>
            <a:r>
              <a:rPr lang="nl-NL" dirty="0"/>
              <a:t>Organisaties</a:t>
            </a:r>
          </a:p>
          <a:p>
            <a:pPr lvl="1"/>
            <a:r>
              <a:rPr lang="nl-NL" dirty="0"/>
              <a:t>Leverancier </a:t>
            </a:r>
            <a:r>
              <a:rPr lang="nl-NL" dirty="0" err="1"/>
              <a:t>Conduction</a:t>
            </a:r>
            <a:endParaRPr lang="nl-NL" dirty="0"/>
          </a:p>
          <a:p>
            <a:pPr lvl="2"/>
            <a:r>
              <a:rPr lang="nl-NL" dirty="0"/>
              <a:t>Eigenaar</a:t>
            </a:r>
          </a:p>
          <a:p>
            <a:pPr lvl="2"/>
            <a:r>
              <a:rPr lang="nl-NL" dirty="0"/>
              <a:t>is-aanspreekpunt=ja</a:t>
            </a:r>
          </a:p>
          <a:p>
            <a:pPr lvl="2"/>
            <a:r>
              <a:rPr lang="nl-NL" dirty="0"/>
              <a:t>Rollen: Beheerder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748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016E10-CB12-0C1A-E078-C2FB5A7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Aanbod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, </a:t>
            </a:r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hosting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A00833-F51F-35C4-311C-29B759950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6108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04CD6F720534B9395D42464A0D277" ma:contentTypeVersion="14" ma:contentTypeDescription="Een nieuw document maken." ma:contentTypeScope="" ma:versionID="ebf72404d9cafd92a7760933fb649881">
  <xsd:schema xmlns:xsd="http://www.w3.org/2001/XMLSchema" xmlns:xs="http://www.w3.org/2001/XMLSchema" xmlns:p="http://schemas.microsoft.com/office/2006/metadata/properties" xmlns:ns2="f13de9e7-ba5f-4883-9a84-111706bca712" xmlns:ns3="fc801192-a54e-4e76-9378-85341b4dc5de" targetNamespace="http://schemas.microsoft.com/office/2006/metadata/properties" ma:root="true" ma:fieldsID="39f7f4b04b62ebaae1ed3a56fbc924a1" ns2:_="" ns3:_="">
    <xsd:import namespace="f13de9e7-ba5f-4883-9a84-111706bca712"/>
    <xsd:import namespace="fc801192-a54e-4e76-9378-85341b4dc5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de9e7-ba5f-4883-9a84-111706bca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01192-a54e-4e76-9378-85341b4dc5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dca38fb-90bc-4bdf-acb8-d1cc43f05000}" ma:internalName="TaxCatchAll" ma:showField="CatchAllData" ma:web="fc801192-a54e-4e76-9378-85341b4dc5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13de9e7-ba5f-4883-9a84-111706bca712">
      <Terms xmlns="http://schemas.microsoft.com/office/infopath/2007/PartnerControls"/>
    </lcf76f155ced4ddcb4097134ff3c332f>
    <TaxCatchAll xmlns="fc801192-a54e-4e76-9378-85341b4dc5d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2F2FE5-9E8E-4D58-80CA-B08D31263878}">
  <ds:schemaRefs>
    <ds:schemaRef ds:uri="f13de9e7-ba5f-4883-9a84-111706bca712"/>
    <ds:schemaRef ds:uri="fc801192-a54e-4e76-9378-85341b4dc5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B3261C-EBFE-4F34-B8FF-7C8CEFF3FE87}">
  <ds:schemaRefs>
    <ds:schemaRef ds:uri="3b5c4a34-de02-4029-8fde-a797afa9c49d"/>
    <ds:schemaRef ds:uri="7b375556-b5ef-48be-aeb3-2895bee37da8"/>
    <ds:schemaRef ds:uri="f13de9e7-ba5f-4883-9a84-111706bca712"/>
    <ds:schemaRef ds:uri="fc801192-a54e-4e76-9378-85341b4dc5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743394-B5B9-4EF3-A204-D0F7B6C45C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5237</Words>
  <Application>Microsoft Office PowerPoint</Application>
  <PresentationFormat>Widescreen</PresentationFormat>
  <Paragraphs>943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Kantoorthema</vt:lpstr>
      <vt:lpstr>Organisatie</vt:lpstr>
      <vt:lpstr>Organisaties in Open Register</vt:lpstr>
      <vt:lpstr>Formulier registreren Leverancier</vt:lpstr>
      <vt:lpstr>Formulier registreren Gemeente</vt:lpstr>
      <vt:lpstr>Formulier registreren Samenwerking</vt:lpstr>
      <vt:lpstr>Formulier registreren Community</vt:lpstr>
      <vt:lpstr>Account en contactgegevens</vt:lpstr>
      <vt:lpstr>Accounts registratie</vt:lpstr>
      <vt:lpstr>Aanbod applicatie, technologie en hosting</vt:lpstr>
      <vt:lpstr>Aanbod voorzieningen in Open Register</vt:lpstr>
      <vt:lpstr>Formulier registreren Applicatie – Microsoft Office</vt:lpstr>
      <vt:lpstr>Formulier registreren Applicatie - Gouw</vt:lpstr>
      <vt:lpstr>Formulier registreren Applicatie – Open Webconcept</vt:lpstr>
      <vt:lpstr>Formulier registreren Applicatie – Centric Burgerzaken</vt:lpstr>
      <vt:lpstr>Formulier registreren Applicatie – Open Webconcept OpenPDC</vt:lpstr>
      <vt:lpstr>Aanbod diensten</vt:lpstr>
      <vt:lpstr>Formulier registreren Dienst – Applicatiebeheer en technische beheer</vt:lpstr>
      <vt:lpstr>Formulier registreren Dienst – technische beheer</vt:lpstr>
      <vt:lpstr>Formulier registreren Dienst – licentiereseller</vt:lpstr>
      <vt:lpstr>Formulier registreren Dienst – Implementatieondersteuning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Makkes</dc:creator>
  <cp:lastModifiedBy>Mark Backer</cp:lastModifiedBy>
  <cp:revision>198</cp:revision>
  <dcterms:created xsi:type="dcterms:W3CDTF">2025-04-30T08:53:44Z</dcterms:created>
  <dcterms:modified xsi:type="dcterms:W3CDTF">2025-06-05T16:22:12Z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0x01010002104CD6F720534B9395D42464A0D277</vt:lpwstr>
  </property>
  <property fmtid="{D5CDD505-2E9C-101B-9397-08002B2CF9AE}" pid="3" name="MediaServiceImageTags">
    <vt:lpwstr/>
  </property>
</Properties>
</file>