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7B80C5-23E4-4402-85C8-B3C6C871D235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113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0C5-23E4-4402-85C8-B3C6C871D235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42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0C5-23E4-4402-85C8-B3C6C871D235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342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0C5-23E4-4402-85C8-B3C6C871D235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365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7B80C5-23E4-4402-85C8-B3C6C871D235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23040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0C5-23E4-4402-85C8-B3C6C871D235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8223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0C5-23E4-4402-85C8-B3C6C871D235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4117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0C5-23E4-4402-85C8-B3C6C871D235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286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0C5-23E4-4402-85C8-B3C6C871D235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374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7B80C5-23E4-4402-85C8-B3C6C871D235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4554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7B80C5-23E4-4402-85C8-B3C6C871D235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436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7B80C5-23E4-4402-85C8-B3C6C871D235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928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Gefeliciteerd, jullie gaan het officieel maken </a:t>
            </a:r>
            <a:endParaRPr lang="nl-NL" dirty="0"/>
          </a:p>
        </p:txBody>
      </p:sp>
      <p:pic>
        <p:nvPicPr>
          <p:cNvPr id="1026" name="Picture 2" descr="Gerelateerde afbeeld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051" y="2083365"/>
            <a:ext cx="3795360" cy="224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8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27" y="2368732"/>
            <a:ext cx="1059104" cy="2007278"/>
          </a:xfrm>
        </p:spPr>
        <p:txBody>
          <a:bodyPr>
            <a:normAutofit/>
          </a:bodyPr>
          <a:lstStyle/>
          <a:p>
            <a:r>
              <a:rPr lang="nl-NL" sz="13800" dirty="0" smtClean="0">
                <a:solidFill>
                  <a:schemeClr val="bg2"/>
                </a:solidFill>
              </a:rPr>
              <a:t>1</a:t>
            </a:r>
            <a:endParaRPr lang="nl-NL" sz="13800" dirty="0">
              <a:solidFill>
                <a:schemeClr val="bg2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242930" y="435429"/>
            <a:ext cx="8705230" cy="5675487"/>
          </a:xfrm>
        </p:spPr>
        <p:txBody>
          <a:bodyPr>
            <a:normAutofit/>
          </a:bodyPr>
          <a:lstStyle/>
          <a:p>
            <a:r>
              <a:rPr lang="nl-NL" sz="3200" dirty="0" smtClean="0"/>
              <a:t>Het stel: 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Nadenken wat willen jullie [Droom]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Huwelijk of partnerschap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Wanneer  en waar ongeveer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Groot of klein houden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Wie worden onze getuigen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Kunnen we het ons verloven om te trouwen? (eventueel gratis) </a:t>
            </a:r>
          </a:p>
          <a:p>
            <a:pPr marL="800100" lvl="1" indent="-342900">
              <a:buFontTx/>
              <a:buChar char="-"/>
            </a:pPr>
            <a:endParaRPr lang="nl-NL" dirty="0" smtClean="0"/>
          </a:p>
          <a:p>
            <a:pPr marL="342900" indent="-342900">
              <a:buFontTx/>
              <a:buChar char="-"/>
            </a:pPr>
            <a:r>
              <a:rPr lang="nl-NL" dirty="0" smtClean="0"/>
              <a:t>Wat is er verplicht? [aanpak]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Onder welke gemeente valt onze locatie of waar willen we trouwen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FAQ doorlezen op de website of bezoek doen aan die gemeente</a:t>
            </a:r>
          </a:p>
          <a:p>
            <a:pPr marL="800100" lvl="1" indent="-342900">
              <a:buFontTx/>
              <a:buChar char="-"/>
            </a:pPr>
            <a:r>
              <a:rPr lang="nl-NL" dirty="0" err="1" smtClean="0"/>
              <a:t>Eventule</a:t>
            </a:r>
            <a:r>
              <a:rPr lang="nl-NL" dirty="0" smtClean="0"/>
              <a:t> aanpassingen op planning en concreet maken</a:t>
            </a:r>
          </a:p>
          <a:p>
            <a:pPr marL="800100" lvl="1" indent="-342900">
              <a:buFontTx/>
              <a:buChar char="-"/>
            </a:pPr>
            <a:endParaRPr lang="nl-NL" dirty="0" smtClean="0"/>
          </a:p>
          <a:p>
            <a:pPr marL="342900" indent="-342900">
              <a:buFontTx/>
              <a:buChar char="-"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6845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27" y="2368732"/>
            <a:ext cx="1059104" cy="2007278"/>
          </a:xfrm>
        </p:spPr>
        <p:txBody>
          <a:bodyPr>
            <a:normAutofit/>
          </a:bodyPr>
          <a:lstStyle/>
          <a:p>
            <a:r>
              <a:rPr lang="nl-NL" sz="13800" dirty="0">
                <a:solidFill>
                  <a:schemeClr val="bg2"/>
                </a:solidFill>
              </a:rPr>
              <a:t>2</a:t>
            </a:r>
            <a:endParaRPr lang="nl-NL" sz="13800" dirty="0">
              <a:solidFill>
                <a:schemeClr val="bg2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242930" y="435429"/>
            <a:ext cx="8705230" cy="5675487"/>
          </a:xfrm>
        </p:spPr>
        <p:txBody>
          <a:bodyPr>
            <a:normAutofit lnSpcReduction="10000"/>
          </a:bodyPr>
          <a:lstStyle/>
          <a:p>
            <a:r>
              <a:rPr lang="nl-NL" sz="3200" dirty="0" smtClean="0"/>
              <a:t>De gemeente: 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Jullie worden benaderd 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Wie, het stel en de getuigen 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Mag het wel (controle)</a:t>
            </a:r>
            <a:endParaRPr lang="nl-NL" dirty="0"/>
          </a:p>
          <a:p>
            <a:pPr marL="800100" lvl="1" indent="-342900">
              <a:buFontTx/>
              <a:buChar char="-"/>
            </a:pPr>
            <a:r>
              <a:rPr lang="nl-NL" dirty="0" smtClean="0"/>
              <a:t>Wat, huwelijk of partnerschap (bijna geen verschil)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Waar, gemeente locaties of locatie van het stel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Wanneer (Min en max periode)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Welke BABS</a:t>
            </a:r>
          </a:p>
          <a:p>
            <a:pPr marL="800100" lvl="1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r>
              <a:rPr lang="nl-NL" dirty="0" smtClean="0"/>
              <a:t>Extra opties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Getuigen van de afdeling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Trouwboekje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Voorkeur Bijzondere Ambtenaar Burgerlijke Stand</a:t>
            </a:r>
          </a:p>
          <a:p>
            <a:pPr marL="800100" lvl="1" indent="-342900">
              <a:buFontTx/>
              <a:buChar char="-"/>
            </a:pPr>
            <a:r>
              <a:rPr lang="nl-NL" dirty="0"/>
              <a:t>Persoonlijk woordje </a:t>
            </a:r>
          </a:p>
          <a:p>
            <a:pPr marL="800100" lvl="1" indent="-342900">
              <a:buFontTx/>
              <a:buChar char="-"/>
            </a:pPr>
            <a:endParaRPr lang="nl-NL" dirty="0" smtClean="0"/>
          </a:p>
          <a:p>
            <a:pPr marL="342900" indent="-342900">
              <a:buFontTx/>
              <a:buChar char="-"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1724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27" y="2368732"/>
            <a:ext cx="1059104" cy="2007278"/>
          </a:xfrm>
        </p:spPr>
        <p:txBody>
          <a:bodyPr>
            <a:normAutofit/>
          </a:bodyPr>
          <a:lstStyle/>
          <a:p>
            <a:r>
              <a:rPr lang="nl-NL" sz="138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242930" y="435429"/>
            <a:ext cx="8705230" cy="5675487"/>
          </a:xfrm>
        </p:spPr>
        <p:txBody>
          <a:bodyPr>
            <a:normAutofit/>
          </a:bodyPr>
          <a:lstStyle/>
          <a:p>
            <a:r>
              <a:rPr lang="nl-NL" sz="3200" dirty="0" smtClean="0"/>
              <a:t>De BABS: 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Jij bent er om mensen te verbinden</a:t>
            </a:r>
          </a:p>
          <a:p>
            <a:pPr marL="800100" lvl="1" indent="-342900">
              <a:buFontTx/>
              <a:buChar char="-"/>
            </a:pPr>
            <a:r>
              <a:rPr lang="nl-NL" dirty="0"/>
              <a:t>Aangeven wanneer je wel en niet kan 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Vertrouwen dat het werk vooraf goed is voorbereid</a:t>
            </a:r>
          </a:p>
          <a:p>
            <a:pPr marL="800100" lvl="1" indent="-342900">
              <a:buFontTx/>
              <a:buChar char="-"/>
            </a:pPr>
            <a:r>
              <a:rPr lang="nl-NL" dirty="0"/>
              <a:t>Akte moet veilig terug naar burgerzaken van de gemeente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Mogelijkheid </a:t>
            </a:r>
            <a:r>
              <a:rPr lang="nl-NL" dirty="0"/>
              <a:t>om jezelf te “verkopen” (voorsteltekst, foto of filmpje)</a:t>
            </a:r>
          </a:p>
          <a:p>
            <a:pPr marL="342900" indent="-342900">
              <a:buFontTx/>
              <a:buChar char="-"/>
            </a:pPr>
            <a:endParaRPr lang="nl-NL" dirty="0" smtClean="0"/>
          </a:p>
          <a:p>
            <a:pPr marL="342900" indent="-342900">
              <a:buFontTx/>
              <a:buChar char="-"/>
            </a:pPr>
            <a:r>
              <a:rPr lang="nl-NL" dirty="0" smtClean="0"/>
              <a:t>Mogelijke extra’s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In gesprek met het stel 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Voor besproken leuke twist aan de ceremonie 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Wilt het stel zelf een woordje doen?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Specifieke muziek wensen</a:t>
            </a:r>
          </a:p>
          <a:p>
            <a:pPr marL="800100" lvl="1" indent="-342900">
              <a:buFontTx/>
              <a:buChar char="-"/>
            </a:pPr>
            <a:r>
              <a:rPr lang="nl-NL" dirty="0" smtClean="0"/>
              <a:t>BABS is officieel uniform of eigen kleding</a:t>
            </a:r>
          </a:p>
          <a:p>
            <a:pPr marL="800100" lvl="1" indent="-342900">
              <a:buFontTx/>
              <a:buChar char="-"/>
            </a:pPr>
            <a:endParaRPr lang="nl-NL" dirty="0" smtClean="0"/>
          </a:p>
          <a:p>
            <a:pPr marL="800100" lvl="1" indent="-342900">
              <a:buFontTx/>
              <a:buChar char="-"/>
            </a:pPr>
            <a:endParaRPr lang="nl-NL" dirty="0" smtClean="0"/>
          </a:p>
          <a:p>
            <a:pPr marL="342900" indent="-342900">
              <a:buFontTx/>
              <a:buChar char="-"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3727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Om over na te denken: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1251678" y="1227909"/>
            <a:ext cx="9910354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 smtClean="0"/>
              <a:t>Gratis huwelijk, wordt niet meer gebruikt waar het oorspronkelijk voor bedoelt is.</a:t>
            </a:r>
          </a:p>
          <a:p>
            <a:pPr marL="285750" indent="-285750">
              <a:buFontTx/>
              <a:buChar char="-"/>
            </a:pP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smtClean="0"/>
              <a:t>Eigen locatie heeft voorwaarden en heeft mogelijk controle nodig, dus extra stap buiten dit proces 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Eigen BABS heeft </a:t>
            </a:r>
            <a:r>
              <a:rPr lang="nl-NL" dirty="0"/>
              <a:t>voorwaarden en heeft mogelijk controle nodig, dus extra stap buiten dit </a:t>
            </a:r>
            <a:r>
              <a:rPr lang="nl-NL" dirty="0" smtClean="0"/>
              <a:t>proces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Weekendde en buiten werktijden is een gevoelig onderwerp, buiten scoop? </a:t>
            </a:r>
          </a:p>
          <a:p>
            <a:pPr marL="742950" lvl="1" indent="-285750">
              <a:buFontTx/>
              <a:buChar char="-"/>
            </a:pPr>
            <a:r>
              <a:rPr lang="nl-NL" dirty="0" smtClean="0"/>
              <a:t>Uitzonderingen moeten altijd nog apart door een ambtenaar moeten worden toegepast. Dit moet geen conflicten opleveren bij dit proces of andersom. Voorwaarden clausule?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smtClean="0"/>
              <a:t>Er is een min en max periode van vaststellen van verbinding (wettelijk 2 weken van te voren, misschien verschilt per gemeente wat zij willen als min en max)</a:t>
            </a:r>
          </a:p>
          <a:p>
            <a:pPr marL="742950" lvl="1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smtClean="0"/>
              <a:t>Cancelknop, alles in een keer cancelen (Bijv. nog niet betaald voor de 2 weken van te voren)</a:t>
            </a:r>
          </a:p>
          <a:p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smtClean="0"/>
              <a:t>1</a:t>
            </a:r>
            <a:r>
              <a:rPr lang="nl-NL" baseline="30000" dirty="0" smtClean="0"/>
              <a:t>e</a:t>
            </a:r>
            <a:r>
              <a:rPr lang="nl-NL" dirty="0" smtClean="0"/>
              <a:t>, 2</a:t>
            </a:r>
            <a:r>
              <a:rPr lang="nl-NL" baseline="30000" dirty="0" smtClean="0"/>
              <a:t>de</a:t>
            </a:r>
            <a:r>
              <a:rPr lang="nl-NL" dirty="0" smtClean="0"/>
              <a:t> en 3</a:t>
            </a:r>
            <a:r>
              <a:rPr lang="nl-NL" baseline="30000" dirty="0" smtClean="0"/>
              <a:t>de</a:t>
            </a:r>
            <a:r>
              <a:rPr lang="nl-NL" dirty="0" smtClean="0"/>
              <a:t> graad familieband is niet te controleren, acteren op onderbuik gevoel</a:t>
            </a:r>
          </a:p>
          <a:p>
            <a:pPr marL="742950" lvl="1" indent="-285750">
              <a:buFontTx/>
              <a:buChar char="-"/>
            </a:pPr>
            <a:r>
              <a:rPr lang="nl-NL" dirty="0" smtClean="0"/>
              <a:t>Als dit plaats vindt, kan de verbinding nog steeds doorgaan maar dan zijn er extra stappen</a:t>
            </a:r>
          </a:p>
          <a:p>
            <a:pPr marL="742950" lvl="1" indent="-285750">
              <a:buFontTx/>
              <a:buChar char="-"/>
            </a:pP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smtClean="0"/>
              <a:t>Niet elke gemeente werkt digitaal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smtClean="0"/>
              <a:t>Elke gemeente wilt zijn eigen tekst, huisstijl en etc. toevoegen</a:t>
            </a:r>
          </a:p>
        </p:txBody>
      </p:sp>
    </p:spTree>
    <p:extLst>
      <p:ext uri="{BB962C8B-B14F-4D97-AF65-F5344CB8AC3E}">
        <p14:creationId xmlns:p14="http://schemas.microsoft.com/office/powerpoint/2010/main" val="7263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Koppelingen: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1251678" y="1227909"/>
            <a:ext cx="9910354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 smtClean="0"/>
              <a:t>Burgerzaken applicatie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Zaaksysteem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E-mail mogelijkheid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Financiële applicatie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Agenda applicatie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smtClean="0"/>
              <a:t>? Check bijstand applicatie</a:t>
            </a:r>
          </a:p>
          <a:p>
            <a:pPr marL="285750" indent="-285750">
              <a:buFontTx/>
              <a:buChar char="-"/>
            </a:pPr>
            <a:endParaRPr lang="nl-NL" dirty="0" smtClean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endParaRPr lang="nl-NL" dirty="0" smtClean="0"/>
          </a:p>
          <a:p>
            <a:pPr marL="285750" indent="-285750">
              <a:buFontTx/>
              <a:buChar char="-"/>
            </a:pPr>
            <a:endParaRPr lang="nl-NL" dirty="0" smtClean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83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80808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145</TotalTime>
  <Words>433</Words>
  <Application>Microsoft Office PowerPoint</Application>
  <PresentationFormat>Breedbeeld</PresentationFormat>
  <Paragraphs>73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PowerPoint-presentatie</vt:lpstr>
      <vt:lpstr>1</vt:lpstr>
      <vt:lpstr>2</vt:lpstr>
      <vt:lpstr>3</vt:lpstr>
      <vt:lpstr>Om over na te denken:</vt:lpstr>
      <vt:lpstr>Koppelingen:</vt:lpstr>
    </vt:vector>
  </TitlesOfParts>
  <Company>Gemeente Hoorn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Conijn, Anna</dc:creator>
  <cp:lastModifiedBy>Conijn, Anna</cp:lastModifiedBy>
  <cp:revision>9</cp:revision>
  <dcterms:created xsi:type="dcterms:W3CDTF">2019-02-13T07:38:38Z</dcterms:created>
  <dcterms:modified xsi:type="dcterms:W3CDTF">2019-02-13T10:03:53Z</dcterms:modified>
</cp:coreProperties>
</file>