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26"/>
  </p:sldMasterIdLst>
  <p:sldIdLst>
    <p:sldId id="256" r:id="rId27"/>
    <p:sldId id="258" r:id="rId28"/>
    <p:sldId id="259" r:id="rId29"/>
    <p:sldId id="261" r:id="rId30"/>
    <p:sldId id="260" r:id="rId31"/>
    <p:sldId id="262" r:id="rId32"/>
    <p:sldId id="263" r:id="rId33"/>
    <p:sldId id="264" r:id="rId34"/>
    <p:sldId id="265" r:id="rId3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Master" Target="slideMasters/slideMaster1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" Target="slides/slide8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7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3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6.xml"/><Relationship Id="rId37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2.xml"/><Relationship Id="rId36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" Target="slides/slide1.xml"/><Relationship Id="rId30" Type="http://schemas.openxmlformats.org/officeDocument/2006/relationships/slide" Target="slides/slide4.xml"/><Relationship Id="rId35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829-4BCD-4647-9EEF-B8CA8626E2F5}" type="datetimeFigureOut">
              <a:rPr lang="nl-NL" smtClean="0"/>
              <a:t>14-3-2019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45A9-915F-4F3D-B924-B2A25F3A35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330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829-4BCD-4647-9EEF-B8CA8626E2F5}" type="datetimeFigureOut">
              <a:rPr lang="nl-NL" smtClean="0"/>
              <a:t>14-3-2019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45A9-915F-4F3D-B924-B2A25F3A35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332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829-4BCD-4647-9EEF-B8CA8626E2F5}" type="datetimeFigureOut">
              <a:rPr lang="nl-NL" smtClean="0"/>
              <a:t>14-3-2019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45A9-915F-4F3D-B924-B2A25F3A35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149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829-4BCD-4647-9EEF-B8CA8626E2F5}" type="datetimeFigureOut">
              <a:rPr lang="nl-NL" smtClean="0"/>
              <a:t>14-3-2019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45A9-915F-4F3D-B924-B2A25F3A35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8468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829-4BCD-4647-9EEF-B8CA8626E2F5}" type="datetimeFigureOut">
              <a:rPr lang="nl-NL" smtClean="0"/>
              <a:t>14-3-2019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45A9-915F-4F3D-B924-B2A25F3A35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71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829-4BCD-4647-9EEF-B8CA8626E2F5}" type="datetimeFigureOut">
              <a:rPr lang="nl-NL" smtClean="0"/>
              <a:t>14-3-2019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45A9-915F-4F3D-B924-B2A25F3A35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639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829-4BCD-4647-9EEF-B8CA8626E2F5}" type="datetimeFigureOut">
              <a:rPr lang="nl-NL" smtClean="0"/>
              <a:t>14-3-2019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45A9-915F-4F3D-B924-B2A25F3A35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6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829-4BCD-4647-9EEF-B8CA8626E2F5}" type="datetimeFigureOut">
              <a:rPr lang="nl-NL" smtClean="0"/>
              <a:t>14-3-2019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45A9-915F-4F3D-B924-B2A25F3A35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303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829-4BCD-4647-9EEF-B8CA8626E2F5}" type="datetimeFigureOut">
              <a:rPr lang="nl-NL" smtClean="0"/>
              <a:t>14-3-2019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45A9-915F-4F3D-B924-B2A25F3A35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784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829-4BCD-4647-9EEF-B8CA8626E2F5}" type="datetimeFigureOut">
              <a:rPr lang="nl-NL" smtClean="0"/>
              <a:t>14-3-2019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45A9-915F-4F3D-B924-B2A25F3A35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66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829-4BCD-4647-9EEF-B8CA8626E2F5}" type="datetimeFigureOut">
              <a:rPr lang="nl-NL" smtClean="0"/>
              <a:t>14-3-2019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45A9-915F-4F3D-B924-B2A25F3A35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100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C4829-4BCD-4647-9EEF-B8CA8626E2F5}" type="datetimeFigureOut">
              <a:rPr lang="nl-NL" smtClean="0"/>
              <a:t>14-3-2019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345A9-915F-4F3D-B924-B2A25F3A35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511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6.xml"/><Relationship Id="rId6" Type="http://schemas.openxmlformats.org/officeDocument/2006/relationships/hyperlink" Target="http://www.welkegemeentedanook.com/WijWillenTrouwen" TargetMode="External"/><Relationship Id="rId5" Type="http://schemas.openxmlformats.org/officeDocument/2006/relationships/image" Target="../media/image3.png"/><Relationship Id="rId10" Type="http://schemas.openxmlformats.org/officeDocument/2006/relationships/slide" Target="slide2.xm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slide" Target="slide3.xml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slide" Target="slide6.xml"/><Relationship Id="rId4" Type="http://schemas.openxmlformats.org/officeDocument/2006/relationships/image" Target="../media/image2.png"/><Relationship Id="rId9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.xml"/><Relationship Id="rId13" Type="http://schemas.openxmlformats.org/officeDocument/2006/relationships/image" Target="../media/image2.png"/><Relationship Id="rId18" Type="http://schemas.openxmlformats.org/officeDocument/2006/relationships/slide" Target="slide7.xml"/><Relationship Id="rId3" Type="http://schemas.openxmlformats.org/officeDocument/2006/relationships/customXml" Target="../../customXml/item7.xml"/><Relationship Id="rId7" Type="http://schemas.openxmlformats.org/officeDocument/2006/relationships/customXml" Target="../../customXml/item10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9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11.xml"/><Relationship Id="rId6" Type="http://schemas.openxmlformats.org/officeDocument/2006/relationships/customXml" Target="../../customXml/item12.xml"/><Relationship Id="rId11" Type="http://schemas.openxmlformats.org/officeDocument/2006/relationships/slide" Target="slide4.xml"/><Relationship Id="rId5" Type="http://schemas.openxmlformats.org/officeDocument/2006/relationships/customXml" Target="../../customXml/item13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3.xml"/><Relationship Id="rId9" Type="http://schemas.openxmlformats.org/officeDocument/2006/relationships/customXml" Target="../../customXml/item4.xml"/><Relationship Id="rId1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.xml"/><Relationship Id="rId13" Type="http://schemas.openxmlformats.org/officeDocument/2006/relationships/image" Target="../media/image2.png"/><Relationship Id="rId18" Type="http://schemas.openxmlformats.org/officeDocument/2006/relationships/slide" Target="slide7.xml"/><Relationship Id="rId3" Type="http://schemas.openxmlformats.org/officeDocument/2006/relationships/customXml" Target="../../customXml/item16.xml"/><Relationship Id="rId7" Type="http://schemas.openxmlformats.org/officeDocument/2006/relationships/customXml" Target="../../customXml/item20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15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14.xml"/><Relationship Id="rId6" Type="http://schemas.openxmlformats.org/officeDocument/2006/relationships/customXml" Target="../../customXml/item19.xml"/><Relationship Id="rId11" Type="http://schemas.openxmlformats.org/officeDocument/2006/relationships/slide" Target="slide4.xml"/><Relationship Id="rId5" Type="http://schemas.openxmlformats.org/officeDocument/2006/relationships/customXml" Target="../../customXml/item1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17.xml"/><Relationship Id="rId9" Type="http://schemas.openxmlformats.org/officeDocument/2006/relationships/customXml" Target="../../customXml/item22.xml"/><Relationship Id="rId1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slide" Target="slide8.xm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4.xml"/><Relationship Id="rId6" Type="http://schemas.openxmlformats.org/officeDocument/2006/relationships/image" Target="../media/image4.png"/><Relationship Id="rId11" Type="http://schemas.openxmlformats.org/officeDocument/2006/relationships/slide" Target="slide9.xml"/><Relationship Id="rId5" Type="http://schemas.openxmlformats.org/officeDocument/2006/relationships/image" Target="../media/image3.png"/><Relationship Id="rId10" Type="http://schemas.openxmlformats.org/officeDocument/2006/relationships/slide" Target="slide2.xml"/><Relationship Id="rId4" Type="http://schemas.openxmlformats.org/officeDocument/2006/relationships/image" Target="../media/image2.png"/><Relationship Id="rId9" Type="http://schemas.openxmlformats.org/officeDocument/2006/relationships/hyperlink" Target="mailto:Jan@example.nl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0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4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80808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2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80808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4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  <a:hlinkClick r:id="rId6"/>
                  </a:rPr>
                  <a:t>http://www.WelkeGemeenteDanOok.com/Wij</a:t>
                </a:r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  <a:hlinkClick r:id="rId6"/>
                  </a:rPr>
                  <a:t>W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  <a:hlinkClick r:id="rId6"/>
                  </a:rPr>
                  <a:t>illenTrouwen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 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7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2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3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Ja, wij willen trouwen</a:t>
            </a:r>
            <a:endParaRPr lang="nl-NL" dirty="0"/>
          </a:p>
        </p:txBody>
      </p:sp>
      <p:sp>
        <p:nvSpPr>
          <p:cNvPr id="4" name="Afgeronde rechthoek 3">
            <a:hlinkClick r:id="rId10" action="ppaction://hlinksldjump"/>
          </p:cNvPr>
          <p:cNvSpPr/>
          <p:nvPr/>
        </p:nvSpPr>
        <p:spPr>
          <a:xfrm>
            <a:off x="4647790" y="3650603"/>
            <a:ext cx="2743200" cy="705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Regelen maar!</a:t>
            </a:r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868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1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0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44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Left Arrow 29">
                <a:hlinkClick r:id="rId3" action="ppaction://hlinksldjump"/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80808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1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2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80808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3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4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3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http://www.WelkeGemeenteDanOok.com/WijWillenTrouwen/VoorwaardenMelding</a:t>
                </a:r>
              </a:p>
            </p:txBody>
          </p:sp>
          <p:grpSp>
            <p:nvGrpSpPr>
              <p:cNvPr id="27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32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33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23429" y="2019241"/>
            <a:ext cx="7848600" cy="356076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nl-NL" sz="2600" dirty="0" smtClean="0"/>
              <a:t>Voordat u het organiseren van uw huwelijk of partnerschap kan beginnen, wees ervan bewust dat er een paar voorwaarden zijn om te mogen trouwen. </a:t>
            </a:r>
          </a:p>
          <a:p>
            <a:pPr marL="0" indent="0">
              <a:buNone/>
            </a:pPr>
            <a:endParaRPr lang="nl-NL" sz="2600" dirty="0"/>
          </a:p>
          <a:p>
            <a:r>
              <a:rPr lang="nl-NL" sz="2600" dirty="0" smtClean="0"/>
              <a:t>Beide moeten 18+ zijn op de datum van het huwelijk of partnerschap</a:t>
            </a:r>
          </a:p>
          <a:p>
            <a:r>
              <a:rPr lang="nl-NL" sz="2600" dirty="0" smtClean="0"/>
              <a:t>Beide mogen </a:t>
            </a:r>
            <a:r>
              <a:rPr lang="nl-NL" sz="2600" u="sng" dirty="0" smtClean="0"/>
              <a:t>niet</a:t>
            </a:r>
            <a:r>
              <a:rPr lang="nl-NL" sz="2600" dirty="0" smtClean="0"/>
              <a:t> onder curatele staan </a:t>
            </a:r>
          </a:p>
          <a:p>
            <a:r>
              <a:rPr lang="nl-NL" sz="2600" dirty="0" smtClean="0"/>
              <a:t>Beide mogen </a:t>
            </a:r>
            <a:r>
              <a:rPr lang="nl-NL" sz="2600" u="sng" dirty="0" smtClean="0"/>
              <a:t>niet</a:t>
            </a:r>
            <a:r>
              <a:rPr lang="nl-NL" sz="2600" dirty="0" smtClean="0"/>
              <a:t> nog getrouwd of </a:t>
            </a:r>
            <a:r>
              <a:rPr lang="nl-NL" dirty="0" err="1" smtClean="0"/>
              <a:t>gepartnerd</a:t>
            </a:r>
            <a:r>
              <a:rPr lang="nl-NL" sz="2600" dirty="0" smtClean="0"/>
              <a:t> zijn met een ander</a:t>
            </a:r>
          </a:p>
          <a:p>
            <a:r>
              <a:rPr lang="nl-NL" sz="2600" dirty="0" smtClean="0"/>
              <a:t>U mag </a:t>
            </a:r>
            <a:r>
              <a:rPr lang="nl-NL" sz="2600" u="sng" dirty="0" smtClean="0"/>
              <a:t>niet</a:t>
            </a:r>
            <a:r>
              <a:rPr lang="nl-NL" sz="2600" dirty="0" smtClean="0"/>
              <a:t> 1</a:t>
            </a:r>
            <a:r>
              <a:rPr lang="nl-NL" sz="2600" baseline="30000" dirty="0" smtClean="0"/>
              <a:t>e</a:t>
            </a:r>
            <a:r>
              <a:rPr lang="nl-NL" sz="2600" dirty="0" smtClean="0"/>
              <a:t> of 2</a:t>
            </a:r>
            <a:r>
              <a:rPr lang="nl-NL" sz="2600" baseline="30000" dirty="0" smtClean="0"/>
              <a:t>de</a:t>
            </a:r>
            <a:r>
              <a:rPr lang="nl-NL" sz="2600" dirty="0" smtClean="0"/>
              <a:t> graad bloedverwant van elkaar </a:t>
            </a:r>
            <a:r>
              <a:rPr lang="nl-NL" sz="2600" dirty="0" smtClean="0"/>
              <a:t>zijn</a:t>
            </a:r>
          </a:p>
          <a:p>
            <a:r>
              <a:rPr lang="nl-NL" sz="2600" dirty="0" smtClean="0"/>
              <a:t>U moet uiterlijk 2 weken voor het huwelijk of partnerschap een </a:t>
            </a:r>
            <a:br>
              <a:rPr lang="nl-NL" sz="2600" dirty="0" smtClean="0"/>
            </a:br>
            <a:r>
              <a:rPr lang="nl-NL" sz="2600" dirty="0" smtClean="0"/>
              <a:t>melding van voorgenomen huwelijk/ partnerschap gedaan hebben. </a:t>
            </a:r>
            <a:endParaRPr lang="nl-NL" sz="2600" dirty="0" smtClean="0"/>
          </a:p>
          <a:p>
            <a:pPr marL="0" indent="0">
              <a:buNone/>
            </a:pPr>
            <a:endParaRPr lang="nl-NL" sz="2600" dirty="0" smtClean="0"/>
          </a:p>
          <a:p>
            <a:endParaRPr lang="nl-NL" sz="2600" dirty="0" smtClean="0"/>
          </a:p>
          <a:p>
            <a:endParaRPr lang="nl-NL" sz="26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740924"/>
            <a:ext cx="10515600" cy="1325563"/>
          </a:xfrm>
        </p:spPr>
        <p:txBody>
          <a:bodyPr/>
          <a:lstStyle/>
          <a:p>
            <a:pPr algn="ctr"/>
            <a:r>
              <a:rPr lang="nl-NL" dirty="0" smtClean="0">
                <a:solidFill>
                  <a:schemeClr val="accent6"/>
                </a:solidFill>
              </a:rPr>
              <a:t>Voorwaarden om te trouwen </a:t>
            </a:r>
            <a:endParaRPr lang="nl-NL" dirty="0">
              <a:solidFill>
                <a:schemeClr val="accent6"/>
              </a:solidFill>
            </a:endParaRPr>
          </a:p>
        </p:txBody>
      </p:sp>
      <p:sp>
        <p:nvSpPr>
          <p:cNvPr id="4" name="Afgeronde rechthoek 3">
            <a:hlinkClick r:id="rId10" action="ppaction://hlinksldjump"/>
          </p:cNvPr>
          <p:cNvSpPr/>
          <p:nvPr/>
        </p:nvSpPr>
        <p:spPr>
          <a:xfrm>
            <a:off x="4724400" y="5771605"/>
            <a:ext cx="2743200" cy="705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 begrijp ik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534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1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0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44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80808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1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2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80808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3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4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3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http://www.WelkeGemeenteDanOok.com/WijWillenTrouwen/VoorwaardenMelding</a:t>
                </a:r>
              </a:p>
            </p:txBody>
          </p:sp>
          <p:grpSp>
            <p:nvGrpSpPr>
              <p:cNvPr id="27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32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33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740924"/>
            <a:ext cx="10515600" cy="1325563"/>
          </a:xfrm>
        </p:spPr>
        <p:txBody>
          <a:bodyPr/>
          <a:lstStyle/>
          <a:p>
            <a:pPr algn="ctr"/>
            <a:r>
              <a:rPr lang="nl-NL" dirty="0" smtClean="0">
                <a:solidFill>
                  <a:schemeClr val="accent6"/>
                </a:solidFill>
              </a:rPr>
              <a:t>Wat wilt u regelen?</a:t>
            </a:r>
            <a:endParaRPr lang="nl-NL" dirty="0">
              <a:solidFill>
                <a:schemeClr val="accent6"/>
              </a:solidFill>
            </a:endParaRPr>
          </a:p>
        </p:txBody>
      </p:sp>
      <p:sp>
        <p:nvSpPr>
          <p:cNvPr id="4" name="Afgeronde rechthoek 3">
            <a:hlinkClick r:id="rId9" action="ppaction://hlinksldjump"/>
          </p:cNvPr>
          <p:cNvSpPr/>
          <p:nvPr/>
        </p:nvSpPr>
        <p:spPr>
          <a:xfrm>
            <a:off x="3001600" y="3368401"/>
            <a:ext cx="2743200" cy="705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Reservering </a:t>
            </a:r>
            <a:endParaRPr lang="nl-NL" dirty="0"/>
          </a:p>
        </p:txBody>
      </p:sp>
      <p:sp>
        <p:nvSpPr>
          <p:cNvPr id="46" name="Afgeronde rechthoek 45"/>
          <p:cNvSpPr/>
          <p:nvPr/>
        </p:nvSpPr>
        <p:spPr>
          <a:xfrm>
            <a:off x="6515100" y="3368401"/>
            <a:ext cx="2743200" cy="705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Melding voorgenomen huwelijk/ partnerschap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93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1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0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44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80808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1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2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80808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3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4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3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http://www.WelkeGemeenteDanOok.com/WijWillenTrouwen/ReserveringBudget</a:t>
                </a:r>
              </a:p>
            </p:txBody>
          </p:sp>
          <p:grpSp>
            <p:nvGrpSpPr>
              <p:cNvPr id="27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32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33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740924"/>
            <a:ext cx="10515600" cy="1325563"/>
          </a:xfrm>
        </p:spPr>
        <p:txBody>
          <a:bodyPr/>
          <a:lstStyle/>
          <a:p>
            <a:pPr algn="ctr"/>
            <a:r>
              <a:rPr lang="nl-NL" dirty="0" smtClean="0">
                <a:solidFill>
                  <a:schemeClr val="accent6"/>
                </a:solidFill>
              </a:rPr>
              <a:t>Welk pakket zou u willen?</a:t>
            </a:r>
            <a:endParaRPr lang="nl-NL" dirty="0">
              <a:solidFill>
                <a:schemeClr val="accent6"/>
              </a:solidFill>
            </a:endParaRPr>
          </a:p>
        </p:txBody>
      </p:sp>
      <p:sp>
        <p:nvSpPr>
          <p:cNvPr id="47" name="Afgeronde rechthoek 46">
            <a:hlinkClick r:id="rId9" action="ppaction://hlinksldjump"/>
          </p:cNvPr>
          <p:cNvSpPr/>
          <p:nvPr/>
        </p:nvSpPr>
        <p:spPr>
          <a:xfrm>
            <a:off x="3007290" y="3365861"/>
            <a:ext cx="2743200" cy="705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Eenvoudig en Gratis</a:t>
            </a:r>
            <a:endParaRPr lang="nl-NL" dirty="0"/>
          </a:p>
        </p:txBody>
      </p:sp>
      <p:sp>
        <p:nvSpPr>
          <p:cNvPr id="48" name="Afgeronde rechthoek 47">
            <a:hlinkClick r:id="rId10" action="ppaction://hlinksldjump"/>
          </p:cNvPr>
          <p:cNvSpPr/>
          <p:nvPr/>
        </p:nvSpPr>
        <p:spPr>
          <a:xfrm>
            <a:off x="6515100" y="3365861"/>
            <a:ext cx="2743200" cy="705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Uitgebreider, </a:t>
            </a:r>
            <a:br>
              <a:rPr lang="nl-NL" dirty="0" smtClean="0"/>
            </a:br>
            <a:r>
              <a:rPr lang="nl-NL" dirty="0" smtClean="0"/>
              <a:t>voor elk budget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461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1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0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44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Left Arrow 29">
                <a:hlinkClick r:id="rId11" action="ppaction://hlinksldjump"/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80808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1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2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80808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3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4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3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www.WelkeGemeenteDanOok.com/WijWillenTrouwen/ReserveringGratis</a:t>
                </a:r>
                <a:endParaRPr lang="en-US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27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32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33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1590" y="346999"/>
            <a:ext cx="10515600" cy="1325563"/>
          </a:xfrm>
        </p:spPr>
        <p:txBody>
          <a:bodyPr/>
          <a:lstStyle/>
          <a:p>
            <a:pPr algn="ctr"/>
            <a:r>
              <a:rPr lang="nl-NL" dirty="0" smtClean="0">
                <a:solidFill>
                  <a:schemeClr val="accent6"/>
                </a:solidFill>
              </a:rPr>
              <a:t>Reservering </a:t>
            </a:r>
            <a:endParaRPr lang="nl-NL" dirty="0">
              <a:solidFill>
                <a:schemeClr val="accent6"/>
              </a:solidFill>
            </a:endParaRPr>
          </a:p>
        </p:txBody>
      </p:sp>
      <p:grpSp>
        <p:nvGrpSpPr>
          <p:cNvPr id="109" name="CheckBoxUnchecked"/>
          <p:cNvGrpSpPr/>
          <p:nvPr>
            <p:custDataLst>
              <p:custData r:id="rId2"/>
            </p:custDataLst>
          </p:nvPr>
        </p:nvGrpSpPr>
        <p:grpSpPr>
          <a:xfrm>
            <a:off x="2531700" y="1619825"/>
            <a:ext cx="1272342" cy="230832"/>
            <a:chOff x="5179843" y="2087449"/>
            <a:chExt cx="1192442" cy="216403"/>
          </a:xfrm>
        </p:grpSpPr>
        <p:sp>
          <p:nvSpPr>
            <p:cNvPr id="110" name="Content"/>
            <p:cNvSpPr txBox="1"/>
            <p:nvPr/>
          </p:nvSpPr>
          <p:spPr>
            <a:xfrm>
              <a:off x="5179849" y="2087449"/>
              <a:ext cx="1192436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Gemeentenhuis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CheckBoxUnchecked"/>
          <p:cNvGrpSpPr/>
          <p:nvPr>
            <p:custDataLst>
              <p:custData r:id="rId3"/>
            </p:custDataLst>
          </p:nvPr>
        </p:nvGrpSpPr>
        <p:grpSpPr>
          <a:xfrm>
            <a:off x="2531700" y="1891406"/>
            <a:ext cx="2666566" cy="230832"/>
            <a:chOff x="5179843" y="2087449"/>
            <a:chExt cx="2499118" cy="216403"/>
          </a:xfrm>
        </p:grpSpPr>
        <p:sp>
          <p:nvSpPr>
            <p:cNvPr id="113" name="Content"/>
            <p:cNvSpPr txBox="1"/>
            <p:nvPr/>
          </p:nvSpPr>
          <p:spPr>
            <a:xfrm>
              <a:off x="5179845" y="2087449"/>
              <a:ext cx="2499116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Ik</a:t>
              </a:r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wil</a:t>
              </a:r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kiezen</a:t>
              </a:r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uit</a:t>
              </a:r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een</a:t>
              </a:r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lijst</a:t>
              </a:r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met </a:t>
              </a:r>
              <a:r>
                <a:rPr lang="en-US" sz="1200" dirty="0" err="1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locaties</a:t>
              </a:r>
              <a:endParaRPr lang="en-US" sz="1200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5" name="CheckBoxUnchecked"/>
          <p:cNvGrpSpPr/>
          <p:nvPr>
            <p:custDataLst>
              <p:custData r:id="rId4"/>
            </p:custDataLst>
          </p:nvPr>
        </p:nvGrpSpPr>
        <p:grpSpPr>
          <a:xfrm>
            <a:off x="2531700" y="2180736"/>
            <a:ext cx="2423617" cy="230832"/>
            <a:chOff x="5179843" y="2087449"/>
            <a:chExt cx="2271424" cy="216403"/>
          </a:xfrm>
        </p:grpSpPr>
        <p:sp>
          <p:nvSpPr>
            <p:cNvPr id="116" name="Content"/>
            <p:cNvSpPr txBox="1"/>
            <p:nvPr/>
          </p:nvSpPr>
          <p:spPr>
            <a:xfrm>
              <a:off x="5179848" y="2087449"/>
              <a:ext cx="227141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Ik</a:t>
              </a:r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wil</a:t>
              </a:r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een</a:t>
              </a:r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eigen</a:t>
              </a:r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locatie</a:t>
              </a:r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opgeven</a:t>
              </a:r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117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8" name="CheckBoxUnchecked"/>
          <p:cNvGrpSpPr/>
          <p:nvPr>
            <p:custDataLst>
              <p:custData r:id="rId5"/>
            </p:custDataLst>
          </p:nvPr>
        </p:nvGrpSpPr>
        <p:grpSpPr>
          <a:xfrm>
            <a:off x="6544902" y="1645225"/>
            <a:ext cx="1205464" cy="230832"/>
            <a:chOff x="5179843" y="2087449"/>
            <a:chExt cx="1129763" cy="216403"/>
          </a:xfrm>
        </p:grpSpPr>
        <p:sp>
          <p:nvSpPr>
            <p:cNvPr id="119" name="Content"/>
            <p:cNvSpPr txBox="1"/>
            <p:nvPr/>
          </p:nvSpPr>
          <p:spPr>
            <a:xfrm>
              <a:off x="5179849" y="2087449"/>
              <a:ext cx="112975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Geen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voorkeur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0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CheckBoxUnchecked"/>
          <p:cNvGrpSpPr/>
          <p:nvPr>
            <p:custDataLst>
              <p:custData r:id="rId6"/>
            </p:custDataLst>
          </p:nvPr>
        </p:nvGrpSpPr>
        <p:grpSpPr>
          <a:xfrm>
            <a:off x="6544907" y="1916806"/>
            <a:ext cx="3361756" cy="230832"/>
            <a:chOff x="5179843" y="2087449"/>
            <a:chExt cx="3150649" cy="216403"/>
          </a:xfrm>
        </p:grpSpPr>
        <p:sp>
          <p:nvSpPr>
            <p:cNvPr id="122" name="Content"/>
            <p:cNvSpPr txBox="1"/>
            <p:nvPr/>
          </p:nvSpPr>
          <p:spPr>
            <a:xfrm>
              <a:off x="5179845" y="2087449"/>
              <a:ext cx="315064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Ik</a:t>
              </a:r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wil</a:t>
              </a:r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kiezen</a:t>
              </a:r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uit</a:t>
              </a:r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een</a:t>
              </a:r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lijst</a:t>
              </a:r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met </a:t>
              </a:r>
              <a:r>
                <a:rPr lang="en-US" sz="1200" dirty="0" err="1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trouwambtenaren</a:t>
              </a:r>
              <a:endParaRPr lang="en-US" sz="1200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3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4" name="CheckBoxUnchecked"/>
          <p:cNvGrpSpPr/>
          <p:nvPr>
            <p:custDataLst>
              <p:custData r:id="rId7"/>
            </p:custDataLst>
          </p:nvPr>
        </p:nvGrpSpPr>
        <p:grpSpPr>
          <a:xfrm>
            <a:off x="6544904" y="2206136"/>
            <a:ext cx="3098418" cy="230832"/>
            <a:chOff x="5179843" y="2087449"/>
            <a:chExt cx="2903849" cy="216403"/>
          </a:xfrm>
        </p:grpSpPr>
        <p:sp>
          <p:nvSpPr>
            <p:cNvPr id="125" name="Content"/>
            <p:cNvSpPr txBox="1"/>
            <p:nvPr/>
          </p:nvSpPr>
          <p:spPr>
            <a:xfrm>
              <a:off x="5179848" y="2087449"/>
              <a:ext cx="2903844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Ik</a:t>
              </a:r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wil</a:t>
              </a:r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een</a:t>
              </a:r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eigen</a:t>
              </a:r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trouwambtenaar</a:t>
              </a:r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opgeven</a:t>
              </a:r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126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7" name="Titel 1"/>
          <p:cNvSpPr txBox="1">
            <a:spLocks/>
          </p:cNvSpPr>
          <p:nvPr/>
        </p:nvSpPr>
        <p:spPr>
          <a:xfrm>
            <a:off x="2307843" y="1159270"/>
            <a:ext cx="1052875" cy="55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2000" dirty="0" smtClean="0">
                <a:solidFill>
                  <a:schemeClr val="accent6"/>
                </a:solidFill>
              </a:rPr>
              <a:t>Locatie</a:t>
            </a:r>
            <a:r>
              <a:rPr lang="nl-NL" dirty="0" smtClean="0">
                <a:solidFill>
                  <a:schemeClr val="accent6"/>
                </a:solidFill>
              </a:rPr>
              <a:t> </a:t>
            </a:r>
            <a:endParaRPr lang="nl-NL" dirty="0">
              <a:solidFill>
                <a:schemeClr val="accent6"/>
              </a:solidFill>
            </a:endParaRPr>
          </a:p>
        </p:txBody>
      </p:sp>
      <p:sp>
        <p:nvSpPr>
          <p:cNvPr id="161" name="Titel 1"/>
          <p:cNvSpPr txBox="1">
            <a:spLocks/>
          </p:cNvSpPr>
          <p:nvPr/>
        </p:nvSpPr>
        <p:spPr>
          <a:xfrm>
            <a:off x="6256758" y="1195369"/>
            <a:ext cx="2148198" cy="55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2000" dirty="0" smtClean="0">
                <a:solidFill>
                  <a:schemeClr val="accent6"/>
                </a:solidFill>
              </a:rPr>
              <a:t>Trouwambtenaar</a:t>
            </a:r>
            <a:r>
              <a:rPr lang="nl-NL" dirty="0" smtClean="0">
                <a:solidFill>
                  <a:schemeClr val="accent6"/>
                </a:solidFill>
              </a:rPr>
              <a:t> </a:t>
            </a:r>
            <a:endParaRPr lang="nl-NL" dirty="0">
              <a:solidFill>
                <a:schemeClr val="accent6"/>
              </a:solidFill>
            </a:endParaRPr>
          </a:p>
        </p:txBody>
      </p:sp>
      <p:grpSp>
        <p:nvGrpSpPr>
          <p:cNvPr id="162" name="Calendar"/>
          <p:cNvGrpSpPr/>
          <p:nvPr>
            <p:custDataLst>
              <p:custData r:id="rId8"/>
            </p:custDataLst>
          </p:nvPr>
        </p:nvGrpSpPr>
        <p:grpSpPr>
          <a:xfrm>
            <a:off x="1921039" y="2749728"/>
            <a:ext cx="8232977" cy="1374975"/>
            <a:chOff x="3646492" y="2684275"/>
            <a:chExt cx="1851017" cy="1489451"/>
          </a:xfrm>
        </p:grpSpPr>
        <p:sp>
          <p:nvSpPr>
            <p:cNvPr id="163" name="Border"/>
            <p:cNvSpPr/>
            <p:nvPr/>
          </p:nvSpPr>
          <p:spPr>
            <a:xfrm>
              <a:off x="3646492" y="2684275"/>
              <a:ext cx="1851017" cy="14894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" name="RightArrow"/>
            <p:cNvSpPr/>
            <p:nvPr/>
          </p:nvSpPr>
          <p:spPr>
            <a:xfrm rot="5400000">
              <a:off x="5338097" y="2808223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165" name="LeftArrow"/>
            <p:cNvSpPr/>
            <p:nvPr/>
          </p:nvSpPr>
          <p:spPr>
            <a:xfrm rot="16200000" flipH="1">
              <a:off x="3753373" y="2808225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166" name="MonthYear"/>
            <p:cNvSpPr txBox="1"/>
            <p:nvPr/>
          </p:nvSpPr>
          <p:spPr>
            <a:xfrm>
              <a:off x="3804614" y="2751124"/>
              <a:ext cx="1548561" cy="150362"/>
            </a:xfrm>
            <a:prstGeom prst="rect">
              <a:avLst/>
            </a:prstGeom>
            <a:noFill/>
          </p:spPr>
          <p:txBody>
            <a:bodyPr wrap="none" lIns="45720" tIns="0" rIns="45720" bIns="0" rtlCol="0" anchor="ctr">
              <a:normAutofit fontScale="92500" lnSpcReduction="10000"/>
            </a:bodyPr>
            <a:lstStyle/>
            <a:p>
              <a:pPr algn="ctr"/>
              <a:r>
                <a:rPr lang="en-US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March, 2019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7" name="AutoShape 6"/>
            <p:cNvSpPr>
              <a:spLocks noChangeAspect="1" noChangeArrowheads="1" noTextEdit="1"/>
            </p:cNvSpPr>
            <p:nvPr/>
          </p:nvSpPr>
          <p:spPr bwMode="auto">
            <a:xfrm>
              <a:off x="3713707" y="2951777"/>
              <a:ext cx="1716586" cy="122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lang="en-US" sz="2400" dirty="0"/>
            </a:p>
          </p:txBody>
        </p:sp>
        <p:grpSp>
          <p:nvGrpSpPr>
            <p:cNvPr id="168" name="DateGrid"/>
            <p:cNvGrpSpPr/>
            <p:nvPr/>
          </p:nvGrpSpPr>
          <p:grpSpPr>
            <a:xfrm>
              <a:off x="3779199" y="2977629"/>
              <a:ext cx="1625241" cy="1123709"/>
              <a:chOff x="3779199" y="2977629"/>
              <a:chExt cx="1625241" cy="1123709"/>
            </a:xfrm>
          </p:grpSpPr>
          <p:sp>
            <p:nvSpPr>
              <p:cNvPr id="169" name="Rectangle 8"/>
              <p:cNvSpPr>
                <a:spLocks noChangeArrowheads="1"/>
              </p:cNvSpPr>
              <p:nvPr/>
            </p:nvSpPr>
            <p:spPr bwMode="auto">
              <a:xfrm>
                <a:off x="3779199" y="2977629"/>
                <a:ext cx="156837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Su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0" name="Rectangle 9"/>
              <p:cNvSpPr>
                <a:spLocks noChangeArrowheads="1"/>
              </p:cNvSpPr>
              <p:nvPr/>
            </p:nvSpPr>
            <p:spPr bwMode="auto">
              <a:xfrm>
                <a:off x="4001528" y="2977629"/>
                <a:ext cx="210265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Mo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" name="Rectangle 10"/>
              <p:cNvSpPr>
                <a:spLocks noChangeArrowheads="1"/>
              </p:cNvSpPr>
              <p:nvPr/>
            </p:nvSpPr>
            <p:spPr bwMode="auto">
              <a:xfrm>
                <a:off x="4266944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Tu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2" name="Rectangle 11"/>
              <p:cNvSpPr>
                <a:spLocks noChangeArrowheads="1"/>
              </p:cNvSpPr>
              <p:nvPr/>
            </p:nvSpPr>
            <p:spPr bwMode="auto">
              <a:xfrm>
                <a:off x="4494443" y="2977629"/>
                <a:ext cx="206818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We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3" name="Rectangle 12"/>
              <p:cNvSpPr>
                <a:spLocks noChangeArrowheads="1"/>
              </p:cNvSpPr>
              <p:nvPr/>
            </p:nvSpPr>
            <p:spPr bwMode="auto">
              <a:xfrm>
                <a:off x="4758136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Th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4" name="Rectangle 13"/>
              <p:cNvSpPr>
                <a:spLocks noChangeArrowheads="1"/>
              </p:cNvSpPr>
              <p:nvPr/>
            </p:nvSpPr>
            <p:spPr bwMode="auto">
              <a:xfrm>
                <a:off x="5014934" y="2977629"/>
                <a:ext cx="124091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Fr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5" name="Rectangle 14"/>
              <p:cNvSpPr>
                <a:spLocks noChangeArrowheads="1"/>
              </p:cNvSpPr>
              <p:nvPr/>
            </p:nvSpPr>
            <p:spPr bwMode="auto">
              <a:xfrm>
                <a:off x="5252775" y="2977629"/>
                <a:ext cx="148219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Sa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6" name="Rectangle 15"/>
              <p:cNvSpPr>
                <a:spLocks noChangeArrowheads="1"/>
              </p:cNvSpPr>
              <p:nvPr/>
            </p:nvSpPr>
            <p:spPr bwMode="auto">
              <a:xfrm>
                <a:off x="378954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7" name="Rectangle 16"/>
              <p:cNvSpPr>
                <a:spLocks noChangeArrowheads="1"/>
              </p:cNvSpPr>
              <p:nvPr/>
            </p:nvSpPr>
            <p:spPr bwMode="auto">
              <a:xfrm>
                <a:off x="4034274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8" name="Rectangle 17"/>
              <p:cNvSpPr>
                <a:spLocks noChangeArrowheads="1"/>
              </p:cNvSpPr>
              <p:nvPr/>
            </p:nvSpPr>
            <p:spPr bwMode="auto">
              <a:xfrm>
                <a:off x="4280732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9" name="Rectangle 18"/>
              <p:cNvSpPr>
                <a:spLocks noChangeArrowheads="1"/>
              </p:cNvSpPr>
              <p:nvPr/>
            </p:nvSpPr>
            <p:spPr bwMode="auto">
              <a:xfrm>
                <a:off x="4525466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0" name="Rectangle 19"/>
              <p:cNvSpPr>
                <a:spLocks noChangeArrowheads="1"/>
              </p:cNvSpPr>
              <p:nvPr/>
            </p:nvSpPr>
            <p:spPr bwMode="auto">
              <a:xfrm>
                <a:off x="477020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1" name="Rectangle 20"/>
              <p:cNvSpPr>
                <a:spLocks noChangeArrowheads="1"/>
              </p:cNvSpPr>
              <p:nvPr/>
            </p:nvSpPr>
            <p:spPr bwMode="auto">
              <a:xfrm>
                <a:off x="5014934" y="3137913"/>
                <a:ext cx="144773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2" name="Rectangle 21"/>
              <p:cNvSpPr>
                <a:spLocks noChangeArrowheads="1"/>
              </p:cNvSpPr>
              <p:nvPr/>
            </p:nvSpPr>
            <p:spPr bwMode="auto">
              <a:xfrm>
                <a:off x="5259668" y="3137913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3" name="Rectangle 22"/>
              <p:cNvSpPr>
                <a:spLocks noChangeArrowheads="1"/>
              </p:cNvSpPr>
              <p:nvPr/>
            </p:nvSpPr>
            <p:spPr bwMode="auto">
              <a:xfrm>
                <a:off x="3789540" y="3298196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" name="Rectangle 23"/>
              <p:cNvSpPr>
                <a:spLocks noChangeArrowheads="1"/>
              </p:cNvSpPr>
              <p:nvPr/>
            </p:nvSpPr>
            <p:spPr bwMode="auto">
              <a:xfrm>
                <a:off x="4034274" y="3298196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5" name="Rectangle 24"/>
              <p:cNvSpPr>
                <a:spLocks noChangeArrowheads="1"/>
              </p:cNvSpPr>
              <p:nvPr/>
            </p:nvSpPr>
            <p:spPr bwMode="auto">
              <a:xfrm>
                <a:off x="4280732" y="3298196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6" name="Rectangle 25"/>
              <p:cNvSpPr>
                <a:spLocks noChangeArrowheads="1"/>
              </p:cNvSpPr>
              <p:nvPr/>
            </p:nvSpPr>
            <p:spPr bwMode="auto">
              <a:xfrm>
                <a:off x="4525466" y="3298196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7" name="Rectangle 26"/>
              <p:cNvSpPr>
                <a:spLocks noChangeArrowheads="1"/>
              </p:cNvSpPr>
              <p:nvPr/>
            </p:nvSpPr>
            <p:spPr bwMode="auto">
              <a:xfrm>
                <a:off x="4770200" y="3298196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8" name="Rectangle 27"/>
              <p:cNvSpPr>
                <a:spLocks noChangeArrowheads="1"/>
              </p:cNvSpPr>
              <p:nvPr/>
            </p:nvSpPr>
            <p:spPr bwMode="auto">
              <a:xfrm>
                <a:off x="5014934" y="3298196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9" name="Rectangle 28"/>
              <p:cNvSpPr>
                <a:spLocks noChangeArrowheads="1"/>
              </p:cNvSpPr>
              <p:nvPr/>
            </p:nvSpPr>
            <p:spPr bwMode="auto">
              <a:xfrm>
                <a:off x="5259668" y="3298196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0" name="Rectangle 29"/>
              <p:cNvSpPr>
                <a:spLocks noChangeArrowheads="1"/>
              </p:cNvSpPr>
              <p:nvPr/>
            </p:nvSpPr>
            <p:spPr bwMode="auto">
              <a:xfrm>
                <a:off x="3789540" y="3458480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1" name="Rectangle 30"/>
              <p:cNvSpPr>
                <a:spLocks noChangeArrowheads="1"/>
              </p:cNvSpPr>
              <p:nvPr/>
            </p:nvSpPr>
            <p:spPr bwMode="auto">
              <a:xfrm>
                <a:off x="4034274" y="3458480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2" name="Rectangle 31"/>
              <p:cNvSpPr>
                <a:spLocks noChangeArrowheads="1"/>
              </p:cNvSpPr>
              <p:nvPr/>
            </p:nvSpPr>
            <p:spPr bwMode="auto">
              <a:xfrm>
                <a:off x="4280732" y="3458480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3" name="Rectangle 32"/>
              <p:cNvSpPr>
                <a:spLocks noChangeArrowheads="1"/>
              </p:cNvSpPr>
              <p:nvPr/>
            </p:nvSpPr>
            <p:spPr bwMode="auto">
              <a:xfrm>
                <a:off x="4525466" y="3458480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" name="Rectangle 33"/>
              <p:cNvSpPr>
                <a:spLocks noChangeArrowheads="1"/>
              </p:cNvSpPr>
              <p:nvPr/>
            </p:nvSpPr>
            <p:spPr bwMode="auto">
              <a:xfrm>
                <a:off x="4770200" y="3458480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" name="Rectangle 34"/>
              <p:cNvSpPr>
                <a:spLocks noChangeArrowheads="1"/>
              </p:cNvSpPr>
              <p:nvPr/>
            </p:nvSpPr>
            <p:spPr bwMode="auto">
              <a:xfrm>
                <a:off x="5014934" y="3458480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6" name="Rectangle 35"/>
              <p:cNvSpPr>
                <a:spLocks noChangeArrowheads="1"/>
              </p:cNvSpPr>
              <p:nvPr/>
            </p:nvSpPr>
            <p:spPr bwMode="auto">
              <a:xfrm>
                <a:off x="5259668" y="3458480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7" name="Rectangle 36"/>
              <p:cNvSpPr>
                <a:spLocks noChangeArrowheads="1"/>
              </p:cNvSpPr>
              <p:nvPr/>
            </p:nvSpPr>
            <p:spPr bwMode="auto">
              <a:xfrm>
                <a:off x="3789540" y="3618764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8" name="Rectangle 37"/>
              <p:cNvSpPr>
                <a:spLocks noChangeArrowheads="1"/>
              </p:cNvSpPr>
              <p:nvPr/>
            </p:nvSpPr>
            <p:spPr bwMode="auto">
              <a:xfrm>
                <a:off x="4034274" y="3618764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9" name="Rectangle 38"/>
              <p:cNvSpPr>
                <a:spLocks noChangeArrowheads="1"/>
              </p:cNvSpPr>
              <p:nvPr/>
            </p:nvSpPr>
            <p:spPr bwMode="auto">
              <a:xfrm>
                <a:off x="4280732" y="3618764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0" name="Rectangle 39"/>
              <p:cNvSpPr>
                <a:spLocks noChangeArrowheads="1"/>
              </p:cNvSpPr>
              <p:nvPr/>
            </p:nvSpPr>
            <p:spPr bwMode="auto">
              <a:xfrm>
                <a:off x="4525466" y="3618764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1" name="Rectangle 40"/>
              <p:cNvSpPr>
                <a:spLocks noChangeArrowheads="1"/>
              </p:cNvSpPr>
              <p:nvPr/>
            </p:nvSpPr>
            <p:spPr bwMode="auto">
              <a:xfrm>
                <a:off x="4770200" y="3618764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2" name="Rectangle 41"/>
              <p:cNvSpPr>
                <a:spLocks noChangeArrowheads="1"/>
              </p:cNvSpPr>
              <p:nvPr/>
            </p:nvSpPr>
            <p:spPr bwMode="auto">
              <a:xfrm>
                <a:off x="5014934" y="3618764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3" name="Rectangle 42"/>
              <p:cNvSpPr>
                <a:spLocks noChangeArrowheads="1"/>
              </p:cNvSpPr>
              <p:nvPr/>
            </p:nvSpPr>
            <p:spPr bwMode="auto">
              <a:xfrm>
                <a:off x="5259668" y="3618764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4" name="Rectangle 43"/>
              <p:cNvSpPr>
                <a:spLocks noChangeArrowheads="1"/>
              </p:cNvSpPr>
              <p:nvPr/>
            </p:nvSpPr>
            <p:spPr bwMode="auto">
              <a:xfrm>
                <a:off x="3789540" y="3779047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" name="Rectangle 44"/>
              <p:cNvSpPr>
                <a:spLocks noChangeArrowheads="1"/>
              </p:cNvSpPr>
              <p:nvPr/>
            </p:nvSpPr>
            <p:spPr bwMode="auto">
              <a:xfrm>
                <a:off x="4034274" y="3779047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" name="Rectangle 45"/>
              <p:cNvSpPr>
                <a:spLocks noChangeArrowheads="1"/>
              </p:cNvSpPr>
              <p:nvPr/>
            </p:nvSpPr>
            <p:spPr bwMode="auto">
              <a:xfrm>
                <a:off x="4280732" y="3779047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" name="Rectangle 46"/>
              <p:cNvSpPr>
                <a:spLocks noChangeArrowheads="1"/>
              </p:cNvSpPr>
              <p:nvPr/>
            </p:nvSpPr>
            <p:spPr bwMode="auto">
              <a:xfrm>
                <a:off x="4525466" y="3779047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" name="Rectangle 47"/>
              <p:cNvSpPr>
                <a:spLocks noChangeArrowheads="1"/>
              </p:cNvSpPr>
              <p:nvPr/>
            </p:nvSpPr>
            <p:spPr bwMode="auto">
              <a:xfrm>
                <a:off x="4770200" y="3779047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9" name="Rectangle 48"/>
              <p:cNvSpPr>
                <a:spLocks noChangeArrowheads="1"/>
              </p:cNvSpPr>
              <p:nvPr/>
            </p:nvSpPr>
            <p:spPr bwMode="auto">
              <a:xfrm>
                <a:off x="5014934" y="3779047"/>
                <a:ext cx="144772" cy="16200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0" name="Rectangle 49"/>
              <p:cNvSpPr>
                <a:spLocks noChangeArrowheads="1"/>
              </p:cNvSpPr>
              <p:nvPr/>
            </p:nvSpPr>
            <p:spPr bwMode="auto">
              <a:xfrm>
                <a:off x="5259668" y="3779047"/>
                <a:ext cx="144772" cy="16200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1" name="Rectangle 50"/>
              <p:cNvSpPr>
                <a:spLocks noChangeArrowheads="1"/>
              </p:cNvSpPr>
              <p:nvPr/>
            </p:nvSpPr>
            <p:spPr bwMode="auto">
              <a:xfrm>
                <a:off x="3789540" y="3939331"/>
                <a:ext cx="144772" cy="16200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2" name="Rectangle 51"/>
              <p:cNvSpPr>
                <a:spLocks noChangeArrowheads="1"/>
              </p:cNvSpPr>
              <p:nvPr/>
            </p:nvSpPr>
            <p:spPr bwMode="auto">
              <a:xfrm>
                <a:off x="403427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3" name="Rectangle 52"/>
              <p:cNvSpPr>
                <a:spLocks noChangeArrowheads="1"/>
              </p:cNvSpPr>
              <p:nvPr/>
            </p:nvSpPr>
            <p:spPr bwMode="auto">
              <a:xfrm>
                <a:off x="4280732" y="3939331"/>
                <a:ext cx="146496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4" name="Rectangle 53"/>
              <p:cNvSpPr>
                <a:spLocks noChangeArrowheads="1"/>
              </p:cNvSpPr>
              <p:nvPr/>
            </p:nvSpPr>
            <p:spPr bwMode="auto">
              <a:xfrm>
                <a:off x="4525466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5" name="Rectangle 54"/>
              <p:cNvSpPr>
                <a:spLocks noChangeArrowheads="1"/>
              </p:cNvSpPr>
              <p:nvPr/>
            </p:nvSpPr>
            <p:spPr bwMode="auto">
              <a:xfrm>
                <a:off x="477020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6" name="Rectangle 55"/>
              <p:cNvSpPr>
                <a:spLocks noChangeArrowheads="1"/>
              </p:cNvSpPr>
              <p:nvPr/>
            </p:nvSpPr>
            <p:spPr bwMode="auto">
              <a:xfrm>
                <a:off x="501493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7" name="Rectangle 56"/>
              <p:cNvSpPr>
                <a:spLocks noChangeArrowheads="1"/>
              </p:cNvSpPr>
              <p:nvPr/>
            </p:nvSpPr>
            <p:spPr bwMode="auto">
              <a:xfrm>
                <a:off x="5259668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aphicFrame>
        <p:nvGraphicFramePr>
          <p:cNvPr id="222" name="Table"/>
          <p:cNvGraphicFramePr>
            <a:graphicFrameLocks noGrp="1"/>
          </p:cNvGraphicFramePr>
          <p:nvPr>
            <p:custDataLst>
              <p:custData r:id="rId9"/>
            </p:custDataLst>
            <p:extLst>
              <p:ext uri="{D42A27DB-BD31-4B8C-83A1-F6EECF244321}">
                <p14:modId xmlns:p14="http://schemas.microsoft.com/office/powerpoint/2010/main" val="3726439600"/>
              </p:ext>
            </p:extLst>
          </p:nvPr>
        </p:nvGraphicFramePr>
        <p:xfrm>
          <a:off x="2528525" y="4265341"/>
          <a:ext cx="6584673" cy="75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2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860">
                  <a:extLst>
                    <a:ext uri="{9D8B030D-6E8A-4147-A177-3AD203B41FA5}">
                      <a16:colId xmlns:a16="http://schemas.microsoft.com/office/drawing/2014/main" val="86071832"/>
                    </a:ext>
                  </a:extLst>
                </a:gridCol>
                <a:gridCol w="626860">
                  <a:extLst>
                    <a:ext uri="{9D8B030D-6E8A-4147-A177-3AD203B41FA5}">
                      <a16:colId xmlns:a16="http://schemas.microsoft.com/office/drawing/2014/main" val="2508832705"/>
                    </a:ext>
                  </a:extLst>
                </a:gridCol>
                <a:gridCol w="626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6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6860">
                  <a:extLst>
                    <a:ext uri="{9D8B030D-6E8A-4147-A177-3AD203B41FA5}">
                      <a16:colId xmlns:a16="http://schemas.microsoft.com/office/drawing/2014/main" val="4149341154"/>
                    </a:ext>
                  </a:extLst>
                </a:gridCol>
                <a:gridCol w="626860">
                  <a:extLst>
                    <a:ext uri="{9D8B030D-6E8A-4147-A177-3AD203B41FA5}">
                      <a16:colId xmlns:a16="http://schemas.microsoft.com/office/drawing/2014/main" val="3492070438"/>
                    </a:ext>
                  </a:extLst>
                </a:gridCol>
                <a:gridCol w="626860">
                  <a:extLst>
                    <a:ext uri="{9D8B030D-6E8A-4147-A177-3AD203B41FA5}">
                      <a16:colId xmlns:a16="http://schemas.microsoft.com/office/drawing/2014/main" val="2202021086"/>
                    </a:ext>
                  </a:extLst>
                </a:gridCol>
                <a:gridCol w="626860">
                  <a:extLst>
                    <a:ext uri="{9D8B030D-6E8A-4147-A177-3AD203B41FA5}">
                      <a16:colId xmlns:a16="http://schemas.microsoft.com/office/drawing/2014/main" val="4224174841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9:00  10:30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10:45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/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12:15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12:30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/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14:00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14:15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15:45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16:00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17:30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17:45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19:15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19:30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21:00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21:15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22:45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22:45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00:15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 gridSpan="10"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Locatie1s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160"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 smtClean="0">
                          <a:solidFill>
                            <a:srgbClr val="000000"/>
                          </a:solidFill>
                        </a:rPr>
                        <a:t>Gemeentehuis</a:t>
                      </a:r>
                      <a:endParaRPr lang="en-US" sz="8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8" name="Ovaal 127"/>
          <p:cNvSpPr/>
          <p:nvPr/>
        </p:nvSpPr>
        <p:spPr>
          <a:xfrm>
            <a:off x="2297711" y="4825492"/>
            <a:ext cx="182880" cy="1728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i</a:t>
            </a:r>
          </a:p>
        </p:txBody>
      </p:sp>
      <p:sp>
        <p:nvSpPr>
          <p:cNvPr id="133" name="Afgeronde rechthoek 132">
            <a:hlinkClick r:id="rId18" action="ppaction://hlinksldjump"/>
          </p:cNvPr>
          <p:cNvSpPr/>
          <p:nvPr/>
        </p:nvSpPr>
        <p:spPr>
          <a:xfrm>
            <a:off x="2949367" y="5616301"/>
            <a:ext cx="2743200" cy="705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Reservering bevestigen </a:t>
            </a:r>
            <a:endParaRPr lang="nl-NL" dirty="0"/>
          </a:p>
        </p:txBody>
      </p:sp>
      <p:sp>
        <p:nvSpPr>
          <p:cNvPr id="134" name="Afgeronde rechthoek 133"/>
          <p:cNvSpPr/>
          <p:nvPr/>
        </p:nvSpPr>
        <p:spPr>
          <a:xfrm>
            <a:off x="6462867" y="5616301"/>
            <a:ext cx="2743200" cy="705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Door naar melding maken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6571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1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0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44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Left Arrow 29">
                <a:hlinkClick r:id="rId11" action="ppaction://hlinksldjump"/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80808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1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2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80808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3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4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3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www.WelkeGemeenteDanOok.com/WijWillenTrouwen/ReserveringBudget</a:t>
                </a:r>
                <a:endParaRPr lang="en-US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27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32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33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1590" y="346999"/>
            <a:ext cx="10515600" cy="1325563"/>
          </a:xfrm>
        </p:spPr>
        <p:txBody>
          <a:bodyPr/>
          <a:lstStyle/>
          <a:p>
            <a:pPr algn="ctr"/>
            <a:r>
              <a:rPr lang="nl-NL" dirty="0" smtClean="0">
                <a:solidFill>
                  <a:schemeClr val="accent6"/>
                </a:solidFill>
              </a:rPr>
              <a:t>Reservering </a:t>
            </a:r>
            <a:endParaRPr lang="nl-NL" dirty="0">
              <a:solidFill>
                <a:schemeClr val="accent6"/>
              </a:solidFill>
            </a:endParaRPr>
          </a:p>
        </p:txBody>
      </p:sp>
      <p:grpSp>
        <p:nvGrpSpPr>
          <p:cNvPr id="109" name="CheckBoxUnchecked"/>
          <p:cNvGrpSpPr/>
          <p:nvPr>
            <p:custDataLst>
              <p:custData r:id="rId2"/>
            </p:custDataLst>
          </p:nvPr>
        </p:nvGrpSpPr>
        <p:grpSpPr>
          <a:xfrm>
            <a:off x="2531700" y="1619825"/>
            <a:ext cx="1272342" cy="230832"/>
            <a:chOff x="5179843" y="2087449"/>
            <a:chExt cx="1192442" cy="216403"/>
          </a:xfrm>
        </p:grpSpPr>
        <p:sp>
          <p:nvSpPr>
            <p:cNvPr id="110" name="Content"/>
            <p:cNvSpPr txBox="1"/>
            <p:nvPr/>
          </p:nvSpPr>
          <p:spPr>
            <a:xfrm>
              <a:off x="5179849" y="2087449"/>
              <a:ext cx="1192436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Gemeentenhuis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CheckBoxUnchecked"/>
          <p:cNvGrpSpPr/>
          <p:nvPr>
            <p:custDataLst>
              <p:custData r:id="rId3"/>
            </p:custDataLst>
          </p:nvPr>
        </p:nvGrpSpPr>
        <p:grpSpPr>
          <a:xfrm>
            <a:off x="2531700" y="1891406"/>
            <a:ext cx="2666566" cy="230832"/>
            <a:chOff x="5179843" y="2087449"/>
            <a:chExt cx="2499118" cy="216403"/>
          </a:xfrm>
        </p:grpSpPr>
        <p:sp>
          <p:nvSpPr>
            <p:cNvPr id="113" name="Content"/>
            <p:cNvSpPr txBox="1"/>
            <p:nvPr/>
          </p:nvSpPr>
          <p:spPr>
            <a:xfrm>
              <a:off x="5179845" y="2087449"/>
              <a:ext cx="2499116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Ik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wil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kiezen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uit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een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lijst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met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locaties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5" name="CheckBoxUnchecked"/>
          <p:cNvGrpSpPr/>
          <p:nvPr>
            <p:custDataLst>
              <p:custData r:id="rId4"/>
            </p:custDataLst>
          </p:nvPr>
        </p:nvGrpSpPr>
        <p:grpSpPr>
          <a:xfrm>
            <a:off x="2531700" y="2180736"/>
            <a:ext cx="2423617" cy="230832"/>
            <a:chOff x="5179843" y="2087449"/>
            <a:chExt cx="2271424" cy="216403"/>
          </a:xfrm>
        </p:grpSpPr>
        <p:sp>
          <p:nvSpPr>
            <p:cNvPr id="116" name="Content"/>
            <p:cNvSpPr txBox="1"/>
            <p:nvPr/>
          </p:nvSpPr>
          <p:spPr>
            <a:xfrm>
              <a:off x="5179848" y="2087449"/>
              <a:ext cx="227141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Ik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wil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een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eigen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locatie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opgeven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117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8" name="CheckBoxUnchecked"/>
          <p:cNvGrpSpPr/>
          <p:nvPr>
            <p:custDataLst>
              <p:custData r:id="rId5"/>
            </p:custDataLst>
          </p:nvPr>
        </p:nvGrpSpPr>
        <p:grpSpPr>
          <a:xfrm>
            <a:off x="6544902" y="1645225"/>
            <a:ext cx="1205464" cy="230832"/>
            <a:chOff x="5179843" y="2087449"/>
            <a:chExt cx="1129763" cy="216403"/>
          </a:xfrm>
        </p:grpSpPr>
        <p:sp>
          <p:nvSpPr>
            <p:cNvPr id="119" name="Content"/>
            <p:cNvSpPr txBox="1"/>
            <p:nvPr/>
          </p:nvSpPr>
          <p:spPr>
            <a:xfrm>
              <a:off x="5179849" y="2087449"/>
              <a:ext cx="112975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Geen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voorkeur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0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CheckBoxUnchecked"/>
          <p:cNvGrpSpPr/>
          <p:nvPr>
            <p:custDataLst>
              <p:custData r:id="rId6"/>
            </p:custDataLst>
          </p:nvPr>
        </p:nvGrpSpPr>
        <p:grpSpPr>
          <a:xfrm>
            <a:off x="6544907" y="1916806"/>
            <a:ext cx="3361756" cy="230832"/>
            <a:chOff x="5179843" y="2087449"/>
            <a:chExt cx="3150649" cy="216403"/>
          </a:xfrm>
        </p:grpSpPr>
        <p:sp>
          <p:nvSpPr>
            <p:cNvPr id="122" name="Content"/>
            <p:cNvSpPr txBox="1"/>
            <p:nvPr/>
          </p:nvSpPr>
          <p:spPr>
            <a:xfrm>
              <a:off x="5179845" y="2087449"/>
              <a:ext cx="315064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Ik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wil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kiezen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uit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een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lijst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met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trouwambtenaren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3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4" name="CheckBoxUnchecked"/>
          <p:cNvGrpSpPr/>
          <p:nvPr>
            <p:custDataLst>
              <p:custData r:id="rId7"/>
            </p:custDataLst>
          </p:nvPr>
        </p:nvGrpSpPr>
        <p:grpSpPr>
          <a:xfrm>
            <a:off x="6544904" y="2206136"/>
            <a:ext cx="3098418" cy="230832"/>
            <a:chOff x="5179843" y="2087449"/>
            <a:chExt cx="2903849" cy="216403"/>
          </a:xfrm>
        </p:grpSpPr>
        <p:sp>
          <p:nvSpPr>
            <p:cNvPr id="125" name="Content"/>
            <p:cNvSpPr txBox="1"/>
            <p:nvPr/>
          </p:nvSpPr>
          <p:spPr>
            <a:xfrm>
              <a:off x="5179848" y="2087449"/>
              <a:ext cx="2903844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Ik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wil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een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eigen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trouwambtenaar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opgeven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126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7" name="Titel 1"/>
          <p:cNvSpPr txBox="1">
            <a:spLocks/>
          </p:cNvSpPr>
          <p:nvPr/>
        </p:nvSpPr>
        <p:spPr>
          <a:xfrm>
            <a:off x="2307843" y="1159270"/>
            <a:ext cx="1052875" cy="55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2000" dirty="0" smtClean="0">
                <a:solidFill>
                  <a:schemeClr val="accent6"/>
                </a:solidFill>
              </a:rPr>
              <a:t>Locatie</a:t>
            </a:r>
            <a:r>
              <a:rPr lang="nl-NL" dirty="0" smtClean="0">
                <a:solidFill>
                  <a:schemeClr val="accent6"/>
                </a:solidFill>
              </a:rPr>
              <a:t> </a:t>
            </a:r>
            <a:endParaRPr lang="nl-NL" dirty="0">
              <a:solidFill>
                <a:schemeClr val="accent6"/>
              </a:solidFill>
            </a:endParaRPr>
          </a:p>
        </p:txBody>
      </p:sp>
      <p:sp>
        <p:nvSpPr>
          <p:cNvPr id="161" name="Titel 1"/>
          <p:cNvSpPr txBox="1">
            <a:spLocks/>
          </p:cNvSpPr>
          <p:nvPr/>
        </p:nvSpPr>
        <p:spPr>
          <a:xfrm>
            <a:off x="6256758" y="1195369"/>
            <a:ext cx="2148198" cy="55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2000" dirty="0" smtClean="0">
                <a:solidFill>
                  <a:schemeClr val="accent6"/>
                </a:solidFill>
              </a:rPr>
              <a:t>Trouwambtenaar</a:t>
            </a:r>
            <a:r>
              <a:rPr lang="nl-NL" dirty="0" smtClean="0">
                <a:solidFill>
                  <a:schemeClr val="accent6"/>
                </a:solidFill>
              </a:rPr>
              <a:t> </a:t>
            </a:r>
            <a:endParaRPr lang="nl-NL" dirty="0">
              <a:solidFill>
                <a:schemeClr val="accent6"/>
              </a:solidFill>
            </a:endParaRPr>
          </a:p>
        </p:txBody>
      </p:sp>
      <p:grpSp>
        <p:nvGrpSpPr>
          <p:cNvPr id="162" name="Calendar"/>
          <p:cNvGrpSpPr/>
          <p:nvPr>
            <p:custDataLst>
              <p:custData r:id="rId8"/>
            </p:custDataLst>
          </p:nvPr>
        </p:nvGrpSpPr>
        <p:grpSpPr>
          <a:xfrm>
            <a:off x="1921039" y="2749728"/>
            <a:ext cx="8232977" cy="1374975"/>
            <a:chOff x="3646492" y="2684275"/>
            <a:chExt cx="1851017" cy="1489451"/>
          </a:xfrm>
        </p:grpSpPr>
        <p:sp>
          <p:nvSpPr>
            <p:cNvPr id="163" name="Border"/>
            <p:cNvSpPr/>
            <p:nvPr/>
          </p:nvSpPr>
          <p:spPr>
            <a:xfrm>
              <a:off x="3646492" y="2684275"/>
              <a:ext cx="1851017" cy="14894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" name="RightArrow"/>
            <p:cNvSpPr/>
            <p:nvPr/>
          </p:nvSpPr>
          <p:spPr>
            <a:xfrm rot="5400000">
              <a:off x="5338097" y="2808223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165" name="LeftArrow"/>
            <p:cNvSpPr/>
            <p:nvPr/>
          </p:nvSpPr>
          <p:spPr>
            <a:xfrm rot="16200000" flipH="1">
              <a:off x="3753373" y="2808225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166" name="MonthYear"/>
            <p:cNvSpPr txBox="1"/>
            <p:nvPr/>
          </p:nvSpPr>
          <p:spPr>
            <a:xfrm>
              <a:off x="3804614" y="2751124"/>
              <a:ext cx="1548561" cy="150362"/>
            </a:xfrm>
            <a:prstGeom prst="rect">
              <a:avLst/>
            </a:prstGeom>
            <a:noFill/>
          </p:spPr>
          <p:txBody>
            <a:bodyPr wrap="none" lIns="45720" tIns="0" rIns="45720" bIns="0" rtlCol="0" anchor="ctr">
              <a:normAutofit fontScale="92500" lnSpcReduction="10000"/>
            </a:bodyPr>
            <a:lstStyle/>
            <a:p>
              <a:pPr algn="ctr"/>
              <a:r>
                <a:rPr lang="en-US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March, 2019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7" name="AutoShape 6"/>
            <p:cNvSpPr>
              <a:spLocks noChangeAspect="1" noChangeArrowheads="1" noTextEdit="1"/>
            </p:cNvSpPr>
            <p:nvPr/>
          </p:nvSpPr>
          <p:spPr bwMode="auto">
            <a:xfrm>
              <a:off x="3713707" y="2951777"/>
              <a:ext cx="1716586" cy="122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lang="en-US" sz="2400" dirty="0"/>
            </a:p>
          </p:txBody>
        </p:sp>
        <p:grpSp>
          <p:nvGrpSpPr>
            <p:cNvPr id="168" name="DateGrid"/>
            <p:cNvGrpSpPr/>
            <p:nvPr/>
          </p:nvGrpSpPr>
          <p:grpSpPr>
            <a:xfrm>
              <a:off x="3779199" y="2977629"/>
              <a:ext cx="1625241" cy="1123709"/>
              <a:chOff x="3779199" y="2977629"/>
              <a:chExt cx="1625241" cy="1123709"/>
            </a:xfrm>
          </p:grpSpPr>
          <p:sp>
            <p:nvSpPr>
              <p:cNvPr id="169" name="Rectangle 8"/>
              <p:cNvSpPr>
                <a:spLocks noChangeArrowheads="1"/>
              </p:cNvSpPr>
              <p:nvPr/>
            </p:nvSpPr>
            <p:spPr bwMode="auto">
              <a:xfrm>
                <a:off x="3779199" y="2977629"/>
                <a:ext cx="156837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Su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0" name="Rectangle 9"/>
              <p:cNvSpPr>
                <a:spLocks noChangeArrowheads="1"/>
              </p:cNvSpPr>
              <p:nvPr/>
            </p:nvSpPr>
            <p:spPr bwMode="auto">
              <a:xfrm>
                <a:off x="4001528" y="2977629"/>
                <a:ext cx="210265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Mo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" name="Rectangle 10"/>
              <p:cNvSpPr>
                <a:spLocks noChangeArrowheads="1"/>
              </p:cNvSpPr>
              <p:nvPr/>
            </p:nvSpPr>
            <p:spPr bwMode="auto">
              <a:xfrm>
                <a:off x="4266944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Tu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2" name="Rectangle 11"/>
              <p:cNvSpPr>
                <a:spLocks noChangeArrowheads="1"/>
              </p:cNvSpPr>
              <p:nvPr/>
            </p:nvSpPr>
            <p:spPr bwMode="auto">
              <a:xfrm>
                <a:off x="4494443" y="2977629"/>
                <a:ext cx="206818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We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3" name="Rectangle 12"/>
              <p:cNvSpPr>
                <a:spLocks noChangeArrowheads="1"/>
              </p:cNvSpPr>
              <p:nvPr/>
            </p:nvSpPr>
            <p:spPr bwMode="auto">
              <a:xfrm>
                <a:off x="4758136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Th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4" name="Rectangle 13"/>
              <p:cNvSpPr>
                <a:spLocks noChangeArrowheads="1"/>
              </p:cNvSpPr>
              <p:nvPr/>
            </p:nvSpPr>
            <p:spPr bwMode="auto">
              <a:xfrm>
                <a:off x="5014934" y="2977629"/>
                <a:ext cx="124091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Fr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5" name="Rectangle 14"/>
              <p:cNvSpPr>
                <a:spLocks noChangeArrowheads="1"/>
              </p:cNvSpPr>
              <p:nvPr/>
            </p:nvSpPr>
            <p:spPr bwMode="auto">
              <a:xfrm>
                <a:off x="5252775" y="2977629"/>
                <a:ext cx="148219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Sa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6" name="Rectangle 15"/>
              <p:cNvSpPr>
                <a:spLocks noChangeArrowheads="1"/>
              </p:cNvSpPr>
              <p:nvPr/>
            </p:nvSpPr>
            <p:spPr bwMode="auto">
              <a:xfrm>
                <a:off x="378954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7" name="Rectangle 16"/>
              <p:cNvSpPr>
                <a:spLocks noChangeArrowheads="1"/>
              </p:cNvSpPr>
              <p:nvPr/>
            </p:nvSpPr>
            <p:spPr bwMode="auto">
              <a:xfrm>
                <a:off x="4034274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8" name="Rectangle 17"/>
              <p:cNvSpPr>
                <a:spLocks noChangeArrowheads="1"/>
              </p:cNvSpPr>
              <p:nvPr/>
            </p:nvSpPr>
            <p:spPr bwMode="auto">
              <a:xfrm>
                <a:off x="4280732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9" name="Rectangle 18"/>
              <p:cNvSpPr>
                <a:spLocks noChangeArrowheads="1"/>
              </p:cNvSpPr>
              <p:nvPr/>
            </p:nvSpPr>
            <p:spPr bwMode="auto">
              <a:xfrm>
                <a:off x="4525466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0" name="Rectangle 19"/>
              <p:cNvSpPr>
                <a:spLocks noChangeArrowheads="1"/>
              </p:cNvSpPr>
              <p:nvPr/>
            </p:nvSpPr>
            <p:spPr bwMode="auto">
              <a:xfrm>
                <a:off x="477020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1" name="Rectangle 20"/>
              <p:cNvSpPr>
                <a:spLocks noChangeArrowheads="1"/>
              </p:cNvSpPr>
              <p:nvPr/>
            </p:nvSpPr>
            <p:spPr bwMode="auto">
              <a:xfrm>
                <a:off x="5014934" y="3137913"/>
                <a:ext cx="144773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2" name="Rectangle 21"/>
              <p:cNvSpPr>
                <a:spLocks noChangeArrowheads="1"/>
              </p:cNvSpPr>
              <p:nvPr/>
            </p:nvSpPr>
            <p:spPr bwMode="auto">
              <a:xfrm>
                <a:off x="5259668" y="3137913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3" name="Rectangle 22"/>
              <p:cNvSpPr>
                <a:spLocks noChangeArrowheads="1"/>
              </p:cNvSpPr>
              <p:nvPr/>
            </p:nvSpPr>
            <p:spPr bwMode="auto">
              <a:xfrm>
                <a:off x="3789540" y="3298196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" name="Rectangle 23"/>
              <p:cNvSpPr>
                <a:spLocks noChangeArrowheads="1"/>
              </p:cNvSpPr>
              <p:nvPr/>
            </p:nvSpPr>
            <p:spPr bwMode="auto">
              <a:xfrm>
                <a:off x="4034274" y="3298196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5" name="Rectangle 24"/>
              <p:cNvSpPr>
                <a:spLocks noChangeArrowheads="1"/>
              </p:cNvSpPr>
              <p:nvPr/>
            </p:nvSpPr>
            <p:spPr bwMode="auto">
              <a:xfrm>
                <a:off x="4280732" y="3298196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6" name="Rectangle 25"/>
              <p:cNvSpPr>
                <a:spLocks noChangeArrowheads="1"/>
              </p:cNvSpPr>
              <p:nvPr/>
            </p:nvSpPr>
            <p:spPr bwMode="auto">
              <a:xfrm>
                <a:off x="4525466" y="3298196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7" name="Rectangle 26"/>
              <p:cNvSpPr>
                <a:spLocks noChangeArrowheads="1"/>
              </p:cNvSpPr>
              <p:nvPr/>
            </p:nvSpPr>
            <p:spPr bwMode="auto">
              <a:xfrm>
                <a:off x="4770200" y="3298196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8" name="Rectangle 27"/>
              <p:cNvSpPr>
                <a:spLocks noChangeArrowheads="1"/>
              </p:cNvSpPr>
              <p:nvPr/>
            </p:nvSpPr>
            <p:spPr bwMode="auto">
              <a:xfrm>
                <a:off x="5014934" y="3298196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9" name="Rectangle 28"/>
              <p:cNvSpPr>
                <a:spLocks noChangeArrowheads="1"/>
              </p:cNvSpPr>
              <p:nvPr/>
            </p:nvSpPr>
            <p:spPr bwMode="auto">
              <a:xfrm>
                <a:off x="5259668" y="3298196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0" name="Rectangle 29"/>
              <p:cNvSpPr>
                <a:spLocks noChangeArrowheads="1"/>
              </p:cNvSpPr>
              <p:nvPr/>
            </p:nvSpPr>
            <p:spPr bwMode="auto">
              <a:xfrm>
                <a:off x="3789540" y="3458480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1" name="Rectangle 30"/>
              <p:cNvSpPr>
                <a:spLocks noChangeArrowheads="1"/>
              </p:cNvSpPr>
              <p:nvPr/>
            </p:nvSpPr>
            <p:spPr bwMode="auto">
              <a:xfrm>
                <a:off x="4034274" y="3458480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2" name="Rectangle 31"/>
              <p:cNvSpPr>
                <a:spLocks noChangeArrowheads="1"/>
              </p:cNvSpPr>
              <p:nvPr/>
            </p:nvSpPr>
            <p:spPr bwMode="auto">
              <a:xfrm>
                <a:off x="4280732" y="3458480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3" name="Rectangle 32"/>
              <p:cNvSpPr>
                <a:spLocks noChangeArrowheads="1"/>
              </p:cNvSpPr>
              <p:nvPr/>
            </p:nvSpPr>
            <p:spPr bwMode="auto">
              <a:xfrm>
                <a:off x="4525466" y="3458480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" name="Rectangle 33"/>
              <p:cNvSpPr>
                <a:spLocks noChangeArrowheads="1"/>
              </p:cNvSpPr>
              <p:nvPr/>
            </p:nvSpPr>
            <p:spPr bwMode="auto">
              <a:xfrm>
                <a:off x="4770200" y="3458480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" name="Rectangle 34"/>
              <p:cNvSpPr>
                <a:spLocks noChangeArrowheads="1"/>
              </p:cNvSpPr>
              <p:nvPr/>
            </p:nvSpPr>
            <p:spPr bwMode="auto">
              <a:xfrm>
                <a:off x="5014934" y="3458480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6" name="Rectangle 35"/>
              <p:cNvSpPr>
                <a:spLocks noChangeArrowheads="1"/>
              </p:cNvSpPr>
              <p:nvPr/>
            </p:nvSpPr>
            <p:spPr bwMode="auto">
              <a:xfrm>
                <a:off x="5259668" y="3458480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7" name="Rectangle 36"/>
              <p:cNvSpPr>
                <a:spLocks noChangeArrowheads="1"/>
              </p:cNvSpPr>
              <p:nvPr/>
            </p:nvSpPr>
            <p:spPr bwMode="auto">
              <a:xfrm>
                <a:off x="3789540" y="3618764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8" name="Rectangle 37"/>
              <p:cNvSpPr>
                <a:spLocks noChangeArrowheads="1"/>
              </p:cNvSpPr>
              <p:nvPr/>
            </p:nvSpPr>
            <p:spPr bwMode="auto">
              <a:xfrm>
                <a:off x="4034274" y="3618764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9" name="Rectangle 38"/>
              <p:cNvSpPr>
                <a:spLocks noChangeArrowheads="1"/>
              </p:cNvSpPr>
              <p:nvPr/>
            </p:nvSpPr>
            <p:spPr bwMode="auto">
              <a:xfrm>
                <a:off x="4280732" y="3618764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0" name="Rectangle 39"/>
              <p:cNvSpPr>
                <a:spLocks noChangeArrowheads="1"/>
              </p:cNvSpPr>
              <p:nvPr/>
            </p:nvSpPr>
            <p:spPr bwMode="auto">
              <a:xfrm>
                <a:off x="4525466" y="3618764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1" name="Rectangle 40"/>
              <p:cNvSpPr>
                <a:spLocks noChangeArrowheads="1"/>
              </p:cNvSpPr>
              <p:nvPr/>
            </p:nvSpPr>
            <p:spPr bwMode="auto">
              <a:xfrm>
                <a:off x="4770200" y="3618764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2" name="Rectangle 41"/>
              <p:cNvSpPr>
                <a:spLocks noChangeArrowheads="1"/>
              </p:cNvSpPr>
              <p:nvPr/>
            </p:nvSpPr>
            <p:spPr bwMode="auto">
              <a:xfrm>
                <a:off x="5014934" y="3618764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3" name="Rectangle 42"/>
              <p:cNvSpPr>
                <a:spLocks noChangeArrowheads="1"/>
              </p:cNvSpPr>
              <p:nvPr/>
            </p:nvSpPr>
            <p:spPr bwMode="auto">
              <a:xfrm>
                <a:off x="5259668" y="3618764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4" name="Rectangle 43"/>
              <p:cNvSpPr>
                <a:spLocks noChangeArrowheads="1"/>
              </p:cNvSpPr>
              <p:nvPr/>
            </p:nvSpPr>
            <p:spPr bwMode="auto">
              <a:xfrm>
                <a:off x="3789540" y="3779047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" name="Rectangle 44"/>
              <p:cNvSpPr>
                <a:spLocks noChangeArrowheads="1"/>
              </p:cNvSpPr>
              <p:nvPr/>
            </p:nvSpPr>
            <p:spPr bwMode="auto">
              <a:xfrm>
                <a:off x="4034274" y="3779047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" name="Rectangle 45"/>
              <p:cNvSpPr>
                <a:spLocks noChangeArrowheads="1"/>
              </p:cNvSpPr>
              <p:nvPr/>
            </p:nvSpPr>
            <p:spPr bwMode="auto">
              <a:xfrm>
                <a:off x="4280732" y="3779047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" name="Rectangle 46"/>
              <p:cNvSpPr>
                <a:spLocks noChangeArrowheads="1"/>
              </p:cNvSpPr>
              <p:nvPr/>
            </p:nvSpPr>
            <p:spPr bwMode="auto">
              <a:xfrm>
                <a:off x="4525466" y="3779047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" name="Rectangle 47"/>
              <p:cNvSpPr>
                <a:spLocks noChangeArrowheads="1"/>
              </p:cNvSpPr>
              <p:nvPr/>
            </p:nvSpPr>
            <p:spPr bwMode="auto">
              <a:xfrm>
                <a:off x="4770200" y="3779047"/>
                <a:ext cx="144772" cy="1620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9" name="Rectangle 48"/>
              <p:cNvSpPr>
                <a:spLocks noChangeArrowheads="1"/>
              </p:cNvSpPr>
              <p:nvPr/>
            </p:nvSpPr>
            <p:spPr bwMode="auto">
              <a:xfrm>
                <a:off x="5014934" y="3779047"/>
                <a:ext cx="144772" cy="1620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chemeClr val="accent6"/>
                </a:solidFill>
                <a:miter lim="800000"/>
                <a:headEnd/>
                <a:tailEnd/>
              </a:ln>
              <a:extLst/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0" name="Rectangle 49"/>
              <p:cNvSpPr>
                <a:spLocks noChangeArrowheads="1"/>
              </p:cNvSpPr>
              <p:nvPr/>
            </p:nvSpPr>
            <p:spPr bwMode="auto">
              <a:xfrm>
                <a:off x="5259668" y="3779047"/>
                <a:ext cx="144772" cy="1620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1" name="Rectangle 50"/>
              <p:cNvSpPr>
                <a:spLocks noChangeArrowheads="1"/>
              </p:cNvSpPr>
              <p:nvPr/>
            </p:nvSpPr>
            <p:spPr bwMode="auto">
              <a:xfrm>
                <a:off x="3789540" y="3939331"/>
                <a:ext cx="144772" cy="16200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2" name="Rectangle 51"/>
              <p:cNvSpPr>
                <a:spLocks noChangeArrowheads="1"/>
              </p:cNvSpPr>
              <p:nvPr/>
            </p:nvSpPr>
            <p:spPr bwMode="auto">
              <a:xfrm>
                <a:off x="403427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3" name="Rectangle 52"/>
              <p:cNvSpPr>
                <a:spLocks noChangeArrowheads="1"/>
              </p:cNvSpPr>
              <p:nvPr/>
            </p:nvSpPr>
            <p:spPr bwMode="auto">
              <a:xfrm>
                <a:off x="4280732" y="3939331"/>
                <a:ext cx="146496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4" name="Rectangle 53"/>
              <p:cNvSpPr>
                <a:spLocks noChangeArrowheads="1"/>
              </p:cNvSpPr>
              <p:nvPr/>
            </p:nvSpPr>
            <p:spPr bwMode="auto">
              <a:xfrm>
                <a:off x="4525466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5" name="Rectangle 54"/>
              <p:cNvSpPr>
                <a:spLocks noChangeArrowheads="1"/>
              </p:cNvSpPr>
              <p:nvPr/>
            </p:nvSpPr>
            <p:spPr bwMode="auto">
              <a:xfrm>
                <a:off x="477020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6" name="Rectangle 55"/>
              <p:cNvSpPr>
                <a:spLocks noChangeArrowheads="1"/>
              </p:cNvSpPr>
              <p:nvPr/>
            </p:nvSpPr>
            <p:spPr bwMode="auto">
              <a:xfrm>
                <a:off x="501493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7" name="Rectangle 56"/>
              <p:cNvSpPr>
                <a:spLocks noChangeArrowheads="1"/>
              </p:cNvSpPr>
              <p:nvPr/>
            </p:nvSpPr>
            <p:spPr bwMode="auto">
              <a:xfrm>
                <a:off x="5259668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aphicFrame>
        <p:nvGraphicFramePr>
          <p:cNvPr id="222" name="Table"/>
          <p:cNvGraphicFramePr>
            <a:graphicFrameLocks noGrp="1"/>
          </p:cNvGraphicFramePr>
          <p:nvPr>
            <p:custDataLst>
              <p:custData r:id="rId9"/>
            </p:custDataLst>
            <p:extLst>
              <p:ext uri="{D42A27DB-BD31-4B8C-83A1-F6EECF244321}">
                <p14:modId xmlns:p14="http://schemas.microsoft.com/office/powerpoint/2010/main" val="2621942025"/>
              </p:ext>
            </p:extLst>
          </p:nvPr>
        </p:nvGraphicFramePr>
        <p:xfrm>
          <a:off x="2528525" y="4265341"/>
          <a:ext cx="7211533" cy="1736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2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860">
                  <a:extLst>
                    <a:ext uri="{9D8B030D-6E8A-4147-A177-3AD203B41FA5}">
                      <a16:colId xmlns:a16="http://schemas.microsoft.com/office/drawing/2014/main" val="86071832"/>
                    </a:ext>
                  </a:extLst>
                </a:gridCol>
                <a:gridCol w="626860">
                  <a:extLst>
                    <a:ext uri="{9D8B030D-6E8A-4147-A177-3AD203B41FA5}">
                      <a16:colId xmlns:a16="http://schemas.microsoft.com/office/drawing/2014/main" val="2508832705"/>
                    </a:ext>
                  </a:extLst>
                </a:gridCol>
                <a:gridCol w="626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6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6860">
                  <a:extLst>
                    <a:ext uri="{9D8B030D-6E8A-4147-A177-3AD203B41FA5}">
                      <a16:colId xmlns:a16="http://schemas.microsoft.com/office/drawing/2014/main" val="4149341154"/>
                    </a:ext>
                  </a:extLst>
                </a:gridCol>
                <a:gridCol w="626860">
                  <a:extLst>
                    <a:ext uri="{9D8B030D-6E8A-4147-A177-3AD203B41FA5}">
                      <a16:colId xmlns:a16="http://schemas.microsoft.com/office/drawing/2014/main" val="3492070438"/>
                    </a:ext>
                  </a:extLst>
                </a:gridCol>
                <a:gridCol w="626860">
                  <a:extLst>
                    <a:ext uri="{9D8B030D-6E8A-4147-A177-3AD203B41FA5}">
                      <a16:colId xmlns:a16="http://schemas.microsoft.com/office/drawing/2014/main" val="2202021086"/>
                    </a:ext>
                  </a:extLst>
                </a:gridCol>
                <a:gridCol w="626860">
                  <a:extLst>
                    <a:ext uri="{9D8B030D-6E8A-4147-A177-3AD203B41FA5}">
                      <a16:colId xmlns:a16="http://schemas.microsoft.com/office/drawing/2014/main" val="4224174841"/>
                    </a:ext>
                  </a:extLst>
                </a:gridCol>
                <a:gridCol w="626860">
                  <a:extLst>
                    <a:ext uri="{9D8B030D-6E8A-4147-A177-3AD203B41FA5}">
                      <a16:colId xmlns:a16="http://schemas.microsoft.com/office/drawing/2014/main" val="1510767595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9:00  10:30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10:45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/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12:15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12:30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/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14:00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14:15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15:45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16:00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17:30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17:45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19:15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19:30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21:00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21:15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22:45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22:45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00:15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Zelf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baseline="0" dirty="0" err="1" smtClean="0">
                          <a:solidFill>
                            <a:srgbClr val="000000"/>
                          </a:solidFill>
                        </a:rPr>
                        <a:t>tijd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baseline="0" dirty="0" err="1" smtClean="0">
                          <a:solidFill>
                            <a:srgbClr val="000000"/>
                          </a:solidFill>
                        </a:rPr>
                        <a:t>bepalen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 gridSpan="11"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Locatie1s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160"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 smtClean="0">
                          <a:solidFill>
                            <a:srgbClr val="000000"/>
                          </a:solidFill>
                        </a:rPr>
                        <a:t>Gemeentehuis</a:t>
                      </a:r>
                      <a:endParaRPr lang="en-US" sz="8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bg1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 smtClean="0">
                          <a:solidFill>
                            <a:srgbClr val="000000"/>
                          </a:solidFill>
                        </a:rPr>
                        <a:t>Locatie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</a:rPr>
                        <a:t> 1</a:t>
                      </a:r>
                      <a:endParaRPr lang="en-US" sz="8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bg1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 gridSpan="11">
                  <a:txBody>
                    <a:bodyPr/>
                    <a:lstStyle/>
                    <a:p>
                      <a:pPr algn="l"/>
                      <a:r>
                        <a:rPr lang="en-US" sz="1100" dirty="0" err="1" smtClean="0">
                          <a:solidFill>
                            <a:schemeClr val="bg1"/>
                          </a:solidFill>
                        </a:rPr>
                        <a:t>Ambtenaren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 (</a:t>
                      </a:r>
                      <a:r>
                        <a:rPr lang="en-US" sz="1100" dirty="0" err="1" smtClean="0">
                          <a:solidFill>
                            <a:schemeClr val="bg1"/>
                          </a:solidFill>
                        </a:rPr>
                        <a:t>Eerste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100" baseline="0" dirty="0" err="1" smtClean="0">
                          <a:solidFill>
                            <a:schemeClr val="bg1"/>
                          </a:solidFill>
                        </a:rPr>
                        <a:t>keuze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solidFill>
                            <a:srgbClr val="000000"/>
                          </a:solidFill>
                        </a:rPr>
                        <a:t>Piet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</a:rPr>
                        <a:t> Jansen</a:t>
                      </a:r>
                      <a:endParaRPr lang="en-US" sz="8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bg1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 smtClean="0">
                          <a:solidFill>
                            <a:srgbClr val="000000"/>
                          </a:solidFill>
                        </a:rPr>
                        <a:t>Jhon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</a:rPr>
                        <a:t> Doe</a:t>
                      </a:r>
                      <a:endParaRPr lang="en-US" sz="8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bg1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solidFill>
                            <a:srgbClr val="000000"/>
                          </a:solidFill>
                        </a:rPr>
                        <a:t>Jane Doe</a:t>
                      </a:r>
                      <a:endParaRPr lang="en-US" sz="8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bg1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vaal 2"/>
          <p:cNvSpPr/>
          <p:nvPr/>
        </p:nvSpPr>
        <p:spPr>
          <a:xfrm>
            <a:off x="2292226" y="5024417"/>
            <a:ext cx="182880" cy="1728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i</a:t>
            </a:r>
          </a:p>
        </p:txBody>
      </p:sp>
      <p:sp>
        <p:nvSpPr>
          <p:cNvPr id="128" name="Ovaal 127"/>
          <p:cNvSpPr/>
          <p:nvPr/>
        </p:nvSpPr>
        <p:spPr>
          <a:xfrm>
            <a:off x="2297711" y="4825492"/>
            <a:ext cx="182880" cy="1728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i</a:t>
            </a:r>
          </a:p>
        </p:txBody>
      </p:sp>
      <p:sp>
        <p:nvSpPr>
          <p:cNvPr id="129" name="Ovaal 128"/>
          <p:cNvSpPr/>
          <p:nvPr/>
        </p:nvSpPr>
        <p:spPr>
          <a:xfrm>
            <a:off x="2292226" y="5408025"/>
            <a:ext cx="182880" cy="1728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i</a:t>
            </a:r>
          </a:p>
        </p:txBody>
      </p:sp>
      <p:sp>
        <p:nvSpPr>
          <p:cNvPr id="130" name="Ovaal 129"/>
          <p:cNvSpPr/>
          <p:nvPr/>
        </p:nvSpPr>
        <p:spPr>
          <a:xfrm>
            <a:off x="2292226" y="5604740"/>
            <a:ext cx="182880" cy="1728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i</a:t>
            </a:r>
          </a:p>
        </p:txBody>
      </p:sp>
      <p:sp>
        <p:nvSpPr>
          <p:cNvPr id="131" name="Ovaal 130"/>
          <p:cNvSpPr/>
          <p:nvPr/>
        </p:nvSpPr>
        <p:spPr>
          <a:xfrm>
            <a:off x="2292226" y="5804543"/>
            <a:ext cx="182880" cy="1728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i</a:t>
            </a:r>
          </a:p>
        </p:txBody>
      </p:sp>
      <p:sp>
        <p:nvSpPr>
          <p:cNvPr id="132" name="Ovaal 131"/>
          <p:cNvSpPr/>
          <p:nvPr/>
        </p:nvSpPr>
        <p:spPr>
          <a:xfrm>
            <a:off x="9669857" y="4339114"/>
            <a:ext cx="182880" cy="1728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i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9349379" y="847865"/>
            <a:ext cx="12805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accent2"/>
                </a:solidFill>
              </a:rPr>
              <a:t>€…,-</a:t>
            </a:r>
            <a:endParaRPr lang="nl-NL" dirty="0">
              <a:solidFill>
                <a:schemeClr val="accent2"/>
              </a:solidFill>
            </a:endParaRPr>
          </a:p>
        </p:txBody>
      </p:sp>
      <p:sp>
        <p:nvSpPr>
          <p:cNvPr id="133" name="Afgeronde rechthoek 132"/>
          <p:cNvSpPr/>
          <p:nvPr/>
        </p:nvSpPr>
        <p:spPr>
          <a:xfrm>
            <a:off x="3256258" y="6196950"/>
            <a:ext cx="2160000" cy="36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hlinkClick r:id="rId18" action="ppaction://hlinksldjump"/>
              </a:rPr>
              <a:t>Reservering</a:t>
            </a:r>
            <a:r>
              <a:rPr lang="nl-NL" sz="1400" dirty="0" smtClean="0"/>
              <a:t> bevestigen </a:t>
            </a:r>
            <a:endParaRPr lang="nl-NL" sz="1400" dirty="0"/>
          </a:p>
        </p:txBody>
      </p:sp>
      <p:sp>
        <p:nvSpPr>
          <p:cNvPr id="134" name="Afgeronde rechthoek 133"/>
          <p:cNvSpPr/>
          <p:nvPr/>
        </p:nvSpPr>
        <p:spPr>
          <a:xfrm>
            <a:off x="6769758" y="6196950"/>
            <a:ext cx="2160000" cy="36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Door naar melding maken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18440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1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0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44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80808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1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2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80808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3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4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3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www.WelkeGemeenteDanOok.com/WijWillenTrouwen/ReserveringBevestigenDeel1</a:t>
                </a:r>
                <a:endParaRPr lang="en-US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27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32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33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740924"/>
            <a:ext cx="10515600" cy="1325563"/>
          </a:xfrm>
        </p:spPr>
        <p:txBody>
          <a:bodyPr/>
          <a:lstStyle/>
          <a:p>
            <a:pPr algn="ctr"/>
            <a:r>
              <a:rPr lang="nl-NL" dirty="0" smtClean="0">
                <a:solidFill>
                  <a:schemeClr val="accent6"/>
                </a:solidFill>
              </a:rPr>
              <a:t>Contact gegevens</a:t>
            </a:r>
            <a:endParaRPr lang="nl-NL" dirty="0">
              <a:solidFill>
                <a:schemeClr val="accent6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7277" y="1995487"/>
            <a:ext cx="3324225" cy="2867025"/>
          </a:xfrm>
          <a:prstGeom prst="rect">
            <a:avLst/>
          </a:prstGeom>
        </p:spPr>
      </p:pic>
      <p:sp>
        <p:nvSpPr>
          <p:cNvPr id="46" name="Afgeronde rechthoek 45"/>
          <p:cNvSpPr/>
          <p:nvPr/>
        </p:nvSpPr>
        <p:spPr>
          <a:xfrm>
            <a:off x="4724400" y="5771605"/>
            <a:ext cx="2743200" cy="705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hlinkClick r:id="rId10" action="ppaction://hlinksldjump"/>
              </a:rPr>
              <a:t>V</a:t>
            </a:r>
            <a:r>
              <a:rPr lang="nl-NL" dirty="0" smtClean="0">
                <a:hlinkClick r:id="rId10" action="ppaction://hlinksldjump"/>
              </a:rPr>
              <a:t>olgende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361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1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0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44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80808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1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2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80808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3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4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3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www.WelkeGemeenteDanOok.com/WijWillenTrouwen/ReserveringBevestigenDeel2</a:t>
                </a:r>
                <a:endParaRPr lang="en-US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27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32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33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50399"/>
            <a:ext cx="10515600" cy="1325563"/>
          </a:xfrm>
        </p:spPr>
        <p:txBody>
          <a:bodyPr/>
          <a:lstStyle/>
          <a:p>
            <a:pPr algn="ctr"/>
            <a:r>
              <a:rPr lang="nl-NL" dirty="0" smtClean="0">
                <a:solidFill>
                  <a:schemeClr val="accent6"/>
                </a:solidFill>
              </a:rPr>
              <a:t>Bevestiging</a:t>
            </a:r>
            <a:endParaRPr lang="nl-NL" dirty="0">
              <a:solidFill>
                <a:schemeClr val="accent6"/>
              </a:solidFill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2297711" y="1317902"/>
            <a:ext cx="74844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accent6"/>
                </a:solidFill>
              </a:rPr>
              <a:t>BSN: </a:t>
            </a:r>
            <a:r>
              <a:rPr lang="nl-NL" dirty="0" smtClean="0"/>
              <a:t>		12345678</a:t>
            </a:r>
            <a:br>
              <a:rPr lang="nl-NL" dirty="0" smtClean="0"/>
            </a:br>
            <a:r>
              <a:rPr lang="nl-NL" dirty="0" smtClean="0">
                <a:solidFill>
                  <a:schemeClr val="accent6"/>
                </a:solidFill>
              </a:rPr>
              <a:t>Naam: </a:t>
            </a:r>
            <a:r>
              <a:rPr lang="nl-NL" dirty="0" smtClean="0"/>
              <a:t>		Jansen, Jan</a:t>
            </a:r>
            <a:br>
              <a:rPr lang="nl-NL" dirty="0" smtClean="0"/>
            </a:br>
            <a:r>
              <a:rPr lang="nl-NL" dirty="0" smtClean="0">
                <a:solidFill>
                  <a:schemeClr val="accent6"/>
                </a:solidFill>
              </a:rPr>
              <a:t>Adres:</a:t>
            </a:r>
            <a:r>
              <a:rPr lang="nl-NL" dirty="0" smtClean="0"/>
              <a:t>		Straat 1A</a:t>
            </a:r>
            <a:br>
              <a:rPr lang="nl-NL" dirty="0" smtClean="0"/>
            </a:br>
            <a:r>
              <a:rPr lang="nl-NL" dirty="0" smtClean="0"/>
              <a:t>		1234 AA Plaats</a:t>
            </a:r>
            <a:br>
              <a:rPr lang="nl-NL" dirty="0" smtClean="0"/>
            </a:br>
            <a:r>
              <a:rPr lang="nl-NL" dirty="0" err="1" smtClean="0">
                <a:solidFill>
                  <a:schemeClr val="accent6"/>
                </a:solidFill>
              </a:rPr>
              <a:t>Burgelijke</a:t>
            </a:r>
            <a:r>
              <a:rPr lang="nl-NL" dirty="0" smtClean="0">
                <a:solidFill>
                  <a:schemeClr val="accent6"/>
                </a:solidFill>
              </a:rPr>
              <a:t> staat: </a:t>
            </a:r>
            <a:r>
              <a:rPr lang="nl-NL" dirty="0" smtClean="0"/>
              <a:t>	Ongehuwd</a:t>
            </a:r>
            <a:br>
              <a:rPr lang="nl-NL" dirty="0" smtClean="0"/>
            </a:br>
            <a:r>
              <a:rPr lang="nl-NL" dirty="0" smtClean="0">
                <a:solidFill>
                  <a:schemeClr val="accent6"/>
                </a:solidFill>
              </a:rPr>
              <a:t>Nationaliteit: </a:t>
            </a:r>
            <a:r>
              <a:rPr lang="nl-NL" dirty="0" smtClean="0"/>
              <a:t>	Nederlandse</a:t>
            </a:r>
            <a:br>
              <a:rPr lang="nl-NL" dirty="0" smtClean="0"/>
            </a:br>
            <a:r>
              <a:rPr lang="nl-NL" dirty="0" smtClean="0">
                <a:solidFill>
                  <a:schemeClr val="accent6"/>
                </a:solidFill>
              </a:rPr>
              <a:t>Geboortedatum:</a:t>
            </a:r>
            <a:r>
              <a:rPr lang="nl-NL" dirty="0" smtClean="0"/>
              <a:t>	01-01-1980</a:t>
            </a:r>
            <a:br>
              <a:rPr lang="nl-NL" dirty="0" smtClean="0"/>
            </a:br>
            <a:r>
              <a:rPr lang="nl-NL" dirty="0" smtClean="0">
                <a:solidFill>
                  <a:schemeClr val="accent6"/>
                </a:solidFill>
              </a:rPr>
              <a:t>Telefoonnummer: </a:t>
            </a:r>
            <a:r>
              <a:rPr lang="nl-NL" dirty="0" smtClean="0"/>
              <a:t>	0612345678</a:t>
            </a:r>
            <a:br>
              <a:rPr lang="nl-NL" dirty="0" smtClean="0"/>
            </a:br>
            <a:r>
              <a:rPr lang="nl-NL" dirty="0" smtClean="0">
                <a:solidFill>
                  <a:schemeClr val="accent6"/>
                </a:solidFill>
              </a:rPr>
              <a:t>E-mailadres:</a:t>
            </a:r>
            <a:r>
              <a:rPr lang="nl-NL" dirty="0" smtClean="0"/>
              <a:t>	</a:t>
            </a:r>
            <a:r>
              <a:rPr lang="nl-NL" dirty="0" smtClean="0">
                <a:hlinkClick r:id="rId9"/>
              </a:rPr>
              <a:t>Jan@example.nl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>
                <a:solidFill>
                  <a:schemeClr val="accent6"/>
                </a:solidFill>
              </a:rPr>
              <a:t>Trouwdatum: </a:t>
            </a:r>
            <a:r>
              <a:rPr lang="nl-NL" dirty="0" smtClean="0"/>
              <a:t>	29-03-2019</a:t>
            </a:r>
          </a:p>
          <a:p>
            <a:r>
              <a:rPr lang="nl-NL" dirty="0" smtClean="0">
                <a:solidFill>
                  <a:schemeClr val="accent6"/>
                </a:solidFill>
              </a:rPr>
              <a:t>Tijdstip:	</a:t>
            </a:r>
            <a:r>
              <a:rPr lang="nl-NL" dirty="0" smtClean="0"/>
              <a:t>	12:30 – 14:00</a:t>
            </a:r>
          </a:p>
          <a:p>
            <a:r>
              <a:rPr lang="nl-NL" dirty="0" smtClean="0">
                <a:solidFill>
                  <a:schemeClr val="accent6"/>
                </a:solidFill>
              </a:rPr>
              <a:t>Locatie: </a:t>
            </a:r>
            <a:r>
              <a:rPr lang="nl-NL" dirty="0" smtClean="0"/>
              <a:t>		Locatie 1</a:t>
            </a:r>
            <a:br>
              <a:rPr lang="nl-NL" dirty="0" smtClean="0"/>
            </a:br>
            <a:r>
              <a:rPr lang="nl-NL" dirty="0" smtClean="0">
                <a:solidFill>
                  <a:schemeClr val="accent6"/>
                </a:solidFill>
              </a:rPr>
              <a:t>Voorkeur Babs:</a:t>
            </a:r>
            <a:r>
              <a:rPr lang="nl-NL" dirty="0" smtClean="0"/>
              <a:t>	Jane Doe</a:t>
            </a:r>
            <a:br>
              <a:rPr lang="nl-NL" dirty="0" smtClean="0"/>
            </a:br>
            <a:endParaRPr lang="nl-NL" dirty="0" smtClean="0"/>
          </a:p>
          <a:p>
            <a:r>
              <a:rPr lang="nl-NL" dirty="0" smtClean="0"/>
              <a:t>Ik geef hierbij aan de algemene voorwaarden </a:t>
            </a:r>
            <a:r>
              <a:rPr lang="nl-NL" dirty="0"/>
              <a:t>gelezen te hebben en ik ga hiermee ook akkoord. </a:t>
            </a:r>
            <a:r>
              <a:rPr lang="en-US" sz="105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hlinkClick r:id="rId10" action="ppaction://hlinksldjump"/>
              </a:rPr>
              <a:t>www.WelkeGemeenteDanOok.com/WijWillenTrouwen/VoorwaardenMelding </a:t>
            </a:r>
            <a:endParaRPr lang="nl-NL" sz="2800" dirty="0"/>
          </a:p>
        </p:txBody>
      </p:sp>
      <p:sp>
        <p:nvSpPr>
          <p:cNvPr id="46" name="Afgeronde rechthoek 45"/>
          <p:cNvSpPr/>
          <p:nvPr/>
        </p:nvSpPr>
        <p:spPr>
          <a:xfrm>
            <a:off x="4939390" y="6201470"/>
            <a:ext cx="2160000" cy="36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hlinkClick r:id="rId11" action="ppaction://hlinksldjump"/>
              </a:rPr>
              <a:t>Verzenden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44355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-9525"/>
            <a:ext cx="9144000" cy="6858000"/>
            <a:chOff x="0" y="0"/>
            <a:chExt cx="9144000" cy="6858000"/>
          </a:xfrm>
        </p:grpSpPr>
        <p:sp>
          <p:nvSpPr>
            <p:cNvPr id="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0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4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80808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2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80808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4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www.WelkeGemeenteDanOok.com/BevestigingReservering 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7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2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3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Reservering ontvangen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3495675" y="3509963"/>
            <a:ext cx="500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Wij nemen binnen …  werkdagen met u contact op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407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80808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Props1.xml><?xml version="1.0" encoding="utf-8"?>
<ds:datastoreItem xmlns:ds="http://schemas.openxmlformats.org/officeDocument/2006/customXml" ds:itemID="{7DEF704F-3A53-4E6F-9826-D1FDC566B02F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EAFDEF5B-A136-49B7-9BDE-2AA25B0E1E38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4312887-DD1E-41D8-A2B6-E3A14967636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D96191F-59FE-48F6-9FFD-7DA5BFE6D05C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D981014B-9B4D-41A5-8C99-9084C2130797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20D09B83-32A7-40CE-B7AE-568C39B2A10C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FAB5E09A-7EDE-4CCE-B5B1-94CDDEF52DB6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20D67C96-FA2C-48B3-8BF1-DFE335098CE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E7D40480-970A-41DD-AB97-173E5A233F53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ABA70A70-7F63-4C87-8D35-C1316D4E376E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B1935150-D716-4024-83B9-ADB8DB6ADB5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50616E2-2772-4F4A-B251-08315C3B4BFB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A4E4D5F1-924E-4B4D-A611-16E9872804A5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7BD3504B-8F1B-41A3-A4EF-D7BCB391201E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DA9E276F-40D8-4D32-A32C-34CB3C944FED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18EC8A4A-1464-4F83-A0E7-358AF52F7CFF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4175D99C-F6EE-4BD4-A841-1640A3783691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DBEBD56C-F6DF-44C7-8FB5-438A15B6A9B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AAD4C58-62A4-479F-9E0B-7563793309F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5A872D8-4882-483F-A6DD-480D262B2ED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140EDB8-CD2E-4577-9BA8-9FA03146C39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C3182BB-1558-4C7A-8254-0020BDD1F6A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2A028FF-E587-4C96-A449-C6B8F725083D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3B6B74E-8282-4548-BEAF-351DFFE9F50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3CD4811-A96F-4704-8E4A-87BE24E20F9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420</Words>
  <Application>Microsoft Office PowerPoint</Application>
  <PresentationFormat>Breedbeeld</PresentationFormat>
  <Paragraphs>204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Kantoorthema</vt:lpstr>
      <vt:lpstr>Ja, wij willen trouwen</vt:lpstr>
      <vt:lpstr>Voorwaarden om te trouwen </vt:lpstr>
      <vt:lpstr>Wat wilt u regelen?</vt:lpstr>
      <vt:lpstr>Welk pakket zou u willen?</vt:lpstr>
      <vt:lpstr>Reservering </vt:lpstr>
      <vt:lpstr>Reservering </vt:lpstr>
      <vt:lpstr>Contact gegevens</vt:lpstr>
      <vt:lpstr>Bevestiging</vt:lpstr>
      <vt:lpstr>Reservering ontvangen</vt:lpstr>
    </vt:vector>
  </TitlesOfParts>
  <Company>Gemeente Hoorn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Ja, wij willen trouwen</dc:title>
  <dc:creator>Conijn, Anna</dc:creator>
  <cp:lastModifiedBy>Conijn, Anna</cp:lastModifiedBy>
  <cp:revision>19</cp:revision>
  <dcterms:created xsi:type="dcterms:W3CDTF">2019-03-12T14:44:12Z</dcterms:created>
  <dcterms:modified xsi:type="dcterms:W3CDTF">2019-03-14T08:36:56Z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