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57" r:id="rId7"/>
    <p:sldId id="262" r:id="rId8"/>
    <p:sldId id="263" r:id="rId9"/>
    <p:sldId id="264" r:id="rId10"/>
    <p:sldId id="265" r:id="rId11"/>
    <p:sldId id="271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8C743-D09E-3B6C-489D-4D68E0E8B208}" v="31" dt="2019-03-11T15:17:56.921"/>
    <p1510:client id="{CC94DA7F-64DF-6600-5D53-3199C1ADBCB8}" v="1" dt="2019-03-11T14:14:46.211"/>
    <p1510:client id="{0504C8A2-7B1F-A958-16E3-5C8825E6E2B7}" v="1" dt="2019-03-13T23:10:3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sterhuis HA (Rik)" userId="S::haoosterhuis@almere.nl::a1af2813-bbd2-4b5c-b79d-e8ba5ca754a9" providerId="AD" clId="Web-{46B8C743-D09E-3B6C-489D-4D68E0E8B208}"/>
    <pc:docChg chg="modSld">
      <pc:chgData name="Oosterhuis HA (Rik)" userId="S::haoosterhuis@almere.nl::a1af2813-bbd2-4b5c-b79d-e8ba5ca754a9" providerId="AD" clId="Web-{46B8C743-D09E-3B6C-489D-4D68E0E8B208}" dt="2019-03-11T15:21:04.654" v="62" actId="1076"/>
      <pc:docMkLst>
        <pc:docMk/>
      </pc:docMkLst>
      <pc:sldChg chg="modSp">
        <pc:chgData name="Oosterhuis HA (Rik)" userId="S::haoosterhuis@almere.nl::a1af2813-bbd2-4b5c-b79d-e8ba5ca754a9" providerId="AD" clId="Web-{46B8C743-D09E-3B6C-489D-4D68E0E8B208}" dt="2019-03-11T14:18:11.498" v="6" actId="20577"/>
        <pc:sldMkLst>
          <pc:docMk/>
          <pc:sldMk cId="3351439039" sldId="256"/>
        </pc:sldMkLst>
        <pc:spChg chg="mod">
          <ac:chgData name="Oosterhuis HA (Rik)" userId="S::haoosterhuis@almere.nl::a1af2813-bbd2-4b5c-b79d-e8ba5ca754a9" providerId="AD" clId="Web-{46B8C743-D09E-3B6C-489D-4D68E0E8B208}" dt="2019-03-11T14:18:11.498" v="6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delSp modSp">
        <pc:chgData name="Oosterhuis HA (Rik)" userId="S::haoosterhuis@almere.nl::a1af2813-bbd2-4b5c-b79d-e8ba5ca754a9" providerId="AD" clId="Web-{46B8C743-D09E-3B6C-489D-4D68E0E8B208}" dt="2019-03-11T15:21:04.654" v="62" actId="1076"/>
        <pc:sldMkLst>
          <pc:docMk/>
          <pc:sldMk cId="2844220584" sldId="269"/>
        </pc:sldMkLst>
        <pc:spChg chg="del mod">
          <ac:chgData name="Oosterhuis HA (Rik)" userId="S::haoosterhuis@almere.nl::a1af2813-bbd2-4b5c-b79d-e8ba5ca754a9" providerId="AD" clId="Web-{46B8C743-D09E-3B6C-489D-4D68E0E8B208}" dt="2019-03-11T15:21:01.139" v="61"/>
          <ac:spMkLst>
            <pc:docMk/>
            <pc:sldMk cId="2844220584" sldId="269"/>
            <ac:spMk id="8" creationId="{A9CABBF5-2444-4602-911B-4DE75577E046}"/>
          </ac:spMkLst>
        </pc:spChg>
        <pc:spChg chg="del mod">
          <ac:chgData name="Oosterhuis HA (Rik)" userId="S::haoosterhuis@almere.nl::a1af2813-bbd2-4b5c-b79d-e8ba5ca754a9" providerId="AD" clId="Web-{46B8C743-D09E-3B6C-489D-4D68E0E8B208}" dt="2019-03-11T15:21:01.139" v="60"/>
          <ac:spMkLst>
            <pc:docMk/>
            <pc:sldMk cId="2844220584" sldId="269"/>
            <ac:spMk id="9" creationId="{02305AE4-46BE-4345-BAAF-8AC6558ACC0D}"/>
          </ac:spMkLst>
        </pc:spChg>
        <pc:spChg chg="mod">
          <ac:chgData name="Oosterhuis HA (Rik)" userId="S::haoosterhuis@almere.nl::a1af2813-bbd2-4b5c-b79d-e8ba5ca754a9" providerId="AD" clId="Web-{46B8C743-D09E-3B6C-489D-4D68E0E8B208}" dt="2019-03-11T15:18:02.937" v="58" actId="1076"/>
          <ac:spMkLst>
            <pc:docMk/>
            <pc:sldMk cId="2844220584" sldId="269"/>
            <ac:spMk id="12" creationId="{6A2B8279-CBFA-44F5-AD75-07165206F0F6}"/>
          </ac:spMkLst>
        </pc:spChg>
        <pc:spChg chg="mod">
          <ac:chgData name="Oosterhuis HA (Rik)" userId="S::haoosterhuis@almere.nl::a1af2813-bbd2-4b5c-b79d-e8ba5ca754a9" providerId="AD" clId="Web-{46B8C743-D09E-3B6C-489D-4D68E0E8B208}" dt="2019-03-11T15:18:02.937" v="59" actId="1076"/>
          <ac:spMkLst>
            <pc:docMk/>
            <pc:sldMk cId="2844220584" sldId="269"/>
            <ac:spMk id="15" creationId="{133B4E5C-9961-4A2C-913F-D9DE512AE28E}"/>
          </ac:spMkLst>
        </pc:spChg>
        <pc:cxnChg chg="del mod">
          <ac:chgData name="Oosterhuis HA (Rik)" userId="S::haoosterhuis@almere.nl::a1af2813-bbd2-4b5c-b79d-e8ba5ca754a9" providerId="AD" clId="Web-{46B8C743-D09E-3B6C-489D-4D68E0E8B208}" dt="2019-03-11T15:17:49.765" v="55"/>
          <ac:cxnSpMkLst>
            <pc:docMk/>
            <pc:sldMk cId="2844220584" sldId="269"/>
            <ac:cxnSpMk id="13" creationId="{7579B38C-5A4E-4A25-84EE-CA1A782AA019}"/>
          </ac:cxnSpMkLst>
        </pc:cxnChg>
        <pc:cxnChg chg="mod">
          <ac:chgData name="Oosterhuis HA (Rik)" userId="S::haoosterhuis@almere.nl::a1af2813-bbd2-4b5c-b79d-e8ba5ca754a9" providerId="AD" clId="Web-{46B8C743-D09E-3B6C-489D-4D68E0E8B208}" dt="2019-03-11T15:21:04.654" v="62" actId="1076"/>
          <ac:cxnSpMkLst>
            <pc:docMk/>
            <pc:sldMk cId="2844220584" sldId="269"/>
            <ac:cxnSpMk id="14" creationId="{7742D191-2F86-4845-8E43-A3FA1794DF0E}"/>
          </ac:cxnSpMkLst>
        </pc:cxnChg>
      </pc:sldChg>
      <pc:sldChg chg="addSp delSp modSp">
        <pc:chgData name="Oosterhuis HA (Rik)" userId="S::haoosterhuis@almere.nl::a1af2813-bbd2-4b5c-b79d-e8ba5ca754a9" providerId="AD" clId="Web-{46B8C743-D09E-3B6C-489D-4D68E0E8B208}" dt="2019-03-11T14:58:45.163" v="50" actId="20577"/>
        <pc:sldMkLst>
          <pc:docMk/>
          <pc:sldMk cId="2536209" sldId="270"/>
        </pc:sldMkLst>
        <pc:spChg chg="mod">
          <ac:chgData name="Oosterhuis HA (Rik)" userId="S::haoosterhuis@almere.nl::a1af2813-bbd2-4b5c-b79d-e8ba5ca754a9" providerId="AD" clId="Web-{46B8C743-D09E-3B6C-489D-4D68E0E8B208}" dt="2019-03-11T14:20:39.029" v="41" actId="20577"/>
          <ac:spMkLst>
            <pc:docMk/>
            <pc:sldMk cId="2536209" sldId="270"/>
            <ac:spMk id="16" creationId="{A93EAD24-70D1-4D84-B2E7-965B516105D5}"/>
          </ac:spMkLst>
        </pc:spChg>
        <pc:spChg chg="mod">
          <ac:chgData name="Oosterhuis HA (Rik)" userId="S::haoosterhuis@almere.nl::a1af2813-bbd2-4b5c-b79d-e8ba5ca754a9" providerId="AD" clId="Web-{46B8C743-D09E-3B6C-489D-4D68E0E8B208}" dt="2019-03-11T14:58:45.163" v="50" actId="20577"/>
          <ac:spMkLst>
            <pc:docMk/>
            <pc:sldMk cId="2536209" sldId="270"/>
            <ac:spMk id="17" creationId="{70413D18-0A58-4A4B-9968-A4236642294F}"/>
          </ac:spMkLst>
        </pc:spChg>
        <pc:spChg chg="add mod">
          <ac:chgData name="Oosterhuis HA (Rik)" userId="S::haoosterhuis@almere.nl::a1af2813-bbd2-4b5c-b79d-e8ba5ca754a9" providerId="AD" clId="Web-{46B8C743-D09E-3B6C-489D-4D68E0E8B208}" dt="2019-03-11T14:19:49.748" v="20" actId="20577"/>
          <ac:spMkLst>
            <pc:docMk/>
            <pc:sldMk cId="2536209" sldId="270"/>
            <ac:spMk id="24" creationId="{ED626C0F-F4F4-428D-B454-242CB5A8DD2E}"/>
          </ac:spMkLst>
        </pc:spChg>
        <pc:spChg chg="add mod">
          <ac:chgData name="Oosterhuis HA (Rik)" userId="S::haoosterhuis@almere.nl::a1af2813-bbd2-4b5c-b79d-e8ba5ca754a9" providerId="AD" clId="Web-{46B8C743-D09E-3B6C-489D-4D68E0E8B208}" dt="2019-03-11T14:19:58.904" v="28" actId="20577"/>
          <ac:spMkLst>
            <pc:docMk/>
            <pc:sldMk cId="2536209" sldId="270"/>
            <ac:spMk id="25" creationId="{38E085C8-94B3-4F4B-A42C-C872ACA5813E}"/>
          </ac:spMkLst>
        </pc:spChg>
        <pc:spChg chg="add del mod">
          <ac:chgData name="Oosterhuis HA (Rik)" userId="S::haoosterhuis@almere.nl::a1af2813-bbd2-4b5c-b79d-e8ba5ca754a9" providerId="AD" clId="Web-{46B8C743-D09E-3B6C-489D-4D68E0E8B208}" dt="2019-03-11T14:20:24.904" v="31"/>
          <ac:spMkLst>
            <pc:docMk/>
            <pc:sldMk cId="2536209" sldId="270"/>
            <ac:spMk id="26" creationId="{76DDD439-37DC-4BA7-891B-08AE8ED63F14}"/>
          </ac:spMkLst>
        </pc:spChg>
        <pc:spChg chg="del">
          <ac:chgData name="Oosterhuis HA (Rik)" userId="S::haoosterhuis@almere.nl::a1af2813-bbd2-4b5c-b79d-e8ba5ca754a9" providerId="AD" clId="Web-{46B8C743-D09E-3B6C-489D-4D68E0E8B208}" dt="2019-03-11T14:18:30.952" v="10"/>
          <ac:spMkLst>
            <pc:docMk/>
            <pc:sldMk cId="2536209" sldId="270"/>
            <ac:spMk id="41" creationId="{66DDD453-38E6-4232-9D34-D36B1DA7B617}"/>
          </ac:spMkLst>
        </pc:spChg>
        <pc:spChg chg="del">
          <ac:chgData name="Oosterhuis HA (Rik)" userId="S::haoosterhuis@almere.nl::a1af2813-bbd2-4b5c-b79d-e8ba5ca754a9" providerId="AD" clId="Web-{46B8C743-D09E-3B6C-489D-4D68E0E8B208}" dt="2019-03-11T14:18:30.952" v="9"/>
          <ac:spMkLst>
            <pc:docMk/>
            <pc:sldMk cId="2536209" sldId="270"/>
            <ac:spMk id="42" creationId="{120F0FE3-098E-48F7-A7BA-0ECB8888508A}"/>
          </ac:spMkLst>
        </pc:spChg>
        <pc:spChg chg="del">
          <ac:chgData name="Oosterhuis HA (Rik)" userId="S::haoosterhuis@almere.nl::a1af2813-bbd2-4b5c-b79d-e8ba5ca754a9" providerId="AD" clId="Web-{46B8C743-D09E-3B6C-489D-4D68E0E8B208}" dt="2019-03-11T14:18:32.686" v="11"/>
          <ac:spMkLst>
            <pc:docMk/>
            <pc:sldMk cId="2536209" sldId="270"/>
            <ac:spMk id="43" creationId="{9D677DF1-99F6-4068-B6B3-93CEA07711BF}"/>
          </ac:spMkLst>
        </pc:spChg>
      </pc:sldChg>
    </pc:docChg>
  </pc:docChgLst>
  <pc:docChgLst>
    <pc:chgData name="Oosterhuis HA (Rik)" userId="S::haoosterhuis@almere.nl::a1af2813-bbd2-4b5c-b79d-e8ba5ca754a9" providerId="AD" clId="Web-{CC94DA7F-64DF-6600-5D53-3199C1ADBCB8}"/>
    <pc:docChg chg="addSld modSld">
      <pc:chgData name="Oosterhuis HA (Rik)" userId="S::haoosterhuis@almere.nl::a1af2813-bbd2-4b5c-b79d-e8ba5ca754a9" providerId="AD" clId="Web-{CC94DA7F-64DF-6600-5D53-3199C1ADBCB8}" dt="2019-03-11T14:14:46.211" v="333" actId="1076"/>
      <pc:docMkLst>
        <pc:docMk/>
      </pc:docMkLst>
      <pc:sldChg chg="modSp">
        <pc:chgData name="Oosterhuis HA (Rik)" userId="S::haoosterhuis@almere.nl::a1af2813-bbd2-4b5c-b79d-e8ba5ca754a9" providerId="AD" clId="Web-{CC94DA7F-64DF-6600-5D53-3199C1ADBCB8}" dt="2019-03-11T14:12:31.804" v="320" actId="20577"/>
        <pc:sldMkLst>
          <pc:docMk/>
          <pc:sldMk cId="3070525329" sldId="257"/>
        </pc:sldMkLst>
        <pc:spChg chg="mod">
          <ac:chgData name="Oosterhuis HA (Rik)" userId="S::haoosterhuis@almere.nl::a1af2813-bbd2-4b5c-b79d-e8ba5ca754a9" providerId="AD" clId="Web-{CC94DA7F-64DF-6600-5D53-3199C1ADBCB8}" dt="2019-03-11T14:12:31.804" v="320" actId="20577"/>
          <ac:spMkLst>
            <pc:docMk/>
            <pc:sldMk cId="3070525329" sldId="257"/>
            <ac:spMk id="8" creationId="{DA507FD4-E55D-4EE5-9CF5-B39333389FB6}"/>
          </ac:spMkLst>
        </pc:spChg>
      </pc:sldChg>
      <pc:sldChg chg="modSp">
        <pc:chgData name="Oosterhuis HA (Rik)" userId="S::haoosterhuis@almere.nl::a1af2813-bbd2-4b5c-b79d-e8ba5ca754a9" providerId="AD" clId="Web-{CC94DA7F-64DF-6600-5D53-3199C1ADBCB8}" dt="2019-03-11T08:51:31.711" v="2" actId="20577"/>
        <pc:sldMkLst>
          <pc:docMk/>
          <pc:sldMk cId="4065517328" sldId="268"/>
        </pc:sldMkLst>
        <pc:spChg chg="mod">
          <ac:chgData name="Oosterhuis HA (Rik)" userId="S::haoosterhuis@almere.nl::a1af2813-bbd2-4b5c-b79d-e8ba5ca754a9" providerId="AD" clId="Web-{CC94DA7F-64DF-6600-5D53-3199C1ADBCB8}" dt="2019-03-11T08:51:31.711" v="2" actId="20577"/>
          <ac:spMkLst>
            <pc:docMk/>
            <pc:sldMk cId="4065517328" sldId="268"/>
            <ac:spMk id="25" creationId="{834FBC3A-F70D-481B-BDD6-51BC0048C917}"/>
          </ac:spMkLst>
        </pc:spChg>
      </pc:sldChg>
      <pc:sldChg chg="addSp delSp modSp new">
        <pc:chgData name="Oosterhuis HA (Rik)" userId="S::haoosterhuis@almere.nl::a1af2813-bbd2-4b5c-b79d-e8ba5ca754a9" providerId="AD" clId="Web-{CC94DA7F-64DF-6600-5D53-3199C1ADBCB8}" dt="2019-03-11T10:41:23.211" v="109" actId="1076"/>
        <pc:sldMkLst>
          <pc:docMk/>
          <pc:sldMk cId="2844220584" sldId="269"/>
        </pc:sldMkLst>
        <pc:spChg chg="del">
          <ac:chgData name="Oosterhuis HA (Rik)" userId="S::haoosterhuis@almere.nl::a1af2813-bbd2-4b5c-b79d-e8ba5ca754a9" providerId="AD" clId="Web-{CC94DA7F-64DF-6600-5D53-3199C1ADBCB8}" dt="2019-03-11T10:35:41.083" v="4"/>
          <ac:spMkLst>
            <pc:docMk/>
            <pc:sldMk cId="2844220584" sldId="269"/>
            <ac:spMk id="2" creationId="{C20A4A65-DACD-4D74-BABC-2D3BD28D1BBE}"/>
          </ac:spMkLst>
        </pc:spChg>
        <pc:spChg chg="del">
          <ac:chgData name="Oosterhuis HA (Rik)" userId="S::haoosterhuis@almere.nl::a1af2813-bbd2-4b5c-b79d-e8ba5ca754a9" providerId="AD" clId="Web-{CC94DA7F-64DF-6600-5D53-3199C1ADBCB8}" dt="2019-03-11T10:35:42.302" v="5"/>
          <ac:spMkLst>
            <pc:docMk/>
            <pc:sldMk cId="2844220584" sldId="269"/>
            <ac:spMk id="3" creationId="{D2E5E0A7-0088-4D43-9114-83C266816A68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0:35:56.443" v="10"/>
          <ac:spMkLst>
            <pc:docMk/>
            <pc:sldMk cId="2844220584" sldId="269"/>
            <ac:spMk id="4" creationId="{01596185-D01E-4A84-8858-03E3B33CCD26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02" v="99" actId="1076"/>
          <ac:spMkLst>
            <pc:docMk/>
            <pc:sldMk cId="2844220584" sldId="269"/>
            <ac:spMk id="6" creationId="{EE27798A-089F-4554-B6AD-9D1F2BCFA8CB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02" v="100" actId="1076"/>
          <ac:spMkLst>
            <pc:docMk/>
            <pc:sldMk cId="2844220584" sldId="269"/>
            <ac:spMk id="8" creationId="{A9CABBF5-2444-4602-911B-4DE75577E046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17" v="101" actId="1076"/>
          <ac:spMkLst>
            <pc:docMk/>
            <pc:sldMk cId="2844220584" sldId="269"/>
            <ac:spMk id="9" creationId="{02305AE4-46BE-4345-BAAF-8AC6558ACC0D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0:37:07.318" v="32"/>
          <ac:spMkLst>
            <pc:docMk/>
            <pc:sldMk cId="2844220584" sldId="269"/>
            <ac:spMk id="10" creationId="{09ADDB9D-285A-4CD5-9A10-7200EDE24317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33" v="102" actId="1076"/>
          <ac:spMkLst>
            <pc:docMk/>
            <pc:sldMk cId="2844220584" sldId="269"/>
            <ac:spMk id="12" creationId="{6A2B8279-CBFA-44F5-AD75-07165206F0F6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64" v="105" actId="1076"/>
          <ac:spMkLst>
            <pc:docMk/>
            <pc:sldMk cId="2844220584" sldId="269"/>
            <ac:spMk id="15" creationId="{133B4E5C-9961-4A2C-913F-D9DE512AE28E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64" v="106" actId="1076"/>
          <ac:spMkLst>
            <pc:docMk/>
            <pc:sldMk cId="2844220584" sldId="269"/>
            <ac:spMk id="16" creationId="{D5920EB3-CC91-446F-A5ED-E9BFB4C3060F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0:38:56.522" v="56"/>
          <ac:spMkLst>
            <pc:docMk/>
            <pc:sldMk cId="2844220584" sldId="269"/>
            <ac:spMk id="18" creationId="{2C8F9371-0F48-4908-9068-BE48FC01DA71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80" v="107" actId="1076"/>
          <ac:spMkLst>
            <pc:docMk/>
            <pc:sldMk cId="2844220584" sldId="269"/>
            <ac:spMk id="19" creationId="{AE395F8E-C121-40A0-BDFF-AEFB5A021CFA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196" v="108" actId="1076"/>
          <ac:spMkLst>
            <pc:docMk/>
            <pc:sldMk cId="2844220584" sldId="269"/>
            <ac:spMk id="20" creationId="{4798D8E5-9A3A-4CA9-A936-3D368B8982E0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0:41:23.211" v="109" actId="1076"/>
          <ac:spMkLst>
            <pc:docMk/>
            <pc:sldMk cId="2844220584" sldId="269"/>
            <ac:spMk id="21" creationId="{2C87AEAE-8072-4613-9FD2-7136671CD3E6}"/>
          </ac:spMkLst>
        </pc:spChg>
        <pc:cxnChg chg="add mod">
          <ac:chgData name="Oosterhuis HA (Rik)" userId="S::haoosterhuis@almere.nl::a1af2813-bbd2-4b5c-b79d-e8ba5ca754a9" providerId="AD" clId="Web-{CC94DA7F-64DF-6600-5D53-3199C1ADBCB8}" dt="2019-03-11T10:41:23.133" v="103" actId="1076"/>
          <ac:cxnSpMkLst>
            <pc:docMk/>
            <pc:sldMk cId="2844220584" sldId="269"/>
            <ac:cxnSpMk id="13" creationId="{7579B38C-5A4E-4A25-84EE-CA1A782AA019}"/>
          </ac:cxnSpMkLst>
        </pc:cxnChg>
        <pc:cxnChg chg="add mod">
          <ac:chgData name="Oosterhuis HA (Rik)" userId="S::haoosterhuis@almere.nl::a1af2813-bbd2-4b5c-b79d-e8ba5ca754a9" providerId="AD" clId="Web-{CC94DA7F-64DF-6600-5D53-3199C1ADBCB8}" dt="2019-03-11T10:41:23.149" v="104" actId="1076"/>
          <ac:cxnSpMkLst>
            <pc:docMk/>
            <pc:sldMk cId="2844220584" sldId="269"/>
            <ac:cxnSpMk id="14" creationId="{7742D191-2F86-4845-8E43-A3FA1794DF0E}"/>
          </ac:cxnSpMkLst>
        </pc:cxnChg>
      </pc:sldChg>
      <pc:sldChg chg="addSp delSp modSp add replId">
        <pc:chgData name="Oosterhuis HA (Rik)" userId="S::haoosterhuis@almere.nl::a1af2813-bbd2-4b5c-b79d-e8ba5ca754a9" providerId="AD" clId="Web-{CC94DA7F-64DF-6600-5D53-3199C1ADBCB8}" dt="2019-03-11T14:14:46.211" v="333" actId="1076"/>
        <pc:sldMkLst>
          <pc:docMk/>
          <pc:sldMk cId="2536209" sldId="270"/>
        </pc:sldMkLst>
        <pc:spChg chg="add del mod">
          <ac:chgData name="Oosterhuis HA (Rik)" userId="S::haoosterhuis@almere.nl::a1af2813-bbd2-4b5c-b79d-e8ba5ca754a9" providerId="AD" clId="Web-{CC94DA7F-64DF-6600-5D53-3199C1ADBCB8}" dt="2019-03-11T14:04:29.425" v="283"/>
          <ac:spMkLst>
            <pc:docMk/>
            <pc:sldMk cId="2536209" sldId="270"/>
            <ac:spMk id="2" creationId="{F5E99B85-A476-4FD9-AAF5-F6E6020596E1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456" v="284"/>
          <ac:spMkLst>
            <pc:docMk/>
            <pc:sldMk cId="2536209" sldId="270"/>
            <ac:spMk id="4" creationId="{B786CE1D-543A-49D3-A52D-326A057E6D5C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472" v="285"/>
          <ac:spMkLst>
            <pc:docMk/>
            <pc:sldMk cId="2536209" sldId="270"/>
            <ac:spMk id="5" creationId="{AEDC6D77-0DB2-4601-8CB9-20A78978E513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488" v="286"/>
          <ac:spMkLst>
            <pc:docMk/>
            <pc:sldMk cId="2536209" sldId="270"/>
            <ac:spMk id="7" creationId="{314E6A80-F308-4E7E-ADB7-53C4A2ACE3DE}"/>
          </ac:spMkLst>
        </pc:spChg>
        <pc:spChg chg="del">
          <ac:chgData name="Oosterhuis HA (Rik)" userId="S::haoosterhuis@almere.nl::a1af2813-bbd2-4b5c-b79d-e8ba5ca754a9" providerId="AD" clId="Web-{CC94DA7F-64DF-6600-5D53-3199C1ADBCB8}" dt="2019-03-11T10:41:53.102" v="111"/>
          <ac:spMkLst>
            <pc:docMk/>
            <pc:sldMk cId="2536209" sldId="270"/>
            <ac:spMk id="8" creationId="{A9CABBF5-2444-4602-911B-4DE75577E046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503" v="287"/>
          <ac:spMkLst>
            <pc:docMk/>
            <pc:sldMk cId="2536209" sldId="270"/>
            <ac:spMk id="8" creationId="{E79359D6-0ED1-4836-BF3D-EE37BF29872B}"/>
          </ac:spMkLst>
        </pc:spChg>
        <pc:spChg chg="del">
          <ac:chgData name="Oosterhuis HA (Rik)" userId="S::haoosterhuis@almere.nl::a1af2813-bbd2-4b5c-b79d-e8ba5ca754a9" providerId="AD" clId="Web-{CC94DA7F-64DF-6600-5D53-3199C1ADBCB8}" dt="2019-03-11T10:41:54.665" v="112"/>
          <ac:spMkLst>
            <pc:docMk/>
            <pc:sldMk cId="2536209" sldId="270"/>
            <ac:spMk id="9" creationId="{02305AE4-46BE-4345-BAAF-8AC6558ACC0D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4:04:29.425" v="282"/>
          <ac:spMkLst>
            <pc:docMk/>
            <pc:sldMk cId="2536209" sldId="270"/>
            <ac:spMk id="11" creationId="{7986F536-2B01-4AAC-B367-88A2DBEF7A3A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0:42:05.555" v="117" actId="1076"/>
          <ac:spMkLst>
            <pc:docMk/>
            <pc:sldMk cId="2536209" sldId="270"/>
            <ac:spMk id="12" creationId="{6A2B8279-CBFA-44F5-AD75-07165206F0F6}"/>
          </ac:spMkLst>
        </pc:spChg>
        <pc:spChg chg="del mod">
          <ac:chgData name="Oosterhuis HA (Rik)" userId="S::haoosterhuis@almere.nl::a1af2813-bbd2-4b5c-b79d-e8ba5ca754a9" providerId="AD" clId="Web-{CC94DA7F-64DF-6600-5D53-3199C1ADBCB8}" dt="2019-03-11T10:41:58.415" v="114"/>
          <ac:spMkLst>
            <pc:docMk/>
            <pc:sldMk cId="2536209" sldId="270"/>
            <ac:spMk id="15" creationId="{133B4E5C-9961-4A2C-913F-D9DE512AE28E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4:04:29.425" v="281"/>
          <ac:spMkLst>
            <pc:docMk/>
            <pc:sldMk cId="2536209" sldId="270"/>
            <ac:spMk id="15" creationId="{358F2C03-F674-4529-B2E5-F7C9535DF76D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3:47:03.729" v="250" actId="1076"/>
          <ac:spMkLst>
            <pc:docMk/>
            <pc:sldMk cId="2536209" sldId="270"/>
            <ac:spMk id="16" creationId="{A93EAD24-70D1-4D84-B2E7-965B516105D5}"/>
          </ac:spMkLst>
        </pc:spChg>
        <pc:spChg chg="del">
          <ac:chgData name="Oosterhuis HA (Rik)" userId="S::haoosterhuis@almere.nl::a1af2813-bbd2-4b5c-b79d-e8ba5ca754a9" providerId="AD" clId="Web-{CC94DA7F-64DF-6600-5D53-3199C1ADBCB8}" dt="2019-03-11T10:41:59.977" v="115"/>
          <ac:spMkLst>
            <pc:docMk/>
            <pc:sldMk cId="2536209" sldId="270"/>
            <ac:spMk id="16" creationId="{D5920EB3-CC91-446F-A5ED-E9BFB4C3060F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4:14:46.211" v="333" actId="1076"/>
          <ac:spMkLst>
            <pc:docMk/>
            <pc:sldMk cId="2536209" sldId="270"/>
            <ac:spMk id="17" creationId="{70413D18-0A58-4A4B-9968-A4236642294F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4:04:29.425" v="280"/>
          <ac:spMkLst>
            <pc:docMk/>
            <pc:sldMk cId="2536209" sldId="270"/>
            <ac:spMk id="18" creationId="{B792E91B-0119-4B9A-B48D-68F50904BA23}"/>
          </ac:spMkLst>
        </pc:spChg>
        <pc:spChg chg="del mod">
          <ac:chgData name="Oosterhuis HA (Rik)" userId="S::haoosterhuis@almere.nl::a1af2813-bbd2-4b5c-b79d-e8ba5ca754a9" providerId="AD" clId="Web-{CC94DA7F-64DF-6600-5D53-3199C1ADBCB8}" dt="2019-03-11T13:05:00.647" v="203"/>
          <ac:spMkLst>
            <pc:docMk/>
            <pc:sldMk cId="2536209" sldId="270"/>
            <ac:spMk id="19" creationId="{AE395F8E-C121-40A0-BDFF-AEFB5A021CFA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0:42:14.727" v="120" actId="1076"/>
          <ac:spMkLst>
            <pc:docMk/>
            <pc:sldMk cId="2536209" sldId="270"/>
            <ac:spMk id="20" creationId="{4798D8E5-9A3A-4CA9-A936-3D368B8982E0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4:09:55.537" v="294" actId="1076"/>
          <ac:spMkLst>
            <pc:docMk/>
            <pc:sldMk cId="2536209" sldId="270"/>
            <ac:spMk id="21" creationId="{2C87AEAE-8072-4613-9FD2-7136671CD3E6}"/>
          </ac:spMkLst>
        </pc:spChg>
        <pc:spChg chg="add del mod">
          <ac:chgData name="Oosterhuis HA (Rik)" userId="S::haoosterhuis@almere.nl::a1af2813-bbd2-4b5c-b79d-e8ba5ca754a9" providerId="AD" clId="Web-{CC94DA7F-64DF-6600-5D53-3199C1ADBCB8}" dt="2019-03-11T14:04:29.410" v="276"/>
          <ac:spMkLst>
            <pc:docMk/>
            <pc:sldMk cId="2536209" sldId="270"/>
            <ac:spMk id="24" creationId="{A7B46441-281B-4EE8-8909-0C4522FFAA9C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581" v="291"/>
          <ac:spMkLst>
            <pc:docMk/>
            <pc:sldMk cId="2536209" sldId="270"/>
            <ac:spMk id="35" creationId="{ADABEAB6-3B3F-4B43-8D9A-01A27CDF60A4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04:30.613" v="293"/>
          <ac:spMkLst>
            <pc:docMk/>
            <pc:sldMk cId="2536209" sldId="270"/>
            <ac:spMk id="39" creationId="{7F475A2E-DDC8-4F63-9196-855BE4AE1DF6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4:14:45.821" v="328" actId="20577"/>
          <ac:spMkLst>
            <pc:docMk/>
            <pc:sldMk cId="2536209" sldId="270"/>
            <ac:spMk id="40" creationId="{C53CC338-0D3D-4870-A0FB-C2849CDE1BAA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14:45.899" v="329"/>
          <ac:spMkLst>
            <pc:docMk/>
            <pc:sldMk cId="2536209" sldId="270"/>
            <ac:spMk id="41" creationId="{66DDD453-38E6-4232-9D34-D36B1DA7B617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14:45.946" v="330"/>
          <ac:spMkLst>
            <pc:docMk/>
            <pc:sldMk cId="2536209" sldId="270"/>
            <ac:spMk id="42" creationId="{120F0FE3-098E-48F7-A7BA-0ECB8888508A}"/>
          </ac:spMkLst>
        </pc:spChg>
        <pc:spChg chg="add">
          <ac:chgData name="Oosterhuis HA (Rik)" userId="S::haoosterhuis@almere.nl::a1af2813-bbd2-4b5c-b79d-e8ba5ca754a9" providerId="AD" clId="Web-{CC94DA7F-64DF-6600-5D53-3199C1ADBCB8}" dt="2019-03-11T14:14:46.008" v="331"/>
          <ac:spMkLst>
            <pc:docMk/>
            <pc:sldMk cId="2536209" sldId="270"/>
            <ac:spMk id="43" creationId="{9D677DF1-99F6-4068-B6B3-93CEA07711BF}"/>
          </ac:spMkLst>
        </pc:spChg>
        <pc:cxnChg chg="add del mod">
          <ac:chgData name="Oosterhuis HA (Rik)" userId="S::haoosterhuis@almere.nl::a1af2813-bbd2-4b5c-b79d-e8ba5ca754a9" providerId="AD" clId="Web-{CC94DA7F-64DF-6600-5D53-3199C1ADBCB8}" dt="2019-03-11T14:04:29.425" v="279"/>
          <ac:cxnSpMkLst>
            <pc:docMk/>
            <pc:sldMk cId="2536209" sldId="270"/>
            <ac:cxnSpMk id="3" creationId="{03294B67-6615-4B8F-86C3-D21ECA437CC9}"/>
          </ac:cxnSpMkLst>
        </pc:cxnChg>
        <pc:cxnChg chg="add">
          <ac:chgData name="Oosterhuis HA (Rik)" userId="S::haoosterhuis@almere.nl::a1af2813-bbd2-4b5c-b79d-e8ba5ca754a9" providerId="AD" clId="Web-{CC94DA7F-64DF-6600-5D53-3199C1ADBCB8}" dt="2019-03-11T14:04:30.519" v="288"/>
          <ac:cxnSpMkLst>
            <pc:docMk/>
            <pc:sldMk cId="2536209" sldId="270"/>
            <ac:cxnSpMk id="10" creationId="{C13F9690-C616-46EC-A745-6A7E3DAE040D}"/>
          </ac:cxnSpMkLst>
        </pc:cxnChg>
        <pc:cxnChg chg="mod">
          <ac:chgData name="Oosterhuis HA (Rik)" userId="S::haoosterhuis@almere.nl::a1af2813-bbd2-4b5c-b79d-e8ba5ca754a9" providerId="AD" clId="Web-{CC94DA7F-64DF-6600-5D53-3199C1ADBCB8}" dt="2019-03-11T10:42:03.399" v="116" actId="1076"/>
          <ac:cxnSpMkLst>
            <pc:docMk/>
            <pc:sldMk cId="2536209" sldId="270"/>
            <ac:cxnSpMk id="13" creationId="{7579B38C-5A4E-4A25-84EE-CA1A782AA019}"/>
          </ac:cxnSpMkLst>
        </pc:cxnChg>
        <pc:cxnChg chg="mod">
          <ac:chgData name="Oosterhuis HA (Rik)" userId="S::haoosterhuis@almere.nl::a1af2813-bbd2-4b5c-b79d-e8ba5ca754a9" providerId="AD" clId="Web-{CC94DA7F-64DF-6600-5D53-3199C1ADBCB8}" dt="2019-03-11T10:42:07.930" v="118" actId="1076"/>
          <ac:cxnSpMkLst>
            <pc:docMk/>
            <pc:sldMk cId="2536209" sldId="270"/>
            <ac:cxnSpMk id="14" creationId="{7742D191-2F86-4845-8E43-A3FA1794DF0E}"/>
          </ac:cxnSpMkLst>
        </pc:cxnChg>
        <pc:cxnChg chg="add del mod">
          <ac:chgData name="Oosterhuis HA (Rik)" userId="S::haoosterhuis@almere.nl::a1af2813-bbd2-4b5c-b79d-e8ba5ca754a9" providerId="AD" clId="Web-{CC94DA7F-64DF-6600-5D53-3199C1ADBCB8}" dt="2019-03-11T14:04:29.425" v="278"/>
          <ac:cxnSpMkLst>
            <pc:docMk/>
            <pc:sldMk cId="2536209" sldId="270"/>
            <ac:cxnSpMk id="22" creationId="{B5BC5287-BB8D-46D3-BB02-75823716A6B8}"/>
          </ac:cxnSpMkLst>
        </pc:cxnChg>
        <pc:cxnChg chg="add del mod">
          <ac:chgData name="Oosterhuis HA (Rik)" userId="S::haoosterhuis@almere.nl::a1af2813-bbd2-4b5c-b79d-e8ba5ca754a9" providerId="AD" clId="Web-{CC94DA7F-64DF-6600-5D53-3199C1ADBCB8}" dt="2019-03-11T14:04:29.410" v="277"/>
          <ac:cxnSpMkLst>
            <pc:docMk/>
            <pc:sldMk cId="2536209" sldId="270"/>
            <ac:cxnSpMk id="23" creationId="{F8353541-CCC2-491A-A992-85DE843A353D}"/>
          </ac:cxnSpMkLst>
        </pc:cxnChg>
        <pc:cxnChg chg="add">
          <ac:chgData name="Oosterhuis HA (Rik)" userId="S::haoosterhuis@almere.nl::a1af2813-bbd2-4b5c-b79d-e8ba5ca754a9" providerId="AD" clId="Web-{CC94DA7F-64DF-6600-5D53-3199C1ADBCB8}" dt="2019-03-11T14:04:30.535" v="289"/>
          <ac:cxnSpMkLst>
            <pc:docMk/>
            <pc:sldMk cId="2536209" sldId="270"/>
            <ac:cxnSpMk id="31" creationId="{21C22423-ABFE-444C-9235-320FA430D443}"/>
          </ac:cxnSpMkLst>
        </pc:cxnChg>
        <pc:cxnChg chg="add">
          <ac:chgData name="Oosterhuis HA (Rik)" userId="S::haoosterhuis@almere.nl::a1af2813-bbd2-4b5c-b79d-e8ba5ca754a9" providerId="AD" clId="Web-{CC94DA7F-64DF-6600-5D53-3199C1ADBCB8}" dt="2019-03-11T14:04:30.566" v="290"/>
          <ac:cxnSpMkLst>
            <pc:docMk/>
            <pc:sldMk cId="2536209" sldId="270"/>
            <ac:cxnSpMk id="33" creationId="{7F9D6410-038C-4FA4-851D-3EE1D1E8CB9B}"/>
          </ac:cxnSpMkLst>
        </pc:cxnChg>
        <pc:cxnChg chg="add">
          <ac:chgData name="Oosterhuis HA (Rik)" userId="S::haoosterhuis@almere.nl::a1af2813-bbd2-4b5c-b79d-e8ba5ca754a9" providerId="AD" clId="Web-{CC94DA7F-64DF-6600-5D53-3199C1ADBCB8}" dt="2019-03-11T14:04:30.597" v="292"/>
          <ac:cxnSpMkLst>
            <pc:docMk/>
            <pc:sldMk cId="2536209" sldId="270"/>
            <ac:cxnSpMk id="37" creationId="{D2CAC332-87F3-4F3F-A647-A6FC6FCE81F1}"/>
          </ac:cxnSpMkLst>
        </pc:cxnChg>
      </pc:sldChg>
      <pc:sldChg chg="addSp delSp modSp add replId">
        <pc:chgData name="Oosterhuis HA (Rik)" userId="S::haoosterhuis@almere.nl::a1af2813-bbd2-4b5c-b79d-e8ba5ca754a9" providerId="AD" clId="Web-{CC94DA7F-64DF-6600-5D53-3199C1ADBCB8}" dt="2019-03-11T14:03:18.128" v="275" actId="1076"/>
        <pc:sldMkLst>
          <pc:docMk/>
          <pc:sldMk cId="486137465" sldId="271"/>
        </pc:sldMkLst>
        <pc:spChg chg="add mod">
          <ac:chgData name="Oosterhuis HA (Rik)" userId="S::haoosterhuis@almere.nl::a1af2813-bbd2-4b5c-b79d-e8ba5ca754a9" providerId="AD" clId="Web-{CC94DA7F-64DF-6600-5D53-3199C1ADBCB8}" dt="2019-03-11T14:03:18.128" v="275" actId="1076"/>
          <ac:spMkLst>
            <pc:docMk/>
            <pc:sldMk cId="486137465" sldId="271"/>
            <ac:spMk id="5" creationId="{50BBA963-AD17-42F3-818A-6B71B091C9A5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3:47:12.839" v="253" actId="1076"/>
          <ac:spMkLst>
            <pc:docMk/>
            <pc:sldMk cId="486137465" sldId="271"/>
            <ac:spMk id="17" creationId="{70413D18-0A58-4A4B-9968-A4236642294F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3:47:44.136" v="266" actId="1076"/>
          <ac:spMkLst>
            <pc:docMk/>
            <pc:sldMk cId="486137465" sldId="271"/>
            <ac:spMk id="18" creationId="{B792E91B-0119-4B9A-B48D-68F50904BA23}"/>
          </ac:spMkLst>
        </pc:spChg>
        <pc:spChg chg="add mod">
          <ac:chgData name="Oosterhuis HA (Rik)" userId="S::haoosterhuis@almere.nl::a1af2813-bbd2-4b5c-b79d-e8ba5ca754a9" providerId="AD" clId="Web-{CC94DA7F-64DF-6600-5D53-3199C1ADBCB8}" dt="2019-03-11T13:47:20.808" v="260" actId="20577"/>
          <ac:spMkLst>
            <pc:docMk/>
            <pc:sldMk cId="486137465" sldId="271"/>
            <ac:spMk id="19" creationId="{AA625D58-4567-4BB1-9CF0-C63C4F1B36D4}"/>
          </ac:spMkLst>
        </pc:spChg>
        <pc:spChg chg="mod">
          <ac:chgData name="Oosterhuis HA (Rik)" userId="S::haoosterhuis@almere.nl::a1af2813-bbd2-4b5c-b79d-e8ba5ca754a9" providerId="AD" clId="Web-{CC94DA7F-64DF-6600-5D53-3199C1ADBCB8}" dt="2019-03-11T13:47:48.980" v="267" actId="1076"/>
          <ac:spMkLst>
            <pc:docMk/>
            <pc:sldMk cId="486137465" sldId="271"/>
            <ac:spMk id="24" creationId="{A7B46441-281B-4EE8-8909-0C4522FFAA9C}"/>
          </ac:spMkLst>
        </pc:spChg>
        <pc:cxnChg chg="add del">
          <ac:chgData name="Oosterhuis HA (Rik)" userId="S::haoosterhuis@almere.nl::a1af2813-bbd2-4b5c-b79d-e8ba5ca754a9" providerId="AD" clId="Web-{CC94DA7F-64DF-6600-5D53-3199C1ADBCB8}" dt="2019-03-11T14:02:59.612" v="271"/>
          <ac:cxnSpMkLst>
            <pc:docMk/>
            <pc:sldMk cId="486137465" sldId="271"/>
            <ac:cxnSpMk id="4" creationId="{276AEF31-A462-40A9-A3F1-5CF4FB5665CA}"/>
          </ac:cxnSpMkLst>
        </pc:cxnChg>
        <pc:cxnChg chg="add mod">
          <ac:chgData name="Oosterhuis HA (Rik)" userId="S::haoosterhuis@almere.nl::a1af2813-bbd2-4b5c-b79d-e8ba5ca754a9" providerId="AD" clId="Web-{CC94DA7F-64DF-6600-5D53-3199C1ADBCB8}" dt="2019-03-11T13:47:55.949" v="269" actId="14100"/>
          <ac:cxnSpMkLst>
            <pc:docMk/>
            <pc:sldMk cId="486137465" sldId="271"/>
            <ac:cxnSpMk id="25" creationId="{853A5E38-ABDD-419C-83DC-88F7CD3A5E26}"/>
          </ac:cxnSpMkLst>
        </pc:cxnChg>
      </pc:sldChg>
    </pc:docChg>
  </pc:docChgLst>
  <pc:docChgLst>
    <pc:chgData name="Oosterhuis HA (Rik)" userId="S::haoosterhuis@almere.nl::a1af2813-bbd2-4b5c-b79d-e8ba5ca754a9" providerId="AD" clId="Web-{0504C8A2-7B1F-A958-16E3-5C8825E6E2B7}"/>
    <pc:docChg chg="addSld delSld modSld sldOrd">
      <pc:chgData name="Oosterhuis HA (Rik)" userId="S::haoosterhuis@almere.nl::a1af2813-bbd2-4b5c-b79d-e8ba5ca754a9" providerId="AD" clId="Web-{0504C8A2-7B1F-A958-16E3-5C8825E6E2B7}" dt="2019-03-14T00:27:12.042" v="809" actId="14100"/>
      <pc:docMkLst>
        <pc:docMk/>
      </pc:docMkLst>
      <pc:sldChg chg="addSp delSp modSp">
        <pc:chgData name="Oosterhuis HA (Rik)" userId="S::haoosterhuis@almere.nl::a1af2813-bbd2-4b5c-b79d-e8ba5ca754a9" providerId="AD" clId="Web-{0504C8A2-7B1F-A958-16E3-5C8825E6E2B7}" dt="2019-03-14T00:27:12.042" v="809" actId="14100"/>
        <pc:sldMkLst>
          <pc:docMk/>
          <pc:sldMk cId="3070525329" sldId="257"/>
        </pc:sldMkLst>
        <pc:spChg chg="mod">
          <ac:chgData name="Oosterhuis HA (Rik)" userId="S::haoosterhuis@almere.nl::a1af2813-bbd2-4b5c-b79d-e8ba5ca754a9" providerId="AD" clId="Web-{0504C8A2-7B1F-A958-16E3-5C8825E6E2B7}" dt="2019-03-13T23:29:11.297" v="157" actId="1076"/>
          <ac:spMkLst>
            <pc:docMk/>
            <pc:sldMk cId="3070525329" sldId="257"/>
            <ac:spMk id="7" creationId="{673F7A35-200E-4D98-A5B2-2F0D2E55BFE7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312" v="158" actId="1076"/>
          <ac:spMkLst>
            <pc:docMk/>
            <pc:sldMk cId="3070525329" sldId="257"/>
            <ac:spMk id="8" creationId="{DA507FD4-E55D-4EE5-9CF5-B39333389FB6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344" v="159" actId="1076"/>
          <ac:spMkLst>
            <pc:docMk/>
            <pc:sldMk cId="3070525329" sldId="257"/>
            <ac:spMk id="9" creationId="{1EF71A3D-233C-4D85-A3A7-8D93B5C12F5B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375" v="160" actId="1076"/>
          <ac:spMkLst>
            <pc:docMk/>
            <pc:sldMk cId="3070525329" sldId="257"/>
            <ac:spMk id="10" creationId="{D0DB3690-8FD6-4D6D-8B7F-F701D5F7A27A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406" v="161" actId="1076"/>
          <ac:spMkLst>
            <pc:docMk/>
            <pc:sldMk cId="3070525329" sldId="257"/>
            <ac:spMk id="12" creationId="{EFAD5002-8037-409F-A4B0-F7CA7D4DF6E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422" v="162" actId="1076"/>
          <ac:spMkLst>
            <pc:docMk/>
            <pc:sldMk cId="3070525329" sldId="257"/>
            <ac:spMk id="13" creationId="{989A7A1F-9D65-4444-8116-18B6AF9230BA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57.421" v="201" actId="20577"/>
          <ac:spMkLst>
            <pc:docMk/>
            <pc:sldMk cId="3070525329" sldId="257"/>
            <ac:spMk id="14" creationId="{87383359-0A12-42AE-8DC4-DB622673FBD9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468" v="164" actId="1076"/>
          <ac:spMkLst>
            <pc:docMk/>
            <pc:sldMk cId="3070525329" sldId="257"/>
            <ac:spMk id="15" creationId="{34E6A1EB-04C1-41B5-AEAC-E89E65CD588E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484" v="165" actId="1076"/>
          <ac:spMkLst>
            <pc:docMk/>
            <pc:sldMk cId="3070525329" sldId="257"/>
            <ac:spMk id="16" creationId="{1762378E-D8D9-43CA-8EB8-EE4D39CE2F4D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672" v="175" actId="1076"/>
          <ac:spMkLst>
            <pc:docMk/>
            <pc:sldMk cId="3070525329" sldId="257"/>
            <ac:spMk id="29" creationId="{51056B78-6765-4CAE-AEDE-DDBDEF3A91F6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687" v="176" actId="1076"/>
          <ac:spMkLst>
            <pc:docMk/>
            <pc:sldMk cId="3070525329" sldId="257"/>
            <ac:spMk id="30" creationId="{246CC266-C60E-4F2F-AEC0-06B2DD805F8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703" v="177" actId="1076"/>
          <ac:spMkLst>
            <pc:docMk/>
            <pc:sldMk cId="3070525329" sldId="257"/>
            <ac:spMk id="31" creationId="{8845FF83-E820-4859-B506-F691ADD0981A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734" v="178" actId="1076"/>
          <ac:spMkLst>
            <pc:docMk/>
            <pc:sldMk cId="3070525329" sldId="257"/>
            <ac:spMk id="32" creationId="{D6ADC1EC-EE72-4E39-A368-5C0B2DE721F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750" v="179" actId="1076"/>
          <ac:spMkLst>
            <pc:docMk/>
            <pc:sldMk cId="3070525329" sldId="257"/>
            <ac:spMk id="33" creationId="{6BA5BA2B-83C0-4310-A297-0311981E54F2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765" v="180" actId="1076"/>
          <ac:spMkLst>
            <pc:docMk/>
            <pc:sldMk cId="3070525329" sldId="257"/>
            <ac:spMk id="34" creationId="{2BD94004-4F75-4C4A-9651-A2ED8BCF20BB}"/>
          </ac:spMkLst>
        </pc:spChg>
        <pc:spChg chg="del">
          <ac:chgData name="Oosterhuis HA (Rik)" userId="S::haoosterhuis@almere.nl::a1af2813-bbd2-4b5c-b79d-e8ba5ca754a9" providerId="AD" clId="Web-{0504C8A2-7B1F-A958-16E3-5C8825E6E2B7}" dt="2019-03-13T23:10:55.203" v="44"/>
          <ac:spMkLst>
            <pc:docMk/>
            <pc:sldMk cId="3070525329" sldId="257"/>
            <ac:spMk id="35" creationId="{2E8BC200-2C2C-4F9D-8056-7A97143E63FE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797" v="181" actId="1076"/>
          <ac:spMkLst>
            <pc:docMk/>
            <pc:sldMk cId="3070525329" sldId="257"/>
            <ac:spMk id="36" creationId="{795F1725-CC03-46F6-8711-5577C9B658E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29:11.828" v="183" actId="1076"/>
          <ac:spMkLst>
            <pc:docMk/>
            <pc:sldMk cId="3070525329" sldId="257"/>
            <ac:spMk id="38" creationId="{A46B4E2D-4551-43B0-9708-3E46C9FCD660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25:30.229" v="794" actId="20577"/>
          <ac:spMkLst>
            <pc:docMk/>
            <pc:sldMk cId="3070525329" sldId="257"/>
            <ac:spMk id="39" creationId="{CA4D4BB1-AC2A-4411-95A4-66C28B859F94}"/>
          </ac:spMkLst>
        </pc:spChg>
        <pc:spChg chg="add del mod">
          <ac:chgData name="Oosterhuis HA (Rik)" userId="S::haoosterhuis@almere.nl::a1af2813-bbd2-4b5c-b79d-e8ba5ca754a9" providerId="AD" clId="Web-{0504C8A2-7B1F-A958-16E3-5C8825E6E2B7}" dt="2019-03-13T23:24:58.172" v="132"/>
          <ac:spMkLst>
            <pc:docMk/>
            <pc:sldMk cId="3070525329" sldId="257"/>
            <ac:spMk id="42" creationId="{CD4B9E10-8D0E-4F66-82AB-B8C6AB5C988F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33:57.327" v="228" actId="14100"/>
          <ac:spMkLst>
            <pc:docMk/>
            <pc:sldMk cId="3070525329" sldId="257"/>
            <ac:spMk id="44" creationId="{163BB813-9F3B-4C7D-8A8A-33EEF6F598C9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31:57.937" v="224" actId="20577"/>
          <ac:spMkLst>
            <pc:docMk/>
            <pc:sldMk cId="3070525329" sldId="257"/>
            <ac:spMk id="46" creationId="{CAF1335E-944F-4F17-949B-CAAF67F092EB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27:12.042" v="809" actId="14100"/>
          <ac:spMkLst>
            <pc:docMk/>
            <pc:sldMk cId="3070525329" sldId="257"/>
            <ac:spMk id="47" creationId="{D9C3FB0A-6321-4534-89C7-E62705750E5D}"/>
          </ac:spMkLst>
        </pc:spChg>
        <pc:cxnChg chg="mod">
          <ac:chgData name="Oosterhuis HA (Rik)" userId="S::haoosterhuis@almere.nl::a1af2813-bbd2-4b5c-b79d-e8ba5ca754a9" providerId="AD" clId="Web-{0504C8A2-7B1F-A958-16E3-5C8825E6E2B7}" dt="2019-03-13T23:29:11.515" v="166" actId="1076"/>
          <ac:cxnSpMkLst>
            <pc:docMk/>
            <pc:sldMk cId="3070525329" sldId="257"/>
            <ac:cxnSpMk id="17" creationId="{D80D7D3F-5E9B-480C-9A10-C2F3DDD504B9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531" v="167" actId="1076"/>
          <ac:cxnSpMkLst>
            <pc:docMk/>
            <pc:sldMk cId="3070525329" sldId="257"/>
            <ac:cxnSpMk id="18" creationId="{46B5FB63-EE59-4C5D-957C-CA139952CF89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547" v="168" actId="1076"/>
          <ac:cxnSpMkLst>
            <pc:docMk/>
            <pc:sldMk cId="3070525329" sldId="257"/>
            <ac:cxnSpMk id="19" creationId="{C4964311-4835-4E6C-9BCE-5FA5C7F5516F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562" v="169" actId="1076"/>
          <ac:cxnSpMkLst>
            <pc:docMk/>
            <pc:sldMk cId="3070525329" sldId="257"/>
            <ac:cxnSpMk id="22" creationId="{3AF97312-94BA-4D3E-86D2-AE78F073A202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578" v="170" actId="1076"/>
          <ac:cxnSpMkLst>
            <pc:docMk/>
            <pc:sldMk cId="3070525329" sldId="257"/>
            <ac:cxnSpMk id="23" creationId="{4060CC12-DEEA-4163-A7B0-A864F7B43016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593" v="171" actId="1076"/>
          <ac:cxnSpMkLst>
            <pc:docMk/>
            <pc:sldMk cId="3070525329" sldId="257"/>
            <ac:cxnSpMk id="24" creationId="{F6BC9EB1-78EA-417D-A3C6-DA97DA5796CE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625" v="172" actId="1076"/>
          <ac:cxnSpMkLst>
            <pc:docMk/>
            <pc:sldMk cId="3070525329" sldId="257"/>
            <ac:cxnSpMk id="25" creationId="{A4F8813E-45E0-4F10-9CAA-F907C1A5CAE7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640" v="173" actId="1076"/>
          <ac:cxnSpMkLst>
            <pc:docMk/>
            <pc:sldMk cId="3070525329" sldId="257"/>
            <ac:cxnSpMk id="27" creationId="{918FC5B5-E97C-4571-86C2-7AC3BC2B4BA0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656" v="174" actId="1076"/>
          <ac:cxnSpMkLst>
            <pc:docMk/>
            <pc:sldMk cId="3070525329" sldId="257"/>
            <ac:cxnSpMk id="28" creationId="{BB4A5C77-4ADA-4DFA-844B-4408BB32AEB4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29:11.812" v="182" actId="1076"/>
          <ac:cxnSpMkLst>
            <pc:docMk/>
            <pc:sldMk cId="3070525329" sldId="257"/>
            <ac:cxnSpMk id="37" creationId="{87DC88C1-2F99-4165-B0C7-EB379814F0A6}"/>
          </ac:cxnSpMkLst>
        </pc:cxnChg>
        <pc:cxnChg chg="add mod">
          <ac:chgData name="Oosterhuis HA (Rik)" userId="S::haoosterhuis@almere.nl::a1af2813-bbd2-4b5c-b79d-e8ba5ca754a9" providerId="AD" clId="Web-{0504C8A2-7B1F-A958-16E3-5C8825E6E2B7}" dt="2019-03-13T23:30:05.421" v="202" actId="14100"/>
          <ac:cxnSpMkLst>
            <pc:docMk/>
            <pc:sldMk cId="3070525329" sldId="257"/>
            <ac:cxnSpMk id="40" creationId="{6F94741D-4B79-4D01-833D-8BB77A28C2F6}"/>
          </ac:cxnSpMkLst>
        </pc:cxnChg>
        <pc:cxnChg chg="add mod">
          <ac:chgData name="Oosterhuis HA (Rik)" userId="S::haoosterhuis@almere.nl::a1af2813-bbd2-4b5c-b79d-e8ba5ca754a9" providerId="AD" clId="Web-{0504C8A2-7B1F-A958-16E3-5C8825E6E2B7}" dt="2019-03-13T23:29:11.890" v="186" actId="1076"/>
          <ac:cxnSpMkLst>
            <pc:docMk/>
            <pc:sldMk cId="3070525329" sldId="257"/>
            <ac:cxnSpMk id="41" creationId="{93FAD10F-BEDB-47DC-A7C4-9438907D766F}"/>
          </ac:cxnSpMkLst>
        </pc:cxnChg>
        <pc:cxnChg chg="add mod">
          <ac:chgData name="Oosterhuis HA (Rik)" userId="S::haoosterhuis@almere.nl::a1af2813-bbd2-4b5c-b79d-e8ba5ca754a9" providerId="AD" clId="Web-{0504C8A2-7B1F-A958-16E3-5C8825E6E2B7}" dt="2019-03-13T23:29:11.906" v="187" actId="1076"/>
          <ac:cxnSpMkLst>
            <pc:docMk/>
            <pc:sldMk cId="3070525329" sldId="257"/>
            <ac:cxnSpMk id="43" creationId="{126399C9-D855-43AC-A7A8-4B7484412202}"/>
          </ac:cxnSpMkLst>
        </pc:cxnChg>
        <pc:cxnChg chg="add mod">
          <ac:chgData name="Oosterhuis HA (Rik)" userId="S::haoosterhuis@almere.nl::a1af2813-bbd2-4b5c-b79d-e8ba5ca754a9" providerId="AD" clId="Web-{0504C8A2-7B1F-A958-16E3-5C8825E6E2B7}" dt="2019-03-13T23:30:21.953" v="207" actId="14100"/>
          <ac:cxnSpMkLst>
            <pc:docMk/>
            <pc:sldMk cId="3070525329" sldId="257"/>
            <ac:cxnSpMk id="45" creationId="{CFC7B9B3-D631-4F50-9EFA-8A10386E4190}"/>
          </ac:cxnSpMkLst>
        </pc:cxnChg>
      </pc:sldChg>
      <pc:sldChg chg="del">
        <pc:chgData name="Oosterhuis HA (Rik)" userId="S::haoosterhuis@almere.nl::a1af2813-bbd2-4b5c-b79d-e8ba5ca754a9" providerId="AD" clId="Web-{0504C8A2-7B1F-A958-16E3-5C8825E6E2B7}" dt="2019-03-13T23:59:04.623" v="590"/>
        <pc:sldMkLst>
          <pc:docMk/>
          <pc:sldMk cId="1886690364" sldId="259"/>
        </pc:sldMkLst>
      </pc:sldChg>
      <pc:sldChg chg="ord">
        <pc:chgData name="Oosterhuis HA (Rik)" userId="S::haoosterhuis@almere.nl::a1af2813-bbd2-4b5c-b79d-e8ba5ca754a9" providerId="AD" clId="Web-{0504C8A2-7B1F-A958-16E3-5C8825E6E2B7}" dt="2019-03-14T00:19:28.574" v="747"/>
        <pc:sldMkLst>
          <pc:docMk/>
          <pc:sldMk cId="762968266" sldId="261"/>
        </pc:sldMkLst>
      </pc:sldChg>
      <pc:sldChg chg="modSp">
        <pc:chgData name="Oosterhuis HA (Rik)" userId="S::haoosterhuis@almere.nl::a1af2813-bbd2-4b5c-b79d-e8ba5ca754a9" providerId="AD" clId="Web-{0504C8A2-7B1F-A958-16E3-5C8825E6E2B7}" dt="2019-03-14T00:22:16.308" v="774" actId="20577"/>
        <pc:sldMkLst>
          <pc:docMk/>
          <pc:sldMk cId="1349975818" sldId="265"/>
        </pc:sldMkLst>
        <pc:spChg chg="mod">
          <ac:chgData name="Oosterhuis HA (Rik)" userId="S::haoosterhuis@almere.nl::a1af2813-bbd2-4b5c-b79d-e8ba5ca754a9" providerId="AD" clId="Web-{0504C8A2-7B1F-A958-16E3-5C8825E6E2B7}" dt="2019-03-14T00:22:16.308" v="774" actId="20577"/>
          <ac:spMkLst>
            <pc:docMk/>
            <pc:sldMk cId="1349975818" sldId="265"/>
            <ac:spMk id="3" creationId="{EBFD72EE-A90D-4378-BAB7-FA10391BD84B}"/>
          </ac:spMkLst>
        </pc:spChg>
      </pc:sldChg>
      <pc:sldChg chg="del">
        <pc:chgData name="Oosterhuis HA (Rik)" userId="S::haoosterhuis@almere.nl::a1af2813-bbd2-4b5c-b79d-e8ba5ca754a9" providerId="AD" clId="Web-{0504C8A2-7B1F-A958-16E3-5C8825E6E2B7}" dt="2019-03-14T00:18:22.324" v="731"/>
        <pc:sldMkLst>
          <pc:docMk/>
          <pc:sldMk cId="833124246" sldId="266"/>
        </pc:sldMkLst>
      </pc:sldChg>
      <pc:sldChg chg="del">
        <pc:chgData name="Oosterhuis HA (Rik)" userId="S::haoosterhuis@almere.nl::a1af2813-bbd2-4b5c-b79d-e8ba5ca754a9" providerId="AD" clId="Web-{0504C8A2-7B1F-A958-16E3-5C8825E6E2B7}" dt="2019-03-14T00:18:20.886" v="730"/>
        <pc:sldMkLst>
          <pc:docMk/>
          <pc:sldMk cId="1064975080" sldId="267"/>
        </pc:sldMkLst>
      </pc:sldChg>
      <pc:sldChg chg="addSp delSp modSp">
        <pc:chgData name="Oosterhuis HA (Rik)" userId="S::haoosterhuis@almere.nl::a1af2813-bbd2-4b5c-b79d-e8ba5ca754a9" providerId="AD" clId="Web-{0504C8A2-7B1F-A958-16E3-5C8825E6E2B7}" dt="2019-03-14T00:22:37.370" v="779" actId="20577"/>
        <pc:sldMkLst>
          <pc:docMk/>
          <pc:sldMk cId="2844220584" sldId="269"/>
        </pc:sldMkLst>
        <pc:spChg chg="add mod">
          <ac:chgData name="Oosterhuis HA (Rik)" userId="S::haoosterhuis@almere.nl::a1af2813-bbd2-4b5c-b79d-e8ba5ca754a9" providerId="AD" clId="Web-{0504C8A2-7B1F-A958-16E3-5C8825E6E2B7}" dt="2019-03-13T23:53:29.717" v="504" actId="1076"/>
          <ac:spMkLst>
            <pc:docMk/>
            <pc:sldMk cId="2844220584" sldId="269"/>
            <ac:spMk id="2" creationId="{0450BF40-6EAD-4983-9D04-724561CC1D09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22:37.370" v="779" actId="20577"/>
          <ac:spMkLst>
            <pc:docMk/>
            <pc:sldMk cId="2844220584" sldId="269"/>
            <ac:spMk id="3" creationId="{B4546034-6E24-43C9-B785-172DF70A2A75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53:29.733" v="506" actId="1076"/>
          <ac:spMkLst>
            <pc:docMk/>
            <pc:sldMk cId="2844220584" sldId="269"/>
            <ac:spMk id="4" creationId="{A308A850-3346-42BE-9F63-E6F728CE98B1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53:29.748" v="507" actId="1076"/>
          <ac:spMkLst>
            <pc:docMk/>
            <pc:sldMk cId="2844220584" sldId="269"/>
            <ac:spMk id="5" creationId="{59FC8844-B8CB-4B7E-9C49-8C7242AF9358}"/>
          </ac:spMkLst>
        </pc:spChg>
        <pc:spChg chg="mod">
          <ac:chgData name="Oosterhuis HA (Rik)" userId="S::haoosterhuis@almere.nl::a1af2813-bbd2-4b5c-b79d-e8ba5ca754a9" providerId="AD" clId="Web-{0504C8A2-7B1F-A958-16E3-5C8825E6E2B7}" dt="2019-03-14T00:16:27.933" v="723" actId="1076"/>
          <ac:spMkLst>
            <pc:docMk/>
            <pc:sldMk cId="2844220584" sldId="269"/>
            <ac:spMk id="6" creationId="{EE27798A-089F-4554-B6AD-9D1F2BCFA8CB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53:29.764" v="508" actId="1076"/>
          <ac:spMkLst>
            <pc:docMk/>
            <pc:sldMk cId="2844220584" sldId="269"/>
            <ac:spMk id="7" creationId="{812F658F-3659-411D-B8DA-561E5E6FB8C4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53:29.779" v="509" actId="1076"/>
          <ac:spMkLst>
            <pc:docMk/>
            <pc:sldMk cId="2844220584" sldId="269"/>
            <ac:spMk id="8" creationId="{CF666E7C-765D-48EE-A074-04792077857B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5:46.855" v="705" actId="20577"/>
          <ac:spMkLst>
            <pc:docMk/>
            <pc:sldMk cId="2844220584" sldId="269"/>
            <ac:spMk id="9" creationId="{D707051D-AC2B-4636-90B2-8B888B92730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4T00:16:13.433" v="716" actId="1076"/>
          <ac:spMkLst>
            <pc:docMk/>
            <pc:sldMk cId="2844220584" sldId="269"/>
            <ac:spMk id="12" creationId="{6A2B8279-CBFA-44F5-AD75-07165206F0F6}"/>
          </ac:spMkLst>
        </pc:spChg>
        <pc:spChg chg="mod">
          <ac:chgData name="Oosterhuis HA (Rik)" userId="S::haoosterhuis@almere.nl::a1af2813-bbd2-4b5c-b79d-e8ba5ca754a9" providerId="AD" clId="Web-{0504C8A2-7B1F-A958-16E3-5C8825E6E2B7}" dt="2019-03-14T00:16:13.449" v="717" actId="1076"/>
          <ac:spMkLst>
            <pc:docMk/>
            <pc:sldMk cId="2844220584" sldId="269"/>
            <ac:spMk id="15" creationId="{133B4E5C-9961-4A2C-913F-D9DE512AE28E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59:40.013" v="602" actId="1076"/>
          <ac:spMkLst>
            <pc:docMk/>
            <pc:sldMk cId="2844220584" sldId="269"/>
            <ac:spMk id="16" creationId="{D5920EB3-CC91-446F-A5ED-E9BFB4C3060F}"/>
          </ac:spMkLst>
        </pc:spChg>
        <pc:spChg chg="del">
          <ac:chgData name="Oosterhuis HA (Rik)" userId="S::haoosterhuis@almere.nl::a1af2813-bbd2-4b5c-b79d-e8ba5ca754a9" providerId="AD" clId="Web-{0504C8A2-7B1F-A958-16E3-5C8825E6E2B7}" dt="2019-03-13T23:53:23.733" v="497"/>
          <ac:spMkLst>
            <pc:docMk/>
            <pc:sldMk cId="2844220584" sldId="269"/>
            <ac:spMk id="19" creationId="{AE395F8E-C121-40A0-BDFF-AEFB5A021CFA}"/>
          </ac:spMkLst>
        </pc:spChg>
        <pc:spChg chg="del">
          <ac:chgData name="Oosterhuis HA (Rik)" userId="S::haoosterhuis@almere.nl::a1af2813-bbd2-4b5c-b79d-e8ba5ca754a9" providerId="AD" clId="Web-{0504C8A2-7B1F-A958-16E3-5C8825E6E2B7}" dt="2019-03-13T23:53:23.733" v="496"/>
          <ac:spMkLst>
            <pc:docMk/>
            <pc:sldMk cId="2844220584" sldId="269"/>
            <ac:spMk id="20" creationId="{4798D8E5-9A3A-4CA9-A936-3D368B8982E0}"/>
          </ac:spMkLst>
        </pc:spChg>
        <pc:spChg chg="del">
          <ac:chgData name="Oosterhuis HA (Rik)" userId="S::haoosterhuis@almere.nl::a1af2813-bbd2-4b5c-b79d-e8ba5ca754a9" providerId="AD" clId="Web-{0504C8A2-7B1F-A958-16E3-5C8825E6E2B7}" dt="2019-03-13T23:53:23.717" v="495"/>
          <ac:spMkLst>
            <pc:docMk/>
            <pc:sldMk cId="2844220584" sldId="269"/>
            <ac:spMk id="21" creationId="{2C87AEAE-8072-4613-9FD2-7136671CD3E6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6:13.465" v="718" actId="1076"/>
          <ac:spMkLst>
            <pc:docMk/>
            <pc:sldMk cId="2844220584" sldId="269"/>
            <ac:spMk id="25" creationId="{DE0AF37F-4BC9-44B8-9E05-B8588D3B152A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6:13.480" v="719" actId="1076"/>
          <ac:spMkLst>
            <pc:docMk/>
            <pc:sldMk cId="2844220584" sldId="269"/>
            <ac:spMk id="27" creationId="{B290BEFE-2A77-4216-8F1D-76B7BF250198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6:28.027" v="724" actId="1076"/>
          <ac:spMkLst>
            <pc:docMk/>
            <pc:sldMk cId="2844220584" sldId="269"/>
            <ac:spMk id="28" creationId="{9A8AA28B-17AD-4737-8AEC-A68E7A1CDB82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6:13.527" v="721" actId="1076"/>
          <ac:spMkLst>
            <pc:docMk/>
            <pc:sldMk cId="2844220584" sldId="269"/>
            <ac:spMk id="29" creationId="{309676E1-2D0F-44FD-B2C9-35EC31F1282A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17:09.527" v="729" actId="20577"/>
          <ac:spMkLst>
            <pc:docMk/>
            <pc:sldMk cId="2844220584" sldId="269"/>
            <ac:spMk id="30" creationId="{160B1968-4470-45BD-B069-F634EF1E2C75}"/>
          </ac:spMkLst>
        </pc:spChg>
        <pc:cxnChg chg="mod">
          <ac:chgData name="Oosterhuis HA (Rik)" userId="S::haoosterhuis@almere.nl::a1af2813-bbd2-4b5c-b79d-e8ba5ca754a9" providerId="AD" clId="Web-{0504C8A2-7B1F-A958-16E3-5C8825E6E2B7}" dt="2019-03-14T00:03:46.685" v="681" actId="14100"/>
          <ac:cxnSpMkLst>
            <pc:docMk/>
            <pc:sldMk cId="2844220584" sldId="269"/>
            <ac:cxnSpMk id="14" creationId="{7742D191-2F86-4845-8E43-A3FA1794DF0E}"/>
          </ac:cxnSpMkLst>
        </pc:cxnChg>
        <pc:cxnChg chg="add del mod">
          <ac:chgData name="Oosterhuis HA (Rik)" userId="S::haoosterhuis@almere.nl::a1af2813-bbd2-4b5c-b79d-e8ba5ca754a9" providerId="AD" clId="Web-{0504C8A2-7B1F-A958-16E3-5C8825E6E2B7}" dt="2019-03-13T23:56:56.529" v="557"/>
          <ac:cxnSpMkLst>
            <pc:docMk/>
            <pc:sldMk cId="2844220584" sldId="269"/>
            <ac:cxnSpMk id="26" creationId="{1E8D67CC-1ECF-4892-833F-C2D970B1180A}"/>
          </ac:cxnSpMkLst>
        </pc:cxnChg>
      </pc:sldChg>
      <pc:sldChg chg="addSp delSp modSp">
        <pc:chgData name="Oosterhuis HA (Rik)" userId="S::haoosterhuis@almere.nl::a1af2813-bbd2-4b5c-b79d-e8ba5ca754a9" providerId="AD" clId="Web-{0504C8A2-7B1F-A958-16E3-5C8825E6E2B7}" dt="2019-03-14T00:22:30.745" v="777" actId="20577"/>
        <pc:sldMkLst>
          <pc:docMk/>
          <pc:sldMk cId="2536209" sldId="270"/>
        </pc:sldMkLst>
        <pc:spChg chg="add mod">
          <ac:chgData name="Oosterhuis HA (Rik)" userId="S::haoosterhuis@almere.nl::a1af2813-bbd2-4b5c-b79d-e8ba5ca754a9" providerId="AD" clId="Web-{0504C8A2-7B1F-A958-16E3-5C8825E6E2B7}" dt="2019-03-13T23:55:21.842" v="533" actId="1076"/>
          <ac:spMkLst>
            <pc:docMk/>
            <pc:sldMk cId="2536209" sldId="270"/>
            <ac:spMk id="2" creationId="{1194084E-2B63-48CF-9908-4201893AEC74}"/>
          </ac:spMkLst>
        </pc:spChg>
        <pc:spChg chg="add del mod">
          <ac:chgData name="Oosterhuis HA (Rik)" userId="S::haoosterhuis@almere.nl::a1af2813-bbd2-4b5c-b79d-e8ba5ca754a9" providerId="AD" clId="Web-{0504C8A2-7B1F-A958-16E3-5C8825E6E2B7}" dt="2019-03-14T00:01:09.841" v="649"/>
          <ac:spMkLst>
            <pc:docMk/>
            <pc:sldMk cId="2536209" sldId="270"/>
            <ac:spMk id="3" creationId="{81915B87-BE58-4852-BA90-4E6CE9EEE02A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702" v="448" actId="1076"/>
          <ac:spMkLst>
            <pc:docMk/>
            <pc:sldMk cId="2536209" sldId="270"/>
            <ac:spMk id="4" creationId="{B786CE1D-543A-49D3-A52D-326A057E6D5C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717" v="449" actId="1076"/>
          <ac:spMkLst>
            <pc:docMk/>
            <pc:sldMk cId="2536209" sldId="270"/>
            <ac:spMk id="5" creationId="{AEDC6D77-0DB2-4601-8CB9-20A78978E513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561" v="441" actId="1076"/>
          <ac:spMkLst>
            <pc:docMk/>
            <pc:sldMk cId="2536209" sldId="270"/>
            <ac:spMk id="6" creationId="{EE27798A-089F-4554-B6AD-9D1F2BCFA8CB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733" v="450" actId="1076"/>
          <ac:spMkLst>
            <pc:docMk/>
            <pc:sldMk cId="2536209" sldId="270"/>
            <ac:spMk id="7" creationId="{314E6A80-F308-4E7E-ADB7-53C4A2ACE3DE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764" v="451" actId="1076"/>
          <ac:spMkLst>
            <pc:docMk/>
            <pc:sldMk cId="2536209" sldId="270"/>
            <ac:spMk id="8" creationId="{E79359D6-0ED1-4836-BF3D-EE37BF29872B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577" v="442" actId="1076"/>
          <ac:spMkLst>
            <pc:docMk/>
            <pc:sldMk cId="2536209" sldId="270"/>
            <ac:spMk id="12" creationId="{6A2B8279-CBFA-44F5-AD75-07165206F0F6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20.077" v="466" actId="1076"/>
          <ac:spMkLst>
            <pc:docMk/>
            <pc:sldMk cId="2536209" sldId="270"/>
            <ac:spMk id="16" creationId="{A93EAD24-70D1-4D84-B2E7-965B516105D5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670" v="447" actId="1076"/>
          <ac:spMkLst>
            <pc:docMk/>
            <pc:sldMk cId="2536209" sldId="270"/>
            <ac:spMk id="17" creationId="{70413D18-0A58-4A4B-9968-A4236642294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639" v="445" actId="1076"/>
          <ac:spMkLst>
            <pc:docMk/>
            <pc:sldMk cId="2536209" sldId="270"/>
            <ac:spMk id="20" creationId="{4798D8E5-9A3A-4CA9-A936-3D368B8982E0}"/>
          </ac:spMkLst>
        </pc:spChg>
        <pc:spChg chg="mod">
          <ac:chgData name="Oosterhuis HA (Rik)" userId="S::haoosterhuis@almere.nl::a1af2813-bbd2-4b5c-b79d-e8ba5ca754a9" providerId="AD" clId="Web-{0504C8A2-7B1F-A958-16E3-5C8825E6E2B7}" dt="2019-03-14T00:22:30.745" v="777" actId="20577"/>
          <ac:spMkLst>
            <pc:docMk/>
            <pc:sldMk cId="2536209" sldId="270"/>
            <ac:spMk id="21" creationId="{2C87AEAE-8072-4613-9FD2-7136671CD3E6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49:19.967" v="461" actId="1076"/>
          <ac:spMkLst>
            <pc:docMk/>
            <pc:sldMk cId="2536209" sldId="270"/>
            <ac:spMk id="23" creationId="{40F29DAD-DE1C-4AFE-A24F-41780A9B6033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920" v="459" actId="1076"/>
          <ac:spMkLst>
            <pc:docMk/>
            <pc:sldMk cId="2536209" sldId="270"/>
            <ac:spMk id="24" creationId="{ED626C0F-F4F4-428D-B454-242CB5A8DD2E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936" v="460" actId="1076"/>
          <ac:spMkLst>
            <pc:docMk/>
            <pc:sldMk cId="2536209" sldId="270"/>
            <ac:spMk id="25" creationId="{38E085C8-94B3-4F4B-A42C-C872ACA5813E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20:21.824" v="758" actId="20577"/>
          <ac:spMkLst>
            <pc:docMk/>
            <pc:sldMk cId="2536209" sldId="270"/>
            <ac:spMk id="26" creationId="{A97EA653-8044-4B9F-BD52-5D3E92D74DB5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49:20.014" v="463" actId="1076"/>
          <ac:spMkLst>
            <pc:docMk/>
            <pc:sldMk cId="2536209" sldId="270"/>
            <ac:spMk id="27" creationId="{4797C09C-AEA7-4822-93C7-E4742FB9138A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49:20.030" v="464" actId="1076"/>
          <ac:spMkLst>
            <pc:docMk/>
            <pc:sldMk cId="2536209" sldId="270"/>
            <ac:spMk id="28" creationId="{88AB30C3-46A8-49A4-BDF6-636EC49C73D6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4T00:21:24.449" v="763" actId="14100"/>
          <ac:spMkLst>
            <pc:docMk/>
            <pc:sldMk cId="2536209" sldId="270"/>
            <ac:spMk id="29" creationId="{474DC76D-6BE8-4B60-B222-88D807C465F4}"/>
          </ac:spMkLst>
        </pc:spChg>
        <pc:spChg chg="add mod">
          <ac:chgData name="Oosterhuis HA (Rik)" userId="S::haoosterhuis@almere.nl::a1af2813-bbd2-4b5c-b79d-e8ba5ca754a9" providerId="AD" clId="Web-{0504C8A2-7B1F-A958-16E3-5C8825E6E2B7}" dt="2019-03-13T23:49:20.108" v="467" actId="1076"/>
          <ac:spMkLst>
            <pc:docMk/>
            <pc:sldMk cId="2536209" sldId="270"/>
            <ac:spMk id="30" creationId="{E1F76D34-E12F-41DD-8CC8-8F6AF1F532FF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842" v="455" actId="1076"/>
          <ac:spMkLst>
            <pc:docMk/>
            <pc:sldMk cId="2536209" sldId="270"/>
            <ac:spMk id="35" creationId="{ADABEAB6-3B3F-4B43-8D9A-01A27CDF60A4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874" v="457" actId="1076"/>
          <ac:spMkLst>
            <pc:docMk/>
            <pc:sldMk cId="2536209" sldId="270"/>
            <ac:spMk id="39" creationId="{7F475A2E-DDC8-4F63-9196-855BE4AE1DF6}"/>
          </ac:spMkLst>
        </pc:spChg>
        <pc:spChg chg="mod">
          <ac:chgData name="Oosterhuis HA (Rik)" userId="S::haoosterhuis@almere.nl::a1af2813-bbd2-4b5c-b79d-e8ba5ca754a9" providerId="AD" clId="Web-{0504C8A2-7B1F-A958-16E3-5C8825E6E2B7}" dt="2019-03-13T23:49:19.905" v="458" actId="1076"/>
          <ac:spMkLst>
            <pc:docMk/>
            <pc:sldMk cId="2536209" sldId="270"/>
            <ac:spMk id="40" creationId="{C53CC338-0D3D-4870-A0FB-C2849CDE1BAA}"/>
          </ac:spMkLst>
        </pc:spChg>
        <pc:cxnChg chg="mod">
          <ac:chgData name="Oosterhuis HA (Rik)" userId="S::haoosterhuis@almere.nl::a1af2813-bbd2-4b5c-b79d-e8ba5ca754a9" providerId="AD" clId="Web-{0504C8A2-7B1F-A958-16E3-5C8825E6E2B7}" dt="2019-03-13T23:49:19.780" v="452" actId="1076"/>
          <ac:cxnSpMkLst>
            <pc:docMk/>
            <pc:sldMk cId="2536209" sldId="270"/>
            <ac:cxnSpMk id="10" creationId="{C13F9690-C616-46EC-A745-6A7E3DAE040D}"/>
          </ac:cxnSpMkLst>
        </pc:cxnChg>
        <pc:cxnChg chg="del mod">
          <ac:chgData name="Oosterhuis HA (Rik)" userId="S::haoosterhuis@almere.nl::a1af2813-bbd2-4b5c-b79d-e8ba5ca754a9" providerId="AD" clId="Web-{0504C8A2-7B1F-A958-16E3-5C8825E6E2B7}" dt="2019-03-13T23:57:08.857" v="559"/>
          <ac:cxnSpMkLst>
            <pc:docMk/>
            <pc:sldMk cId="2536209" sldId="270"/>
            <ac:cxnSpMk id="13" creationId="{7579B38C-5A4E-4A25-84EE-CA1A782AA019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49:19.608" v="444" actId="1076"/>
          <ac:cxnSpMkLst>
            <pc:docMk/>
            <pc:sldMk cId="2536209" sldId="270"/>
            <ac:cxnSpMk id="14" creationId="{7742D191-2F86-4845-8E43-A3FA1794DF0E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49:19.795" v="453" actId="1076"/>
          <ac:cxnSpMkLst>
            <pc:docMk/>
            <pc:sldMk cId="2536209" sldId="270"/>
            <ac:cxnSpMk id="31" creationId="{21C22423-ABFE-444C-9235-320FA430D443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49:19.827" v="454" actId="1076"/>
          <ac:cxnSpMkLst>
            <pc:docMk/>
            <pc:sldMk cId="2536209" sldId="270"/>
            <ac:cxnSpMk id="33" creationId="{7F9D6410-038C-4FA4-851D-3EE1D1E8CB9B}"/>
          </ac:cxnSpMkLst>
        </pc:cxnChg>
        <pc:cxnChg chg="mod">
          <ac:chgData name="Oosterhuis HA (Rik)" userId="S::haoosterhuis@almere.nl::a1af2813-bbd2-4b5c-b79d-e8ba5ca754a9" providerId="AD" clId="Web-{0504C8A2-7B1F-A958-16E3-5C8825E6E2B7}" dt="2019-03-13T23:49:19.858" v="456" actId="1076"/>
          <ac:cxnSpMkLst>
            <pc:docMk/>
            <pc:sldMk cId="2536209" sldId="270"/>
            <ac:cxnSpMk id="37" creationId="{D2CAC332-87F3-4F3F-A647-A6FC6FCE81F1}"/>
          </ac:cxnSpMkLst>
        </pc:cxnChg>
      </pc:sldChg>
      <pc:sldChg chg="modSp del">
        <pc:chgData name="Oosterhuis HA (Rik)" userId="S::haoosterhuis@almere.nl::a1af2813-bbd2-4b5c-b79d-e8ba5ca754a9" providerId="AD" clId="Web-{0504C8A2-7B1F-A958-16E3-5C8825E6E2B7}" dt="2019-03-13T23:53:04.686" v="494"/>
        <pc:sldMkLst>
          <pc:docMk/>
          <pc:sldMk cId="486137465" sldId="271"/>
        </pc:sldMkLst>
        <pc:spChg chg="mod">
          <ac:chgData name="Oosterhuis HA (Rik)" userId="S::haoosterhuis@almere.nl::a1af2813-bbd2-4b5c-b79d-e8ba5ca754a9" providerId="AD" clId="Web-{0504C8A2-7B1F-A958-16E3-5C8825E6E2B7}" dt="2019-03-13T23:34:46.249" v="232" actId="1076"/>
          <ac:spMkLst>
            <pc:docMk/>
            <pc:sldMk cId="486137465" sldId="271"/>
            <ac:spMk id="16" creationId="{A93EAD24-70D1-4D84-B2E7-965B516105D5}"/>
          </ac:spMkLst>
        </pc:spChg>
      </pc:sldChg>
      <pc:sldChg chg="delSp modSp new ord">
        <pc:chgData name="Oosterhuis HA (Rik)" userId="S::haoosterhuis@almere.nl::a1af2813-bbd2-4b5c-b79d-e8ba5ca754a9" providerId="AD" clId="Web-{0504C8A2-7B1F-A958-16E3-5C8825E6E2B7}" dt="2019-03-14T00:19:34.183" v="749"/>
        <pc:sldMkLst>
          <pc:docMk/>
          <pc:sldMk cId="2786384449" sldId="271"/>
        </pc:sldMkLst>
        <pc:spChg chg="mod">
          <ac:chgData name="Oosterhuis HA (Rik)" userId="S::haoosterhuis@almere.nl::a1af2813-bbd2-4b5c-b79d-e8ba5ca754a9" providerId="AD" clId="Web-{0504C8A2-7B1F-A958-16E3-5C8825E6E2B7}" dt="2019-03-14T00:19:02.340" v="743" actId="20577"/>
          <ac:spMkLst>
            <pc:docMk/>
            <pc:sldMk cId="2786384449" sldId="271"/>
            <ac:spMk id="2" creationId="{C5407B54-EA70-457A-9267-2A098DA5ECE5}"/>
          </ac:spMkLst>
        </pc:spChg>
        <pc:spChg chg="del">
          <ac:chgData name="Oosterhuis HA (Rik)" userId="S::haoosterhuis@almere.nl::a1af2813-bbd2-4b5c-b79d-e8ba5ca754a9" providerId="AD" clId="Web-{0504C8A2-7B1F-A958-16E3-5C8825E6E2B7}" dt="2019-03-14T00:19:06.324" v="746"/>
          <ac:spMkLst>
            <pc:docMk/>
            <pc:sldMk cId="2786384449" sldId="271"/>
            <ac:spMk id="3" creationId="{D6502148-060B-45F8-8765-69C87A8DD8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Trouwplanner</a:t>
            </a:r>
            <a:br>
              <a:rPr lang="de-DE">
                <a:cs typeface="Calibri Light"/>
              </a:rPr>
            </a:br>
            <a:r>
              <a:rPr lang="de-DE" err="1">
                <a:cs typeface="Calibri Light"/>
              </a:rPr>
              <a:t>architectuur</a:t>
            </a:r>
            <a:endParaRPr lang="de-DE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 err="1">
                <a:cs typeface="Calibri"/>
              </a:rPr>
              <a:t>Gegevensmodel</a:t>
            </a:r>
            <a:endParaRPr lang="nl-NL" err="1"/>
          </a:p>
          <a:p>
            <a:r>
              <a:rPr lang="de-DE">
                <a:cs typeface="Calibri"/>
              </a:rPr>
              <a:t>Common </a:t>
            </a:r>
            <a:r>
              <a:rPr lang="de-DE" err="1">
                <a:cs typeface="Calibri"/>
              </a:rPr>
              <a:t>ground</a:t>
            </a:r>
            <a:r>
              <a:rPr lang="de-DE">
                <a:cs typeface="Calibri"/>
              </a:rPr>
              <a:t> lagen</a:t>
            </a:r>
          </a:p>
          <a:p>
            <a:r>
              <a:rPr lang="de-DE" err="1">
                <a:cs typeface="Calibri"/>
              </a:rPr>
              <a:t>Informatiearchitectuur</a:t>
            </a:r>
          </a:p>
          <a:p>
            <a:r>
              <a:rPr lang="de-DE">
                <a:cs typeface="Calibri"/>
              </a:rPr>
              <a:t>Sprint 2</a:t>
            </a:r>
          </a:p>
          <a:p>
            <a:r>
              <a:rPr lang="de-DE" err="1">
                <a:cs typeface="Calibri"/>
              </a:rPr>
              <a:t>Versie</a:t>
            </a:r>
            <a:r>
              <a:rPr lang="de-DE">
                <a:cs typeface="Calibri"/>
              </a:rPr>
              <a:t> 0.3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F618-CCE2-400E-AB94-CE3FB75C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Openstaande vragen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FD72EE-A90D-4378-BAB7-FA10391B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Losstaande DEMO </a:t>
            </a:r>
            <a:r>
              <a:rPr lang="nl-NL" dirty="0" err="1">
                <a:cs typeface="Calibri"/>
              </a:rPr>
              <a:t>referentieimplementatie</a:t>
            </a:r>
            <a:r>
              <a:rPr lang="nl-NL" dirty="0">
                <a:cs typeface="Calibri"/>
              </a:rPr>
              <a:t> naast bestaande/</a:t>
            </a:r>
            <a:r>
              <a:rPr lang="nl-NL" dirty="0" err="1">
                <a:cs typeface="Calibri"/>
              </a:rPr>
              <a:t>legacy</a:t>
            </a:r>
            <a:r>
              <a:rPr lang="nl-NL" dirty="0">
                <a:cs typeface="Calibri"/>
              </a:rPr>
              <a:t>-systemen gemeenten?</a:t>
            </a:r>
            <a:endParaRPr lang="nl-NL" dirty="0"/>
          </a:p>
          <a:p>
            <a:r>
              <a:rPr lang="nl-NL" dirty="0">
                <a:cs typeface="Calibri"/>
              </a:rPr>
              <a:t>Waar hosten eindproduct?</a:t>
            </a:r>
          </a:p>
          <a:p>
            <a:r>
              <a:rPr lang="nl-NL" dirty="0">
                <a:cs typeface="Calibri"/>
              </a:rPr>
              <a:t>Waar ontwikkelen  (hosting van </a:t>
            </a:r>
            <a:r>
              <a:rPr lang="nl-NL" dirty="0" err="1">
                <a:cs typeface="Calibri"/>
              </a:rPr>
              <a:t>travis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codedov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docker-deploy</a:t>
            </a:r>
            <a:r>
              <a:rPr lang="nl-NL" dirty="0">
                <a:cs typeface="Calibri"/>
              </a:rPr>
              <a:t>)?</a:t>
            </a:r>
          </a:p>
          <a:p>
            <a:r>
              <a:rPr lang="nl-NL" dirty="0">
                <a:cs typeface="Calibri"/>
              </a:rPr>
              <a:t>Aansluiting IM van ZDS en anderen.</a:t>
            </a:r>
          </a:p>
        </p:txBody>
      </p:sp>
    </p:spTree>
    <p:extLst>
      <p:ext uri="{BB962C8B-B14F-4D97-AF65-F5344CB8AC3E}">
        <p14:creationId xmlns:p14="http://schemas.microsoft.com/office/powerpoint/2010/main" val="13499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07B54-EA70-457A-9267-2A098DA5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cs typeface="Calibri Light"/>
              </a:rPr>
              <a:t>archief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38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2C6AC01-397E-407B-AA2E-FCFFA2B806B5}"/>
              </a:ext>
            </a:extLst>
          </p:cNvPr>
          <p:cNvSpPr/>
          <p:nvPr/>
        </p:nvSpPr>
        <p:spPr>
          <a:xfrm>
            <a:off x="4163140" y="534629"/>
            <a:ext cx="2869359" cy="113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A1. Trouwplanner component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C695F8-9C72-4361-8B29-EEB8F23DD109}"/>
              </a:ext>
            </a:extLst>
          </p:cNvPr>
          <p:cNvSpPr/>
          <p:nvPr/>
        </p:nvSpPr>
        <p:spPr>
          <a:xfrm>
            <a:off x="4288622" y="83334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Afspraak maken</a:t>
            </a:r>
            <a:endParaRPr lang="nl-NL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C13B42C-B3EF-4703-8EA2-05ED10EA237A}"/>
              </a:ext>
            </a:extLst>
          </p:cNvPr>
          <p:cNvSpPr/>
          <p:nvPr/>
        </p:nvSpPr>
        <p:spPr>
          <a:xfrm>
            <a:off x="4163141" y="2511515"/>
            <a:ext cx="2869359" cy="899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A2. API component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16F7BDE-ED9B-4B47-911B-D380F9C8491C}"/>
              </a:ext>
            </a:extLst>
          </p:cNvPr>
          <p:cNvSpPr/>
          <p:nvPr/>
        </p:nvSpPr>
        <p:spPr>
          <a:xfrm>
            <a:off x="4267056" y="2846172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Klant, medewerker, afspraak, agenda, locatie, beschikbaarheid </a:t>
            </a:r>
            <a:endParaRPr lang="nl-NL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Basisregistraties: BAG/NHR/BRP</a:t>
            </a:r>
            <a:endParaRPr lang="nl-NL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4C8E7F07-DC22-4EC5-AE78-163235B2A58B}"/>
              </a:ext>
            </a:extLst>
          </p:cNvPr>
          <p:cNvCxnSpPr>
            <a:cxnSpLocks/>
          </p:cNvCxnSpPr>
          <p:nvPr/>
        </p:nvCxnSpPr>
        <p:spPr>
          <a:xfrm flipV="1">
            <a:off x="5554961" y="1708522"/>
            <a:ext cx="9948" cy="741146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0607C1DC-BAAD-4EB7-A4B8-3A8831CCF1FC}"/>
              </a:ext>
            </a:extLst>
          </p:cNvPr>
          <p:cNvSpPr txBox="1"/>
          <p:nvPr/>
        </p:nvSpPr>
        <p:spPr>
          <a:xfrm>
            <a:off x="5563459" y="2244625"/>
            <a:ext cx="4243329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err="1"/>
              <a:t>Webservices</a:t>
            </a:r>
            <a:r>
              <a:rPr lang="nl-NL" sz="1100"/>
              <a:t>, OAS 3.0, API/URI compliant / ZDS2.0</a:t>
            </a:r>
            <a:endParaRPr lang="nl-NL" sz="1100">
              <a:cs typeface="Calibri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4FCF097-ADF2-4AB6-8238-058EC6C53E12}"/>
              </a:ext>
            </a:extLst>
          </p:cNvPr>
          <p:cNvSpPr/>
          <p:nvPr/>
        </p:nvSpPr>
        <p:spPr>
          <a:xfrm>
            <a:off x="2567253" y="4941288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A3. Registratiecomponenten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420FB3F-1E90-4B2B-913A-1C84062D2DC8}"/>
              </a:ext>
            </a:extLst>
          </p:cNvPr>
          <p:cNvSpPr/>
          <p:nvPr/>
        </p:nvSpPr>
        <p:spPr>
          <a:xfrm>
            <a:off x="2671168" y="5376587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Leveranciers Centric, pink, </a:t>
            </a:r>
            <a:r>
              <a:rPr lang="nl-NL" sz="900" err="1">
                <a:solidFill>
                  <a:schemeClr val="tx1"/>
                </a:solidFill>
                <a:cs typeface="Calibri"/>
              </a:rPr>
              <a:t>roccade</a:t>
            </a:r>
            <a:r>
              <a:rPr lang="nl-NL" sz="900">
                <a:solidFill>
                  <a:schemeClr val="tx1"/>
                </a:solidFill>
                <a:cs typeface="Calibri"/>
              </a:rPr>
              <a:t>, </a:t>
            </a:r>
            <a:r>
              <a:rPr lang="nl-NL" sz="900" err="1">
                <a:solidFill>
                  <a:schemeClr val="tx1"/>
                </a:solidFill>
                <a:cs typeface="Calibri"/>
              </a:rPr>
              <a:t>procura</a:t>
            </a:r>
          </a:p>
        </p:txBody>
      </p:sp>
      <p:sp>
        <p:nvSpPr>
          <p:cNvPr id="14" name="Cilinder 13">
            <a:extLst>
              <a:ext uri="{FF2B5EF4-FFF2-40B4-BE49-F238E27FC236}">
                <a16:creationId xmlns:a16="http://schemas.microsoft.com/office/drawing/2014/main" id="{AA8444B8-DED2-4BC6-BB3C-F510C45B705E}"/>
              </a:ext>
            </a:extLst>
          </p:cNvPr>
          <p:cNvSpPr/>
          <p:nvPr/>
        </p:nvSpPr>
        <p:spPr>
          <a:xfrm>
            <a:off x="3022120" y="6156470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A1CFC0B-D111-41C8-B619-CD73F4C3F79D}"/>
              </a:ext>
            </a:extLst>
          </p:cNvPr>
          <p:cNvSpPr/>
          <p:nvPr/>
        </p:nvSpPr>
        <p:spPr>
          <a:xfrm>
            <a:off x="5744649" y="4955665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A4. Registratiecomponenten landelijk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D40844C-6CE6-42E6-893E-7D60673A643D}"/>
              </a:ext>
            </a:extLst>
          </p:cNvPr>
          <p:cNvSpPr/>
          <p:nvPr/>
        </p:nvSpPr>
        <p:spPr>
          <a:xfrm>
            <a:off x="5848564" y="539096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LV-BAG, LV-BRP, LV-NHR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0EB5692-71EF-4675-8426-D0F27FBB71E9}"/>
              </a:ext>
            </a:extLst>
          </p:cNvPr>
          <p:cNvSpPr/>
          <p:nvPr/>
        </p:nvSpPr>
        <p:spPr>
          <a:xfrm>
            <a:off x="6199516" y="6170847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BC95B1D-D75A-4350-B417-BEE36AC323D1}"/>
              </a:ext>
            </a:extLst>
          </p:cNvPr>
          <p:cNvCxnSpPr>
            <a:cxnSpLocks/>
          </p:cNvCxnSpPr>
          <p:nvPr/>
        </p:nvCxnSpPr>
        <p:spPr>
          <a:xfrm flipH="1" flipV="1">
            <a:off x="4939493" y="4504918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59A3D49-C403-499E-A3C1-7151FFB35861}"/>
              </a:ext>
            </a:extLst>
          </p:cNvPr>
          <p:cNvCxnSpPr>
            <a:cxnSpLocks/>
          </p:cNvCxnSpPr>
          <p:nvPr/>
        </p:nvCxnSpPr>
        <p:spPr>
          <a:xfrm flipH="1" flipV="1">
            <a:off x="6233455" y="4504917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7A520F2D-8BE8-47C0-BB7C-A7FDED43509C}"/>
              </a:ext>
            </a:extLst>
          </p:cNvPr>
          <p:cNvSpPr txBox="1"/>
          <p:nvPr/>
        </p:nvSpPr>
        <p:spPr>
          <a:xfrm>
            <a:off x="8773266" y="93725"/>
            <a:ext cx="349082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rgbClr val="FF0000"/>
                </a:solidFill>
                <a:cs typeface="Calibri"/>
              </a:rPr>
              <a:t>Userstories</a:t>
            </a:r>
            <a:r>
              <a:rPr lang="nl-NL">
                <a:solidFill>
                  <a:srgbClr val="FF0000"/>
                </a:solidFill>
                <a:cs typeface="Calibri"/>
              </a:rPr>
              <a:t> Scrum xx</a:t>
            </a:r>
          </a:p>
          <a:p>
            <a:r>
              <a:rPr lang="nl-NL">
                <a:solidFill>
                  <a:srgbClr val="FF0000"/>
                </a:solidFill>
                <a:cs typeface="Calibri"/>
              </a:rPr>
              <a:t>- API GEEN eigen opslag</a:t>
            </a:r>
          </a:p>
          <a:p>
            <a:r>
              <a:rPr lang="nl-NL">
                <a:solidFill>
                  <a:srgbClr val="FF0000"/>
                </a:solidFill>
                <a:cs typeface="Calibri"/>
              </a:rPr>
              <a:t>- WEL aansluiting op gemeentelijke systemen</a:t>
            </a:r>
          </a:p>
          <a:p>
            <a:r>
              <a:rPr lang="nl-NL">
                <a:solidFill>
                  <a:srgbClr val="FF0000"/>
                </a:solidFill>
                <a:cs typeface="Calibri"/>
              </a:rPr>
              <a:t>- direct bij bron afnemen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AB73705-9405-483D-AC1A-5AC522EEFDC8}"/>
              </a:ext>
            </a:extLst>
          </p:cNvPr>
          <p:cNvSpPr/>
          <p:nvPr/>
        </p:nvSpPr>
        <p:spPr>
          <a:xfrm>
            <a:off x="4191896" y="3604194"/>
            <a:ext cx="2869359" cy="899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A5. ESB component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781B40D-F149-4BBB-B49A-3E74D9500C40}"/>
              </a:ext>
            </a:extLst>
          </p:cNvPr>
          <p:cNvSpPr/>
          <p:nvPr/>
        </p:nvSpPr>
        <p:spPr>
          <a:xfrm>
            <a:off x="4295811" y="3938851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Translatie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846603F-FE61-4851-BDE1-21F9C9B69409}"/>
              </a:ext>
            </a:extLst>
          </p:cNvPr>
          <p:cNvCxnSpPr>
            <a:cxnSpLocks/>
          </p:cNvCxnSpPr>
          <p:nvPr/>
        </p:nvCxnSpPr>
        <p:spPr>
          <a:xfrm flipV="1">
            <a:off x="5562148" y="3426614"/>
            <a:ext cx="2759" cy="173240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47">
            <a:extLst>
              <a:ext uri="{FF2B5EF4-FFF2-40B4-BE49-F238E27FC236}">
                <a16:creationId xmlns:a16="http://schemas.microsoft.com/office/drawing/2014/main" id="{EA5D4F84-F3A7-4C65-AC7F-EB0D3141A8D2}"/>
              </a:ext>
            </a:extLst>
          </p:cNvPr>
          <p:cNvSpPr txBox="1"/>
          <p:nvPr/>
        </p:nvSpPr>
        <p:spPr>
          <a:xfrm>
            <a:off x="6375779" y="4652832"/>
            <a:ext cx="2489293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err="1"/>
              <a:t>Webservices</a:t>
            </a:r>
            <a:r>
              <a:rPr lang="nl-NL" sz="1100"/>
              <a:t> standaarden specifieke LV</a:t>
            </a:r>
            <a:endParaRPr lang="nl-NL" sz="1100">
              <a:cs typeface="Calibri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9959E91-E0EA-477A-ABDD-41F46A916273}"/>
              </a:ext>
            </a:extLst>
          </p:cNvPr>
          <p:cNvSpPr txBox="1"/>
          <p:nvPr/>
        </p:nvSpPr>
        <p:spPr>
          <a:xfrm>
            <a:off x="103719" y="5276763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rgbClr val="0070C0"/>
                </a:solidFill>
                <a:cs typeface="Calibri"/>
              </a:rPr>
              <a:t>Bron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9D9EE393-5DEA-45E1-BD7C-64164CB81AB1}"/>
              </a:ext>
            </a:extLst>
          </p:cNvPr>
          <p:cNvSpPr txBox="1"/>
          <p:nvPr/>
        </p:nvSpPr>
        <p:spPr>
          <a:xfrm>
            <a:off x="103718" y="3163291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rgbClr val="0070C0"/>
                </a:solidFill>
                <a:cs typeface="Calibri"/>
              </a:rPr>
              <a:t>Distributie</a:t>
            </a:r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D88CC0B-F8E2-460D-90DD-C6540CA59E3C}"/>
              </a:ext>
            </a:extLst>
          </p:cNvPr>
          <p:cNvSpPr txBox="1"/>
          <p:nvPr/>
        </p:nvSpPr>
        <p:spPr>
          <a:xfrm>
            <a:off x="103717" y="733517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rgbClr val="0070C0"/>
                </a:solidFill>
                <a:cs typeface="Calibri"/>
              </a:rPr>
              <a:t>Afnemer</a:t>
            </a:r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22B0D2E-61F9-4DEB-82EB-4A41B3B3DEF5}"/>
              </a:ext>
            </a:extLst>
          </p:cNvPr>
          <p:cNvSpPr/>
          <p:nvPr/>
        </p:nvSpPr>
        <p:spPr>
          <a:xfrm>
            <a:off x="1000122" y="1663250"/>
            <a:ext cx="2869359" cy="899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A2. NLX </a:t>
            </a:r>
            <a:r>
              <a:rPr lang="nl-NL" sz="1300" err="1">
                <a:solidFill>
                  <a:schemeClr val="tx1"/>
                </a:solidFill>
                <a:cs typeface="Calibri"/>
              </a:rPr>
              <a:t>inway</a:t>
            </a:r>
            <a:r>
              <a:rPr lang="nl-NL" sz="1300">
                <a:solidFill>
                  <a:schemeClr val="tx1"/>
                </a:solidFill>
                <a:cs typeface="Calibri"/>
              </a:rPr>
              <a:t>/</a:t>
            </a:r>
            <a:r>
              <a:rPr lang="nl-NL" sz="1300" err="1">
                <a:solidFill>
                  <a:schemeClr val="tx1"/>
                </a:solidFill>
                <a:cs typeface="Calibri"/>
              </a:rPr>
              <a:t>outway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670F187-D544-48C4-835F-F6901AF82F69}"/>
              </a:ext>
            </a:extLst>
          </p:cNvPr>
          <p:cNvSpPr/>
          <p:nvPr/>
        </p:nvSpPr>
        <p:spPr>
          <a:xfrm>
            <a:off x="1104037" y="1997907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Loggen gegevensvraag</a:t>
            </a:r>
          </a:p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API catalogus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633CA92-4A00-48EE-9D8E-ABA30FA288C1}"/>
              </a:ext>
            </a:extLst>
          </p:cNvPr>
          <p:cNvCxnSpPr>
            <a:cxnSpLocks/>
          </p:cNvCxnSpPr>
          <p:nvPr/>
        </p:nvCxnSpPr>
        <p:spPr>
          <a:xfrm>
            <a:off x="3887187" y="2118988"/>
            <a:ext cx="1555513" cy="6476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31">
            <a:extLst>
              <a:ext uri="{FF2B5EF4-FFF2-40B4-BE49-F238E27FC236}">
                <a16:creationId xmlns:a16="http://schemas.microsoft.com/office/drawing/2014/main" id="{EF570AF7-BA8F-4CDF-ABD7-A8BEAE77CA8E}"/>
              </a:ext>
            </a:extLst>
          </p:cNvPr>
          <p:cNvSpPr/>
          <p:nvPr/>
        </p:nvSpPr>
        <p:spPr>
          <a:xfrm>
            <a:off x="8864535" y="4955665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>
                <a:solidFill>
                  <a:schemeClr val="tx1"/>
                </a:solidFill>
                <a:cs typeface="Calibri"/>
              </a:rPr>
              <a:t>A3. Registratiecomponent</a:t>
            </a:r>
            <a:br>
              <a:rPr lang="nl-NL" sz="1300">
                <a:solidFill>
                  <a:schemeClr val="tx1"/>
                </a:solidFill>
                <a:cs typeface="Calibri"/>
              </a:rPr>
            </a:br>
            <a:r>
              <a:rPr lang="nl-NL" sz="1300">
                <a:solidFill>
                  <a:schemeClr val="tx1"/>
                </a:solidFill>
                <a:cs typeface="Calibri"/>
              </a:rPr>
              <a:t>Zaak, Zaaktype &amp; Documenten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A033A4AE-B4AB-4392-807F-500659802821}"/>
              </a:ext>
            </a:extLst>
          </p:cNvPr>
          <p:cNvSpPr/>
          <p:nvPr/>
        </p:nvSpPr>
        <p:spPr>
          <a:xfrm>
            <a:off x="8997205" y="5477228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solidFill>
                  <a:schemeClr val="tx1"/>
                </a:solidFill>
                <a:cs typeface="Calibri"/>
              </a:rPr>
              <a:t>Leveranciers  </a:t>
            </a:r>
            <a:r>
              <a:rPr lang="nl-NL" sz="900" err="1">
                <a:solidFill>
                  <a:schemeClr val="tx1"/>
                </a:solidFill>
                <a:cs typeface="Calibri"/>
              </a:rPr>
              <a:t>Circle</a:t>
            </a:r>
            <a:r>
              <a:rPr lang="nl-NL" sz="900">
                <a:solidFill>
                  <a:schemeClr val="tx1"/>
                </a:solidFill>
                <a:cs typeface="Calibri"/>
              </a:rPr>
              <a:t>/ </a:t>
            </a:r>
            <a:r>
              <a:rPr lang="nl-NL" sz="900" err="1">
                <a:solidFill>
                  <a:schemeClr val="tx1"/>
                </a:solidFill>
                <a:cs typeface="Calibri"/>
              </a:rPr>
              <a:t>Djuma</a:t>
            </a:r>
          </a:p>
        </p:txBody>
      </p:sp>
      <p:sp>
        <p:nvSpPr>
          <p:cNvPr id="34" name="Cilinder 33">
            <a:extLst>
              <a:ext uri="{FF2B5EF4-FFF2-40B4-BE49-F238E27FC236}">
                <a16:creationId xmlns:a16="http://schemas.microsoft.com/office/drawing/2014/main" id="{EC855A58-DD2F-4459-95B8-0D8373F5088D}"/>
              </a:ext>
            </a:extLst>
          </p:cNvPr>
          <p:cNvSpPr/>
          <p:nvPr/>
        </p:nvSpPr>
        <p:spPr>
          <a:xfrm>
            <a:off x="9319402" y="6170847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9F2EF1D2-4490-4715-AF9E-C50B4B08DDB1}"/>
              </a:ext>
            </a:extLst>
          </p:cNvPr>
          <p:cNvCxnSpPr>
            <a:cxnSpLocks/>
          </p:cNvCxnSpPr>
          <p:nvPr/>
        </p:nvCxnSpPr>
        <p:spPr>
          <a:xfrm flipH="1" flipV="1">
            <a:off x="7412399" y="4138294"/>
            <a:ext cx="1808786" cy="762710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47">
            <a:extLst>
              <a:ext uri="{FF2B5EF4-FFF2-40B4-BE49-F238E27FC236}">
                <a16:creationId xmlns:a16="http://schemas.microsoft.com/office/drawing/2014/main" id="{921BA9EE-AFBC-4198-90DF-9F72A4E5F363}"/>
              </a:ext>
            </a:extLst>
          </p:cNvPr>
          <p:cNvSpPr txBox="1"/>
          <p:nvPr/>
        </p:nvSpPr>
        <p:spPr>
          <a:xfrm>
            <a:off x="9351892" y="4638454"/>
            <a:ext cx="2489293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err="1"/>
              <a:t>Webservices</a:t>
            </a:r>
            <a:r>
              <a:rPr lang="nl-NL" sz="1100"/>
              <a:t> ZDS</a:t>
            </a:r>
            <a:endParaRPr lang="nl-NL" sz="1100">
              <a:cs typeface="Calibri"/>
            </a:endParaRPr>
          </a:p>
        </p:txBody>
      </p:sp>
      <p:sp>
        <p:nvSpPr>
          <p:cNvPr id="37" name="Tekstvak 47">
            <a:extLst>
              <a:ext uri="{FF2B5EF4-FFF2-40B4-BE49-F238E27FC236}">
                <a16:creationId xmlns:a16="http://schemas.microsoft.com/office/drawing/2014/main" id="{23DE5900-A1C0-49D0-8A9B-EE02F0F573E4}"/>
              </a:ext>
            </a:extLst>
          </p:cNvPr>
          <p:cNvSpPr txBox="1"/>
          <p:nvPr/>
        </p:nvSpPr>
        <p:spPr>
          <a:xfrm>
            <a:off x="8575515" y="3416378"/>
            <a:ext cx="3265670" cy="600154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/>
              <a:t>1) ophalen zaakID</a:t>
            </a:r>
          </a:p>
          <a:p>
            <a:r>
              <a:rPr lang="nl-NL" sz="1100">
                <a:cs typeface="Calibri"/>
              </a:rPr>
              <a:t>2) ophalen zaaktype + URL afhandelend systeem</a:t>
            </a:r>
          </a:p>
          <a:p>
            <a:r>
              <a:rPr lang="nl-NL" sz="1100">
                <a:cs typeface="Calibri"/>
              </a:rPr>
              <a:t>3) versturen aanvraag naar zaakafhandelcomponent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1FAB9A7-2AAE-4CAD-9049-3430587F3FB7}"/>
              </a:ext>
            </a:extLst>
          </p:cNvPr>
          <p:cNvSpPr txBox="1"/>
          <p:nvPr/>
        </p:nvSpPr>
        <p:spPr>
          <a:xfrm>
            <a:off x="3460830" y="-50050"/>
            <a:ext cx="5855897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cs typeface="Calibri"/>
              </a:rPr>
              <a:t>Indienen huwelijksaanvraag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96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336430"/>
            <a:ext cx="4225193" cy="637204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912741" y="685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</a:t>
            </a:r>
            <a:r>
              <a:rPr lang="nl-NL" err="1">
                <a:solidFill>
                  <a:srgbClr val="FF0000"/>
                </a:solidFill>
                <a:cs typeface="Calibri"/>
              </a:rPr>
              <a:t>webbased</a:t>
            </a:r>
            <a:r>
              <a:rPr lang="nl-NL">
                <a:solidFill>
                  <a:srgbClr val="FF0000"/>
                </a:solidFill>
                <a:cs typeface="Calibri"/>
              </a:rPr>
              <a:t> software, demo, geen primaire focus</a:t>
            </a:r>
            <a:endParaRPr lang="nl-NL"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open code, open ontwikkelsoftware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aansluiten op API laag 2 (via NLX)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ontwikkeld door scrumteam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919929" y="2022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standaardisatie waar gemene deler gemeenten</a:t>
            </a:r>
            <a:endParaRPr lang="nl-NL"/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</a:t>
            </a:r>
            <a:r>
              <a:rPr lang="nl-NL" err="1">
                <a:solidFill>
                  <a:srgbClr val="FF0000"/>
                </a:solidFill>
                <a:cs typeface="Calibri"/>
              </a:rPr>
              <a:t>configurabel</a:t>
            </a:r>
            <a:r>
              <a:rPr lang="nl-NL">
                <a:solidFill>
                  <a:srgbClr val="FF0000"/>
                </a:solidFill>
                <a:cs typeface="Calibri"/>
              </a:rPr>
              <a:t> waar specialisatie gemeenten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919928" y="3158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NLX (sprint xx)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TODO: invulling aan netwerkbeveiliging, netwerkmonitoring, gateway of dienstencatalogus</a:t>
            </a:r>
            <a:endParaRPr lang="nl-NL">
              <a:cs typeface="Calibri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919927" y="419387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OAS3.0 / (</a:t>
            </a:r>
            <a:r>
              <a:rPr lang="nl-NL" err="1">
                <a:solidFill>
                  <a:srgbClr val="FF0000"/>
                </a:solidFill>
                <a:cs typeface="Calibri"/>
              </a:rPr>
              <a:t>geo</a:t>
            </a:r>
            <a:r>
              <a:rPr lang="nl-NL">
                <a:solidFill>
                  <a:srgbClr val="FF0000"/>
                </a:solidFill>
                <a:cs typeface="Calibri"/>
              </a:rPr>
              <a:t>)JSON / </a:t>
            </a:r>
            <a:r>
              <a:rPr lang="nl-NL" err="1">
                <a:solidFill>
                  <a:srgbClr val="FF0000"/>
                </a:solidFill>
                <a:cs typeface="Calibri"/>
              </a:rPr>
              <a:t>Linked</a:t>
            </a:r>
            <a:r>
              <a:rPr lang="nl-NL">
                <a:solidFill>
                  <a:srgbClr val="FF0000"/>
                </a:solidFill>
                <a:cs typeface="Calibri"/>
              </a:rPr>
              <a:t> Data</a:t>
            </a:r>
            <a:endParaRPr lang="nl-NL"/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API/URI strategie Omgevingswet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ontwikkeld door scrumteam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aansluiten op </a:t>
            </a:r>
            <a:r>
              <a:rPr lang="nl-NL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>
                <a:solidFill>
                  <a:srgbClr val="FF0000"/>
                </a:solidFill>
                <a:cs typeface="Calibri"/>
              </a:rPr>
              <a:t> van top 3 leveranciers gem.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7067910" y="2458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rgbClr val="0070C0"/>
                </a:solidFill>
              </a:rPr>
              <a:t>Trouwplanner</a:t>
            </a:r>
            <a:r>
              <a:rPr lang="nl-NL">
                <a:solidFill>
                  <a:srgbClr val="FF0000"/>
                </a:solidFill>
              </a:rPr>
              <a:t> </a:t>
            </a:r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38C08E0-6715-47CE-B148-FB44DF7B7346}"/>
              </a:ext>
            </a:extLst>
          </p:cNvPr>
          <p:cNvSpPr/>
          <p:nvPr/>
        </p:nvSpPr>
        <p:spPr>
          <a:xfrm>
            <a:off x="4919926" y="544470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Hergebruik bestaande IM van basisregistraties (RSGB, RGBZ)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Hergebruik bestaande IM van implementatie trouwplanner 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door gemeente Utrecht</a:t>
            </a:r>
            <a:endParaRPr lang="nl-NL"/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Standaardisatie waar gemene deler gemeenten</a:t>
            </a:r>
          </a:p>
        </p:txBody>
      </p:sp>
    </p:spTree>
    <p:extLst>
      <p:ext uri="{BB962C8B-B14F-4D97-AF65-F5344CB8AC3E}">
        <p14:creationId xmlns:p14="http://schemas.microsoft.com/office/powerpoint/2010/main" val="10335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74493"/>
            <a:ext cx="4225193" cy="663398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404741" y="431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411929" y="1768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411928" y="2904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411927" y="3939871"/>
            <a:ext cx="6816304" cy="27690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4400909" y="-24021"/>
            <a:ext cx="68230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000" b="1"/>
              <a:t>Trouwplanner </a:t>
            </a:r>
            <a:endParaRPr lang="nl-NL" sz="2000" b="1">
              <a:cs typeface="Calibri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75A0A1E-9257-436F-ABB2-976AC687D514}"/>
              </a:ext>
            </a:extLst>
          </p:cNvPr>
          <p:cNvSpPr/>
          <p:nvPr/>
        </p:nvSpPr>
        <p:spPr>
          <a:xfrm>
            <a:off x="6853237" y="689694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DCE5257-ACE7-424A-A356-B06B6E5786E8}"/>
              </a:ext>
            </a:extLst>
          </p:cNvPr>
          <p:cNvSpPr/>
          <p:nvPr/>
        </p:nvSpPr>
        <p:spPr>
          <a:xfrm>
            <a:off x="6900863" y="3042936"/>
            <a:ext cx="1682749" cy="589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</a:t>
            </a:r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F78F0E0-97A1-4838-AFF0-74B110B112E5}"/>
              </a:ext>
            </a:extLst>
          </p:cNvPr>
          <p:cNvSpPr/>
          <p:nvPr/>
        </p:nvSpPr>
        <p:spPr>
          <a:xfrm>
            <a:off x="6900862" y="1922999"/>
            <a:ext cx="1682749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7D7428D-BA65-412C-A178-92E680F4FB0F}"/>
              </a:ext>
            </a:extLst>
          </p:cNvPr>
          <p:cNvSpPr/>
          <p:nvPr/>
        </p:nvSpPr>
        <p:spPr>
          <a:xfrm>
            <a:off x="5312164" y="4229069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04DF3EA2-F051-4F97-8F48-657B5A3D54C0}"/>
              </a:ext>
            </a:extLst>
          </p:cNvPr>
          <p:cNvSpPr/>
          <p:nvPr/>
        </p:nvSpPr>
        <p:spPr>
          <a:xfrm>
            <a:off x="5247465" y="4315333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92BA4F1B-1979-403C-8E76-95994CB204E1}"/>
              </a:ext>
            </a:extLst>
          </p:cNvPr>
          <p:cNvSpPr/>
          <p:nvPr/>
        </p:nvSpPr>
        <p:spPr>
          <a:xfrm>
            <a:off x="5175579" y="4415975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Burgerzaken API</a:t>
            </a:r>
          </a:p>
          <a:p>
            <a:pPr algn="ctr"/>
            <a:r>
              <a:rPr lang="nl-NL">
                <a:cs typeface="Calibri"/>
              </a:rPr>
              <a:t>Centric, </a:t>
            </a:r>
            <a:r>
              <a:rPr lang="nl-NL" err="1">
                <a:cs typeface="Calibri"/>
              </a:rPr>
              <a:t>Procura</a:t>
            </a:r>
            <a:r>
              <a:rPr lang="nl-NL">
                <a:cs typeface="Calibri"/>
              </a:rPr>
              <a:t>, Pink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3D08B40-C844-4861-9A07-83B582B70772}"/>
              </a:ext>
            </a:extLst>
          </p:cNvPr>
          <p:cNvSpPr/>
          <p:nvPr/>
        </p:nvSpPr>
        <p:spPr>
          <a:xfrm>
            <a:off x="7936031" y="4229069"/>
            <a:ext cx="2430372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Basisgegevens API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834FBC3A-F70D-481B-BDD6-51BC0048C917}"/>
              </a:ext>
            </a:extLst>
          </p:cNvPr>
          <p:cNvSpPr/>
          <p:nvPr/>
        </p:nvSpPr>
        <p:spPr>
          <a:xfrm>
            <a:off x="7936032" y="4861673"/>
            <a:ext cx="2430372" cy="646981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(lokaal &amp; LV) </a:t>
            </a:r>
            <a:endParaRPr lang="nl-NL"/>
          </a:p>
          <a:p>
            <a:pPr algn="ctr"/>
            <a:r>
              <a:rPr lang="nl-NL">
                <a:cs typeface="Calibri"/>
              </a:rPr>
              <a:t>BAG, NHR, BRP</a:t>
            </a:r>
            <a:endParaRPr lang="nl-NL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E0D6DDA-149B-4E91-A928-3617B33C5CA5}"/>
              </a:ext>
            </a:extLst>
          </p:cNvPr>
          <p:cNvCxnSpPr/>
          <p:nvPr/>
        </p:nvCxnSpPr>
        <p:spPr>
          <a:xfrm>
            <a:off x="7716328" y="147296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906EF3B-AE15-4434-88D1-D61DFC43C0C5}"/>
              </a:ext>
            </a:extLst>
          </p:cNvPr>
          <p:cNvCxnSpPr>
            <a:cxnSpLocks/>
          </p:cNvCxnSpPr>
          <p:nvPr/>
        </p:nvCxnSpPr>
        <p:spPr>
          <a:xfrm>
            <a:off x="7716327" y="258361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496A10E-9BB0-472E-88ED-23B4B54D3797}"/>
              </a:ext>
            </a:extLst>
          </p:cNvPr>
          <p:cNvCxnSpPr>
            <a:cxnSpLocks/>
          </p:cNvCxnSpPr>
          <p:nvPr/>
        </p:nvCxnSpPr>
        <p:spPr>
          <a:xfrm flipH="1">
            <a:off x="6397205" y="3640346"/>
            <a:ext cx="1319121" cy="5930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22EFC3A4-4FE7-4C78-8417-4074F642BFF8}"/>
              </a:ext>
            </a:extLst>
          </p:cNvPr>
          <p:cNvCxnSpPr>
            <a:cxnSpLocks/>
          </p:cNvCxnSpPr>
          <p:nvPr/>
        </p:nvCxnSpPr>
        <p:spPr>
          <a:xfrm>
            <a:off x="7719921" y="3636752"/>
            <a:ext cx="1563538" cy="5966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43A8A1D7-F4B3-4715-92C2-CA1657672F14}"/>
              </a:ext>
            </a:extLst>
          </p:cNvPr>
          <p:cNvSpPr/>
          <p:nvPr/>
        </p:nvSpPr>
        <p:spPr>
          <a:xfrm>
            <a:off x="7936031" y="5673993"/>
            <a:ext cx="2430372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RSGB / LO-GBA</a:t>
            </a:r>
          </a:p>
          <a:p>
            <a:pPr algn="ctr"/>
            <a:r>
              <a:rPr lang="nl-NL" err="1">
                <a:cs typeface="Calibri"/>
              </a:rPr>
              <a:t>StUF</a:t>
            </a:r>
            <a:r>
              <a:rPr lang="nl-NL">
                <a:cs typeface="Calibri"/>
              </a:rPr>
              <a:t>-BG</a:t>
            </a:r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5FB5A2E4-67FE-413D-B5A3-FCCAC95904CD}"/>
              </a:ext>
            </a:extLst>
          </p:cNvPr>
          <p:cNvSpPr/>
          <p:nvPr/>
        </p:nvSpPr>
        <p:spPr>
          <a:xfrm>
            <a:off x="8813050" y="1914313"/>
            <a:ext cx="1855278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Informatiemodel</a:t>
            </a:r>
            <a:endParaRPr lang="nl-NL"/>
          </a:p>
          <a:p>
            <a:pPr algn="ctr"/>
            <a:r>
              <a:rPr lang="nl-NL">
                <a:cs typeface="Calibri"/>
              </a:rPr>
              <a:t>Trouwplanner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73EFCB-8268-4FD9-B960-B3FD8C5C7968}"/>
              </a:ext>
            </a:extLst>
          </p:cNvPr>
          <p:cNvSpPr/>
          <p:nvPr/>
        </p:nvSpPr>
        <p:spPr>
          <a:xfrm>
            <a:off x="6652404" y="1850366"/>
            <a:ext cx="4320395" cy="812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5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E27798A-089F-4554-B6AD-9D1F2BCFA8CB}"/>
              </a:ext>
            </a:extLst>
          </p:cNvPr>
          <p:cNvSpPr/>
          <p:nvPr/>
        </p:nvSpPr>
        <p:spPr>
          <a:xfrm>
            <a:off x="5357991" y="560298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6A2B8279-CBFA-44F5-AD75-07165206F0F6}"/>
              </a:ext>
            </a:extLst>
          </p:cNvPr>
          <p:cNvSpPr/>
          <p:nvPr/>
        </p:nvSpPr>
        <p:spPr>
          <a:xfrm>
            <a:off x="5355295" y="1822358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42D191-2F86-4845-8E43-A3FA1794DF0E}"/>
              </a:ext>
            </a:extLst>
          </p:cNvPr>
          <p:cNvCxnSpPr>
            <a:cxnSpLocks/>
          </p:cNvCxnSpPr>
          <p:nvPr/>
        </p:nvCxnSpPr>
        <p:spPr>
          <a:xfrm flipV="1">
            <a:off x="1210573" y="3390182"/>
            <a:ext cx="8548778" cy="12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133B4E5C-9961-4A2C-913F-D9DE512AE28E}"/>
              </a:ext>
            </a:extLst>
          </p:cNvPr>
          <p:cNvSpPr/>
          <p:nvPr/>
        </p:nvSpPr>
        <p:spPr>
          <a:xfrm>
            <a:off x="5362483" y="2676314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outway</a:t>
            </a:r>
            <a:endParaRPr lang="nl-NL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5920EB3-CC91-446F-A5ED-E9BFB4C3060F}"/>
              </a:ext>
            </a:extLst>
          </p:cNvPr>
          <p:cNvSpPr/>
          <p:nvPr/>
        </p:nvSpPr>
        <p:spPr>
          <a:xfrm>
            <a:off x="5391237" y="3668350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inway</a:t>
            </a:r>
            <a:endParaRPr lang="nl-NL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450BF40-6EAD-4983-9D04-724561CC1D09}"/>
              </a:ext>
            </a:extLst>
          </p:cNvPr>
          <p:cNvSpPr/>
          <p:nvPr/>
        </p:nvSpPr>
        <p:spPr>
          <a:xfrm>
            <a:off x="8403293" y="5035696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Afsprakensysteem API</a:t>
            </a:r>
            <a:endParaRPr lang="nl-NL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B4546034-6E24-43C9-B785-172DF70A2A75}"/>
              </a:ext>
            </a:extLst>
          </p:cNvPr>
          <p:cNvSpPr/>
          <p:nvPr/>
        </p:nvSpPr>
        <p:spPr>
          <a:xfrm>
            <a:off x="10437690" y="4992564"/>
            <a:ext cx="1538974" cy="1193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Zaak- en document-systeem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A308A850-3346-42BE-9F63-E6F728CE98B1}"/>
              </a:ext>
            </a:extLst>
          </p:cNvPr>
          <p:cNvSpPr/>
          <p:nvPr/>
        </p:nvSpPr>
        <p:spPr>
          <a:xfrm>
            <a:off x="129123" y="4999753"/>
            <a:ext cx="2049371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LV – BRP</a:t>
            </a:r>
          </a:p>
          <a:p>
            <a:pPr algn="ctr"/>
            <a:r>
              <a:rPr lang="nl-NL" dirty="0">
                <a:cs typeface="Calibri"/>
              </a:rPr>
              <a:t>LV – BAG</a:t>
            </a:r>
          </a:p>
          <a:p>
            <a:pPr algn="ctr"/>
            <a:r>
              <a:rPr lang="nl-NL" dirty="0">
                <a:cs typeface="Calibri"/>
              </a:rPr>
              <a:t>LV - NHR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59FC8844-B8CB-4B7E-9C49-8C7242AF9358}"/>
              </a:ext>
            </a:extLst>
          </p:cNvPr>
          <p:cNvSpPr/>
          <p:nvPr/>
        </p:nvSpPr>
        <p:spPr>
          <a:xfrm>
            <a:off x="4348877" y="5021318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- is er niet -</a:t>
            </a:r>
          </a:p>
          <a:p>
            <a:pPr algn="ctr"/>
            <a:r>
              <a:rPr lang="nl-NL">
                <a:cs typeface="Calibri"/>
              </a:rPr>
              <a:t>API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12F658F-3659-411D-B8DA-561E5E6FB8C4}"/>
              </a:ext>
            </a:extLst>
          </p:cNvPr>
          <p:cNvSpPr/>
          <p:nvPr/>
        </p:nvSpPr>
        <p:spPr>
          <a:xfrm>
            <a:off x="2285727" y="5006940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HRM systeem</a:t>
            </a: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F666E7C-765D-48EE-A074-04792077857B}"/>
              </a:ext>
            </a:extLst>
          </p:cNvPr>
          <p:cNvSpPr/>
          <p:nvPr/>
        </p:nvSpPr>
        <p:spPr>
          <a:xfrm>
            <a:off x="6354518" y="5021317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Burgerzaken-systeem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707051D-AC2B-4636-90B2-8B888B92730F}"/>
              </a:ext>
            </a:extLst>
          </p:cNvPr>
          <p:cNvSpPr txBox="1"/>
          <p:nvPr/>
        </p:nvSpPr>
        <p:spPr>
          <a:xfrm>
            <a:off x="4754792" y="-64427"/>
            <a:ext cx="5855897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cs typeface="Calibri"/>
              </a:rPr>
              <a:t>Systemen, NLX en IRMA</a:t>
            </a:r>
            <a:endParaRPr lang="nl-NL" dirty="0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DE0AF37F-4BC9-44B8-9E05-B8588D3B152A}"/>
              </a:ext>
            </a:extLst>
          </p:cNvPr>
          <p:cNvSpPr/>
          <p:nvPr/>
        </p:nvSpPr>
        <p:spPr>
          <a:xfrm>
            <a:off x="7202783" y="1878369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inway</a:t>
            </a:r>
            <a:endParaRPr lang="nl-NL"/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B290BEFE-2A77-4216-8F1D-76B7BF250198}"/>
              </a:ext>
            </a:extLst>
          </p:cNvPr>
          <p:cNvSpPr/>
          <p:nvPr/>
        </p:nvSpPr>
        <p:spPr>
          <a:xfrm>
            <a:off x="10351426" y="1053168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Andere gebruikers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A8AA28B-17AD-4737-8AEC-A68E7A1CDB82}"/>
              </a:ext>
            </a:extLst>
          </p:cNvPr>
          <p:cNvSpPr/>
          <p:nvPr/>
        </p:nvSpPr>
        <p:spPr>
          <a:xfrm>
            <a:off x="553255" y="649104"/>
            <a:ext cx="3709957" cy="611038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NLX </a:t>
            </a:r>
            <a:r>
              <a:rPr lang="nl-NL" dirty="0" err="1">
                <a:cs typeface="Calibri"/>
              </a:rPr>
              <a:t>Insights</a:t>
            </a:r>
          </a:p>
          <a:p>
            <a:pPr algn="ctr"/>
            <a:r>
              <a:rPr lang="nl-NL" dirty="0">
                <a:cs typeface="Calibri"/>
              </a:rPr>
              <a:t>(presentatie gegevensverwerkingen)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309676E1-2D0F-44FD-B2C9-35EC31F1282A}"/>
              </a:ext>
            </a:extLst>
          </p:cNvPr>
          <p:cNvSpPr/>
          <p:nvPr/>
        </p:nvSpPr>
        <p:spPr>
          <a:xfrm>
            <a:off x="10358614" y="1871181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outway</a:t>
            </a:r>
            <a:endParaRPr lang="nl-NL"/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160B1968-4470-45BD-B069-F634EF1E2C75}"/>
              </a:ext>
            </a:extLst>
          </p:cNvPr>
          <p:cNvSpPr/>
          <p:nvPr/>
        </p:nvSpPr>
        <p:spPr>
          <a:xfrm>
            <a:off x="7202782" y="562840"/>
            <a:ext cx="1754637" cy="5535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IRMA-app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42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E27798A-089F-4554-B6AD-9D1F2BCFA8CB}"/>
              </a:ext>
            </a:extLst>
          </p:cNvPr>
          <p:cNvSpPr/>
          <p:nvPr/>
        </p:nvSpPr>
        <p:spPr>
          <a:xfrm>
            <a:off x="5918708" y="287129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6A2B8279-CBFA-44F5-AD75-07165206F0F6}"/>
              </a:ext>
            </a:extLst>
          </p:cNvPr>
          <p:cNvSpPr/>
          <p:nvPr/>
        </p:nvSpPr>
        <p:spPr>
          <a:xfrm>
            <a:off x="5916013" y="1419792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42D191-2F86-4845-8E43-A3FA1794DF0E}"/>
              </a:ext>
            </a:extLst>
          </p:cNvPr>
          <p:cNvCxnSpPr>
            <a:cxnSpLocks/>
          </p:cNvCxnSpPr>
          <p:nvPr/>
        </p:nvCxnSpPr>
        <p:spPr>
          <a:xfrm>
            <a:off x="2590799" y="2367951"/>
            <a:ext cx="9267645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4798D8E5-9A3A-4CA9-A936-3D368B8982E0}"/>
              </a:ext>
            </a:extLst>
          </p:cNvPr>
          <p:cNvSpPr/>
          <p:nvPr/>
        </p:nvSpPr>
        <p:spPr>
          <a:xfrm>
            <a:off x="8417670" y="2677809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Afsprakensysteem API</a:t>
            </a:r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C87AEAE-8072-4613-9FD2-7136671CD3E6}"/>
              </a:ext>
            </a:extLst>
          </p:cNvPr>
          <p:cNvSpPr/>
          <p:nvPr/>
        </p:nvSpPr>
        <p:spPr>
          <a:xfrm>
            <a:off x="10452067" y="2634677"/>
            <a:ext cx="1538974" cy="1193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Zaak- en document-systeem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A93EAD24-70D1-4D84-B2E7-965B516105D5}"/>
              </a:ext>
            </a:extLst>
          </p:cNvPr>
          <p:cNvSpPr/>
          <p:nvPr/>
        </p:nvSpPr>
        <p:spPr>
          <a:xfrm>
            <a:off x="143500" y="2641866"/>
            <a:ext cx="2049371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LV – BRP</a:t>
            </a:r>
          </a:p>
          <a:p>
            <a:pPr algn="ctr"/>
            <a:r>
              <a:rPr lang="nl-NL" dirty="0">
                <a:cs typeface="Calibri"/>
              </a:rPr>
              <a:t>LV – BAG</a:t>
            </a:r>
          </a:p>
          <a:p>
            <a:pPr algn="ctr"/>
            <a:r>
              <a:rPr lang="nl-NL" dirty="0">
                <a:cs typeface="Calibri"/>
              </a:rPr>
              <a:t>LV - NHR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0413D18-0A58-4A4B-9968-A4236642294F}"/>
              </a:ext>
            </a:extLst>
          </p:cNvPr>
          <p:cNvSpPr/>
          <p:nvPr/>
        </p:nvSpPr>
        <p:spPr>
          <a:xfrm>
            <a:off x="4363253" y="3754616"/>
            <a:ext cx="1970297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BABS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786CE1D-543A-49D3-A52D-326A057E6D5C}"/>
              </a:ext>
            </a:extLst>
          </p:cNvPr>
          <p:cNvSpPr/>
          <p:nvPr/>
        </p:nvSpPr>
        <p:spPr>
          <a:xfrm>
            <a:off x="8439237" y="3761805"/>
            <a:ext cx="1955920" cy="62541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Beschikbare</a:t>
            </a:r>
          </a:p>
          <a:p>
            <a:pPr algn="ctr"/>
            <a:r>
              <a:rPr lang="nl-NL">
                <a:cs typeface="Calibri"/>
              </a:rPr>
              <a:t>Dag&amp;Tijd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EDC6D77-0DB2-4601-8CB9-20A78978E513}"/>
              </a:ext>
            </a:extLst>
          </p:cNvPr>
          <p:cNvSpPr/>
          <p:nvPr/>
        </p:nvSpPr>
        <p:spPr>
          <a:xfrm>
            <a:off x="8446425" y="4595691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Dienst</a:t>
            </a:r>
            <a:endParaRPr lang="nl-NL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14E6A80-F308-4E7E-ADB7-53C4A2ACE3DE}"/>
              </a:ext>
            </a:extLst>
          </p:cNvPr>
          <p:cNvSpPr/>
          <p:nvPr/>
        </p:nvSpPr>
        <p:spPr>
          <a:xfrm>
            <a:off x="8446424" y="5170785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Locatie</a:t>
            </a:r>
            <a:endParaRPr lang="nl-NL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E79359D6-0ED1-4836-BF3D-EE37BF29872B}"/>
              </a:ext>
            </a:extLst>
          </p:cNvPr>
          <p:cNvSpPr/>
          <p:nvPr/>
        </p:nvSpPr>
        <p:spPr>
          <a:xfrm>
            <a:off x="8015101" y="5731502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Afspraak</a:t>
            </a:r>
            <a:endParaRPr lang="nl-NL"/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C13F9690-C616-46EC-A745-6A7E3DAE040D}"/>
              </a:ext>
            </a:extLst>
          </p:cNvPr>
          <p:cNvCxnSpPr/>
          <p:nvPr/>
        </p:nvCxnSpPr>
        <p:spPr>
          <a:xfrm flipV="1">
            <a:off x="8111705" y="5367068"/>
            <a:ext cx="296175" cy="55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21C22423-ABFE-444C-9235-320FA430D443}"/>
              </a:ext>
            </a:extLst>
          </p:cNvPr>
          <p:cNvCxnSpPr>
            <a:cxnSpLocks/>
          </p:cNvCxnSpPr>
          <p:nvPr/>
        </p:nvCxnSpPr>
        <p:spPr>
          <a:xfrm flipV="1">
            <a:off x="8061382" y="4763219"/>
            <a:ext cx="353686" cy="117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ingslijn: gebogen 32">
            <a:extLst>
              <a:ext uri="{FF2B5EF4-FFF2-40B4-BE49-F238E27FC236}">
                <a16:creationId xmlns:a16="http://schemas.microsoft.com/office/drawing/2014/main" id="{7F9D6410-038C-4FA4-851D-3EE1D1E8CB9B}"/>
              </a:ext>
            </a:extLst>
          </p:cNvPr>
          <p:cNvCxnSpPr>
            <a:cxnSpLocks/>
          </p:cNvCxnSpPr>
          <p:nvPr/>
        </p:nvCxnSpPr>
        <p:spPr>
          <a:xfrm flipV="1">
            <a:off x="8118892" y="4109049"/>
            <a:ext cx="296176" cy="178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ADABEAB6-3B3F-4B43-8D9A-01A27CDF60A4}"/>
              </a:ext>
            </a:extLst>
          </p:cNvPr>
          <p:cNvSpPr/>
          <p:nvPr/>
        </p:nvSpPr>
        <p:spPr>
          <a:xfrm>
            <a:off x="8489555" y="6320973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Klant</a:t>
            </a:r>
            <a:endParaRPr lang="nl-NL"/>
          </a:p>
        </p:txBody>
      </p:sp>
      <p:cxnSp>
        <p:nvCxnSpPr>
          <p:cNvPr id="37" name="Verbindingslijn: gebogen 36">
            <a:extLst>
              <a:ext uri="{FF2B5EF4-FFF2-40B4-BE49-F238E27FC236}">
                <a16:creationId xmlns:a16="http://schemas.microsoft.com/office/drawing/2014/main" id="{D2CAC332-87F3-4F3F-A647-A6FC6FCE81F1}"/>
              </a:ext>
            </a:extLst>
          </p:cNvPr>
          <p:cNvCxnSpPr>
            <a:cxnSpLocks/>
          </p:cNvCxnSpPr>
          <p:nvPr/>
        </p:nvCxnSpPr>
        <p:spPr>
          <a:xfrm>
            <a:off x="8118891" y="5926348"/>
            <a:ext cx="404008" cy="576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jl: gekromd links 38">
            <a:extLst>
              <a:ext uri="{FF2B5EF4-FFF2-40B4-BE49-F238E27FC236}">
                <a16:creationId xmlns:a16="http://schemas.microsoft.com/office/drawing/2014/main" id="{7F475A2E-DDC8-4F63-9196-855BE4AE1DF6}"/>
              </a:ext>
            </a:extLst>
          </p:cNvPr>
          <p:cNvSpPr/>
          <p:nvPr/>
        </p:nvSpPr>
        <p:spPr>
          <a:xfrm>
            <a:off x="10394794" y="4645950"/>
            <a:ext cx="314577" cy="281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C53CC338-0D3D-4870-A0FB-C2849CDE1BAA}"/>
              </a:ext>
            </a:extLst>
          </p:cNvPr>
          <p:cNvSpPr/>
          <p:nvPr/>
        </p:nvSpPr>
        <p:spPr>
          <a:xfrm>
            <a:off x="4363254" y="2663431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- is er niet -</a:t>
            </a:r>
          </a:p>
          <a:p>
            <a:pPr algn="ctr"/>
            <a:r>
              <a:rPr lang="nl-NL">
                <a:cs typeface="Calibri"/>
              </a:rPr>
              <a:t>API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ED626C0F-F4F4-428D-B454-242CB5A8DD2E}"/>
              </a:ext>
            </a:extLst>
          </p:cNvPr>
          <p:cNvSpPr/>
          <p:nvPr/>
        </p:nvSpPr>
        <p:spPr>
          <a:xfrm>
            <a:off x="121935" y="3639597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Personen</a:t>
            </a:r>
            <a:endParaRPr lang="nl-NL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38E085C8-94B3-4F4B-A42C-C872ACA5813E}"/>
              </a:ext>
            </a:extLst>
          </p:cNvPr>
          <p:cNvSpPr/>
          <p:nvPr/>
        </p:nvSpPr>
        <p:spPr>
          <a:xfrm>
            <a:off x="121934" y="4207502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Adressen</a:t>
            </a:r>
            <a:endParaRPr lang="nl-NL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40F29DAD-DE1C-4AFE-A24F-41780A9B6033}"/>
              </a:ext>
            </a:extLst>
          </p:cNvPr>
          <p:cNvSpPr/>
          <p:nvPr/>
        </p:nvSpPr>
        <p:spPr>
          <a:xfrm>
            <a:off x="121933" y="4825728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Bedrijven</a:t>
            </a:r>
            <a:endParaRPr lang="nl-NL" dirty="0"/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A97EA653-8044-4B9F-BD52-5D3E92D74DB5}"/>
              </a:ext>
            </a:extLst>
          </p:cNvPr>
          <p:cNvSpPr/>
          <p:nvPr/>
        </p:nvSpPr>
        <p:spPr>
          <a:xfrm>
            <a:off x="2300104" y="2649053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HRM systeem</a:t>
            </a: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4797C09C-AEA7-4822-93C7-E4742FB9138A}"/>
              </a:ext>
            </a:extLst>
          </p:cNvPr>
          <p:cNvSpPr/>
          <p:nvPr/>
        </p:nvSpPr>
        <p:spPr>
          <a:xfrm>
            <a:off x="2307292" y="3733050"/>
            <a:ext cx="1970297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Organisatie  </a:t>
            </a:r>
            <a:endParaRPr lang="nl-NL"/>
          </a:p>
          <a:p>
            <a:pPr algn="ctr"/>
            <a:r>
              <a:rPr lang="nl-NL" dirty="0">
                <a:cs typeface="Calibri"/>
              </a:rPr>
              <a:t>Medewerker</a:t>
            </a:r>
            <a:endParaRPr lang="nl-NL" dirty="0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88AB30C3-46A8-49A4-BDF6-636EC49C73D6}"/>
              </a:ext>
            </a:extLst>
          </p:cNvPr>
          <p:cNvSpPr/>
          <p:nvPr/>
        </p:nvSpPr>
        <p:spPr>
          <a:xfrm>
            <a:off x="6368895" y="2663430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Burgerzaken-systeem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474DC76D-6BE8-4B60-B222-88D807C465F4}"/>
              </a:ext>
            </a:extLst>
          </p:cNvPr>
          <p:cNvSpPr/>
          <p:nvPr/>
        </p:nvSpPr>
        <p:spPr>
          <a:xfrm>
            <a:off x="6447970" y="3768993"/>
            <a:ext cx="1675562" cy="19553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Klant</a:t>
            </a:r>
          </a:p>
          <a:p>
            <a:pPr algn="ctr"/>
            <a:r>
              <a:rPr lang="nl-NL" dirty="0">
                <a:cs typeface="Calibri"/>
              </a:rPr>
              <a:t>Getuige</a:t>
            </a:r>
          </a:p>
          <a:p>
            <a:pPr algn="ctr"/>
            <a:r>
              <a:rPr lang="nl-NL" dirty="0">
                <a:cs typeface="Calibri"/>
              </a:rPr>
              <a:t>Partner</a:t>
            </a:r>
          </a:p>
          <a:p>
            <a:pPr algn="ctr"/>
            <a:r>
              <a:rPr lang="nl-NL" dirty="0">
                <a:cs typeface="Calibri"/>
              </a:rPr>
              <a:t>Akte</a:t>
            </a:r>
          </a:p>
          <a:p>
            <a:pPr algn="ctr"/>
            <a:r>
              <a:rPr lang="nl-NL" dirty="0">
                <a:cs typeface="Calibri"/>
              </a:rPr>
              <a:t>Bijlagen</a:t>
            </a:r>
          </a:p>
          <a:p>
            <a:pPr algn="ctr"/>
            <a:r>
              <a:rPr lang="nl-NL" dirty="0">
                <a:cs typeface="Calibri"/>
              </a:rPr>
              <a:t>Reservering</a:t>
            </a:r>
          </a:p>
          <a:p>
            <a:pPr algn="ctr"/>
            <a:r>
              <a:rPr lang="nl-NL" dirty="0">
                <a:cs typeface="Calibri"/>
              </a:rPr>
              <a:t>Voornemen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E1F76D34-E12F-41DD-8CC8-8F6AF1F532FF}"/>
              </a:ext>
            </a:extLst>
          </p:cNvPr>
          <p:cNvSpPr/>
          <p:nvPr/>
        </p:nvSpPr>
        <p:spPr>
          <a:xfrm>
            <a:off x="10804310" y="3905578"/>
            <a:ext cx="1301749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</a:t>
            </a:r>
          </a:p>
          <a:p>
            <a:pPr algn="ctr"/>
            <a:r>
              <a:rPr lang="nl-NL" dirty="0">
                <a:cs typeface="Calibri"/>
              </a:rPr>
              <a:t>Zaaktype</a:t>
            </a:r>
          </a:p>
          <a:p>
            <a:pPr algn="ctr"/>
            <a:r>
              <a:rPr lang="nl-NL" dirty="0">
                <a:cs typeface="Calibri"/>
              </a:rPr>
              <a:t>Document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194084E-2B63-48CF-9908-4201893AEC74}"/>
              </a:ext>
            </a:extLst>
          </p:cNvPr>
          <p:cNvSpPr txBox="1"/>
          <p:nvPr/>
        </p:nvSpPr>
        <p:spPr>
          <a:xfrm>
            <a:off x="2425660" y="-6918"/>
            <a:ext cx="5855897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cs typeface="Calibri"/>
              </a:rPr>
              <a:t>Systemen en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673F7A35-200E-4D98-A5B2-2F0D2E55BFE7}"/>
              </a:ext>
            </a:extLst>
          </p:cNvPr>
          <p:cNvSpPr/>
          <p:nvPr/>
        </p:nvSpPr>
        <p:spPr>
          <a:xfrm>
            <a:off x="10246743" y="441385"/>
            <a:ext cx="1173193" cy="24240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Agenda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titel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A507FD4-E55D-4EE5-9CF5-B39333389FB6}"/>
              </a:ext>
            </a:extLst>
          </p:cNvPr>
          <p:cNvSpPr/>
          <p:nvPr/>
        </p:nvSpPr>
        <p:spPr>
          <a:xfrm>
            <a:off x="7256252" y="1756911"/>
            <a:ext cx="2078967" cy="14247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Afspraak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titel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datum/tijd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creatiedatum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notities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EF71A3D-233C-4D85-A3A7-8D93B5C12F5B}"/>
              </a:ext>
            </a:extLst>
          </p:cNvPr>
          <p:cNvSpPr/>
          <p:nvPr/>
        </p:nvSpPr>
        <p:spPr>
          <a:xfrm>
            <a:off x="7177176" y="96327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Beschikbaarheid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datum/tijd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tijdslot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0DB3690-8FD6-4D6D-8B7F-F701D5F7A27A}"/>
              </a:ext>
            </a:extLst>
          </p:cNvPr>
          <p:cNvSpPr/>
          <p:nvPr/>
        </p:nvSpPr>
        <p:spPr>
          <a:xfrm>
            <a:off x="7169988" y="3647535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(trouw)Locatie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sz="1400" dirty="0" err="1">
                <a:solidFill>
                  <a:srgbClr val="FF0000"/>
                </a:solidFill>
                <a:cs typeface="Calibri"/>
              </a:rPr>
              <a:t>ID's</a:t>
            </a:r>
            <a:r>
              <a:rPr lang="nl-NL" sz="1400" dirty="0">
                <a:solidFill>
                  <a:srgbClr val="FF0000"/>
                </a:solidFill>
                <a:cs typeface="Calibri"/>
              </a:rPr>
              <a:t> (BAG/NHR)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geometrie</a:t>
            </a:r>
            <a:endParaRPr lang="nl-NL" dirty="0"/>
          </a:p>
          <a:p>
            <a:pPr algn="ctr"/>
            <a:r>
              <a:rPr lang="nl-NL" sz="1400" i="1" dirty="0">
                <a:solidFill>
                  <a:srgbClr val="FF0000"/>
                </a:solidFill>
                <a:cs typeface="Calibri"/>
              </a:rPr>
              <a:t>(indien vrije locatie)</a:t>
            </a:r>
          </a:p>
          <a:p>
            <a:pPr algn="ctr"/>
            <a:r>
              <a:rPr lang="nl-NL" sz="1400" i="1" dirty="0">
                <a:solidFill>
                  <a:srgbClr val="FF0000"/>
                </a:solidFill>
                <a:cs typeface="Calibri"/>
              </a:rPr>
              <a:t>- wijzigingsdatum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FAD5002-8037-409F-A4B0-F7CA7D4DF6EF}"/>
              </a:ext>
            </a:extLst>
          </p:cNvPr>
          <p:cNvSpPr/>
          <p:nvPr/>
        </p:nvSpPr>
        <p:spPr>
          <a:xfrm>
            <a:off x="9995137" y="4352024"/>
            <a:ext cx="2107720" cy="18201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Nummeraanduiding / </a:t>
            </a:r>
            <a:r>
              <a:rPr lang="nl-NL" err="1">
                <a:solidFill>
                  <a:srgbClr val="0070C0"/>
                </a:solidFill>
                <a:cs typeface="Calibri"/>
              </a:rPr>
              <a:t>openbareruimte</a:t>
            </a:r>
          </a:p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(BAG)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straatnaam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</a:t>
            </a:r>
            <a:r>
              <a:rPr lang="nl-NL" sz="1400" err="1">
                <a:solidFill>
                  <a:srgbClr val="FF0000"/>
                </a:solidFill>
                <a:cs typeface="Calibri"/>
              </a:rPr>
              <a:t>huisnr</a:t>
            </a:r>
            <a:endParaRPr lang="nl-NL" err="1"/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huisletter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-postcode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89A7A1F-9D65-4444-8116-18B6AF9230BA}"/>
              </a:ext>
            </a:extLst>
          </p:cNvPr>
          <p:cNvSpPr/>
          <p:nvPr/>
        </p:nvSpPr>
        <p:spPr>
          <a:xfrm>
            <a:off x="7169988" y="5221854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Verblijfsobject</a:t>
            </a:r>
          </a:p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(BAG)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geometrie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7383359-0A12-42AE-8DC4-DB622673FBD9}"/>
              </a:ext>
            </a:extLst>
          </p:cNvPr>
          <p:cNvSpPr/>
          <p:nvPr/>
        </p:nvSpPr>
        <p:spPr>
          <a:xfrm>
            <a:off x="125082" y="1764100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Klant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naam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34E6A1EB-04C1-41B5-AEAC-E89E65CD588E}"/>
              </a:ext>
            </a:extLst>
          </p:cNvPr>
          <p:cNvSpPr/>
          <p:nvPr/>
        </p:nvSpPr>
        <p:spPr>
          <a:xfrm>
            <a:off x="1354345" y="110703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Persoon (BRP)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762378E-D8D9-43CA-8EB8-EE4D39CE2F4D}"/>
              </a:ext>
            </a:extLst>
          </p:cNvPr>
          <p:cNvSpPr/>
          <p:nvPr/>
        </p:nvSpPr>
        <p:spPr>
          <a:xfrm>
            <a:off x="4395156" y="4352023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Vestiging/ Handelsnaam</a:t>
            </a:r>
          </a:p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(NHR)</a:t>
            </a:r>
          </a:p>
          <a:p>
            <a:pPr algn="ctr"/>
            <a:r>
              <a:rPr lang="nl-NL" sz="1400">
                <a:solidFill>
                  <a:srgbClr val="FF0000"/>
                </a:solidFill>
                <a:cs typeface="Calibri"/>
              </a:rPr>
              <a:t>- handelsnaam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D80D7D3F-5E9B-480C-9A10-C2F3DDD504B9}"/>
              </a:ext>
            </a:extLst>
          </p:cNvPr>
          <p:cNvCxnSpPr/>
          <p:nvPr/>
        </p:nvCxnSpPr>
        <p:spPr>
          <a:xfrm flipV="1">
            <a:off x="6523008" y="4166559"/>
            <a:ext cx="662796" cy="7461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6B5FB63-EE59-4C5D-957C-CA139952CF89}"/>
              </a:ext>
            </a:extLst>
          </p:cNvPr>
          <p:cNvCxnSpPr>
            <a:cxnSpLocks/>
          </p:cNvCxnSpPr>
          <p:nvPr/>
        </p:nvCxnSpPr>
        <p:spPr>
          <a:xfrm>
            <a:off x="8248290" y="4927120"/>
            <a:ext cx="15815" cy="2817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4964311-4835-4E6C-9BCE-5FA5C7F5516F}"/>
              </a:ext>
            </a:extLst>
          </p:cNvPr>
          <p:cNvCxnSpPr>
            <a:cxnSpLocks/>
          </p:cNvCxnSpPr>
          <p:nvPr/>
        </p:nvCxnSpPr>
        <p:spPr>
          <a:xfrm flipH="1" flipV="1">
            <a:off x="9284898" y="4238445"/>
            <a:ext cx="695864" cy="9330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3AF97312-94BA-4D3E-86D2-AE78F073A202}"/>
              </a:ext>
            </a:extLst>
          </p:cNvPr>
          <p:cNvCxnSpPr>
            <a:cxnSpLocks/>
          </p:cNvCxnSpPr>
          <p:nvPr/>
        </p:nvCxnSpPr>
        <p:spPr>
          <a:xfrm flipH="1">
            <a:off x="8242540" y="2907101"/>
            <a:ext cx="2622429" cy="770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4060CC12-DEEA-4163-A7B0-A864F7B43016}"/>
              </a:ext>
            </a:extLst>
          </p:cNvPr>
          <p:cNvCxnSpPr>
            <a:cxnSpLocks/>
          </p:cNvCxnSpPr>
          <p:nvPr/>
        </p:nvCxnSpPr>
        <p:spPr>
          <a:xfrm flipH="1">
            <a:off x="9328031" y="2533290"/>
            <a:ext cx="889957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6BC9EB1-78EA-417D-A3C6-DA97DA5796CE}"/>
              </a:ext>
            </a:extLst>
          </p:cNvPr>
          <p:cNvCxnSpPr>
            <a:cxnSpLocks/>
          </p:cNvCxnSpPr>
          <p:nvPr/>
        </p:nvCxnSpPr>
        <p:spPr>
          <a:xfrm flipH="1" flipV="1">
            <a:off x="9277710" y="1061048"/>
            <a:ext cx="976222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A4F8813E-45E0-4F10-9CAA-F907C1A5CAE7}"/>
              </a:ext>
            </a:extLst>
          </p:cNvPr>
          <p:cNvCxnSpPr>
            <a:cxnSpLocks/>
          </p:cNvCxnSpPr>
          <p:nvPr/>
        </p:nvCxnSpPr>
        <p:spPr>
          <a:xfrm flipH="1">
            <a:off x="7013274" y="2799269"/>
            <a:ext cx="192656" cy="445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918FC5B5-E97C-4571-86C2-7AC3BC2B4BA0}"/>
              </a:ext>
            </a:extLst>
          </p:cNvPr>
          <p:cNvCxnSpPr>
            <a:cxnSpLocks/>
          </p:cNvCxnSpPr>
          <p:nvPr/>
        </p:nvCxnSpPr>
        <p:spPr>
          <a:xfrm flipV="1">
            <a:off x="6185137" y="744746"/>
            <a:ext cx="964722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BB4A5C77-4ADA-4DFA-844B-4408BB32AEB4}"/>
              </a:ext>
            </a:extLst>
          </p:cNvPr>
          <p:cNvCxnSpPr>
            <a:cxnSpLocks/>
          </p:cNvCxnSpPr>
          <p:nvPr/>
        </p:nvCxnSpPr>
        <p:spPr>
          <a:xfrm flipH="1" flipV="1">
            <a:off x="8256915" y="3009179"/>
            <a:ext cx="5750" cy="6455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ie: 14 punten 28">
            <a:extLst>
              <a:ext uri="{FF2B5EF4-FFF2-40B4-BE49-F238E27FC236}">
                <a16:creationId xmlns:a16="http://schemas.microsoft.com/office/drawing/2014/main" id="{51056B78-6765-4CAE-AEDE-DDBDEF3A91F6}"/>
              </a:ext>
            </a:extLst>
          </p:cNvPr>
          <p:cNvSpPr/>
          <p:nvPr/>
        </p:nvSpPr>
        <p:spPr>
          <a:xfrm>
            <a:off x="606725" y="6278593"/>
            <a:ext cx="324929" cy="2817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46CC266-C60E-4F2F-AEC0-06B2DD805F8F}"/>
              </a:ext>
            </a:extLst>
          </p:cNvPr>
          <p:cNvSpPr txBox="1"/>
          <p:nvPr/>
        </p:nvSpPr>
        <p:spPr>
          <a:xfrm>
            <a:off x="935965" y="62196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basisregistratie</a:t>
            </a:r>
          </a:p>
        </p:txBody>
      </p:sp>
      <p:sp>
        <p:nvSpPr>
          <p:cNvPr id="31" name="Explosie: 14 punten 30">
            <a:extLst>
              <a:ext uri="{FF2B5EF4-FFF2-40B4-BE49-F238E27FC236}">
                <a16:creationId xmlns:a16="http://schemas.microsoft.com/office/drawing/2014/main" id="{8845FF83-E820-4859-B506-F691ADD0981A}"/>
              </a:ext>
            </a:extLst>
          </p:cNvPr>
          <p:cNvSpPr/>
          <p:nvPr/>
        </p:nvSpPr>
        <p:spPr>
          <a:xfrm>
            <a:off x="1411856" y="153838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Explosie: 14 punten 31">
            <a:extLst>
              <a:ext uri="{FF2B5EF4-FFF2-40B4-BE49-F238E27FC236}">
                <a16:creationId xmlns:a16="http://schemas.microsoft.com/office/drawing/2014/main" id="{D6ADC1EC-EE72-4E39-A368-5C0B2DE721FF}"/>
              </a:ext>
            </a:extLst>
          </p:cNvPr>
          <p:cNvSpPr/>
          <p:nvPr/>
        </p:nvSpPr>
        <p:spPr>
          <a:xfrm>
            <a:off x="4395158" y="4395158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Explosie: 14 punten 32">
            <a:extLst>
              <a:ext uri="{FF2B5EF4-FFF2-40B4-BE49-F238E27FC236}">
                <a16:creationId xmlns:a16="http://schemas.microsoft.com/office/drawing/2014/main" id="{6BA5BA2B-83C0-4310-A297-0311981E54F2}"/>
              </a:ext>
            </a:extLst>
          </p:cNvPr>
          <p:cNvSpPr/>
          <p:nvPr/>
        </p:nvSpPr>
        <p:spPr>
          <a:xfrm>
            <a:off x="7177177" y="5264989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Explosie: 14 punten 33">
            <a:extLst>
              <a:ext uri="{FF2B5EF4-FFF2-40B4-BE49-F238E27FC236}">
                <a16:creationId xmlns:a16="http://schemas.microsoft.com/office/drawing/2014/main" id="{2BD94004-4F75-4C4A-9651-A2ED8BCF20BB}"/>
              </a:ext>
            </a:extLst>
          </p:cNvPr>
          <p:cNvSpPr/>
          <p:nvPr/>
        </p:nvSpPr>
        <p:spPr>
          <a:xfrm>
            <a:off x="9995139" y="4323271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795F1725-CC03-46F6-8711-5577C9B658EF}"/>
              </a:ext>
            </a:extLst>
          </p:cNvPr>
          <p:cNvSpPr/>
          <p:nvPr/>
        </p:nvSpPr>
        <p:spPr>
          <a:xfrm>
            <a:off x="4071665" y="110703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Medewerker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-omschrijving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-foto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7DC88C1-2F99-4165-B0C7-EB379814F0A6}"/>
              </a:ext>
            </a:extLst>
          </p:cNvPr>
          <p:cNvCxnSpPr>
            <a:cxnSpLocks/>
          </p:cNvCxnSpPr>
          <p:nvPr/>
        </p:nvCxnSpPr>
        <p:spPr>
          <a:xfrm flipV="1">
            <a:off x="3467815" y="759124"/>
            <a:ext cx="590911" cy="12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>
            <a:extLst>
              <a:ext uri="{FF2B5EF4-FFF2-40B4-BE49-F238E27FC236}">
                <a16:creationId xmlns:a16="http://schemas.microsoft.com/office/drawing/2014/main" id="{A46B4E2D-4551-43B0-9708-3E46C9FCD660}"/>
              </a:ext>
            </a:extLst>
          </p:cNvPr>
          <p:cNvSpPr/>
          <p:nvPr/>
        </p:nvSpPr>
        <p:spPr>
          <a:xfrm>
            <a:off x="606721" y="4768967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ZDS …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0070C0"/>
                </a:solidFill>
                <a:cs typeface="Calibri"/>
              </a:rPr>
              <a:t>Zaak, zaaktype, zaakobject enz.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CA4D4BB1-AC2A-4411-95A4-66C28B859F94}"/>
              </a:ext>
            </a:extLst>
          </p:cNvPr>
          <p:cNvSpPr/>
          <p:nvPr/>
        </p:nvSpPr>
        <p:spPr>
          <a:xfrm>
            <a:off x="4862419" y="2655495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Dienst / product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titel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kosten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soort verbinding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6F94741D-4B79-4D01-833D-8BB77A28C2F6}"/>
              </a:ext>
            </a:extLst>
          </p:cNvPr>
          <p:cNvCxnSpPr>
            <a:cxnSpLocks/>
          </p:cNvCxnSpPr>
          <p:nvPr/>
        </p:nvCxnSpPr>
        <p:spPr>
          <a:xfrm flipH="1">
            <a:off x="2290314" y="1951005"/>
            <a:ext cx="4944370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93FAD10F-BEDB-47DC-A7C4-9438907D766F}"/>
              </a:ext>
            </a:extLst>
          </p:cNvPr>
          <p:cNvCxnSpPr>
            <a:cxnSpLocks/>
          </p:cNvCxnSpPr>
          <p:nvPr/>
        </p:nvCxnSpPr>
        <p:spPr>
          <a:xfrm>
            <a:off x="1519685" y="1390289"/>
            <a:ext cx="238665" cy="3464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126399C9-D855-43AC-A7A8-4B7484412202}"/>
              </a:ext>
            </a:extLst>
          </p:cNvPr>
          <p:cNvCxnSpPr>
            <a:cxnSpLocks/>
          </p:cNvCxnSpPr>
          <p:nvPr/>
        </p:nvCxnSpPr>
        <p:spPr>
          <a:xfrm>
            <a:off x="6221080" y="901457"/>
            <a:ext cx="1094118" cy="7993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>
            <a:extLst>
              <a:ext uri="{FF2B5EF4-FFF2-40B4-BE49-F238E27FC236}">
                <a16:creationId xmlns:a16="http://schemas.microsoft.com/office/drawing/2014/main" id="{163BB813-9F3B-4C7D-8A8A-33EEF6F598C9}"/>
              </a:ext>
            </a:extLst>
          </p:cNvPr>
          <p:cNvSpPr/>
          <p:nvPr/>
        </p:nvSpPr>
        <p:spPr>
          <a:xfrm>
            <a:off x="2454213" y="2202608"/>
            <a:ext cx="2107720" cy="6771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Getuige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naam</a:t>
            </a: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CFC7B9B3-D631-4F50-9EFA-8A10386E4190}"/>
              </a:ext>
            </a:extLst>
          </p:cNvPr>
          <p:cNvCxnSpPr>
            <a:cxnSpLocks/>
          </p:cNvCxnSpPr>
          <p:nvPr/>
        </p:nvCxnSpPr>
        <p:spPr>
          <a:xfrm flipH="1">
            <a:off x="4569124" y="2245740"/>
            <a:ext cx="2694315" cy="589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>
            <a:extLst>
              <a:ext uri="{FF2B5EF4-FFF2-40B4-BE49-F238E27FC236}">
                <a16:creationId xmlns:a16="http://schemas.microsoft.com/office/drawing/2014/main" id="{CAF1335E-944F-4F17-949B-CAAF67F092EB}"/>
              </a:ext>
            </a:extLst>
          </p:cNvPr>
          <p:cNvSpPr/>
          <p:nvPr/>
        </p:nvSpPr>
        <p:spPr>
          <a:xfrm>
            <a:off x="125081" y="3295288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Factuur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kosten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D9C3FB0A-6321-4534-89C7-E62705750E5D}"/>
              </a:ext>
            </a:extLst>
          </p:cNvPr>
          <p:cNvSpPr/>
          <p:nvPr/>
        </p:nvSpPr>
        <p:spPr>
          <a:xfrm>
            <a:off x="2454213" y="3029306"/>
            <a:ext cx="2107720" cy="12378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(ex)Partner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Ouder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Kind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naam</a:t>
            </a:r>
          </a:p>
        </p:txBody>
      </p:sp>
    </p:spTree>
    <p:extLst>
      <p:ext uri="{BB962C8B-B14F-4D97-AF65-F5344CB8AC3E}">
        <p14:creationId xmlns:p14="http://schemas.microsoft.com/office/powerpoint/2010/main" val="30705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912B5F4C-AB59-41FF-A6BB-73030D7E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120337"/>
            <a:ext cx="11283350" cy="550872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97B189C-3443-40B5-AB91-BEAFC1D849F8}"/>
              </a:ext>
            </a:extLst>
          </p:cNvPr>
          <p:cNvSpPr txBox="1"/>
          <p:nvPr/>
        </p:nvSpPr>
        <p:spPr>
          <a:xfrm>
            <a:off x="3610153" y="195529"/>
            <a:ext cx="52017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Zaakgericht werken – common </a:t>
            </a:r>
            <a:r>
              <a:rPr lang="nl-NL" err="1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81891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1F52D-9822-4431-BB42-573DECEB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Relatie verzoek – zaak (e-form)</a:t>
            </a:r>
            <a:endParaRPr lang="nl-NL"/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5D638CC-FB1B-49BD-AC50-4AEA1A9D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63" y="1423059"/>
            <a:ext cx="11123526" cy="53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6">
            <a:extLst>
              <a:ext uri="{FF2B5EF4-FFF2-40B4-BE49-F238E27FC236}">
                <a16:creationId xmlns:a16="http://schemas.microsoft.com/office/drawing/2014/main" id="{C17AE05F-B520-444A-A2CF-7A0315DC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38" y="833588"/>
            <a:ext cx="9836194" cy="54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70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Trouwplanner architectuur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Relatie verzoek – zaak (e-form)</vt:lpstr>
      <vt:lpstr>PowerPoint-presentatie</vt:lpstr>
      <vt:lpstr>Openstaande vragen</vt:lpstr>
      <vt:lpstr>archief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320</cp:revision>
  <dcterms:created xsi:type="dcterms:W3CDTF">2012-07-30T23:35:21Z</dcterms:created>
  <dcterms:modified xsi:type="dcterms:W3CDTF">2019-03-14T00:27:13Z</dcterms:modified>
</cp:coreProperties>
</file>