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handoutMasterIdLst>
    <p:handoutMasterId r:id="rId32"/>
  </p:handoutMasterIdLst>
  <p:sldIdLst>
    <p:sldId id="257" r:id="rId5"/>
    <p:sldId id="278" r:id="rId6"/>
    <p:sldId id="331" r:id="rId7"/>
    <p:sldId id="330" r:id="rId8"/>
    <p:sldId id="314" r:id="rId9"/>
    <p:sldId id="260" r:id="rId10"/>
    <p:sldId id="296" r:id="rId11"/>
    <p:sldId id="297" r:id="rId12"/>
    <p:sldId id="298" r:id="rId13"/>
    <p:sldId id="299" r:id="rId14"/>
    <p:sldId id="300" r:id="rId15"/>
    <p:sldId id="301" r:id="rId16"/>
    <p:sldId id="310" r:id="rId17"/>
    <p:sldId id="320" r:id="rId18"/>
    <p:sldId id="327" r:id="rId19"/>
    <p:sldId id="326" r:id="rId20"/>
    <p:sldId id="332" r:id="rId21"/>
    <p:sldId id="321" r:id="rId22"/>
    <p:sldId id="333" r:id="rId23"/>
    <p:sldId id="334" r:id="rId24"/>
    <p:sldId id="335" r:id="rId25"/>
    <p:sldId id="339" r:id="rId26"/>
    <p:sldId id="340" r:id="rId27"/>
    <p:sldId id="336" r:id="rId28"/>
    <p:sldId id="337" r:id="rId29"/>
    <p:sldId id="338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e" id="{CA6BCBF6-1C88-4557-9737-21C7B4B1B76E}">
          <p14:sldIdLst>
            <p14:sldId id="257"/>
            <p14:sldId id="278"/>
            <p14:sldId id="331"/>
            <p14:sldId id="330"/>
          </p14:sldIdLst>
        </p14:section>
        <p14:section name="Werking" id="{F2D22203-790F-44C4-A943-8FC7430D15A4}">
          <p14:sldIdLst>
            <p14:sldId id="314"/>
            <p14:sldId id="260"/>
            <p14:sldId id="296"/>
            <p14:sldId id="297"/>
            <p14:sldId id="298"/>
            <p14:sldId id="299"/>
            <p14:sldId id="300"/>
            <p14:sldId id="301"/>
            <p14:sldId id="310"/>
          </p14:sldIdLst>
        </p14:section>
        <p14:section name="Standaardisering" id="{72DA2822-AAE9-42C0-80BC-C1CEA835CDBD}">
          <p14:sldIdLst>
            <p14:sldId id="320"/>
            <p14:sldId id="327"/>
            <p14:sldId id="326"/>
            <p14:sldId id="332"/>
            <p14:sldId id="321"/>
            <p14:sldId id="333"/>
            <p14:sldId id="334"/>
            <p14:sldId id="335"/>
            <p14:sldId id="339"/>
            <p14:sldId id="340"/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F0B68B-0114-0E0F-EABE-27A5A339B573}" name="René Vendrig" initials="RV" userId="a1694714f31da78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21E"/>
    <a:srgbClr val="FFB713"/>
    <a:srgbClr val="FFFFFF"/>
    <a:srgbClr val="797979"/>
    <a:srgbClr val="929292"/>
    <a:srgbClr val="5E5E5E"/>
    <a:srgbClr val="0070C0"/>
    <a:srgbClr val="112F5C"/>
    <a:srgbClr val="00B0F0"/>
    <a:srgbClr val="4EB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296FA-DD45-A84A-A0FB-03E2F54BA3CC}" v="349" dt="2025-04-22T10:27:50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9"/>
    <p:restoredTop sz="94669"/>
  </p:normalViewPr>
  <p:slideViewPr>
    <p:cSldViewPr snapToGrid="0">
      <p:cViewPr varScale="1">
        <p:scale>
          <a:sx n="112" d="100"/>
          <a:sy n="112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de Boer" userId="325e2e76-2c26-4066-b6ce-a2b246b05eb0" providerId="ADAL" clId="{312296FA-DD45-A84A-A0FB-03E2F54BA3CC}"/>
    <pc:docChg chg="undo custSel addSld delSld modSld sldOrd delSection modSection">
      <pc:chgData name="Marc de Boer" userId="325e2e76-2c26-4066-b6ce-a2b246b05eb0" providerId="ADAL" clId="{312296FA-DD45-A84A-A0FB-03E2F54BA3CC}" dt="2025-04-22T10:27:55.304" v="2643" actId="27636"/>
      <pc:docMkLst>
        <pc:docMk/>
      </pc:docMkLst>
      <pc:sldChg chg="delSp modSp mod">
        <pc:chgData name="Marc de Boer" userId="325e2e76-2c26-4066-b6ce-a2b246b05eb0" providerId="ADAL" clId="{312296FA-DD45-A84A-A0FB-03E2F54BA3CC}" dt="2025-04-22T09:55:08.677" v="2595" actId="478"/>
        <pc:sldMkLst>
          <pc:docMk/>
          <pc:sldMk cId="109857222" sldId="257"/>
        </pc:sldMkLst>
        <pc:spChg chg="mod">
          <ac:chgData name="Marc de Boer" userId="325e2e76-2c26-4066-b6ce-a2b246b05eb0" providerId="ADAL" clId="{312296FA-DD45-A84A-A0FB-03E2F54BA3CC}" dt="2025-04-21T21:43:09.227" v="1129" actId="790"/>
          <ac:spMkLst>
            <pc:docMk/>
            <pc:sldMk cId="109857222" sldId="257"/>
            <ac:spMk id="2" creationId="{00000000-0000-0000-0000-000000000000}"/>
          </ac:spMkLst>
        </pc:spChg>
        <pc:spChg chg="del mod">
          <ac:chgData name="Marc de Boer" userId="325e2e76-2c26-4066-b6ce-a2b246b05eb0" providerId="ADAL" clId="{312296FA-DD45-A84A-A0FB-03E2F54BA3CC}" dt="2025-04-22T09:55:08.677" v="2595" actId="478"/>
          <ac:spMkLst>
            <pc:docMk/>
            <pc:sldMk cId="109857222" sldId="257"/>
            <ac:spMk id="3" creationId="{00000000-0000-0000-0000-000000000000}"/>
          </ac:spMkLst>
        </pc:spChg>
      </pc:sldChg>
      <pc:sldChg chg="modSp mod modNotesTx">
        <pc:chgData name="Marc de Boer" userId="325e2e76-2c26-4066-b6ce-a2b246b05eb0" providerId="ADAL" clId="{312296FA-DD45-A84A-A0FB-03E2F54BA3CC}" dt="2025-04-21T22:09:59.587" v="2125" actId="20577"/>
        <pc:sldMkLst>
          <pc:docMk/>
          <pc:sldMk cId="383762436" sldId="260"/>
        </pc:sldMkLst>
        <pc:spChg chg="mod">
          <ac:chgData name="Marc de Boer" userId="325e2e76-2c26-4066-b6ce-a2b246b05eb0" providerId="ADAL" clId="{312296FA-DD45-A84A-A0FB-03E2F54BA3CC}" dt="2025-04-21T21:43:39.376" v="1133" actId="790"/>
          <ac:spMkLst>
            <pc:docMk/>
            <pc:sldMk cId="383762436" sldId="260"/>
            <ac:spMk id="2" creationId="{A10A68A4-88F6-7653-E655-B15F9527164E}"/>
          </ac:spMkLst>
        </pc:spChg>
        <pc:spChg chg="mod">
          <ac:chgData name="Marc de Boer" userId="325e2e76-2c26-4066-b6ce-a2b246b05eb0" providerId="ADAL" clId="{312296FA-DD45-A84A-A0FB-03E2F54BA3CC}" dt="2025-04-21T21:43:39.376" v="1133" actId="790"/>
          <ac:spMkLst>
            <pc:docMk/>
            <pc:sldMk cId="383762436" sldId="260"/>
            <ac:spMk id="11" creationId="{7ED29417-F208-C2E2-43BD-48ED064560EB}"/>
          </ac:spMkLst>
        </pc:spChg>
        <pc:spChg chg="mod">
          <ac:chgData name="Marc de Boer" userId="325e2e76-2c26-4066-b6ce-a2b246b05eb0" providerId="ADAL" clId="{312296FA-DD45-A84A-A0FB-03E2F54BA3CC}" dt="2025-04-21T21:43:39.376" v="1133" actId="790"/>
          <ac:spMkLst>
            <pc:docMk/>
            <pc:sldMk cId="383762436" sldId="260"/>
            <ac:spMk id="16" creationId="{D1B9F9BB-DE9B-980F-D6E7-524048C61CFB}"/>
          </ac:spMkLst>
        </pc:spChg>
      </pc:sldChg>
      <pc:sldChg chg="del">
        <pc:chgData name="Marc de Boer" userId="325e2e76-2c26-4066-b6ce-a2b246b05eb0" providerId="ADAL" clId="{312296FA-DD45-A84A-A0FB-03E2F54BA3CC}" dt="2025-04-21T21:31:25.982" v="849" actId="2696"/>
        <pc:sldMkLst>
          <pc:docMk/>
          <pc:sldMk cId="713708354" sldId="270"/>
        </pc:sldMkLst>
      </pc:sldChg>
      <pc:sldChg chg="del mod modShow">
        <pc:chgData name="Marc de Boer" userId="325e2e76-2c26-4066-b6ce-a2b246b05eb0" providerId="ADAL" clId="{312296FA-DD45-A84A-A0FB-03E2F54BA3CC}" dt="2025-04-21T21:31:35.398" v="850" actId="2696"/>
        <pc:sldMkLst>
          <pc:docMk/>
          <pc:sldMk cId="3561080474" sldId="275"/>
        </pc:sldMkLst>
      </pc:sldChg>
      <pc:sldChg chg="del mod modShow">
        <pc:chgData name="Marc de Boer" userId="325e2e76-2c26-4066-b6ce-a2b246b05eb0" providerId="ADAL" clId="{312296FA-DD45-A84A-A0FB-03E2F54BA3CC}" dt="2025-04-21T21:31:35.398" v="850" actId="2696"/>
        <pc:sldMkLst>
          <pc:docMk/>
          <pc:sldMk cId="311831001" sldId="276"/>
        </pc:sldMkLst>
      </pc:sldChg>
      <pc:sldChg chg="del mod modShow">
        <pc:chgData name="Marc de Boer" userId="325e2e76-2c26-4066-b6ce-a2b246b05eb0" providerId="ADAL" clId="{312296FA-DD45-A84A-A0FB-03E2F54BA3CC}" dt="2025-04-21T21:31:35.398" v="850" actId="2696"/>
        <pc:sldMkLst>
          <pc:docMk/>
          <pc:sldMk cId="3959543305" sldId="277"/>
        </pc:sldMkLst>
      </pc:sldChg>
      <pc:sldChg chg="modSp mod">
        <pc:chgData name="Marc de Boer" userId="325e2e76-2c26-4066-b6ce-a2b246b05eb0" providerId="ADAL" clId="{312296FA-DD45-A84A-A0FB-03E2F54BA3CC}" dt="2025-04-21T21:43:17.765" v="1130" actId="790"/>
        <pc:sldMkLst>
          <pc:docMk/>
          <pc:sldMk cId="3866077235" sldId="278"/>
        </pc:sldMkLst>
        <pc:spChg chg="mod">
          <ac:chgData name="Marc de Boer" userId="325e2e76-2c26-4066-b6ce-a2b246b05eb0" providerId="ADAL" clId="{312296FA-DD45-A84A-A0FB-03E2F54BA3CC}" dt="2025-04-21T21:43:17.765" v="1130" actId="790"/>
          <ac:spMkLst>
            <pc:docMk/>
            <pc:sldMk cId="3866077235" sldId="278"/>
            <ac:spMk id="2" creationId="{0AAE6C58-228E-BA33-AC6E-D4E0A99124BB}"/>
          </ac:spMkLst>
        </pc:spChg>
        <pc:spChg chg="mod">
          <ac:chgData name="Marc de Boer" userId="325e2e76-2c26-4066-b6ce-a2b246b05eb0" providerId="ADAL" clId="{312296FA-DD45-A84A-A0FB-03E2F54BA3CC}" dt="2025-04-21T21:43:17.765" v="1130" actId="790"/>
          <ac:spMkLst>
            <pc:docMk/>
            <pc:sldMk cId="3866077235" sldId="278"/>
            <ac:spMk id="3" creationId="{FE47F025-B49B-EF31-3B36-2C551BA7583B}"/>
          </ac:spMkLst>
        </pc:spChg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3655681240" sldId="282"/>
        </pc:sldMkLst>
      </pc:sldChg>
      <pc:sldChg chg="del">
        <pc:chgData name="Marc de Boer" userId="325e2e76-2c26-4066-b6ce-a2b246b05eb0" providerId="ADAL" clId="{312296FA-DD45-A84A-A0FB-03E2F54BA3CC}" dt="2025-04-21T21:31:25.982" v="849" actId="2696"/>
        <pc:sldMkLst>
          <pc:docMk/>
          <pc:sldMk cId="4151385679" sldId="285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2814474953" sldId="286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2576289702" sldId="287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2405382450" sldId="288"/>
        </pc:sldMkLst>
      </pc:sldChg>
      <pc:sldChg chg="del">
        <pc:chgData name="Marc de Boer" userId="325e2e76-2c26-4066-b6ce-a2b246b05eb0" providerId="ADAL" clId="{312296FA-DD45-A84A-A0FB-03E2F54BA3CC}" dt="2025-04-21T21:33:33.311" v="857" actId="2696"/>
        <pc:sldMkLst>
          <pc:docMk/>
          <pc:sldMk cId="175956041" sldId="289"/>
        </pc:sldMkLst>
      </pc:sldChg>
      <pc:sldChg chg="delSp modSp mod modNotesTx">
        <pc:chgData name="Marc de Boer" userId="325e2e76-2c26-4066-b6ce-a2b246b05eb0" providerId="ADAL" clId="{312296FA-DD45-A84A-A0FB-03E2F54BA3CC}" dt="2025-04-21T22:10:03.713" v="2126" actId="20577"/>
        <pc:sldMkLst>
          <pc:docMk/>
          <pc:sldMk cId="4180283052" sldId="296"/>
        </pc:sldMkLst>
        <pc:spChg chg="mod">
          <ac:chgData name="Marc de Boer" userId="325e2e76-2c26-4066-b6ce-a2b246b05eb0" providerId="ADAL" clId="{312296FA-DD45-A84A-A0FB-03E2F54BA3CC}" dt="2025-04-21T21:43:46.137" v="1134" actId="790"/>
          <ac:spMkLst>
            <pc:docMk/>
            <pc:sldMk cId="4180283052" sldId="296"/>
            <ac:spMk id="2" creationId="{F711C54C-60AA-139B-F3CB-CABE7F4F40E3}"/>
          </ac:spMkLst>
        </pc:spChg>
        <pc:spChg chg="mod">
          <ac:chgData name="Marc de Boer" userId="325e2e76-2c26-4066-b6ce-a2b246b05eb0" providerId="ADAL" clId="{312296FA-DD45-A84A-A0FB-03E2F54BA3CC}" dt="2025-04-21T21:43:46.137" v="1134" actId="790"/>
          <ac:spMkLst>
            <pc:docMk/>
            <pc:sldMk cId="4180283052" sldId="296"/>
            <ac:spMk id="4" creationId="{D7677F46-7632-3B0F-188D-EFA687E7C285}"/>
          </ac:spMkLst>
        </pc:spChg>
        <pc:spChg chg="del mod">
          <ac:chgData name="Marc de Boer" userId="325e2e76-2c26-4066-b6ce-a2b246b05eb0" providerId="ADAL" clId="{312296FA-DD45-A84A-A0FB-03E2F54BA3CC}" dt="2025-04-21T21:16:02.519" v="372" actId="478"/>
          <ac:spMkLst>
            <pc:docMk/>
            <pc:sldMk cId="4180283052" sldId="296"/>
            <ac:spMk id="6" creationId="{3573491E-0445-0E53-943D-5089D214CF58}"/>
          </ac:spMkLst>
        </pc:spChg>
        <pc:spChg chg="mod">
          <ac:chgData name="Marc de Boer" userId="325e2e76-2c26-4066-b6ce-a2b246b05eb0" providerId="ADAL" clId="{312296FA-DD45-A84A-A0FB-03E2F54BA3CC}" dt="2025-04-21T21:43:46.137" v="1134" actId="790"/>
          <ac:spMkLst>
            <pc:docMk/>
            <pc:sldMk cId="4180283052" sldId="296"/>
            <ac:spMk id="11" creationId="{8935720F-6CD0-91D5-0BFC-2CA7F5FD9C0E}"/>
          </ac:spMkLst>
        </pc:spChg>
      </pc:sldChg>
      <pc:sldChg chg="modSp mod">
        <pc:chgData name="Marc de Boer" userId="325e2e76-2c26-4066-b6ce-a2b246b05eb0" providerId="ADAL" clId="{312296FA-DD45-A84A-A0FB-03E2F54BA3CC}" dt="2025-04-21T21:43:52.101" v="1135" actId="790"/>
        <pc:sldMkLst>
          <pc:docMk/>
          <pc:sldMk cId="3741322896" sldId="297"/>
        </pc:sldMkLst>
        <pc:spChg chg="mod">
          <ac:chgData name="Marc de Boer" userId="325e2e76-2c26-4066-b6ce-a2b246b05eb0" providerId="ADAL" clId="{312296FA-DD45-A84A-A0FB-03E2F54BA3CC}" dt="2025-04-21T21:43:52.101" v="1135" actId="790"/>
          <ac:spMkLst>
            <pc:docMk/>
            <pc:sldMk cId="3741322896" sldId="297"/>
            <ac:spMk id="2" creationId="{C0314981-2369-2EAE-1A51-727C5F20CDE6}"/>
          </ac:spMkLst>
        </pc:spChg>
        <pc:spChg chg="mod">
          <ac:chgData name="Marc de Boer" userId="325e2e76-2c26-4066-b6ce-a2b246b05eb0" providerId="ADAL" clId="{312296FA-DD45-A84A-A0FB-03E2F54BA3CC}" dt="2025-04-21T21:43:52.101" v="1135" actId="790"/>
          <ac:spMkLst>
            <pc:docMk/>
            <pc:sldMk cId="3741322896" sldId="297"/>
            <ac:spMk id="4" creationId="{69EC1D6B-54F6-D2D7-46F1-94C3FCE82478}"/>
          </ac:spMkLst>
        </pc:spChg>
        <pc:spChg chg="mod">
          <ac:chgData name="Marc de Boer" userId="325e2e76-2c26-4066-b6ce-a2b246b05eb0" providerId="ADAL" clId="{312296FA-DD45-A84A-A0FB-03E2F54BA3CC}" dt="2025-04-21T21:43:52.101" v="1135" actId="790"/>
          <ac:spMkLst>
            <pc:docMk/>
            <pc:sldMk cId="3741322896" sldId="297"/>
            <ac:spMk id="11" creationId="{6322025F-AEE9-B25D-3BD8-2C45E2F25D0A}"/>
          </ac:spMkLst>
        </pc:spChg>
      </pc:sldChg>
      <pc:sldChg chg="addSp modSp mod">
        <pc:chgData name="Marc de Boer" userId="325e2e76-2c26-4066-b6ce-a2b246b05eb0" providerId="ADAL" clId="{312296FA-DD45-A84A-A0FB-03E2F54BA3CC}" dt="2025-04-21T21:44:42.481" v="1148" actId="20577"/>
        <pc:sldMkLst>
          <pc:docMk/>
          <pc:sldMk cId="1425785" sldId="298"/>
        </pc:sldMkLst>
        <pc:spChg chg="mod">
          <ac:chgData name="Marc de Boer" userId="325e2e76-2c26-4066-b6ce-a2b246b05eb0" providerId="ADAL" clId="{312296FA-DD45-A84A-A0FB-03E2F54BA3CC}" dt="2025-04-21T21:44:42.481" v="1148" actId="20577"/>
          <ac:spMkLst>
            <pc:docMk/>
            <pc:sldMk cId="1425785" sldId="298"/>
            <ac:spMk id="2" creationId="{952B433F-8544-31AC-BE9B-BAB581358F27}"/>
          </ac:spMkLst>
        </pc:spChg>
        <pc:spChg chg="mod">
          <ac:chgData name="Marc de Boer" userId="325e2e76-2c26-4066-b6ce-a2b246b05eb0" providerId="ADAL" clId="{312296FA-DD45-A84A-A0FB-03E2F54BA3CC}" dt="2025-04-21T21:44:39.602" v="1144" actId="790"/>
          <ac:spMkLst>
            <pc:docMk/>
            <pc:sldMk cId="1425785" sldId="298"/>
            <ac:spMk id="4" creationId="{B335B318-17A7-27C0-85B0-8A918730DCD1}"/>
          </ac:spMkLst>
        </pc:spChg>
        <pc:spChg chg="mod">
          <ac:chgData name="Marc de Boer" userId="325e2e76-2c26-4066-b6ce-a2b246b05eb0" providerId="ADAL" clId="{312296FA-DD45-A84A-A0FB-03E2F54BA3CC}" dt="2025-04-21T21:44:39.602" v="1144" actId="790"/>
          <ac:spMkLst>
            <pc:docMk/>
            <pc:sldMk cId="1425785" sldId="298"/>
            <ac:spMk id="11" creationId="{00E69BCE-0FBF-CDB6-BBEE-251A08AD2790}"/>
          </ac:spMkLst>
        </pc:spChg>
        <pc:picChg chg="add mod">
          <ac:chgData name="Marc de Boer" userId="325e2e76-2c26-4066-b6ce-a2b246b05eb0" providerId="ADAL" clId="{312296FA-DD45-A84A-A0FB-03E2F54BA3CC}" dt="2025-04-21T21:44:15.113" v="1137"/>
          <ac:picMkLst>
            <pc:docMk/>
            <pc:sldMk cId="1425785" sldId="298"/>
            <ac:picMk id="5" creationId="{4746BF6D-05DC-EB84-6FC9-23CEA5E51126}"/>
          </ac:picMkLst>
        </pc:picChg>
        <pc:picChg chg="add mod">
          <ac:chgData name="Marc de Boer" userId="325e2e76-2c26-4066-b6ce-a2b246b05eb0" providerId="ADAL" clId="{312296FA-DD45-A84A-A0FB-03E2F54BA3CC}" dt="2025-04-21T21:44:34.514" v="1143"/>
          <ac:picMkLst>
            <pc:docMk/>
            <pc:sldMk cId="1425785" sldId="298"/>
            <ac:picMk id="6" creationId="{0742F3B7-71A4-49C0-D96F-C608BE266533}"/>
          </ac:picMkLst>
        </pc:picChg>
      </pc:sldChg>
      <pc:sldChg chg="modSp mod">
        <pc:chgData name="Marc de Boer" userId="325e2e76-2c26-4066-b6ce-a2b246b05eb0" providerId="ADAL" clId="{312296FA-DD45-A84A-A0FB-03E2F54BA3CC}" dt="2025-04-21T21:46:44.764" v="1214" actId="20577"/>
        <pc:sldMkLst>
          <pc:docMk/>
          <pc:sldMk cId="982998790" sldId="299"/>
        </pc:sldMkLst>
        <pc:spChg chg="mod">
          <ac:chgData name="Marc de Boer" userId="325e2e76-2c26-4066-b6ce-a2b246b05eb0" providerId="ADAL" clId="{312296FA-DD45-A84A-A0FB-03E2F54BA3CC}" dt="2025-04-21T21:44:50.649" v="1149" actId="790"/>
          <ac:spMkLst>
            <pc:docMk/>
            <pc:sldMk cId="982998790" sldId="299"/>
            <ac:spMk id="2" creationId="{4F91CE72-79BE-E2D1-1705-B1DAFA56F12C}"/>
          </ac:spMkLst>
        </pc:spChg>
        <pc:spChg chg="mod">
          <ac:chgData name="Marc de Boer" userId="325e2e76-2c26-4066-b6ce-a2b246b05eb0" providerId="ADAL" clId="{312296FA-DD45-A84A-A0FB-03E2F54BA3CC}" dt="2025-04-21T21:44:50.649" v="1149" actId="790"/>
          <ac:spMkLst>
            <pc:docMk/>
            <pc:sldMk cId="982998790" sldId="299"/>
            <ac:spMk id="4" creationId="{A70790D0-086A-18FD-CA99-138D336B63C5}"/>
          </ac:spMkLst>
        </pc:spChg>
        <pc:spChg chg="mod">
          <ac:chgData name="Marc de Boer" userId="325e2e76-2c26-4066-b6ce-a2b246b05eb0" providerId="ADAL" clId="{312296FA-DD45-A84A-A0FB-03E2F54BA3CC}" dt="2025-04-21T21:46:44.764" v="1214" actId="20577"/>
          <ac:spMkLst>
            <pc:docMk/>
            <pc:sldMk cId="982998790" sldId="299"/>
            <ac:spMk id="11" creationId="{BF2418EE-E5D0-1F95-9D12-28D854CE7FA4}"/>
          </ac:spMkLst>
        </pc:spChg>
      </pc:sldChg>
      <pc:sldChg chg="modSp mod modNotesTx">
        <pc:chgData name="Marc de Boer" userId="325e2e76-2c26-4066-b6ce-a2b246b05eb0" providerId="ADAL" clId="{312296FA-DD45-A84A-A0FB-03E2F54BA3CC}" dt="2025-04-22T06:00:14.463" v="2149" actId="20577"/>
        <pc:sldMkLst>
          <pc:docMk/>
          <pc:sldMk cId="4157704422" sldId="300"/>
        </pc:sldMkLst>
        <pc:spChg chg="mod">
          <ac:chgData name="Marc de Boer" userId="325e2e76-2c26-4066-b6ce-a2b246b05eb0" providerId="ADAL" clId="{312296FA-DD45-A84A-A0FB-03E2F54BA3CC}" dt="2025-04-21T21:45:00.047" v="1150" actId="790"/>
          <ac:spMkLst>
            <pc:docMk/>
            <pc:sldMk cId="4157704422" sldId="300"/>
            <ac:spMk id="2" creationId="{C700CD61-448E-5F8A-EBC5-D3201E76A50A}"/>
          </ac:spMkLst>
        </pc:spChg>
        <pc:spChg chg="mod">
          <ac:chgData name="Marc de Boer" userId="325e2e76-2c26-4066-b6ce-a2b246b05eb0" providerId="ADAL" clId="{312296FA-DD45-A84A-A0FB-03E2F54BA3CC}" dt="2025-04-21T21:45:00.047" v="1150" actId="790"/>
          <ac:spMkLst>
            <pc:docMk/>
            <pc:sldMk cId="4157704422" sldId="300"/>
            <ac:spMk id="4" creationId="{21B018A9-A732-AD50-14AC-C484F17CFF64}"/>
          </ac:spMkLst>
        </pc:spChg>
        <pc:spChg chg="mod">
          <ac:chgData name="Marc de Boer" userId="325e2e76-2c26-4066-b6ce-a2b246b05eb0" providerId="ADAL" clId="{312296FA-DD45-A84A-A0FB-03E2F54BA3CC}" dt="2025-04-22T06:00:14.463" v="2149" actId="20577"/>
          <ac:spMkLst>
            <pc:docMk/>
            <pc:sldMk cId="4157704422" sldId="300"/>
            <ac:spMk id="11" creationId="{F6EA6090-AD70-6841-CB55-7E34844D4FDF}"/>
          </ac:spMkLst>
        </pc:spChg>
      </pc:sldChg>
      <pc:sldChg chg="delSp modSp mod modNotesTx">
        <pc:chgData name="Marc de Boer" userId="325e2e76-2c26-4066-b6ce-a2b246b05eb0" providerId="ADAL" clId="{312296FA-DD45-A84A-A0FB-03E2F54BA3CC}" dt="2025-04-22T06:00:19.194" v="2150" actId="478"/>
        <pc:sldMkLst>
          <pc:docMk/>
          <pc:sldMk cId="49799838" sldId="301"/>
        </pc:sldMkLst>
        <pc:spChg chg="mod">
          <ac:chgData name="Marc de Boer" userId="325e2e76-2c26-4066-b6ce-a2b246b05eb0" providerId="ADAL" clId="{312296FA-DD45-A84A-A0FB-03E2F54BA3CC}" dt="2025-04-21T21:45:07.452" v="1151" actId="790"/>
          <ac:spMkLst>
            <pc:docMk/>
            <pc:sldMk cId="49799838" sldId="301"/>
            <ac:spMk id="2" creationId="{265FBA90-BAA5-E1BD-307C-849C878A2E94}"/>
          </ac:spMkLst>
        </pc:spChg>
        <pc:spChg chg="mod">
          <ac:chgData name="Marc de Boer" userId="325e2e76-2c26-4066-b6ce-a2b246b05eb0" providerId="ADAL" clId="{312296FA-DD45-A84A-A0FB-03E2F54BA3CC}" dt="2025-04-21T21:45:07.452" v="1151" actId="790"/>
          <ac:spMkLst>
            <pc:docMk/>
            <pc:sldMk cId="49799838" sldId="301"/>
            <ac:spMk id="4" creationId="{1DD5FA39-A0C6-AE9A-A6C5-C004B30E655E}"/>
          </ac:spMkLst>
        </pc:spChg>
        <pc:spChg chg="mod">
          <ac:chgData name="Marc de Boer" userId="325e2e76-2c26-4066-b6ce-a2b246b05eb0" providerId="ADAL" clId="{312296FA-DD45-A84A-A0FB-03E2F54BA3CC}" dt="2025-04-21T21:45:07.452" v="1151" actId="790"/>
          <ac:spMkLst>
            <pc:docMk/>
            <pc:sldMk cId="49799838" sldId="301"/>
            <ac:spMk id="11" creationId="{9F3783FE-9D7F-F763-80E2-9366134E061E}"/>
          </ac:spMkLst>
        </pc:spChg>
        <pc:picChg chg="del">
          <ac:chgData name="Marc de Boer" userId="325e2e76-2c26-4066-b6ce-a2b246b05eb0" providerId="ADAL" clId="{312296FA-DD45-A84A-A0FB-03E2F54BA3CC}" dt="2025-04-22T06:00:19.194" v="2150" actId="478"/>
          <ac:picMkLst>
            <pc:docMk/>
            <pc:sldMk cId="49799838" sldId="301"/>
            <ac:picMk id="8" creationId="{C71589AB-128C-6B3F-3021-88A59A1FB4A8}"/>
          </ac:picMkLst>
        </pc:picChg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3716454715" sldId="306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1985580869" sldId="308"/>
        </pc:sldMkLst>
      </pc:sldChg>
      <pc:sldChg chg="modSp mod modNotesTx">
        <pc:chgData name="Marc de Boer" userId="325e2e76-2c26-4066-b6ce-a2b246b05eb0" providerId="ADAL" clId="{312296FA-DD45-A84A-A0FB-03E2F54BA3CC}" dt="2025-04-22T06:00:57.652" v="2152" actId="790"/>
        <pc:sldMkLst>
          <pc:docMk/>
          <pc:sldMk cId="4252458183" sldId="310"/>
        </pc:sldMkLst>
        <pc:spChg chg="mod">
          <ac:chgData name="Marc de Boer" userId="325e2e76-2c26-4066-b6ce-a2b246b05eb0" providerId="ADAL" clId="{312296FA-DD45-A84A-A0FB-03E2F54BA3CC}" dt="2025-04-22T06:00:57.652" v="2152" actId="790"/>
          <ac:spMkLst>
            <pc:docMk/>
            <pc:sldMk cId="4252458183" sldId="310"/>
            <ac:spMk id="2" creationId="{61D6D04C-C7AD-B9B6-F8D2-90DE7A59064A}"/>
          </ac:spMkLst>
        </pc:spChg>
        <pc:spChg chg="mod">
          <ac:chgData name="Marc de Boer" userId="325e2e76-2c26-4066-b6ce-a2b246b05eb0" providerId="ADAL" clId="{312296FA-DD45-A84A-A0FB-03E2F54BA3CC}" dt="2025-04-22T06:00:57.652" v="2152" actId="790"/>
          <ac:spMkLst>
            <pc:docMk/>
            <pc:sldMk cId="4252458183" sldId="310"/>
            <ac:spMk id="4" creationId="{FC540B2E-2BB4-BF6F-4AAC-3AB56C9F7037}"/>
          </ac:spMkLst>
        </pc:spChg>
        <pc:spChg chg="mod">
          <ac:chgData name="Marc de Boer" userId="325e2e76-2c26-4066-b6ce-a2b246b05eb0" providerId="ADAL" clId="{312296FA-DD45-A84A-A0FB-03E2F54BA3CC}" dt="2025-04-22T06:00:57.652" v="2152" actId="790"/>
          <ac:spMkLst>
            <pc:docMk/>
            <pc:sldMk cId="4252458183" sldId="310"/>
            <ac:spMk id="11" creationId="{5016F4BC-79F1-BFA9-0117-E17D3B02EA50}"/>
          </ac:spMkLst>
        </pc:spChg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1328440352" sldId="312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1991031067" sldId="313"/>
        </pc:sldMkLst>
      </pc:sldChg>
      <pc:sldChg chg="modSp mod">
        <pc:chgData name="Marc de Boer" userId="325e2e76-2c26-4066-b6ce-a2b246b05eb0" providerId="ADAL" clId="{312296FA-DD45-A84A-A0FB-03E2F54BA3CC}" dt="2025-04-21T21:48:53.078" v="1317" actId="20577"/>
        <pc:sldMkLst>
          <pc:docMk/>
          <pc:sldMk cId="3047274147" sldId="314"/>
        </pc:sldMkLst>
        <pc:spChg chg="mod">
          <ac:chgData name="Marc de Boer" userId="325e2e76-2c26-4066-b6ce-a2b246b05eb0" providerId="ADAL" clId="{312296FA-DD45-A84A-A0FB-03E2F54BA3CC}" dt="2025-04-21T21:48:53.078" v="1317" actId="20577"/>
          <ac:spMkLst>
            <pc:docMk/>
            <pc:sldMk cId="3047274147" sldId="314"/>
            <ac:spMk id="4" creationId="{06FF770C-6106-C010-A3A5-B6E5FE540298}"/>
          </ac:spMkLst>
        </pc:spChg>
      </pc:sldChg>
      <pc:sldChg chg="del mod modShow">
        <pc:chgData name="Marc de Boer" userId="325e2e76-2c26-4066-b6ce-a2b246b05eb0" providerId="ADAL" clId="{312296FA-DD45-A84A-A0FB-03E2F54BA3CC}" dt="2025-04-21T21:31:42.679" v="851" actId="2696"/>
        <pc:sldMkLst>
          <pc:docMk/>
          <pc:sldMk cId="4174570969" sldId="316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1692146263" sldId="317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666879506" sldId="318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876854686" sldId="319"/>
        </pc:sldMkLst>
      </pc:sldChg>
      <pc:sldChg chg="modSp mod">
        <pc:chgData name="Marc de Boer" userId="325e2e76-2c26-4066-b6ce-a2b246b05eb0" providerId="ADAL" clId="{312296FA-DD45-A84A-A0FB-03E2F54BA3CC}" dt="2025-04-21T21:45:18.347" v="1160" actId="20577"/>
        <pc:sldMkLst>
          <pc:docMk/>
          <pc:sldMk cId="798545174" sldId="320"/>
        </pc:sldMkLst>
        <pc:spChg chg="mod">
          <ac:chgData name="Marc de Boer" userId="325e2e76-2c26-4066-b6ce-a2b246b05eb0" providerId="ADAL" clId="{312296FA-DD45-A84A-A0FB-03E2F54BA3CC}" dt="2025-04-21T21:33:59.816" v="859" actId="20577"/>
          <ac:spMkLst>
            <pc:docMk/>
            <pc:sldMk cId="798545174" sldId="320"/>
            <ac:spMk id="4" creationId="{2CF04ABB-71C5-D89C-363E-6214D928CB3D}"/>
          </ac:spMkLst>
        </pc:spChg>
        <pc:spChg chg="mod">
          <ac:chgData name="Marc de Boer" userId="325e2e76-2c26-4066-b6ce-a2b246b05eb0" providerId="ADAL" clId="{312296FA-DD45-A84A-A0FB-03E2F54BA3CC}" dt="2025-04-21T21:45:18.347" v="1160" actId="20577"/>
          <ac:spMkLst>
            <pc:docMk/>
            <pc:sldMk cId="798545174" sldId="320"/>
            <ac:spMk id="5" creationId="{0113EC41-6981-3C80-B5A4-94B8CCE4684F}"/>
          </ac:spMkLst>
        </pc:spChg>
      </pc:sldChg>
      <pc:sldChg chg="modSp mod ord modNotesTx">
        <pc:chgData name="Marc de Boer" userId="325e2e76-2c26-4066-b6ce-a2b246b05eb0" providerId="ADAL" clId="{312296FA-DD45-A84A-A0FB-03E2F54BA3CC}" dt="2025-04-21T22:10:51.487" v="2133" actId="20577"/>
        <pc:sldMkLst>
          <pc:docMk/>
          <pc:sldMk cId="2586085754" sldId="321"/>
        </pc:sldMkLst>
        <pc:spChg chg="mod">
          <ac:chgData name="Marc de Boer" userId="325e2e76-2c26-4066-b6ce-a2b246b05eb0" providerId="ADAL" clId="{312296FA-DD45-A84A-A0FB-03E2F54BA3CC}" dt="2025-04-21T21:47:12.490" v="1215" actId="790"/>
          <ac:spMkLst>
            <pc:docMk/>
            <pc:sldMk cId="2586085754" sldId="321"/>
            <ac:spMk id="2" creationId="{C453CEDB-2ADD-584D-8054-1B973E8FCAA1}"/>
          </ac:spMkLst>
        </pc:spChg>
        <pc:spChg chg="mod">
          <ac:chgData name="Marc de Boer" userId="325e2e76-2c26-4066-b6ce-a2b246b05eb0" providerId="ADAL" clId="{312296FA-DD45-A84A-A0FB-03E2F54BA3CC}" dt="2025-04-21T21:47:12.490" v="1215" actId="790"/>
          <ac:spMkLst>
            <pc:docMk/>
            <pc:sldMk cId="2586085754" sldId="321"/>
            <ac:spMk id="5" creationId="{4A6E8C89-A853-C3D9-8833-ACE4B71DB214}"/>
          </ac:spMkLst>
        </pc:spChg>
        <pc:spChg chg="mod">
          <ac:chgData name="Marc de Boer" userId="325e2e76-2c26-4066-b6ce-a2b246b05eb0" providerId="ADAL" clId="{312296FA-DD45-A84A-A0FB-03E2F54BA3CC}" dt="2025-04-21T21:47:12.490" v="1215" actId="790"/>
          <ac:spMkLst>
            <pc:docMk/>
            <pc:sldMk cId="2586085754" sldId="321"/>
            <ac:spMk id="6" creationId="{67BA3137-6B09-5730-6667-CD99EA5EFC88}"/>
          </ac:spMkLst>
        </pc:spChg>
        <pc:spChg chg="mod">
          <ac:chgData name="Marc de Boer" userId="325e2e76-2c26-4066-b6ce-a2b246b05eb0" providerId="ADAL" clId="{312296FA-DD45-A84A-A0FB-03E2F54BA3CC}" dt="2025-04-21T21:47:12.490" v="1215" actId="790"/>
          <ac:spMkLst>
            <pc:docMk/>
            <pc:sldMk cId="2586085754" sldId="321"/>
            <ac:spMk id="8" creationId="{0689E370-1389-AA14-FEDE-8D78365C9175}"/>
          </ac:spMkLst>
        </pc:spChg>
        <pc:spChg chg="mod">
          <ac:chgData name="Marc de Boer" userId="325e2e76-2c26-4066-b6ce-a2b246b05eb0" providerId="ADAL" clId="{312296FA-DD45-A84A-A0FB-03E2F54BA3CC}" dt="2025-04-21T21:47:12.490" v="1215" actId="790"/>
          <ac:spMkLst>
            <pc:docMk/>
            <pc:sldMk cId="2586085754" sldId="321"/>
            <ac:spMk id="16" creationId="{D5681111-1C96-1743-E0D5-3A02D41E55B0}"/>
          </ac:spMkLst>
        </pc:spChg>
        <pc:spChg chg="mod">
          <ac:chgData name="Marc de Boer" userId="325e2e76-2c26-4066-b6ce-a2b246b05eb0" providerId="ADAL" clId="{312296FA-DD45-A84A-A0FB-03E2F54BA3CC}" dt="2025-04-21T21:47:12.490" v="1215" actId="790"/>
          <ac:spMkLst>
            <pc:docMk/>
            <pc:sldMk cId="2586085754" sldId="321"/>
            <ac:spMk id="18" creationId="{BF5E5B25-EE71-1F95-EC22-52554848B49B}"/>
          </ac:spMkLst>
        </pc:spChg>
      </pc:sldChg>
      <pc:sldChg chg="del">
        <pc:chgData name="Marc de Boer" userId="325e2e76-2c26-4066-b6ce-a2b246b05eb0" providerId="ADAL" clId="{312296FA-DD45-A84A-A0FB-03E2F54BA3CC}" dt="2025-04-21T21:33:42.511" v="858" actId="2696"/>
        <pc:sldMkLst>
          <pc:docMk/>
          <pc:sldMk cId="2996754854" sldId="322"/>
        </pc:sldMkLst>
      </pc:sldChg>
      <pc:sldChg chg="del">
        <pc:chgData name="Marc de Boer" userId="325e2e76-2c26-4066-b6ce-a2b246b05eb0" providerId="ADAL" clId="{312296FA-DD45-A84A-A0FB-03E2F54BA3CC}" dt="2025-04-21T21:32:40.335" v="855" actId="2696"/>
        <pc:sldMkLst>
          <pc:docMk/>
          <pc:sldMk cId="1957957586" sldId="323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4044348657" sldId="324"/>
        </pc:sldMkLst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746291342" sldId="325"/>
        </pc:sldMkLst>
      </pc:sldChg>
      <pc:sldChg chg="modSp mod modNotesTx">
        <pc:chgData name="Marc de Boer" userId="325e2e76-2c26-4066-b6ce-a2b246b05eb0" providerId="ADAL" clId="{312296FA-DD45-A84A-A0FB-03E2F54BA3CC}" dt="2025-04-21T22:10:43.480" v="2131" actId="20577"/>
        <pc:sldMkLst>
          <pc:docMk/>
          <pc:sldMk cId="3527525984" sldId="326"/>
        </pc:sldMkLst>
        <pc:spChg chg="mod">
          <ac:chgData name="Marc de Boer" userId="325e2e76-2c26-4066-b6ce-a2b246b05eb0" providerId="ADAL" clId="{312296FA-DD45-A84A-A0FB-03E2F54BA3CC}" dt="2025-04-21T21:45:53.213" v="1165" actId="20577"/>
          <ac:spMkLst>
            <pc:docMk/>
            <pc:sldMk cId="3527525984" sldId="326"/>
            <ac:spMk id="2" creationId="{51452F68-399C-2E94-3CF2-1B2C6688CBA7}"/>
          </ac:spMkLst>
        </pc:spChg>
        <pc:spChg chg="mod">
          <ac:chgData name="Marc de Boer" userId="325e2e76-2c26-4066-b6ce-a2b246b05eb0" providerId="ADAL" clId="{312296FA-DD45-A84A-A0FB-03E2F54BA3CC}" dt="2025-04-21T21:42:47.363" v="1127" actId="790"/>
          <ac:spMkLst>
            <pc:docMk/>
            <pc:sldMk cId="3527525984" sldId="326"/>
            <ac:spMk id="3" creationId="{2F7145EA-8E77-18DF-6D77-B1EE981758A3}"/>
          </ac:spMkLst>
        </pc:spChg>
        <pc:spChg chg="mod">
          <ac:chgData name="Marc de Boer" userId="325e2e76-2c26-4066-b6ce-a2b246b05eb0" providerId="ADAL" clId="{312296FA-DD45-A84A-A0FB-03E2F54BA3CC}" dt="2025-04-21T21:42:47.363" v="1127" actId="790"/>
          <ac:spMkLst>
            <pc:docMk/>
            <pc:sldMk cId="3527525984" sldId="326"/>
            <ac:spMk id="6" creationId="{0223F5AA-BC13-EF02-1299-26840E780BE2}"/>
          </ac:spMkLst>
        </pc:spChg>
        <pc:spChg chg="mod">
          <ac:chgData name="Marc de Boer" userId="325e2e76-2c26-4066-b6ce-a2b246b05eb0" providerId="ADAL" clId="{312296FA-DD45-A84A-A0FB-03E2F54BA3CC}" dt="2025-04-21T21:42:47.363" v="1127" actId="790"/>
          <ac:spMkLst>
            <pc:docMk/>
            <pc:sldMk cId="3527525984" sldId="326"/>
            <ac:spMk id="7" creationId="{B2A5C893-5E7E-9823-2FEA-440A4EDE0B84}"/>
          </ac:spMkLst>
        </pc:spChg>
      </pc:sldChg>
      <pc:sldChg chg="delSp modSp mod modNotesTx">
        <pc:chgData name="Marc de Boer" userId="325e2e76-2c26-4066-b6ce-a2b246b05eb0" providerId="ADAL" clId="{312296FA-DD45-A84A-A0FB-03E2F54BA3CC}" dt="2025-04-22T06:13:52.944" v="2530" actId="21"/>
        <pc:sldMkLst>
          <pc:docMk/>
          <pc:sldMk cId="2080047112" sldId="327"/>
        </pc:sldMkLst>
        <pc:spChg chg="mod">
          <ac:chgData name="Marc de Boer" userId="325e2e76-2c26-4066-b6ce-a2b246b05eb0" providerId="ADAL" clId="{312296FA-DD45-A84A-A0FB-03E2F54BA3CC}" dt="2025-04-21T21:45:49.729" v="1163" actId="20577"/>
          <ac:spMkLst>
            <pc:docMk/>
            <pc:sldMk cId="2080047112" sldId="327"/>
            <ac:spMk id="2" creationId="{DB536F98-F545-0B10-8873-B0959E9080A7}"/>
          </ac:spMkLst>
        </pc:spChg>
        <pc:spChg chg="del">
          <ac:chgData name="Marc de Boer" userId="325e2e76-2c26-4066-b6ce-a2b246b05eb0" providerId="ADAL" clId="{312296FA-DD45-A84A-A0FB-03E2F54BA3CC}" dt="2025-04-21T21:35:10.948" v="868" actId="478"/>
          <ac:spMkLst>
            <pc:docMk/>
            <pc:sldMk cId="2080047112" sldId="327"/>
            <ac:spMk id="10" creationId="{CE48827A-7897-CD34-41C2-97955B12142C}"/>
          </ac:spMkLst>
        </pc:spChg>
        <pc:spChg chg="del">
          <ac:chgData name="Marc de Boer" userId="325e2e76-2c26-4066-b6ce-a2b246b05eb0" providerId="ADAL" clId="{312296FA-DD45-A84A-A0FB-03E2F54BA3CC}" dt="2025-04-21T21:35:13.037" v="869" actId="478"/>
          <ac:spMkLst>
            <pc:docMk/>
            <pc:sldMk cId="2080047112" sldId="327"/>
            <ac:spMk id="11" creationId="{5B2A956A-7876-DAF7-7655-1E7AD211B068}"/>
          </ac:spMkLst>
        </pc:spChg>
        <pc:spChg chg="mod">
          <ac:chgData name="Marc de Boer" userId="325e2e76-2c26-4066-b6ce-a2b246b05eb0" providerId="ADAL" clId="{312296FA-DD45-A84A-A0FB-03E2F54BA3CC}" dt="2025-04-22T06:13:52.944" v="2530" actId="21"/>
          <ac:spMkLst>
            <pc:docMk/>
            <pc:sldMk cId="2080047112" sldId="327"/>
            <ac:spMk id="12" creationId="{5475A7DB-4D3C-D8B7-7780-76739F56CF88}"/>
          </ac:spMkLst>
        </pc:spChg>
        <pc:spChg chg="mod">
          <ac:chgData name="Marc de Boer" userId="325e2e76-2c26-4066-b6ce-a2b246b05eb0" providerId="ADAL" clId="{312296FA-DD45-A84A-A0FB-03E2F54BA3CC}" dt="2025-04-21T21:42:55.370" v="1128" actId="790"/>
          <ac:spMkLst>
            <pc:docMk/>
            <pc:sldMk cId="2080047112" sldId="327"/>
            <ac:spMk id="13" creationId="{6DB8D0EE-DCF4-B05F-6462-D45E9A72E6BD}"/>
          </ac:spMkLst>
        </pc:spChg>
        <pc:spChg chg="mod">
          <ac:chgData name="Marc de Boer" userId="325e2e76-2c26-4066-b6ce-a2b246b05eb0" providerId="ADAL" clId="{312296FA-DD45-A84A-A0FB-03E2F54BA3CC}" dt="2025-04-21T21:42:55.370" v="1128" actId="790"/>
          <ac:spMkLst>
            <pc:docMk/>
            <pc:sldMk cId="2080047112" sldId="327"/>
            <ac:spMk id="14" creationId="{DCFFEBDC-390C-97C7-4687-624FF9D5581D}"/>
          </ac:spMkLst>
        </pc:spChg>
      </pc:sldChg>
      <pc:sldChg chg="del mod modShow">
        <pc:chgData name="Marc de Boer" userId="325e2e76-2c26-4066-b6ce-a2b246b05eb0" providerId="ADAL" clId="{312296FA-DD45-A84A-A0FB-03E2F54BA3CC}" dt="2025-04-21T21:31:25.982" v="849" actId="2696"/>
        <pc:sldMkLst>
          <pc:docMk/>
          <pc:sldMk cId="666424562" sldId="328"/>
        </pc:sldMkLst>
      </pc:sldChg>
      <pc:sldChg chg="del">
        <pc:chgData name="Marc de Boer" userId="325e2e76-2c26-4066-b6ce-a2b246b05eb0" providerId="ADAL" clId="{312296FA-DD45-A84A-A0FB-03E2F54BA3CC}" dt="2025-04-21T21:33:33.311" v="857" actId="2696"/>
        <pc:sldMkLst>
          <pc:docMk/>
          <pc:sldMk cId="932941276" sldId="329"/>
        </pc:sldMkLst>
      </pc:sldChg>
      <pc:sldChg chg="addSp delSp modSp add mod">
        <pc:chgData name="Marc de Boer" userId="325e2e76-2c26-4066-b6ce-a2b246b05eb0" providerId="ADAL" clId="{312296FA-DD45-A84A-A0FB-03E2F54BA3CC}" dt="2025-04-21T21:43:30.363" v="1132" actId="790"/>
        <pc:sldMkLst>
          <pc:docMk/>
          <pc:sldMk cId="2162147132" sldId="330"/>
        </pc:sldMkLst>
        <pc:spChg chg="mod">
          <ac:chgData name="Marc de Boer" userId="325e2e76-2c26-4066-b6ce-a2b246b05eb0" providerId="ADAL" clId="{312296FA-DD45-A84A-A0FB-03E2F54BA3CC}" dt="2025-04-21T21:43:30.363" v="1132" actId="790"/>
          <ac:spMkLst>
            <pc:docMk/>
            <pc:sldMk cId="2162147132" sldId="330"/>
            <ac:spMk id="2" creationId="{B44B8B85-B656-3F58-73A3-C1C128626129}"/>
          </ac:spMkLst>
        </pc:spChg>
        <pc:spChg chg="del mod">
          <ac:chgData name="Marc de Boer" userId="325e2e76-2c26-4066-b6ce-a2b246b05eb0" providerId="ADAL" clId="{312296FA-DD45-A84A-A0FB-03E2F54BA3CC}" dt="2025-04-21T21:08:56.211" v="113"/>
          <ac:spMkLst>
            <pc:docMk/>
            <pc:sldMk cId="2162147132" sldId="330"/>
            <ac:spMk id="3" creationId="{6DAD9319-6B99-AEF3-2E4B-2149ABB29635}"/>
          </ac:spMkLst>
        </pc:spChg>
        <pc:spChg chg="add del mod">
          <ac:chgData name="Marc de Boer" userId="325e2e76-2c26-4066-b6ce-a2b246b05eb0" providerId="ADAL" clId="{312296FA-DD45-A84A-A0FB-03E2F54BA3CC}" dt="2025-04-21T21:09:50.867" v="118" actId="478"/>
          <ac:spMkLst>
            <pc:docMk/>
            <pc:sldMk cId="2162147132" sldId="330"/>
            <ac:spMk id="7" creationId="{1821D6BE-7395-48AD-1169-1D15B0943B25}"/>
          </ac:spMkLst>
        </pc:spChg>
        <pc:picChg chg="add del mod">
          <ac:chgData name="Marc de Boer" userId="325e2e76-2c26-4066-b6ce-a2b246b05eb0" providerId="ADAL" clId="{312296FA-DD45-A84A-A0FB-03E2F54BA3CC}" dt="2025-04-21T21:09:52.137" v="119" actId="478"/>
          <ac:picMkLst>
            <pc:docMk/>
            <pc:sldMk cId="2162147132" sldId="330"/>
            <ac:picMk id="4" creationId="{8B518632-AEB6-5962-DC82-4E6959ECE5CD}"/>
          </ac:picMkLst>
        </pc:picChg>
        <pc:picChg chg="add del mod">
          <ac:chgData name="Marc de Boer" userId="325e2e76-2c26-4066-b6ce-a2b246b05eb0" providerId="ADAL" clId="{312296FA-DD45-A84A-A0FB-03E2F54BA3CC}" dt="2025-04-21T21:09:39.622" v="116" actId="478"/>
          <ac:picMkLst>
            <pc:docMk/>
            <pc:sldMk cId="2162147132" sldId="330"/>
            <ac:picMk id="5" creationId="{05B673E4-A332-8A6C-745E-78004F95CCBD}"/>
          </ac:picMkLst>
        </pc:picChg>
        <pc:picChg chg="add mod">
          <ac:chgData name="Marc de Boer" userId="325e2e76-2c26-4066-b6ce-a2b246b05eb0" providerId="ADAL" clId="{312296FA-DD45-A84A-A0FB-03E2F54BA3CC}" dt="2025-04-21T21:10:09.964" v="123" actId="1076"/>
          <ac:picMkLst>
            <pc:docMk/>
            <pc:sldMk cId="2162147132" sldId="330"/>
            <ac:picMk id="8" creationId="{FEB18286-AF5D-4F0C-1DA7-D6E27DD64F31}"/>
          </ac:picMkLst>
        </pc:picChg>
      </pc:sldChg>
      <pc:sldChg chg="modSp add mod">
        <pc:chgData name="Marc de Boer" userId="325e2e76-2c26-4066-b6ce-a2b246b05eb0" providerId="ADAL" clId="{312296FA-DD45-A84A-A0FB-03E2F54BA3CC}" dt="2025-04-21T21:43:22.749" v="1131" actId="790"/>
        <pc:sldMkLst>
          <pc:docMk/>
          <pc:sldMk cId="2195116933" sldId="331"/>
        </pc:sldMkLst>
        <pc:spChg chg="mod">
          <ac:chgData name="Marc de Boer" userId="325e2e76-2c26-4066-b6ce-a2b246b05eb0" providerId="ADAL" clId="{312296FA-DD45-A84A-A0FB-03E2F54BA3CC}" dt="2025-04-21T21:43:22.749" v="1131" actId="790"/>
          <ac:spMkLst>
            <pc:docMk/>
            <pc:sldMk cId="2195116933" sldId="331"/>
            <ac:spMk id="2" creationId="{978E9B34-AD15-705F-E6CE-6011628AC158}"/>
          </ac:spMkLst>
        </pc:spChg>
        <pc:spChg chg="mod">
          <ac:chgData name="Marc de Boer" userId="325e2e76-2c26-4066-b6ce-a2b246b05eb0" providerId="ADAL" clId="{312296FA-DD45-A84A-A0FB-03E2F54BA3CC}" dt="2025-04-21T21:43:22.749" v="1131" actId="790"/>
          <ac:spMkLst>
            <pc:docMk/>
            <pc:sldMk cId="2195116933" sldId="331"/>
            <ac:spMk id="3" creationId="{A5507DFF-22DB-EF3A-038B-DDFAA215EDC6}"/>
          </ac:spMkLst>
        </pc:spChg>
      </pc:sldChg>
      <pc:sldChg chg="add del">
        <pc:chgData name="Marc de Boer" userId="325e2e76-2c26-4066-b6ce-a2b246b05eb0" providerId="ADAL" clId="{312296FA-DD45-A84A-A0FB-03E2F54BA3CC}" dt="2025-04-21T21:33:33.311" v="857" actId="2696"/>
        <pc:sldMkLst>
          <pc:docMk/>
          <pc:sldMk cId="1320418999" sldId="332"/>
        </pc:sldMkLst>
      </pc:sldChg>
      <pc:sldChg chg="delSp modSp add mod ord modNotesTx">
        <pc:chgData name="Marc de Boer" userId="325e2e76-2c26-4066-b6ce-a2b246b05eb0" providerId="ADAL" clId="{312296FA-DD45-A84A-A0FB-03E2F54BA3CC}" dt="2025-04-21T22:10:47.422" v="2132" actId="20577"/>
        <pc:sldMkLst>
          <pc:docMk/>
          <pc:sldMk cId="3095040783" sldId="332"/>
        </pc:sldMkLst>
        <pc:spChg chg="mod">
          <ac:chgData name="Marc de Boer" userId="325e2e76-2c26-4066-b6ce-a2b246b05eb0" providerId="ADAL" clId="{312296FA-DD45-A84A-A0FB-03E2F54BA3CC}" dt="2025-04-21T21:45:57.624" v="1168" actId="20577"/>
          <ac:spMkLst>
            <pc:docMk/>
            <pc:sldMk cId="3095040783" sldId="332"/>
            <ac:spMk id="2" creationId="{46ED5540-690C-7239-ABD9-9679982BD533}"/>
          </ac:spMkLst>
        </pc:spChg>
        <pc:spChg chg="del">
          <ac:chgData name="Marc de Boer" userId="325e2e76-2c26-4066-b6ce-a2b246b05eb0" providerId="ADAL" clId="{312296FA-DD45-A84A-A0FB-03E2F54BA3CC}" dt="2025-04-21T21:37:19.047" v="947" actId="478"/>
          <ac:spMkLst>
            <pc:docMk/>
            <pc:sldMk cId="3095040783" sldId="332"/>
            <ac:spMk id="10" creationId="{91D99715-C57E-B84F-8787-B06C1C12C6D9}"/>
          </ac:spMkLst>
        </pc:spChg>
        <pc:spChg chg="del">
          <ac:chgData name="Marc de Boer" userId="325e2e76-2c26-4066-b6ce-a2b246b05eb0" providerId="ADAL" clId="{312296FA-DD45-A84A-A0FB-03E2F54BA3CC}" dt="2025-04-21T21:37:17.804" v="946" actId="478"/>
          <ac:spMkLst>
            <pc:docMk/>
            <pc:sldMk cId="3095040783" sldId="332"/>
            <ac:spMk id="11" creationId="{422DED4D-2323-111E-5377-38B5E789EFDB}"/>
          </ac:spMkLst>
        </pc:spChg>
        <pc:spChg chg="mod">
          <ac:chgData name="Marc de Boer" userId="325e2e76-2c26-4066-b6ce-a2b246b05eb0" providerId="ADAL" clId="{312296FA-DD45-A84A-A0FB-03E2F54BA3CC}" dt="2025-04-21T21:42:33.410" v="1126" actId="20577"/>
          <ac:spMkLst>
            <pc:docMk/>
            <pc:sldMk cId="3095040783" sldId="332"/>
            <ac:spMk id="12" creationId="{2BE9D441-6FC4-1BD9-2196-5ED3D2CA5D4A}"/>
          </ac:spMkLst>
        </pc:spChg>
        <pc:spChg chg="mod">
          <ac:chgData name="Marc de Boer" userId="325e2e76-2c26-4066-b6ce-a2b246b05eb0" providerId="ADAL" clId="{312296FA-DD45-A84A-A0FB-03E2F54BA3CC}" dt="2025-04-21T21:42:31.062" v="1125" actId="790"/>
          <ac:spMkLst>
            <pc:docMk/>
            <pc:sldMk cId="3095040783" sldId="332"/>
            <ac:spMk id="13" creationId="{80C208A8-EEE9-CF15-E466-543DB709E75A}"/>
          </ac:spMkLst>
        </pc:spChg>
        <pc:spChg chg="mod">
          <ac:chgData name="Marc de Boer" userId="325e2e76-2c26-4066-b6ce-a2b246b05eb0" providerId="ADAL" clId="{312296FA-DD45-A84A-A0FB-03E2F54BA3CC}" dt="2025-04-21T21:42:31.062" v="1125" actId="790"/>
          <ac:spMkLst>
            <pc:docMk/>
            <pc:sldMk cId="3095040783" sldId="332"/>
            <ac:spMk id="14" creationId="{D0D9BDCE-E16C-7254-4203-4914E60B7ABB}"/>
          </ac:spMkLst>
        </pc:spChg>
      </pc:sldChg>
      <pc:sldChg chg="delSp modSp add mod modNotesTx">
        <pc:chgData name="Marc de Boer" userId="325e2e76-2c26-4066-b6ce-a2b246b05eb0" providerId="ADAL" clId="{312296FA-DD45-A84A-A0FB-03E2F54BA3CC}" dt="2025-04-21T22:10:55.056" v="2134" actId="20577"/>
        <pc:sldMkLst>
          <pc:docMk/>
          <pc:sldMk cId="3489451557" sldId="333"/>
        </pc:sldMkLst>
        <pc:spChg chg="mod">
          <ac:chgData name="Marc de Boer" userId="325e2e76-2c26-4066-b6ce-a2b246b05eb0" providerId="ADAL" clId="{312296FA-DD45-A84A-A0FB-03E2F54BA3CC}" dt="2025-04-21T21:46:19.913" v="1203" actId="20577"/>
          <ac:spMkLst>
            <pc:docMk/>
            <pc:sldMk cId="3489451557" sldId="333"/>
            <ac:spMk id="2" creationId="{558C2880-87A5-0E2B-C146-9ACEF74A50E7}"/>
          </ac:spMkLst>
        </pc:spChg>
        <pc:spChg chg="mod">
          <ac:chgData name="Marc de Boer" userId="325e2e76-2c26-4066-b6ce-a2b246b05eb0" providerId="ADAL" clId="{312296FA-DD45-A84A-A0FB-03E2F54BA3CC}" dt="2025-04-21T21:42:05.025" v="1123" actId="790"/>
          <ac:spMkLst>
            <pc:docMk/>
            <pc:sldMk cId="3489451557" sldId="333"/>
            <ac:spMk id="10" creationId="{D48D1BE0-D317-2616-55F5-7A20AD777909}"/>
          </ac:spMkLst>
        </pc:spChg>
        <pc:spChg chg="mod">
          <ac:chgData name="Marc de Boer" userId="325e2e76-2c26-4066-b6ce-a2b246b05eb0" providerId="ADAL" clId="{312296FA-DD45-A84A-A0FB-03E2F54BA3CC}" dt="2025-04-21T21:42:05.025" v="1123" actId="790"/>
          <ac:spMkLst>
            <pc:docMk/>
            <pc:sldMk cId="3489451557" sldId="333"/>
            <ac:spMk id="11" creationId="{3BAC5675-78A4-B6A3-5193-C7054071B393}"/>
          </ac:spMkLst>
        </pc:spChg>
        <pc:spChg chg="mod">
          <ac:chgData name="Marc de Boer" userId="325e2e76-2c26-4066-b6ce-a2b246b05eb0" providerId="ADAL" clId="{312296FA-DD45-A84A-A0FB-03E2F54BA3CC}" dt="2025-04-21T21:42:05.025" v="1123" actId="790"/>
          <ac:spMkLst>
            <pc:docMk/>
            <pc:sldMk cId="3489451557" sldId="333"/>
            <ac:spMk id="12" creationId="{A9F52D4C-497A-EDB5-9E17-04C5FAAD57E2}"/>
          </ac:spMkLst>
        </pc:spChg>
        <pc:spChg chg="del">
          <ac:chgData name="Marc de Boer" userId="325e2e76-2c26-4066-b6ce-a2b246b05eb0" providerId="ADAL" clId="{312296FA-DD45-A84A-A0FB-03E2F54BA3CC}" dt="2025-04-21T21:38:17.933" v="961" actId="478"/>
          <ac:spMkLst>
            <pc:docMk/>
            <pc:sldMk cId="3489451557" sldId="333"/>
            <ac:spMk id="13" creationId="{91103957-29B7-0E29-7325-CDDE3D123ECF}"/>
          </ac:spMkLst>
        </pc:spChg>
        <pc:spChg chg="del">
          <ac:chgData name="Marc de Boer" userId="325e2e76-2c26-4066-b6ce-a2b246b05eb0" providerId="ADAL" clId="{312296FA-DD45-A84A-A0FB-03E2F54BA3CC}" dt="2025-04-21T21:38:16.693" v="960" actId="478"/>
          <ac:spMkLst>
            <pc:docMk/>
            <pc:sldMk cId="3489451557" sldId="333"/>
            <ac:spMk id="14" creationId="{57055EBA-EAD8-B354-A4C0-FAC28476984A}"/>
          </ac:spMkLst>
        </pc:spChg>
      </pc:sldChg>
      <pc:sldChg chg="modSp add mod">
        <pc:chgData name="Marc de Boer" userId="325e2e76-2c26-4066-b6ce-a2b246b05eb0" providerId="ADAL" clId="{312296FA-DD45-A84A-A0FB-03E2F54BA3CC}" dt="2025-04-21T21:56:57.080" v="1774" actId="20577"/>
        <pc:sldMkLst>
          <pc:docMk/>
          <pc:sldMk cId="1087092980" sldId="334"/>
        </pc:sldMkLst>
        <pc:spChg chg="mod">
          <ac:chgData name="Marc de Boer" userId="325e2e76-2c26-4066-b6ce-a2b246b05eb0" providerId="ADAL" clId="{312296FA-DD45-A84A-A0FB-03E2F54BA3CC}" dt="2025-04-21T21:47:31.794" v="1225" actId="20577"/>
          <ac:spMkLst>
            <pc:docMk/>
            <pc:sldMk cId="1087092980" sldId="334"/>
            <ac:spMk id="2" creationId="{99D60A9F-A409-CCF5-C3E1-DE019BD5FA25}"/>
          </ac:spMkLst>
        </pc:spChg>
        <pc:spChg chg="mod">
          <ac:chgData name="Marc de Boer" userId="325e2e76-2c26-4066-b6ce-a2b246b05eb0" providerId="ADAL" clId="{312296FA-DD45-A84A-A0FB-03E2F54BA3CC}" dt="2025-04-21T21:48:03.470" v="1276" actId="1076"/>
          <ac:spMkLst>
            <pc:docMk/>
            <pc:sldMk cId="1087092980" sldId="334"/>
            <ac:spMk id="10" creationId="{4CD4545D-99DE-61D3-68C2-658DC9196B8E}"/>
          </ac:spMkLst>
        </pc:spChg>
        <pc:spChg chg="mod">
          <ac:chgData name="Marc de Boer" userId="325e2e76-2c26-4066-b6ce-a2b246b05eb0" providerId="ADAL" clId="{312296FA-DD45-A84A-A0FB-03E2F54BA3CC}" dt="2025-04-21T21:48:06.725" v="1277" actId="1076"/>
          <ac:spMkLst>
            <pc:docMk/>
            <pc:sldMk cId="1087092980" sldId="334"/>
            <ac:spMk id="11" creationId="{5F51F69A-F5C3-E4F3-BAD0-692C40A886CE}"/>
          </ac:spMkLst>
        </pc:spChg>
        <pc:spChg chg="mod">
          <ac:chgData name="Marc de Boer" userId="325e2e76-2c26-4066-b6ce-a2b246b05eb0" providerId="ADAL" clId="{312296FA-DD45-A84A-A0FB-03E2F54BA3CC}" dt="2025-04-21T21:56:57.080" v="1774" actId="20577"/>
          <ac:spMkLst>
            <pc:docMk/>
            <pc:sldMk cId="1087092980" sldId="334"/>
            <ac:spMk id="12" creationId="{52127FC2-1394-75C9-4CBD-8564ACCA806E}"/>
          </ac:spMkLst>
        </pc:spChg>
      </pc:sldChg>
      <pc:sldChg chg="addSp delSp modSp add mod ord modNotesTx">
        <pc:chgData name="Marc de Boer" userId="325e2e76-2c26-4066-b6ce-a2b246b05eb0" providerId="ADAL" clId="{312296FA-DD45-A84A-A0FB-03E2F54BA3CC}" dt="2025-04-21T22:10:58.271" v="2135" actId="20577"/>
        <pc:sldMkLst>
          <pc:docMk/>
          <pc:sldMk cId="3539769286" sldId="335"/>
        </pc:sldMkLst>
        <pc:spChg chg="mod">
          <ac:chgData name="Marc de Boer" userId="325e2e76-2c26-4066-b6ce-a2b246b05eb0" providerId="ADAL" clId="{312296FA-DD45-A84A-A0FB-03E2F54BA3CC}" dt="2025-04-21T21:56:02.975" v="1737" actId="20577"/>
          <ac:spMkLst>
            <pc:docMk/>
            <pc:sldMk cId="3539769286" sldId="335"/>
            <ac:spMk id="2" creationId="{A24321AC-F92B-5C35-0892-6B98F4AB8DDD}"/>
          </ac:spMkLst>
        </pc:spChg>
        <pc:spChg chg="add del mod">
          <ac:chgData name="Marc de Boer" userId="325e2e76-2c26-4066-b6ce-a2b246b05eb0" providerId="ADAL" clId="{312296FA-DD45-A84A-A0FB-03E2F54BA3CC}" dt="2025-04-21T21:56:16.046" v="1739" actId="478"/>
          <ac:spMkLst>
            <pc:docMk/>
            <pc:sldMk cId="3539769286" sldId="335"/>
            <ac:spMk id="4" creationId="{665DD307-E680-38D1-E166-3FE3AD97D297}"/>
          </ac:spMkLst>
        </pc:spChg>
        <pc:spChg chg="mod">
          <ac:chgData name="Marc de Boer" userId="325e2e76-2c26-4066-b6ce-a2b246b05eb0" providerId="ADAL" clId="{312296FA-DD45-A84A-A0FB-03E2F54BA3CC}" dt="2025-04-21T21:56:29.409" v="1742" actId="14100"/>
          <ac:spMkLst>
            <pc:docMk/>
            <pc:sldMk cId="3539769286" sldId="335"/>
            <ac:spMk id="10" creationId="{AB357B56-6BB3-8A62-789A-9E376E142A23}"/>
          </ac:spMkLst>
        </pc:spChg>
        <pc:spChg chg="mod">
          <ac:chgData name="Marc de Boer" userId="325e2e76-2c26-4066-b6ce-a2b246b05eb0" providerId="ADAL" clId="{312296FA-DD45-A84A-A0FB-03E2F54BA3CC}" dt="2025-04-21T21:56:31.476" v="1743" actId="1076"/>
          <ac:spMkLst>
            <pc:docMk/>
            <pc:sldMk cId="3539769286" sldId="335"/>
            <ac:spMk id="11" creationId="{DD913067-25A8-2D67-6389-CF7F43798912}"/>
          </ac:spMkLst>
        </pc:spChg>
        <pc:spChg chg="del mod">
          <ac:chgData name="Marc de Boer" userId="325e2e76-2c26-4066-b6ce-a2b246b05eb0" providerId="ADAL" clId="{312296FA-DD45-A84A-A0FB-03E2F54BA3CC}" dt="2025-04-21T21:56:04.673" v="1738" actId="478"/>
          <ac:spMkLst>
            <pc:docMk/>
            <pc:sldMk cId="3539769286" sldId="335"/>
            <ac:spMk id="12" creationId="{1C945545-A0DD-2357-F0D4-2A33BF2ECF70}"/>
          </ac:spMkLst>
        </pc:spChg>
      </pc:sldChg>
      <pc:sldChg chg="modSp add mod ord">
        <pc:chgData name="Marc de Boer" userId="325e2e76-2c26-4066-b6ce-a2b246b05eb0" providerId="ADAL" clId="{312296FA-DD45-A84A-A0FB-03E2F54BA3CC}" dt="2025-04-21T21:49:52.279" v="1333" actId="20577"/>
        <pc:sldMkLst>
          <pc:docMk/>
          <pc:sldMk cId="3171523766" sldId="336"/>
        </pc:sldMkLst>
        <pc:spChg chg="mod">
          <ac:chgData name="Marc de Boer" userId="325e2e76-2c26-4066-b6ce-a2b246b05eb0" providerId="ADAL" clId="{312296FA-DD45-A84A-A0FB-03E2F54BA3CC}" dt="2025-04-21T21:49:47.436" v="1332" actId="20577"/>
          <ac:spMkLst>
            <pc:docMk/>
            <pc:sldMk cId="3171523766" sldId="336"/>
            <ac:spMk id="4" creationId="{71865BB3-B94A-B3CD-68C5-212E0E222C7D}"/>
          </ac:spMkLst>
        </pc:spChg>
        <pc:spChg chg="mod">
          <ac:chgData name="Marc de Boer" userId="325e2e76-2c26-4066-b6ce-a2b246b05eb0" providerId="ADAL" clId="{312296FA-DD45-A84A-A0FB-03E2F54BA3CC}" dt="2025-04-21T21:49:52.279" v="1333" actId="20577"/>
          <ac:spMkLst>
            <pc:docMk/>
            <pc:sldMk cId="3171523766" sldId="336"/>
            <ac:spMk id="5" creationId="{59A00517-4FD1-659F-6BB3-C426B1289AAC}"/>
          </ac:spMkLst>
        </pc:spChg>
      </pc:sldChg>
      <pc:sldChg chg="addSp delSp modSp add mod modAnim modNotesTx">
        <pc:chgData name="Marc de Boer" userId="325e2e76-2c26-4066-b6ce-a2b246b05eb0" providerId="ADAL" clId="{312296FA-DD45-A84A-A0FB-03E2F54BA3CC}" dt="2025-04-22T10:27:55.304" v="2643" actId="27636"/>
        <pc:sldMkLst>
          <pc:docMk/>
          <pc:sldMk cId="816281898" sldId="337"/>
        </pc:sldMkLst>
        <pc:spChg chg="mod">
          <ac:chgData name="Marc de Boer" userId="325e2e76-2c26-4066-b6ce-a2b246b05eb0" providerId="ADAL" clId="{312296FA-DD45-A84A-A0FB-03E2F54BA3CC}" dt="2025-04-21T21:50:14.612" v="1339" actId="20577"/>
          <ac:spMkLst>
            <pc:docMk/>
            <pc:sldMk cId="816281898" sldId="337"/>
            <ac:spMk id="2" creationId="{0828004C-09B5-E3B7-73DD-533A5F641344}"/>
          </ac:spMkLst>
        </pc:spChg>
        <pc:spChg chg="add mod">
          <ac:chgData name="Marc de Boer" userId="325e2e76-2c26-4066-b6ce-a2b246b05eb0" providerId="ADAL" clId="{312296FA-DD45-A84A-A0FB-03E2F54BA3CC}" dt="2025-04-22T10:27:55.304" v="2643" actId="27636"/>
          <ac:spMkLst>
            <pc:docMk/>
            <pc:sldMk cId="816281898" sldId="337"/>
            <ac:spMk id="3" creationId="{D3D58C40-B638-EF20-1FCF-BD618994A3BD}"/>
          </ac:spMkLst>
        </pc:spChg>
        <pc:spChg chg="add mod">
          <ac:chgData name="Marc de Boer" userId="325e2e76-2c26-4066-b6ce-a2b246b05eb0" providerId="ADAL" clId="{312296FA-DD45-A84A-A0FB-03E2F54BA3CC}" dt="2025-04-22T10:27:33.205" v="2633" actId="20577"/>
          <ac:spMkLst>
            <pc:docMk/>
            <pc:sldMk cId="816281898" sldId="337"/>
            <ac:spMk id="4" creationId="{65B8EA00-298F-4DB8-1719-3DC5CC596F3A}"/>
          </ac:spMkLst>
        </pc:spChg>
        <pc:spChg chg="add mod">
          <ac:chgData name="Marc de Boer" userId="325e2e76-2c26-4066-b6ce-a2b246b05eb0" providerId="ADAL" clId="{312296FA-DD45-A84A-A0FB-03E2F54BA3CC}" dt="2025-04-21T21:54:36.827" v="1643" actId="1036"/>
          <ac:spMkLst>
            <pc:docMk/>
            <pc:sldMk cId="816281898" sldId="337"/>
            <ac:spMk id="5" creationId="{A1F14146-0157-5A29-C30D-C5DE24B33F3C}"/>
          </ac:spMkLst>
        </pc:spChg>
        <pc:spChg chg="add mod">
          <ac:chgData name="Marc de Boer" userId="325e2e76-2c26-4066-b6ce-a2b246b05eb0" providerId="ADAL" clId="{312296FA-DD45-A84A-A0FB-03E2F54BA3CC}" dt="2025-04-21T22:01:23.337" v="1824" actId="20577"/>
          <ac:spMkLst>
            <pc:docMk/>
            <pc:sldMk cId="816281898" sldId="337"/>
            <ac:spMk id="7" creationId="{09BF8E9C-A398-30AD-7053-C16B4E2F408E}"/>
          </ac:spMkLst>
        </pc:spChg>
        <pc:spChg chg="add mod">
          <ac:chgData name="Marc de Boer" userId="325e2e76-2c26-4066-b6ce-a2b246b05eb0" providerId="ADAL" clId="{312296FA-DD45-A84A-A0FB-03E2F54BA3CC}" dt="2025-04-22T10:27:50.041" v="2641" actId="20577"/>
          <ac:spMkLst>
            <pc:docMk/>
            <pc:sldMk cId="816281898" sldId="337"/>
            <ac:spMk id="8" creationId="{E56E1FF5-0C9C-0D45-78F8-D891D089D613}"/>
          </ac:spMkLst>
        </pc:spChg>
        <pc:spChg chg="add mod">
          <ac:chgData name="Marc de Boer" userId="325e2e76-2c26-4066-b6ce-a2b246b05eb0" providerId="ADAL" clId="{312296FA-DD45-A84A-A0FB-03E2F54BA3CC}" dt="2025-04-22T10:27:46.542" v="2638" actId="20577"/>
          <ac:spMkLst>
            <pc:docMk/>
            <pc:sldMk cId="816281898" sldId="337"/>
            <ac:spMk id="9" creationId="{F1735D58-BBAE-E5B7-C83E-A7D9C80E6D37}"/>
          </ac:spMkLst>
        </pc:spChg>
        <pc:spChg chg="mod">
          <ac:chgData name="Marc de Boer" userId="325e2e76-2c26-4066-b6ce-a2b246b05eb0" providerId="ADAL" clId="{312296FA-DD45-A84A-A0FB-03E2F54BA3CC}" dt="2025-04-21T22:06:00.790" v="2039" actId="1038"/>
          <ac:spMkLst>
            <pc:docMk/>
            <pc:sldMk cId="816281898" sldId="337"/>
            <ac:spMk id="10" creationId="{EDD4C37E-23C2-0FC7-DC1E-951F3BC6EB62}"/>
          </ac:spMkLst>
        </pc:spChg>
        <pc:spChg chg="del mod">
          <ac:chgData name="Marc de Boer" userId="325e2e76-2c26-4066-b6ce-a2b246b05eb0" providerId="ADAL" clId="{312296FA-DD45-A84A-A0FB-03E2F54BA3CC}" dt="2025-04-21T21:57:18.905" v="1775" actId="478"/>
          <ac:spMkLst>
            <pc:docMk/>
            <pc:sldMk cId="816281898" sldId="337"/>
            <ac:spMk id="11" creationId="{84CA7F18-8FA5-0794-AA22-03DE52539132}"/>
          </ac:spMkLst>
        </pc:spChg>
        <pc:spChg chg="mod">
          <ac:chgData name="Marc de Boer" userId="325e2e76-2c26-4066-b6ce-a2b246b05eb0" providerId="ADAL" clId="{312296FA-DD45-A84A-A0FB-03E2F54BA3CC}" dt="2025-04-21T22:05:52.909" v="2028" actId="313"/>
          <ac:spMkLst>
            <pc:docMk/>
            <pc:sldMk cId="816281898" sldId="337"/>
            <ac:spMk id="12" creationId="{02535A6C-7A89-1652-B010-ABF48B484DDA}"/>
          </ac:spMkLst>
        </pc:spChg>
        <pc:spChg chg="add mod">
          <ac:chgData name="Marc de Boer" userId="325e2e76-2c26-4066-b6ce-a2b246b05eb0" providerId="ADAL" clId="{312296FA-DD45-A84A-A0FB-03E2F54BA3CC}" dt="2025-04-21T22:06:00.790" v="2039" actId="1038"/>
          <ac:spMkLst>
            <pc:docMk/>
            <pc:sldMk cId="816281898" sldId="337"/>
            <ac:spMk id="13" creationId="{DBB8BFD9-484B-44DD-E8A3-548326E8FD1C}"/>
          </ac:spMkLst>
        </pc:spChg>
        <pc:spChg chg="add mod">
          <ac:chgData name="Marc de Boer" userId="325e2e76-2c26-4066-b6ce-a2b246b05eb0" providerId="ADAL" clId="{312296FA-DD45-A84A-A0FB-03E2F54BA3CC}" dt="2025-04-21T22:06:00.790" v="2039" actId="1038"/>
          <ac:spMkLst>
            <pc:docMk/>
            <pc:sldMk cId="816281898" sldId="337"/>
            <ac:spMk id="14" creationId="{C1716291-FD5D-03FC-FD61-161BA96400EE}"/>
          </ac:spMkLst>
        </pc:spChg>
        <pc:spChg chg="add mod">
          <ac:chgData name="Marc de Boer" userId="325e2e76-2c26-4066-b6ce-a2b246b05eb0" providerId="ADAL" clId="{312296FA-DD45-A84A-A0FB-03E2F54BA3CC}" dt="2025-04-21T22:06:00.790" v="2039" actId="1038"/>
          <ac:spMkLst>
            <pc:docMk/>
            <pc:sldMk cId="816281898" sldId="337"/>
            <ac:spMk id="15" creationId="{14F0CCB4-B546-938D-4508-3B30C412DB5C}"/>
          </ac:spMkLst>
        </pc:spChg>
        <pc:spChg chg="add mod">
          <ac:chgData name="Marc de Boer" userId="325e2e76-2c26-4066-b6ce-a2b246b05eb0" providerId="ADAL" clId="{312296FA-DD45-A84A-A0FB-03E2F54BA3CC}" dt="2025-04-21T22:06:00.790" v="2039" actId="1038"/>
          <ac:spMkLst>
            <pc:docMk/>
            <pc:sldMk cId="816281898" sldId="337"/>
            <ac:spMk id="16" creationId="{0747DA94-C648-D81B-97E4-64EE20609C65}"/>
          </ac:spMkLst>
        </pc:spChg>
        <pc:spChg chg="add del mod">
          <ac:chgData name="Marc de Boer" userId="325e2e76-2c26-4066-b6ce-a2b246b05eb0" providerId="ADAL" clId="{312296FA-DD45-A84A-A0FB-03E2F54BA3CC}" dt="2025-04-21T22:07:05.057" v="2078"/>
          <ac:spMkLst>
            <pc:docMk/>
            <pc:sldMk cId="816281898" sldId="337"/>
            <ac:spMk id="17" creationId="{7D724A16-B31F-42D9-83BE-9D34553A7C4B}"/>
          </ac:spMkLst>
        </pc:spChg>
        <pc:spChg chg="add del mod">
          <ac:chgData name="Marc de Boer" userId="325e2e76-2c26-4066-b6ce-a2b246b05eb0" providerId="ADAL" clId="{312296FA-DD45-A84A-A0FB-03E2F54BA3CC}" dt="2025-04-22T10:27:30.482" v="2632" actId="478"/>
          <ac:spMkLst>
            <pc:docMk/>
            <pc:sldMk cId="816281898" sldId="337"/>
            <ac:spMk id="18" creationId="{7B8718AF-F5A8-52EE-CA37-9AEF4494AB54}"/>
          </ac:spMkLst>
        </pc:spChg>
        <pc:picChg chg="mod">
          <ac:chgData name="Marc de Boer" userId="325e2e76-2c26-4066-b6ce-a2b246b05eb0" providerId="ADAL" clId="{312296FA-DD45-A84A-A0FB-03E2F54BA3CC}" dt="2025-04-21T22:06:00.790" v="2039" actId="1038"/>
          <ac:picMkLst>
            <pc:docMk/>
            <pc:sldMk cId="816281898" sldId="337"/>
            <ac:picMk id="6" creationId="{040BD045-0F81-2A80-8A77-2BDA273CD751}"/>
          </ac:picMkLst>
        </pc:picChg>
      </pc:sldChg>
      <pc:sldChg chg="addSp delSp modSp add mod delAnim modAnim modNotesTx">
        <pc:chgData name="Marc de Boer" userId="325e2e76-2c26-4066-b6ce-a2b246b05eb0" providerId="ADAL" clId="{312296FA-DD45-A84A-A0FB-03E2F54BA3CC}" dt="2025-04-22T06:04:02.653" v="2189" actId="20577"/>
        <pc:sldMkLst>
          <pc:docMk/>
          <pc:sldMk cId="2745620496" sldId="338"/>
        </pc:sldMkLst>
        <pc:spChg chg="mod">
          <ac:chgData name="Marc de Boer" userId="325e2e76-2c26-4066-b6ce-a2b246b05eb0" providerId="ADAL" clId="{312296FA-DD45-A84A-A0FB-03E2F54BA3CC}" dt="2025-04-21T22:02:38.629" v="1833" actId="20577"/>
          <ac:spMkLst>
            <pc:docMk/>
            <pc:sldMk cId="2745620496" sldId="338"/>
            <ac:spMk id="2" creationId="{AA4567E1-7181-46B2-7489-A52C0103746B}"/>
          </ac:spMkLst>
        </pc:spChg>
        <pc:spChg chg="del">
          <ac:chgData name="Marc de Boer" userId="325e2e76-2c26-4066-b6ce-a2b246b05eb0" providerId="ADAL" clId="{312296FA-DD45-A84A-A0FB-03E2F54BA3CC}" dt="2025-04-21T22:03:03.155" v="1836" actId="478"/>
          <ac:spMkLst>
            <pc:docMk/>
            <pc:sldMk cId="2745620496" sldId="338"/>
            <ac:spMk id="3" creationId="{FF5AE838-B3E2-3F42-38B0-8B88FC56CEAD}"/>
          </ac:spMkLst>
        </pc:spChg>
        <pc:spChg chg="del">
          <ac:chgData name="Marc de Boer" userId="325e2e76-2c26-4066-b6ce-a2b246b05eb0" providerId="ADAL" clId="{312296FA-DD45-A84A-A0FB-03E2F54BA3CC}" dt="2025-04-21T22:03:03.155" v="1836" actId="478"/>
          <ac:spMkLst>
            <pc:docMk/>
            <pc:sldMk cId="2745620496" sldId="338"/>
            <ac:spMk id="4" creationId="{A7FC16CD-27F0-CD9F-796E-DF1CE79D1E2A}"/>
          </ac:spMkLst>
        </pc:spChg>
        <pc:spChg chg="del">
          <ac:chgData name="Marc de Boer" userId="325e2e76-2c26-4066-b6ce-a2b246b05eb0" providerId="ADAL" clId="{312296FA-DD45-A84A-A0FB-03E2F54BA3CC}" dt="2025-04-21T22:03:03.155" v="1836" actId="478"/>
          <ac:spMkLst>
            <pc:docMk/>
            <pc:sldMk cId="2745620496" sldId="338"/>
            <ac:spMk id="5" creationId="{605515E1-6935-40B8-76F3-1E850A0FF946}"/>
          </ac:spMkLst>
        </pc:spChg>
        <pc:spChg chg="del">
          <ac:chgData name="Marc de Boer" userId="325e2e76-2c26-4066-b6ce-a2b246b05eb0" providerId="ADAL" clId="{312296FA-DD45-A84A-A0FB-03E2F54BA3CC}" dt="2025-04-21T22:03:04.994" v="1837" actId="478"/>
          <ac:spMkLst>
            <pc:docMk/>
            <pc:sldMk cId="2745620496" sldId="338"/>
            <ac:spMk id="7" creationId="{0C993CC8-AC22-025E-70EB-2877CB2E93CB}"/>
          </ac:spMkLst>
        </pc:spChg>
        <pc:spChg chg="del">
          <ac:chgData name="Marc de Boer" userId="325e2e76-2c26-4066-b6ce-a2b246b05eb0" providerId="ADAL" clId="{312296FA-DD45-A84A-A0FB-03E2F54BA3CC}" dt="2025-04-21T22:03:03.155" v="1836" actId="478"/>
          <ac:spMkLst>
            <pc:docMk/>
            <pc:sldMk cId="2745620496" sldId="338"/>
            <ac:spMk id="8" creationId="{27E86116-2995-DE9C-2708-167E3CEF9499}"/>
          </ac:spMkLst>
        </pc:spChg>
        <pc:spChg chg="del">
          <ac:chgData name="Marc de Boer" userId="325e2e76-2c26-4066-b6ce-a2b246b05eb0" providerId="ADAL" clId="{312296FA-DD45-A84A-A0FB-03E2F54BA3CC}" dt="2025-04-21T22:03:03.155" v="1836" actId="478"/>
          <ac:spMkLst>
            <pc:docMk/>
            <pc:sldMk cId="2745620496" sldId="338"/>
            <ac:spMk id="9" creationId="{02BE4ADB-3F85-1249-A551-521C68A8EDF5}"/>
          </ac:spMkLst>
        </pc:spChg>
        <pc:spChg chg="del">
          <ac:chgData name="Marc de Boer" userId="325e2e76-2c26-4066-b6ce-a2b246b05eb0" providerId="ADAL" clId="{312296FA-DD45-A84A-A0FB-03E2F54BA3CC}" dt="2025-04-21T22:02:45.189" v="1834" actId="478"/>
          <ac:spMkLst>
            <pc:docMk/>
            <pc:sldMk cId="2745620496" sldId="338"/>
            <ac:spMk id="10" creationId="{9EA37249-3D87-6C00-2659-4F0BBA4CBBFC}"/>
          </ac:spMkLst>
        </pc:spChg>
        <pc:spChg chg="add del mod">
          <ac:chgData name="Marc de Boer" userId="325e2e76-2c26-4066-b6ce-a2b246b05eb0" providerId="ADAL" clId="{312296FA-DD45-A84A-A0FB-03E2F54BA3CC}" dt="2025-04-21T22:05:06.902" v="1971"/>
          <ac:spMkLst>
            <pc:docMk/>
            <pc:sldMk cId="2745620496" sldId="338"/>
            <ac:spMk id="11" creationId="{8091BA88-3338-01B1-32F9-BD5D662B2507}"/>
          </ac:spMkLst>
        </pc:spChg>
        <pc:spChg chg="mod">
          <ac:chgData name="Marc de Boer" userId="325e2e76-2c26-4066-b6ce-a2b246b05eb0" providerId="ADAL" clId="{312296FA-DD45-A84A-A0FB-03E2F54BA3CC}" dt="2025-04-22T06:04:02.653" v="2189" actId="20577"/>
          <ac:spMkLst>
            <pc:docMk/>
            <pc:sldMk cId="2745620496" sldId="338"/>
            <ac:spMk id="12" creationId="{81B0396C-7409-CC20-7092-626420F18BDC}"/>
          </ac:spMkLst>
        </pc:spChg>
        <pc:spChg chg="del">
          <ac:chgData name="Marc de Boer" userId="325e2e76-2c26-4066-b6ce-a2b246b05eb0" providerId="ADAL" clId="{312296FA-DD45-A84A-A0FB-03E2F54BA3CC}" dt="2025-04-21T22:02:45.189" v="1834" actId="478"/>
          <ac:spMkLst>
            <pc:docMk/>
            <pc:sldMk cId="2745620496" sldId="338"/>
            <ac:spMk id="13" creationId="{397AF7AE-9D81-8D6C-EFC0-352666672824}"/>
          </ac:spMkLst>
        </pc:spChg>
        <pc:spChg chg="del">
          <ac:chgData name="Marc de Boer" userId="325e2e76-2c26-4066-b6ce-a2b246b05eb0" providerId="ADAL" clId="{312296FA-DD45-A84A-A0FB-03E2F54BA3CC}" dt="2025-04-21T22:02:45.189" v="1834" actId="478"/>
          <ac:spMkLst>
            <pc:docMk/>
            <pc:sldMk cId="2745620496" sldId="338"/>
            <ac:spMk id="14" creationId="{3CFAC2BE-B668-00C4-0813-09792CABCC0A}"/>
          </ac:spMkLst>
        </pc:spChg>
        <pc:spChg chg="del">
          <ac:chgData name="Marc de Boer" userId="325e2e76-2c26-4066-b6ce-a2b246b05eb0" providerId="ADAL" clId="{312296FA-DD45-A84A-A0FB-03E2F54BA3CC}" dt="2025-04-21T22:02:45.189" v="1834" actId="478"/>
          <ac:spMkLst>
            <pc:docMk/>
            <pc:sldMk cId="2745620496" sldId="338"/>
            <ac:spMk id="15" creationId="{DB1D085D-DFEE-D586-2A79-E00C148B2F60}"/>
          </ac:spMkLst>
        </pc:spChg>
        <pc:spChg chg="del">
          <ac:chgData name="Marc de Boer" userId="325e2e76-2c26-4066-b6ce-a2b246b05eb0" providerId="ADAL" clId="{312296FA-DD45-A84A-A0FB-03E2F54BA3CC}" dt="2025-04-21T22:02:45.189" v="1834" actId="478"/>
          <ac:spMkLst>
            <pc:docMk/>
            <pc:sldMk cId="2745620496" sldId="338"/>
            <ac:spMk id="16" creationId="{3179E81E-F471-5340-37B1-07CFEBDD52BB}"/>
          </ac:spMkLst>
        </pc:spChg>
        <pc:picChg chg="del">
          <ac:chgData name="Marc de Boer" userId="325e2e76-2c26-4066-b6ce-a2b246b05eb0" providerId="ADAL" clId="{312296FA-DD45-A84A-A0FB-03E2F54BA3CC}" dt="2025-04-21T22:02:45.189" v="1834" actId="478"/>
          <ac:picMkLst>
            <pc:docMk/>
            <pc:sldMk cId="2745620496" sldId="338"/>
            <ac:picMk id="6" creationId="{D49F06BB-A373-6999-CB8E-07ACB506945F}"/>
          </ac:picMkLst>
        </pc:picChg>
      </pc:sldChg>
      <pc:sldChg chg="addSp delSp modSp add mod">
        <pc:chgData name="Marc de Boer" userId="325e2e76-2c26-4066-b6ce-a2b246b05eb0" providerId="ADAL" clId="{312296FA-DD45-A84A-A0FB-03E2F54BA3CC}" dt="2025-04-22T06:15:03.188" v="2594"/>
        <pc:sldMkLst>
          <pc:docMk/>
          <pc:sldMk cId="33144388" sldId="339"/>
        </pc:sldMkLst>
        <pc:spChg chg="mod">
          <ac:chgData name="Marc de Boer" userId="325e2e76-2c26-4066-b6ce-a2b246b05eb0" providerId="ADAL" clId="{312296FA-DD45-A84A-A0FB-03E2F54BA3CC}" dt="2025-04-22T06:05:06.128" v="2199" actId="20577"/>
          <ac:spMkLst>
            <pc:docMk/>
            <pc:sldMk cId="33144388" sldId="339"/>
            <ac:spMk id="2" creationId="{6396ACD9-E0C7-25A7-708A-53B48FB638FC}"/>
          </ac:spMkLst>
        </pc:spChg>
        <pc:spChg chg="add del mod">
          <ac:chgData name="Marc de Boer" userId="325e2e76-2c26-4066-b6ce-a2b246b05eb0" providerId="ADAL" clId="{312296FA-DD45-A84A-A0FB-03E2F54BA3CC}" dt="2025-04-22T06:15:03.188" v="2594"/>
          <ac:spMkLst>
            <pc:docMk/>
            <pc:sldMk cId="33144388" sldId="339"/>
            <ac:spMk id="3" creationId="{98EBF245-C239-7762-88E0-D8E012D45A6D}"/>
          </ac:spMkLst>
        </pc:spChg>
        <pc:spChg chg="add mod">
          <ac:chgData name="Marc de Boer" userId="325e2e76-2c26-4066-b6ce-a2b246b05eb0" providerId="ADAL" clId="{312296FA-DD45-A84A-A0FB-03E2F54BA3CC}" dt="2025-04-22T06:14:54.035" v="2592" actId="20577"/>
          <ac:spMkLst>
            <pc:docMk/>
            <pc:sldMk cId="33144388" sldId="339"/>
            <ac:spMk id="4" creationId="{7F5861E6-583A-E8CD-CA31-38BCB36F2BD9}"/>
          </ac:spMkLst>
        </pc:spChg>
        <pc:spChg chg="add del mod">
          <ac:chgData name="Marc de Boer" userId="325e2e76-2c26-4066-b6ce-a2b246b05eb0" providerId="ADAL" clId="{312296FA-DD45-A84A-A0FB-03E2F54BA3CC}" dt="2025-04-22T06:13:48.344" v="2529"/>
          <ac:spMkLst>
            <pc:docMk/>
            <pc:sldMk cId="33144388" sldId="339"/>
            <ac:spMk id="5" creationId="{E58E72C6-0797-F9D7-C05C-36B72823BFBB}"/>
          </ac:spMkLst>
        </pc:spChg>
        <pc:spChg chg="del">
          <ac:chgData name="Marc de Boer" userId="325e2e76-2c26-4066-b6ce-a2b246b05eb0" providerId="ADAL" clId="{312296FA-DD45-A84A-A0FB-03E2F54BA3CC}" dt="2025-04-22T06:05:14.109" v="2202" actId="478"/>
          <ac:spMkLst>
            <pc:docMk/>
            <pc:sldMk cId="33144388" sldId="339"/>
            <ac:spMk id="10" creationId="{21B6B4F5-B1F0-36A4-DB55-9663699BC9E0}"/>
          </ac:spMkLst>
        </pc:spChg>
        <pc:spChg chg="del">
          <ac:chgData name="Marc de Boer" userId="325e2e76-2c26-4066-b6ce-a2b246b05eb0" providerId="ADAL" clId="{312296FA-DD45-A84A-A0FB-03E2F54BA3CC}" dt="2025-04-22T06:05:13.189" v="2201" actId="478"/>
          <ac:spMkLst>
            <pc:docMk/>
            <pc:sldMk cId="33144388" sldId="339"/>
            <ac:spMk id="11" creationId="{0C8A99F6-CFB9-C997-E841-4C2E1F2266B9}"/>
          </ac:spMkLst>
        </pc:spChg>
        <pc:picChg chg="del">
          <ac:chgData name="Marc de Boer" userId="325e2e76-2c26-4066-b6ce-a2b246b05eb0" providerId="ADAL" clId="{312296FA-DD45-A84A-A0FB-03E2F54BA3CC}" dt="2025-04-22T06:05:11.085" v="2200" actId="478"/>
          <ac:picMkLst>
            <pc:docMk/>
            <pc:sldMk cId="33144388" sldId="339"/>
            <ac:picMk id="6" creationId="{B9BC8623-D298-AA93-CA6C-E884BCE26B3C}"/>
          </ac:picMkLst>
        </pc:picChg>
      </pc:sldChg>
      <pc:sldChg chg="addSp modSp add mod">
        <pc:chgData name="Marc de Boer" userId="325e2e76-2c26-4066-b6ce-a2b246b05eb0" providerId="ADAL" clId="{312296FA-DD45-A84A-A0FB-03E2F54BA3CC}" dt="2025-04-22T06:08:02.045" v="2209" actId="1076"/>
        <pc:sldMkLst>
          <pc:docMk/>
          <pc:sldMk cId="3646356997" sldId="340"/>
        </pc:sldMkLst>
        <pc:picChg chg="add mod">
          <ac:chgData name="Marc de Boer" userId="325e2e76-2c26-4066-b6ce-a2b246b05eb0" providerId="ADAL" clId="{312296FA-DD45-A84A-A0FB-03E2F54BA3CC}" dt="2025-04-22T06:08:02.045" v="2209" actId="1076"/>
          <ac:picMkLst>
            <pc:docMk/>
            <pc:sldMk cId="3646356997" sldId="340"/>
            <ac:picMk id="3" creationId="{90C49A9E-7656-C95A-0F75-7EAE4ECFFE3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528949EA-EE02-887A-8C6B-3473EC4869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7D8B179-C56C-A78D-6435-1A4407057A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0DC13-A57A-5A4A-ABAE-37CFB22F1FF1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E9FD811-F744-7526-66F8-D7723BBB38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E8F686C-4517-B671-6754-A403DE1912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F4495-DA97-364F-9561-3020DD9C97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55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BB16A-D929-554D-8D35-A358C3C5D94F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818A3-B556-7F4E-9CD5-E84A676666F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59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4547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96AA-CD37-43A5-FFD6-CE1A8501A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E0F09E0-6131-34B7-D57E-056BB88468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BA27CDA-B65F-9C1F-7C71-0636435EA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C55C59-9568-0A62-1A90-73301A89E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659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D32D9-7B1E-F629-D483-13DF2E2C5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3253E38-3DEF-3F8F-7374-C0003EB8FA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B4CFAA1-A649-6173-6F74-C7CEE220E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5F7F7E-080D-8623-2A2B-D7622904C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1718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7C88F-097B-8ADC-EA39-903FAEC6B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FD7CF30-9B63-C0D2-3EE5-BD631FBED3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4D40859-EF06-5FAC-23FD-648035A70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4ABA794-0B26-7B3C-069F-F7F086474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0438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CF92B-3291-8A53-5804-A3D8191F9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25FC8E0-2338-8DEE-3C7A-924116712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9D8EB1B-02D6-D940-3F55-186E3D1D3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4ED3B9-0F11-1376-B37E-CFE3D8041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1580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39F73-655E-407D-2DDC-DB3D17EEA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62FD637-2C68-CC10-1FF5-1030998451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C0FE057-963E-76B1-40B0-2826A4832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1AAB128-6F42-8F16-1122-F6F4C8283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0552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C2D72-E2AD-0B5A-62BD-96FEED12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64CB8B3-FC58-1916-EABB-DF493BDB08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1097727-A9E3-9538-F802-E59862CFD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2B074A-395D-967A-2218-7EBEEB6AE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4899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83AA1-22A6-26EF-FFEF-25C9F97A5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9813901-88EC-CE8E-0CD7-9BB897044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EF78695-8961-2639-D9B9-47B3A7362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1E7F694-4938-37BD-7915-A4790C660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7252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6D9C4-05B0-2F38-4AD3-AFF58081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2A745A8-75A9-EB3B-B78B-E26E7B9BC8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C0D1A65-8BB3-A8DC-E179-E64CC4DAF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E4BC79D-1933-FAC5-AAA6-BD8067087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894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0BCC5-414E-DC52-2751-C6D56DC0C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2ECC979-5596-05E3-1999-00F1FE3D16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61A2312-95FF-0231-D0EA-D593047A6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E19158-4E73-25C7-A61A-6E6310F15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6081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1A079-9776-2F62-C169-AA67A42B7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1F0246E-6812-5CF7-6849-F3BB7DF88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3B9CA02-0F57-949F-0FE4-642727FE1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0C3FBE7-27AF-F263-0209-E8744C2FA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03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31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152CE-A578-7A23-A8B1-AAB808E94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7567F6E-157B-B536-62C2-C154AEB59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6878D2B-3475-894E-F76B-9760D54ADD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Zie </a:t>
            </a:r>
            <a:r>
              <a:rPr lang="nl-NL" err="1"/>
              <a:t>hidden</a:t>
            </a:r>
            <a:r>
              <a:rPr lang="nl-NL"/>
              <a:t> slide 6</a:t>
            </a:r>
            <a:br>
              <a:rPr lang="nl-NL"/>
            </a:br>
            <a:r>
              <a:rPr lang="nl-NL"/>
              <a:t>PEP hoort bij EAM, maar zit in de praktijk in de applicatie….. Zit ’ernaast’ naast de applicatie…. Vandaar </a:t>
            </a:r>
            <a:r>
              <a:rPr lang="nl-NL" err="1"/>
              <a:t>gradient</a:t>
            </a:r>
            <a:r>
              <a:rPr lang="nl-NL"/>
              <a:t>….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C3CCCA8-F577-F882-CEE4-6C3908D69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8374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177F2-E33F-90FF-9B32-40A3326F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1B1E397-4DB2-E095-9DBE-01ECCA29C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B805555-7A63-9602-81ED-2F4EDFA32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BF8ACEC-D7BC-A633-7818-AF025B7BB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8396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8BA00-C2FE-D2DD-5958-B5D45EAE2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1B23D39-9500-D63D-37E2-78B308B6D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9BA15D9-0AD5-35AF-C9D2-9E28057EF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B975A3-1F8B-1BD9-1FB1-90EFFE505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0998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AD930-7BB1-EE4D-CB7D-6EC6F5C4A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725C889-D4B9-2ED6-29AB-D46F7E06D4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613D8AF-7054-C7EC-08E0-A143BA35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446127-324F-D367-BE7D-750237CA1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59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97B8C-B8C7-8E9A-62E9-02A0A8026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75299F2-5C06-0284-003A-7F5B58052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B6435313-9701-524D-9071-F82E18A0F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D271C1-12EB-7CB4-E462-0FDABFFAB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3268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454BE-799B-BB78-D5E9-149150695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5F85E42-1882-E5B0-1E00-B19350A49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A4F392D-A100-C276-C80C-FB159DD73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E219DED-0B53-A664-4905-506175BDA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77577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C55CA-F2FC-A62B-4E18-73D839372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4E42A42-20A2-0574-1FB0-B505F4617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D98FF833-FB8A-340C-8ADB-2A01D54C7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7F9560-4785-44FE-F872-8CDC4FD4D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9324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D89CA-464C-B914-5BB4-5B0225C23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15F9103-53B5-5271-21E6-7AA0D2E4E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AA7D4177-D558-322E-9F70-963B5C4FC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AF7981C-9398-F262-9B95-04EDB300F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3253A-7EC4-EAEB-97D6-0A7E8E1B5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06A58B8-E424-F355-018F-2F9FD2663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3DB0520-9C05-B9BC-6C47-15FC613AC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C2C308D-7FF0-0BDE-4A92-CD28881F3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690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D1ACA-884E-5939-56A6-0F67A717E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ACB8F9B6-8EAF-8B06-4948-E357C18A2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42272E3-598E-3B7C-4D93-52DE2555D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78EF43-5EAD-9810-51D3-2743C133D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6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877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4B214-C3AB-6362-FEB1-E47841AFB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0C50985-A4E8-31F6-A5FA-3F3204A04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424733E-BF0C-B717-EF64-ED3E29319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5530396-3D6D-4032-122A-7859D7470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885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07A0D-EE73-B2F6-88D6-6E6FE03A2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629F610-687D-2052-5C38-98D74CA4C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27BFAF8-0B94-A31E-F1EA-8A12F0143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CD36E4-4F95-FFCF-6EAA-2176D3A14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20638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A8ED3-31E0-14AD-773C-F80AEFEE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0687670-01F3-F2DA-A184-79580C3A5D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35BC32C-6201-DAD7-8413-DD4ADEF8D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499630-F854-7C99-4EF2-2F8EC5F2D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9818A3-B556-7F4E-9CD5-E84A676666F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897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F03CA29-21D3-6A78-B138-584794F15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415246"/>
            <a:ext cx="7772400" cy="2442754"/>
          </a:xfrm>
          <a:prstGeom prst="rect">
            <a:avLst/>
          </a:prstGeom>
        </p:spPr>
      </p:pic>
      <p:sp>
        <p:nvSpPr>
          <p:cNvPr id="11" name="Rechthoek met aan één zijde afgeronde hoeken 10">
            <a:extLst>
              <a:ext uri="{FF2B5EF4-FFF2-40B4-BE49-F238E27FC236}">
                <a16:creationId xmlns:a16="http://schemas.microsoft.com/office/drawing/2014/main" id="{735C4261-F2B3-CD86-CB44-771D56D62D71}"/>
              </a:ext>
            </a:extLst>
          </p:cNvPr>
          <p:cNvSpPr/>
          <p:nvPr userDrawn="1"/>
        </p:nvSpPr>
        <p:spPr>
          <a:xfrm rot="5400000">
            <a:off x="4028283" y="-2143918"/>
            <a:ext cx="4135435" cy="10668002"/>
          </a:xfrm>
          <a:prstGeom prst="round2SameRect">
            <a:avLst/>
          </a:prstGeom>
          <a:solidFill>
            <a:srgbClr val="112F5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77C2C1-E6EB-ADE7-FBBA-AA3FD796D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effectLst/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F21E6CA-5C64-188E-D8F7-D1EA1D34A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BEA7157-93FD-B56F-523D-93E8AF35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153330-A7F9-1858-B2A5-26E35B02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4F8C818-EDF9-A786-65B3-F6667F4B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763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03CC8-3D42-8A73-9601-2C7C91A4B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316728B-34F4-EB66-EB5D-7522E0A2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777070-BA96-3E0A-1054-74483478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F62E630-B729-46ED-34F9-F30A784C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246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684001D-923C-0DDF-A88F-984CDFAC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BCA677F-0DD3-8D42-6F13-1C2A01E4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BAB2299-25B1-D256-15D5-F6F1D212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526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A335D-0EDB-5210-B2FD-2EC6D964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D5EF8E4-83F7-001E-244F-EB99A9051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729775-C4CE-7917-F05E-844B6E6B6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65DD01-C4DB-6F38-E4E9-2529F390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6B9C58-0DDE-E41B-3F4D-51CDE3FA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A5CDD8C-FB75-BD16-3DDD-1F48B53C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1343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26CB9-FA3D-213E-255A-6602246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965FE3-4075-5837-56DC-A3D490D2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05CD46-3226-F3AA-D3EB-802E2501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0C7CE4-C141-F6FF-92C7-E9D5F43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A1D351-8174-F44A-D880-8E63FB63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32F889-7095-9421-839A-1FE09D2C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1371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5AEFB99-9357-7A11-9BFD-6B7B3DF0E6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3784272" y="506819"/>
            <a:ext cx="7772400" cy="50864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826CB9-FA3D-213E-255A-6602246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965FE3-4075-5837-56DC-A3D490D2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05CD46-3226-F3AA-D3EB-802E2501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0C7CE4-C141-F6FF-92C7-E9D5F43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A1D351-8174-F44A-D880-8E63FB63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32F889-7095-9421-839A-1FE09D2C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738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Afbeelding met bijschrift">
    <p:bg>
      <p:bgPr>
        <a:gradFill>
          <a:gsLst>
            <a:gs pos="0">
              <a:srgbClr val="00B0F0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D94C15D-92AD-F2CC-24E8-31DD6D8C31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00000">
            <a:off x="-4084305" y="-2250231"/>
            <a:ext cx="9237739" cy="6037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826CB9-FA3D-213E-255A-6602246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965FE3-4075-5837-56DC-A3D490D2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F05CD46-3226-F3AA-D3EB-802E2501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0C7CE4-C141-F6FF-92C7-E9D5F43A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A1D351-8174-F44A-D880-8E63FB63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32F889-7095-9421-839A-1FE09D2C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479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B6519-C24D-0261-799B-F50F085E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8676437-A7F7-5E0E-E48D-4CED7806B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1CAA22-242A-2219-B6A5-577A8A7F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14DEE3-D89E-9D9E-1616-61EB7C90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168FC5-5F5A-E918-7E1D-7E6691DB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5025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FA9CDCF0-4E02-E360-4DE7-00156A485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2996E86-68E8-7710-5523-AD872CA0B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4C4A21-7FFF-F9D0-6C84-6F6806B1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0372C6A-F4BF-E723-D6C4-93F39FC6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A33B9F-2685-02DB-B489-1790710A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949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8B75E-4815-BDF7-151D-EC7D7556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CB2F8E-2F1B-7D84-8CF2-AEB2AB65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D14B7B-DC15-21C7-AAF4-4CF0B693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0BE83D-B5FC-F378-8B75-FD45808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D65748-771A-0C05-5427-C6156EF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280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en object">
    <p:bg>
      <p:bgPr>
        <a:gradFill>
          <a:gsLst>
            <a:gs pos="0">
              <a:srgbClr val="797979"/>
            </a:gs>
            <a:gs pos="99000">
              <a:srgbClr val="92929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8B75E-4815-BDF7-151D-EC7D7556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CB2F8E-2F1B-7D84-8CF2-AEB2AB65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D14B7B-DC15-21C7-AAF4-4CF0B693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0BE83D-B5FC-F378-8B75-FD45808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D65748-771A-0C05-5427-C6156EF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67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9B39FDA2-8377-3FF4-3D3C-5E41E4D0D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-1430932" y="789450"/>
            <a:ext cx="7772400" cy="508642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698B75E-4815-BDF7-151D-EC7D75561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ECB2F8E-2F1B-7D84-8CF2-AEB2AB65A9E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D14B7B-DC15-21C7-AAF4-4CF0B693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0BE83D-B5FC-F378-8B75-FD45808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8D65748-771A-0C05-5427-C6156EFB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11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20E7B81F-EE72-2973-3590-AB72C554B8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9600" y="0"/>
            <a:ext cx="7772400" cy="54885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76DDD3-09EE-16FA-2713-C5F62942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19CD3DB-ED41-FEA0-38F4-5B63B7A4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B05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7F73EF-A5FD-BDA6-A998-ACC53B66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AE56D5-DB11-E3B8-0B13-C6CF4160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2B66DC-DD81-4DE0-DC22-9930BFDD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682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ekop (B)">
    <p:bg>
      <p:bgPr>
        <a:gradFill>
          <a:gsLst>
            <a:gs pos="0">
              <a:srgbClr val="4EB4D9"/>
            </a:gs>
            <a:gs pos="100000">
              <a:srgbClr val="0070C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8B3B687-B355-985E-DD82-6838066FFF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00000">
            <a:off x="-4084305" y="-2250231"/>
            <a:ext cx="9237739" cy="6037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76DDD3-09EE-16FA-2713-C5F62942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19CD3DB-ED41-FEA0-38F4-5B63B7A4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7F73EF-A5FD-BDA6-A998-ACC53B66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AE56D5-DB11-E3B8-0B13-C6CF4160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2B66DC-DD81-4DE0-DC22-9930BFDD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82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ekop (B)">
    <p:bg>
      <p:bgPr>
        <a:gradFill>
          <a:gsLst>
            <a:gs pos="0">
              <a:srgbClr val="929292"/>
            </a:gs>
            <a:gs pos="100000">
              <a:srgbClr val="5E5E5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B8B3B687-B355-985E-DD82-6838066FFF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900000">
            <a:off x="-4084305" y="-2250231"/>
            <a:ext cx="9237739" cy="603716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B76DDD3-09EE-16FA-2713-C5F62942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19CD3DB-ED41-FEA0-38F4-5B63B7A45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7F73EF-A5FD-BDA6-A998-ACC53B66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8AE56D5-DB11-E3B8-0B13-C6CF4160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2B66DC-DD81-4DE0-DC22-9930BFDD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985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18D83-7C43-CB3C-F87B-DA58FB63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83A172-72E7-F92F-23DF-F4DBF065E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ED0A90C-386C-E11F-44A6-BB16F0F39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DAF539-52CB-AEE2-DFCF-CF7D55A1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5F5C216-DA75-B480-7F46-E0EE8C71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C2AA76E-F837-E0E3-F8E0-FBE58343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051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EA873-C638-FE9A-6EC0-176023EC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C2CDAE0-B125-8851-5F82-A76F32902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3AA889B-43D9-C3C7-515A-49A41A669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EF60833-82C6-9AB1-53B5-4AB3915AA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74F9C6-729C-464F-ACBF-EA01E2894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EC7D596-F5C2-5EDF-1F42-5B053DE4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6A95-3FD8-9C48-85AA-6FECB852C84D}" type="datetimeFigureOut">
              <a:rPr lang="nl-NL" smtClean="0"/>
              <a:t>21-04-2025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4F404FF-35FF-EF08-8BEB-5A4921AB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697724-A5F0-BDA4-521B-987F158D7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394B-DFA9-E249-8215-E97519F84AE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174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B713"/>
            </a:gs>
            <a:gs pos="100000">
              <a:srgbClr val="F9E21E">
                <a:lumMod val="7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FEDBA43-8105-B9D5-86B6-E60FCF5EB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BB207C-7B05-FE8D-7ECE-DCECAAD34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D19AB3-BFE3-A76C-5E79-ABDA37957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1"/>
                </a:solidFill>
                <a:latin typeface="Fira Sans" panose="020B0503050000020004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FF563C-DB79-DBBE-F121-3AD0868B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  <a:latin typeface="Fira Mono" panose="020B0509050000020004" pitchFamily="49" charset="0"/>
              </a:defRPr>
            </a:lvl1pPr>
          </a:lstStyle>
          <a:p>
            <a:fld id="{DF02394B-DFA9-E249-8215-E97519F84AE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B518921-F1F4-F86B-B2F9-60C04B1EC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bg1"/>
                </a:solidFill>
                <a:latin typeface="Fira Mono" panose="020B0509050000020004" pitchFamily="49" charset="0"/>
              </a:defRPr>
            </a:lvl1pPr>
          </a:lstStyle>
          <a:p>
            <a:fld id="{143A6A95-3FD8-9C48-85AA-6FECB852C84D}" type="datetimeFigureOut">
              <a:rPr lang="nl-NL" smtClean="0"/>
              <a:pPr/>
              <a:t>21-04-2025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068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7" r:id="rId3"/>
    <p:sldLayoutId id="2147483673" r:id="rId4"/>
    <p:sldLayoutId id="2147483663" r:id="rId5"/>
    <p:sldLayoutId id="2147483672" r:id="rId6"/>
    <p:sldLayoutId id="2147483676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5" r:id="rId14"/>
    <p:sldLayoutId id="2147483674" r:id="rId15"/>
    <p:sldLayoutId id="2147483670" r:id="rId16"/>
    <p:sldLayoutId id="21474836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tx1"/>
          </a:solidFill>
          <a:latin typeface="Fira Sans SemiBold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600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100"/>
        </a:spcBef>
        <a:buFont typeface="Arial" panose="020B0604020202020204" pitchFamily="34" charset="0"/>
        <a:buChar char="•"/>
        <a:defRPr sz="22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11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11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11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>
                <a:latin typeface="Fira Sans SemiBold"/>
              </a:rPr>
              <a:t>Standaarden voor toegangsverlening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DBED8-6F09-0A9F-9968-ADC6AECD0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CE72-79BE-E2D1-1705-B1DAFA56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5. Vastleggen in het logboek </a:t>
            </a:r>
            <a:endParaRPr lang="nl-NL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2418EE-E5D0-1F95-9D12-28D854CE7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984"/>
            <a:ext cx="46408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2400" noProof="1">
                <a:solidFill>
                  <a:srgbClr val="000000"/>
                </a:solidFill>
              </a:rPr>
              <a:t>Toegangsbeslissingen worden gelogd in het daarvoor bestemde logboek.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DE6E770-AD32-4EE5-DD77-141CE0120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70790D0-086A-18FD-CA99-138D336B63C5}"/>
              </a:ext>
            </a:extLst>
          </p:cNvPr>
          <p:cNvSpPr/>
          <p:nvPr/>
        </p:nvSpPr>
        <p:spPr>
          <a:xfrm>
            <a:off x="9244116" y="4211580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982998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A0E90-4A26-D7AF-1F3E-4B8765E1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6EA6090-AD70-6841-CB55-7E34844D4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984"/>
            <a:ext cx="4640825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nl-NL" sz="2400" noProof="1">
                <a:solidFill>
                  <a:srgbClr val="000000"/>
                </a:solidFill>
              </a:rPr>
              <a:t>Mogelijke antwoorden</a:t>
            </a:r>
          </a:p>
          <a:p>
            <a:pPr marL="457200" indent="-457200">
              <a:lnSpc>
                <a:spcPct val="120000"/>
              </a:lnSpc>
            </a:pPr>
            <a:r>
              <a:rPr lang="nl-NL" sz="2400" noProof="1">
                <a:solidFill>
                  <a:srgbClr val="000000"/>
                </a:solidFill>
              </a:rPr>
              <a:t>‘ja’</a:t>
            </a:r>
          </a:p>
          <a:p>
            <a:pPr marL="457200" indent="-457200">
              <a:lnSpc>
                <a:spcPct val="120000"/>
              </a:lnSpc>
            </a:pPr>
            <a:r>
              <a:rPr lang="nl-NL" sz="2400" noProof="1">
                <a:solidFill>
                  <a:srgbClr val="000000"/>
                </a:solidFill>
              </a:rPr>
              <a:t>Indien ‘nee’: uitleg</a:t>
            </a:r>
          </a:p>
          <a:p>
            <a:pPr marL="457200" indent="-457200">
              <a:lnSpc>
                <a:spcPct val="120000"/>
              </a:lnSpc>
            </a:pPr>
            <a:r>
              <a:rPr lang="nl-NL" sz="2400" noProof="1">
                <a:solidFill>
                  <a:srgbClr val="000000"/>
                </a:solidFill>
              </a:rPr>
              <a:t>Indien ’tenzij’: ‘step-up’ indicaties waarmee het verzoek nogmaals ingediend kan worden </a:t>
            </a:r>
          </a:p>
          <a:p>
            <a:pPr marL="457200" indent="-457200">
              <a:lnSpc>
                <a:spcPct val="120000"/>
              </a:lnSpc>
            </a:pPr>
            <a:r>
              <a:rPr lang="nl-NL" sz="2400" noProof="1">
                <a:solidFill>
                  <a:srgbClr val="000000"/>
                </a:solidFill>
              </a:rPr>
              <a:t>Indien ‘mits’: voorwaarden (restbeleid) die afdwingbaar zijn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0CD61-448E-5F8A-EBC5-D3201E76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6.  PDP retourneert beslissing</a:t>
            </a:r>
            <a:endParaRPr lang="nl-NL" noProof="1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BB3B4A3-DAAF-5E8F-1E52-25D93EB5A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21B018A9-A732-AD50-14AC-C484F17CFF64}"/>
              </a:ext>
            </a:extLst>
          </p:cNvPr>
          <p:cNvSpPr/>
          <p:nvPr/>
        </p:nvSpPr>
        <p:spPr>
          <a:xfrm>
            <a:off x="7688969" y="3831137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57704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C9EDB-D949-83B6-43F4-EEDF56B76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BA90-BAA5-E1BD-307C-849C878A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7.  PEP dwingt toegangsbeslissing af</a:t>
            </a:r>
            <a:endParaRPr lang="nl-NL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783FE-9D7F-F763-80E2-9366134E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984"/>
            <a:ext cx="46408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nl-NL" b="0" i="0" u="none" strike="noStrike" noProof="1">
                <a:solidFill>
                  <a:srgbClr val="000000"/>
                </a:solidFill>
                <a:effectLst/>
              </a:rPr>
              <a:t>De applicatie voert de verwerking alleen uit als:</a:t>
            </a:r>
          </a:p>
          <a:p>
            <a:pPr>
              <a:lnSpc>
                <a:spcPct val="100000"/>
              </a:lnSpc>
            </a:pPr>
            <a:r>
              <a:rPr lang="nl-NL" b="0" i="0" u="none" strike="noStrike" noProof="1">
                <a:solidFill>
                  <a:srgbClr val="000000"/>
                </a:solidFill>
                <a:effectLst/>
              </a:rPr>
              <a:t>De beslissing</a:t>
            </a:r>
            <a:r>
              <a:rPr lang="nl-NL" b="1" i="0" u="none" strike="noStrike" noProof="1">
                <a:solidFill>
                  <a:srgbClr val="000000"/>
                </a:solidFill>
                <a:effectLst/>
              </a:rPr>
              <a:t> </a:t>
            </a:r>
            <a:r>
              <a:rPr lang="nl-NL" u="none" strike="noStrike" noProof="1">
                <a:solidFill>
                  <a:srgbClr val="000000"/>
                </a:solidFill>
                <a:effectLst/>
                <a:latin typeface="Fira Sans Medium" panose="020B0503050000020004" pitchFamily="34" charset="0"/>
              </a:rPr>
              <a:t>toegang toestaat</a:t>
            </a:r>
          </a:p>
          <a:p>
            <a:pPr>
              <a:lnSpc>
                <a:spcPct val="100000"/>
              </a:lnSpc>
            </a:pPr>
            <a:r>
              <a:rPr lang="nl-NL" b="0" i="0" u="none" strike="noStrike" noProof="1">
                <a:solidFill>
                  <a:srgbClr val="000000"/>
                </a:solidFill>
                <a:effectLst/>
              </a:rPr>
              <a:t>De opgelegde voorwaarden </a:t>
            </a:r>
            <a:r>
              <a:rPr lang="nl-NL" u="none" strike="noStrike" noProof="1">
                <a:solidFill>
                  <a:srgbClr val="000000"/>
                </a:solidFill>
                <a:effectLst/>
                <a:latin typeface="Fira Sans Medium" panose="020B0503050000020004" pitchFamily="34" charset="0"/>
              </a:rPr>
              <a:t>(restbeleid) </a:t>
            </a:r>
            <a:r>
              <a:rPr lang="nl-NL" b="0" i="0" u="none" strike="noStrike" noProof="1">
                <a:solidFill>
                  <a:srgbClr val="000000"/>
                </a:solidFill>
                <a:effectLst/>
              </a:rPr>
              <a:t>nageleefd kunnen worden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696B969-4BD4-26A1-4A08-CB74F457D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1DD5FA39-A0C6-AE9A-A6C5-C004B30E655E}"/>
              </a:ext>
            </a:extLst>
          </p:cNvPr>
          <p:cNvSpPr/>
          <p:nvPr/>
        </p:nvSpPr>
        <p:spPr>
          <a:xfrm>
            <a:off x="7001500" y="4238279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979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DF6B8-7CC2-2432-66E7-3955CA021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D04C-C7AD-B9B6-F8D2-90DE7A59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latin typeface="Fira Sans SemiBold"/>
              </a:rPr>
              <a:t>8.  Verwerker deelt resultaat met aanvrager</a:t>
            </a:r>
            <a:endParaRPr lang="nl-NL" sz="40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16F4BC-79F1-BFA9-0117-E17D3B02E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984"/>
            <a:ext cx="4640825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nl-NL" sz="2400" noProof="1"/>
              <a:t>Aanvrager ontvangt verwerkingsresultaat</a:t>
            </a:r>
          </a:p>
          <a:p>
            <a:pPr marL="0" indent="0">
              <a:buNone/>
            </a:pPr>
            <a:r>
              <a:rPr lang="nl-NL" sz="2400" noProof="1"/>
              <a:t>✅ </a:t>
            </a:r>
            <a:r>
              <a:rPr lang="nl-NL" sz="2400" noProof="1">
                <a:latin typeface="Fira Sans Medium" panose="020B0503050000020004" pitchFamily="34" charset="0"/>
              </a:rPr>
              <a:t>Goedgekeurd</a:t>
            </a:r>
            <a:r>
              <a:rPr lang="nl-NL" sz="2400" noProof="1"/>
              <a:t> → </a:t>
            </a:r>
          </a:p>
          <a:p>
            <a:pPr lvl="1"/>
            <a:r>
              <a:rPr lang="nl-NL" sz="2000" noProof="1"/>
              <a:t>Resultaat wordt verstrekt</a:t>
            </a:r>
          </a:p>
          <a:p>
            <a:pPr marL="0" indent="0">
              <a:buNone/>
            </a:pPr>
            <a:r>
              <a:rPr lang="nl-NL" sz="2400" noProof="1"/>
              <a:t>❌ </a:t>
            </a:r>
            <a:r>
              <a:rPr lang="nl-NL" sz="2400" noProof="1">
                <a:latin typeface="Fira Sans Medium" panose="020B0503050000020004" pitchFamily="34" charset="0"/>
              </a:rPr>
              <a:t>Afgewezen</a:t>
            </a:r>
            <a:r>
              <a:rPr lang="nl-NL" sz="2400" noProof="1"/>
              <a:t> →</a:t>
            </a:r>
          </a:p>
          <a:p>
            <a:pPr lvl="1"/>
            <a:r>
              <a:rPr lang="nl-NL" sz="2000" noProof="1"/>
              <a:t>Reden voor afwijzing</a:t>
            </a:r>
          </a:p>
          <a:p>
            <a:pPr lvl="1"/>
            <a:r>
              <a:rPr lang="nl-NL" sz="2000" noProof="1"/>
              <a:t>Tips voor herindiening (step-up)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9373CCF-0960-DD81-3A6D-1E69980C5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FC540B2E-2BB4-BF6F-4AAC-3AB56C9F7037}"/>
              </a:ext>
            </a:extLst>
          </p:cNvPr>
          <p:cNvSpPr/>
          <p:nvPr/>
        </p:nvSpPr>
        <p:spPr>
          <a:xfrm>
            <a:off x="6514265" y="3116971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>
                <a:solidFill>
                  <a:schemeClr val="bg1"/>
                </a:solidFill>
                <a:latin typeface="Fira Sans" panose="020B0503050000020004" pitchFamily="34" charset="0"/>
              </a:rPr>
              <a:t>8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7E48B9B-FC2E-5E77-740A-C0E4C1A2B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156" y="2854164"/>
            <a:ext cx="438011" cy="52561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DACF624-C5A8-6E78-A10C-AE75939CA2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9108" y="4048133"/>
            <a:ext cx="438011" cy="43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8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6C41D-BA95-3C98-6DE4-451327B5A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CF04ABB-71C5-D89C-363E-6214D928C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Fira Sans SemiBold"/>
              </a:rPr>
              <a:t>Standaardisering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113EC41-6981-3C80-B5A4-94B8CCE468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Fira Sans"/>
              </a:rPr>
              <a:t>Mogelijkheden voor standaardisering binnen de Nederlandse overheid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45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BE944-0026-8A66-5324-5746624A8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6F98-F545-0B10-8873-B0959E90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De vraag</a:t>
            </a:r>
            <a:endParaRPr lang="nl-NL" noProof="1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475A7DB-4D3C-D8B7-7780-76739F56C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1">
                <a:latin typeface="Fira Sans"/>
              </a:rPr>
              <a:t>De interface tussen de PEP en PDP</a:t>
            </a:r>
          </a:p>
          <a:p>
            <a:r>
              <a:rPr lang="nl-NL" noProof="1">
                <a:latin typeface="Fira Sans"/>
              </a:rPr>
              <a:t>Onze keus: op basis van OpenID AuthZEN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14599AD-8CFB-7B98-83C1-F45678841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3" name="Vrije vorm 12">
            <a:extLst>
              <a:ext uri="{FF2B5EF4-FFF2-40B4-BE49-F238E27FC236}">
                <a16:creationId xmlns:a16="http://schemas.microsoft.com/office/drawing/2014/main" id="{6DB8D0EE-DCF4-B05F-6462-D45E9A72E6BD}"/>
              </a:ext>
            </a:extLst>
          </p:cNvPr>
          <p:cNvSpPr/>
          <p:nvPr/>
        </p:nvSpPr>
        <p:spPr>
          <a:xfrm>
            <a:off x="7440929" y="3330553"/>
            <a:ext cx="808693" cy="509928"/>
          </a:xfrm>
          <a:custGeom>
            <a:avLst/>
            <a:gdLst>
              <a:gd name="connsiteX0" fmla="*/ 376460 w 808693"/>
              <a:gd name="connsiteY0" fmla="*/ 3642 h 509928"/>
              <a:gd name="connsiteX1" fmla="*/ 334631 w 808693"/>
              <a:gd name="connsiteY1" fmla="*/ 0 h 509928"/>
              <a:gd name="connsiteX2" fmla="*/ 283507 w 808693"/>
              <a:gd name="connsiteY2" fmla="*/ 3642 h 509928"/>
              <a:gd name="connsiteX3" fmla="*/ 269564 w 808693"/>
              <a:gd name="connsiteY3" fmla="*/ 7284 h 509928"/>
              <a:gd name="connsiteX4" fmla="*/ 181258 w 808693"/>
              <a:gd name="connsiteY4" fmla="*/ 36423 h 509928"/>
              <a:gd name="connsiteX5" fmla="*/ 162667 w 808693"/>
              <a:gd name="connsiteY5" fmla="*/ 47350 h 509928"/>
              <a:gd name="connsiteX6" fmla="*/ 111543 w 808693"/>
              <a:gd name="connsiteY6" fmla="*/ 76488 h 509928"/>
              <a:gd name="connsiteX7" fmla="*/ 79009 w 808693"/>
              <a:gd name="connsiteY7" fmla="*/ 101985 h 509928"/>
              <a:gd name="connsiteX8" fmla="*/ 65067 w 808693"/>
              <a:gd name="connsiteY8" fmla="*/ 120197 h 509928"/>
              <a:gd name="connsiteX9" fmla="*/ 37180 w 808693"/>
              <a:gd name="connsiteY9" fmla="*/ 152978 h 509928"/>
              <a:gd name="connsiteX10" fmla="*/ 27885 w 808693"/>
              <a:gd name="connsiteY10" fmla="*/ 174832 h 509928"/>
              <a:gd name="connsiteX11" fmla="*/ 18590 w 808693"/>
              <a:gd name="connsiteY11" fmla="*/ 193044 h 509928"/>
              <a:gd name="connsiteX12" fmla="*/ 9295 w 808693"/>
              <a:gd name="connsiteY12" fmla="*/ 214898 h 509928"/>
              <a:gd name="connsiteX13" fmla="*/ 0 w 808693"/>
              <a:gd name="connsiteY13" fmla="*/ 258606 h 509928"/>
              <a:gd name="connsiteX14" fmla="*/ 9295 w 808693"/>
              <a:gd name="connsiteY14" fmla="*/ 364234 h 509928"/>
              <a:gd name="connsiteX15" fmla="*/ 32533 w 808693"/>
              <a:gd name="connsiteY15" fmla="*/ 400657 h 509928"/>
              <a:gd name="connsiteX16" fmla="*/ 46476 w 808693"/>
              <a:gd name="connsiteY16" fmla="*/ 415226 h 509928"/>
              <a:gd name="connsiteX17" fmla="*/ 83657 w 808693"/>
              <a:gd name="connsiteY17" fmla="*/ 444365 h 509928"/>
              <a:gd name="connsiteX18" fmla="*/ 134782 w 808693"/>
              <a:gd name="connsiteY18" fmla="*/ 466220 h 509928"/>
              <a:gd name="connsiteX19" fmla="*/ 185906 w 808693"/>
              <a:gd name="connsiteY19" fmla="*/ 484431 h 509928"/>
              <a:gd name="connsiteX20" fmla="*/ 250973 w 808693"/>
              <a:gd name="connsiteY20" fmla="*/ 499001 h 509928"/>
              <a:gd name="connsiteX21" fmla="*/ 283507 w 808693"/>
              <a:gd name="connsiteY21" fmla="*/ 506285 h 509928"/>
              <a:gd name="connsiteX22" fmla="*/ 348574 w 808693"/>
              <a:gd name="connsiteY22" fmla="*/ 509928 h 509928"/>
              <a:gd name="connsiteX23" fmla="*/ 450823 w 808693"/>
              <a:gd name="connsiteY23" fmla="*/ 506285 h 509928"/>
              <a:gd name="connsiteX24" fmla="*/ 511242 w 808693"/>
              <a:gd name="connsiteY24" fmla="*/ 499001 h 509928"/>
              <a:gd name="connsiteX25" fmla="*/ 557719 w 808693"/>
              <a:gd name="connsiteY25" fmla="*/ 484431 h 509928"/>
              <a:gd name="connsiteX26" fmla="*/ 576310 w 808693"/>
              <a:gd name="connsiteY26" fmla="*/ 477146 h 509928"/>
              <a:gd name="connsiteX27" fmla="*/ 599548 w 808693"/>
              <a:gd name="connsiteY27" fmla="*/ 469862 h 509928"/>
              <a:gd name="connsiteX28" fmla="*/ 618139 w 808693"/>
              <a:gd name="connsiteY28" fmla="*/ 458935 h 509928"/>
              <a:gd name="connsiteX29" fmla="*/ 636729 w 808693"/>
              <a:gd name="connsiteY29" fmla="*/ 451650 h 509928"/>
              <a:gd name="connsiteX30" fmla="*/ 678558 w 808693"/>
              <a:gd name="connsiteY30" fmla="*/ 426154 h 509928"/>
              <a:gd name="connsiteX31" fmla="*/ 738978 w 808693"/>
              <a:gd name="connsiteY31" fmla="*/ 386088 h 509928"/>
              <a:gd name="connsiteX32" fmla="*/ 766864 w 808693"/>
              <a:gd name="connsiteY32" fmla="*/ 349664 h 509928"/>
              <a:gd name="connsiteX33" fmla="*/ 780807 w 808693"/>
              <a:gd name="connsiteY33" fmla="*/ 316883 h 509928"/>
              <a:gd name="connsiteX34" fmla="*/ 799397 w 808693"/>
              <a:gd name="connsiteY34" fmla="*/ 251321 h 509928"/>
              <a:gd name="connsiteX35" fmla="*/ 808693 w 808693"/>
              <a:gd name="connsiteY35" fmla="*/ 211255 h 509928"/>
              <a:gd name="connsiteX36" fmla="*/ 804045 w 808693"/>
              <a:gd name="connsiteY36" fmla="*/ 174832 h 509928"/>
              <a:gd name="connsiteX37" fmla="*/ 766864 w 808693"/>
              <a:gd name="connsiteY37" fmla="*/ 120197 h 509928"/>
              <a:gd name="connsiteX38" fmla="*/ 692501 w 808693"/>
              <a:gd name="connsiteY38" fmla="*/ 54635 h 509928"/>
              <a:gd name="connsiteX39" fmla="*/ 636729 w 808693"/>
              <a:gd name="connsiteY39" fmla="*/ 32781 h 509928"/>
              <a:gd name="connsiteX40" fmla="*/ 497299 w 808693"/>
              <a:gd name="connsiteY40" fmla="*/ 18211 h 509928"/>
              <a:gd name="connsiteX41" fmla="*/ 357869 w 808693"/>
              <a:gd name="connsiteY41" fmla="*/ 25496 h 509928"/>
              <a:gd name="connsiteX42" fmla="*/ 329984 w 808693"/>
              <a:gd name="connsiteY42" fmla="*/ 29138 h 509928"/>
              <a:gd name="connsiteX43" fmla="*/ 283507 w 808693"/>
              <a:gd name="connsiteY43" fmla="*/ 43707 h 509928"/>
              <a:gd name="connsiteX44" fmla="*/ 260268 w 808693"/>
              <a:gd name="connsiteY44" fmla="*/ 50992 h 509928"/>
              <a:gd name="connsiteX45" fmla="*/ 213791 w 808693"/>
              <a:gd name="connsiteY45" fmla="*/ 80131 h 509928"/>
              <a:gd name="connsiteX46" fmla="*/ 190553 w 808693"/>
              <a:gd name="connsiteY46" fmla="*/ 120197 h 509928"/>
              <a:gd name="connsiteX47" fmla="*/ 195201 w 808693"/>
              <a:gd name="connsiteY47" fmla="*/ 185759 h 509928"/>
              <a:gd name="connsiteX48" fmla="*/ 199849 w 808693"/>
              <a:gd name="connsiteY48" fmla="*/ 196686 h 5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08693" h="509928" extrusionOk="0">
                <a:moveTo>
                  <a:pt x="376460" y="3642"/>
                </a:moveTo>
                <a:cubicBezTo>
                  <a:pt x="360471" y="1165"/>
                  <a:pt x="347144" y="569"/>
                  <a:pt x="334631" y="0"/>
                </a:cubicBezTo>
                <a:cubicBezTo>
                  <a:pt x="318525" y="212"/>
                  <a:pt x="297533" y="1838"/>
                  <a:pt x="283507" y="3642"/>
                </a:cubicBezTo>
                <a:cubicBezTo>
                  <a:pt x="278423" y="4414"/>
                  <a:pt x="274249" y="6373"/>
                  <a:pt x="269564" y="7284"/>
                </a:cubicBezTo>
                <a:cubicBezTo>
                  <a:pt x="217712" y="13814"/>
                  <a:pt x="272378" y="6331"/>
                  <a:pt x="181258" y="36423"/>
                </a:cubicBezTo>
                <a:cubicBezTo>
                  <a:pt x="175498" y="39380"/>
                  <a:pt x="169683" y="43214"/>
                  <a:pt x="162667" y="47350"/>
                </a:cubicBezTo>
                <a:cubicBezTo>
                  <a:pt x="119769" y="66478"/>
                  <a:pt x="157499" y="45092"/>
                  <a:pt x="111543" y="76488"/>
                </a:cubicBezTo>
                <a:cubicBezTo>
                  <a:pt x="99932" y="81118"/>
                  <a:pt x="85098" y="94181"/>
                  <a:pt x="79009" y="101985"/>
                </a:cubicBezTo>
                <a:cubicBezTo>
                  <a:pt x="74618" y="108198"/>
                  <a:pt x="71852" y="114733"/>
                  <a:pt x="65067" y="120197"/>
                </a:cubicBezTo>
                <a:cubicBezTo>
                  <a:pt x="51987" y="134475"/>
                  <a:pt x="47307" y="136746"/>
                  <a:pt x="37180" y="152978"/>
                </a:cubicBezTo>
                <a:cubicBezTo>
                  <a:pt x="33843" y="161036"/>
                  <a:pt x="31407" y="169411"/>
                  <a:pt x="27885" y="174832"/>
                </a:cubicBezTo>
                <a:cubicBezTo>
                  <a:pt x="25712" y="182022"/>
                  <a:pt x="22101" y="187709"/>
                  <a:pt x="18590" y="193044"/>
                </a:cubicBezTo>
                <a:cubicBezTo>
                  <a:pt x="16222" y="199401"/>
                  <a:pt x="11631" y="206408"/>
                  <a:pt x="9295" y="214898"/>
                </a:cubicBezTo>
                <a:cubicBezTo>
                  <a:pt x="5207" y="229316"/>
                  <a:pt x="0" y="258606"/>
                  <a:pt x="0" y="258606"/>
                </a:cubicBezTo>
                <a:cubicBezTo>
                  <a:pt x="-7486" y="266302"/>
                  <a:pt x="-4055" y="330718"/>
                  <a:pt x="9295" y="364234"/>
                </a:cubicBezTo>
                <a:cubicBezTo>
                  <a:pt x="14750" y="377100"/>
                  <a:pt x="20216" y="389634"/>
                  <a:pt x="32533" y="400657"/>
                </a:cubicBezTo>
                <a:cubicBezTo>
                  <a:pt x="35930" y="407316"/>
                  <a:pt x="42044" y="411349"/>
                  <a:pt x="46476" y="415226"/>
                </a:cubicBezTo>
                <a:cubicBezTo>
                  <a:pt x="58217" y="427795"/>
                  <a:pt x="71549" y="435565"/>
                  <a:pt x="83657" y="444365"/>
                </a:cubicBezTo>
                <a:cubicBezTo>
                  <a:pt x="130557" y="489673"/>
                  <a:pt x="59949" y="438507"/>
                  <a:pt x="134782" y="466220"/>
                </a:cubicBezTo>
                <a:cubicBezTo>
                  <a:pt x="170673" y="484333"/>
                  <a:pt x="145501" y="475903"/>
                  <a:pt x="185906" y="484431"/>
                </a:cubicBezTo>
                <a:cubicBezTo>
                  <a:pt x="207803" y="487845"/>
                  <a:pt x="227802" y="494060"/>
                  <a:pt x="250973" y="499001"/>
                </a:cubicBezTo>
                <a:cubicBezTo>
                  <a:pt x="262658" y="502153"/>
                  <a:pt x="271686" y="507381"/>
                  <a:pt x="283507" y="506285"/>
                </a:cubicBezTo>
                <a:cubicBezTo>
                  <a:pt x="297673" y="503349"/>
                  <a:pt x="322597" y="509399"/>
                  <a:pt x="348574" y="509928"/>
                </a:cubicBezTo>
                <a:cubicBezTo>
                  <a:pt x="384318" y="514309"/>
                  <a:pt x="425939" y="505434"/>
                  <a:pt x="450823" y="506285"/>
                </a:cubicBezTo>
                <a:cubicBezTo>
                  <a:pt x="462216" y="505471"/>
                  <a:pt x="500501" y="501079"/>
                  <a:pt x="511242" y="499001"/>
                </a:cubicBezTo>
                <a:cubicBezTo>
                  <a:pt x="523453" y="493020"/>
                  <a:pt x="540198" y="491792"/>
                  <a:pt x="557719" y="484431"/>
                </a:cubicBezTo>
                <a:cubicBezTo>
                  <a:pt x="563946" y="482594"/>
                  <a:pt x="570825" y="478342"/>
                  <a:pt x="576310" y="477146"/>
                </a:cubicBezTo>
                <a:cubicBezTo>
                  <a:pt x="584741" y="475240"/>
                  <a:pt x="593342" y="472387"/>
                  <a:pt x="599548" y="469862"/>
                </a:cubicBezTo>
                <a:cubicBezTo>
                  <a:pt x="606099" y="468866"/>
                  <a:pt x="611846" y="460947"/>
                  <a:pt x="618139" y="458935"/>
                </a:cubicBezTo>
                <a:cubicBezTo>
                  <a:pt x="623289" y="456034"/>
                  <a:pt x="631293" y="454815"/>
                  <a:pt x="636729" y="451650"/>
                </a:cubicBezTo>
                <a:cubicBezTo>
                  <a:pt x="655848" y="442554"/>
                  <a:pt x="663034" y="435896"/>
                  <a:pt x="678558" y="426154"/>
                </a:cubicBezTo>
                <a:cubicBezTo>
                  <a:pt x="702364" y="415531"/>
                  <a:pt x="729484" y="407992"/>
                  <a:pt x="738978" y="386088"/>
                </a:cubicBezTo>
                <a:cubicBezTo>
                  <a:pt x="757066" y="358905"/>
                  <a:pt x="749212" y="366599"/>
                  <a:pt x="766864" y="349664"/>
                </a:cubicBezTo>
                <a:cubicBezTo>
                  <a:pt x="779086" y="301147"/>
                  <a:pt x="759744" y="378717"/>
                  <a:pt x="780807" y="316883"/>
                </a:cubicBezTo>
                <a:cubicBezTo>
                  <a:pt x="787548" y="301895"/>
                  <a:pt x="795959" y="273922"/>
                  <a:pt x="799397" y="251321"/>
                </a:cubicBezTo>
                <a:cubicBezTo>
                  <a:pt x="809161" y="227370"/>
                  <a:pt x="805042" y="241485"/>
                  <a:pt x="808693" y="211255"/>
                </a:cubicBezTo>
                <a:cubicBezTo>
                  <a:pt x="808144" y="202627"/>
                  <a:pt x="809869" y="187963"/>
                  <a:pt x="804045" y="174832"/>
                </a:cubicBezTo>
                <a:cubicBezTo>
                  <a:pt x="797064" y="159702"/>
                  <a:pt x="772268" y="131134"/>
                  <a:pt x="766864" y="120197"/>
                </a:cubicBezTo>
                <a:cubicBezTo>
                  <a:pt x="749936" y="90345"/>
                  <a:pt x="726871" y="74922"/>
                  <a:pt x="692501" y="54635"/>
                </a:cubicBezTo>
                <a:cubicBezTo>
                  <a:pt x="673923" y="47941"/>
                  <a:pt x="656342" y="38693"/>
                  <a:pt x="636729" y="32781"/>
                </a:cubicBezTo>
                <a:cubicBezTo>
                  <a:pt x="593999" y="28750"/>
                  <a:pt x="536065" y="22670"/>
                  <a:pt x="497299" y="18211"/>
                </a:cubicBezTo>
                <a:cubicBezTo>
                  <a:pt x="453309" y="24751"/>
                  <a:pt x="411569" y="15445"/>
                  <a:pt x="357869" y="25496"/>
                </a:cubicBezTo>
                <a:cubicBezTo>
                  <a:pt x="351076" y="25907"/>
                  <a:pt x="339046" y="26672"/>
                  <a:pt x="329984" y="29138"/>
                </a:cubicBezTo>
                <a:cubicBezTo>
                  <a:pt x="314580" y="31076"/>
                  <a:pt x="298636" y="40656"/>
                  <a:pt x="283507" y="43707"/>
                </a:cubicBezTo>
                <a:cubicBezTo>
                  <a:pt x="274482" y="44766"/>
                  <a:pt x="267528" y="47508"/>
                  <a:pt x="260268" y="50992"/>
                </a:cubicBezTo>
                <a:cubicBezTo>
                  <a:pt x="244723" y="61801"/>
                  <a:pt x="231190" y="68423"/>
                  <a:pt x="213791" y="80131"/>
                </a:cubicBezTo>
                <a:cubicBezTo>
                  <a:pt x="208555" y="91422"/>
                  <a:pt x="193248" y="101668"/>
                  <a:pt x="190553" y="120197"/>
                </a:cubicBezTo>
                <a:cubicBezTo>
                  <a:pt x="184130" y="137055"/>
                  <a:pt x="193196" y="165221"/>
                  <a:pt x="195201" y="185759"/>
                </a:cubicBezTo>
                <a:cubicBezTo>
                  <a:pt x="195666" y="189581"/>
                  <a:pt x="199849" y="196685"/>
                  <a:pt x="199849" y="196686"/>
                </a:cubicBezTo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40630 w 1161354"/>
                      <a:gd name="connsiteY0" fmla="*/ 6674 h 934423"/>
                      <a:gd name="connsiteX1" fmla="*/ 480560 w 1161354"/>
                      <a:gd name="connsiteY1" fmla="*/ 0 h 934423"/>
                      <a:gd name="connsiteX2" fmla="*/ 407141 w 1161354"/>
                      <a:gd name="connsiteY2" fmla="*/ 6674 h 934423"/>
                      <a:gd name="connsiteX3" fmla="*/ 387118 w 1161354"/>
                      <a:gd name="connsiteY3" fmla="*/ 13349 h 934423"/>
                      <a:gd name="connsiteX4" fmla="*/ 260303 w 1161354"/>
                      <a:gd name="connsiteY4" fmla="*/ 66744 h 934423"/>
                      <a:gd name="connsiteX5" fmla="*/ 233605 w 1161354"/>
                      <a:gd name="connsiteY5" fmla="*/ 86768 h 934423"/>
                      <a:gd name="connsiteX6" fmla="*/ 160186 w 1161354"/>
                      <a:gd name="connsiteY6" fmla="*/ 140163 h 934423"/>
                      <a:gd name="connsiteX7" fmla="*/ 113465 w 1161354"/>
                      <a:gd name="connsiteY7" fmla="*/ 186884 h 934423"/>
                      <a:gd name="connsiteX8" fmla="*/ 93442 w 1161354"/>
                      <a:gd name="connsiteY8" fmla="*/ 220257 h 934423"/>
                      <a:gd name="connsiteX9" fmla="*/ 53395 w 1161354"/>
                      <a:gd name="connsiteY9" fmla="*/ 280327 h 934423"/>
                      <a:gd name="connsiteX10" fmla="*/ 40046 w 1161354"/>
                      <a:gd name="connsiteY10" fmla="*/ 320374 h 934423"/>
                      <a:gd name="connsiteX11" fmla="*/ 26697 w 1161354"/>
                      <a:gd name="connsiteY11" fmla="*/ 353746 h 934423"/>
                      <a:gd name="connsiteX12" fmla="*/ 13349 w 1161354"/>
                      <a:gd name="connsiteY12" fmla="*/ 393793 h 934423"/>
                      <a:gd name="connsiteX13" fmla="*/ 0 w 1161354"/>
                      <a:gd name="connsiteY13" fmla="*/ 473886 h 934423"/>
                      <a:gd name="connsiteX14" fmla="*/ 13349 w 1161354"/>
                      <a:gd name="connsiteY14" fmla="*/ 667445 h 934423"/>
                      <a:gd name="connsiteX15" fmla="*/ 46721 w 1161354"/>
                      <a:gd name="connsiteY15" fmla="*/ 734190 h 934423"/>
                      <a:gd name="connsiteX16" fmla="*/ 66744 w 1161354"/>
                      <a:gd name="connsiteY16" fmla="*/ 760887 h 934423"/>
                      <a:gd name="connsiteX17" fmla="*/ 120140 w 1161354"/>
                      <a:gd name="connsiteY17" fmla="*/ 814283 h 934423"/>
                      <a:gd name="connsiteX18" fmla="*/ 193559 w 1161354"/>
                      <a:gd name="connsiteY18" fmla="*/ 854330 h 934423"/>
                      <a:gd name="connsiteX19" fmla="*/ 266978 w 1161354"/>
                      <a:gd name="connsiteY19" fmla="*/ 887702 h 934423"/>
                      <a:gd name="connsiteX20" fmla="*/ 360420 w 1161354"/>
                      <a:gd name="connsiteY20" fmla="*/ 914400 h 934423"/>
                      <a:gd name="connsiteX21" fmla="*/ 407141 w 1161354"/>
                      <a:gd name="connsiteY21" fmla="*/ 927749 h 934423"/>
                      <a:gd name="connsiteX22" fmla="*/ 500584 w 1161354"/>
                      <a:gd name="connsiteY22" fmla="*/ 934423 h 934423"/>
                      <a:gd name="connsiteX23" fmla="*/ 647422 w 1161354"/>
                      <a:gd name="connsiteY23" fmla="*/ 927749 h 934423"/>
                      <a:gd name="connsiteX24" fmla="*/ 734189 w 1161354"/>
                      <a:gd name="connsiteY24" fmla="*/ 914400 h 934423"/>
                      <a:gd name="connsiteX25" fmla="*/ 800934 w 1161354"/>
                      <a:gd name="connsiteY25" fmla="*/ 887702 h 934423"/>
                      <a:gd name="connsiteX26" fmla="*/ 827632 w 1161354"/>
                      <a:gd name="connsiteY26" fmla="*/ 874353 h 934423"/>
                      <a:gd name="connsiteX27" fmla="*/ 861004 w 1161354"/>
                      <a:gd name="connsiteY27" fmla="*/ 861004 h 934423"/>
                      <a:gd name="connsiteX28" fmla="*/ 887702 w 1161354"/>
                      <a:gd name="connsiteY28" fmla="*/ 840981 h 934423"/>
                      <a:gd name="connsiteX29" fmla="*/ 914400 w 1161354"/>
                      <a:gd name="connsiteY29" fmla="*/ 827632 h 934423"/>
                      <a:gd name="connsiteX30" fmla="*/ 974470 w 1161354"/>
                      <a:gd name="connsiteY30" fmla="*/ 780911 h 934423"/>
                      <a:gd name="connsiteX31" fmla="*/ 1061238 w 1161354"/>
                      <a:gd name="connsiteY31" fmla="*/ 707492 h 934423"/>
                      <a:gd name="connsiteX32" fmla="*/ 1101284 w 1161354"/>
                      <a:gd name="connsiteY32" fmla="*/ 640747 h 934423"/>
                      <a:gd name="connsiteX33" fmla="*/ 1121308 w 1161354"/>
                      <a:gd name="connsiteY33" fmla="*/ 580677 h 934423"/>
                      <a:gd name="connsiteX34" fmla="*/ 1148005 w 1161354"/>
                      <a:gd name="connsiteY34" fmla="*/ 460537 h 934423"/>
                      <a:gd name="connsiteX35" fmla="*/ 1161354 w 1161354"/>
                      <a:gd name="connsiteY35" fmla="*/ 387118 h 934423"/>
                      <a:gd name="connsiteX36" fmla="*/ 1154680 w 1161354"/>
                      <a:gd name="connsiteY36" fmla="*/ 320374 h 934423"/>
                      <a:gd name="connsiteX37" fmla="*/ 1101284 w 1161354"/>
                      <a:gd name="connsiteY37" fmla="*/ 220257 h 934423"/>
                      <a:gd name="connsiteX38" fmla="*/ 994493 w 1161354"/>
                      <a:gd name="connsiteY38" fmla="*/ 100117 h 934423"/>
                      <a:gd name="connsiteX39" fmla="*/ 914400 w 1161354"/>
                      <a:gd name="connsiteY39" fmla="*/ 60070 h 934423"/>
                      <a:gd name="connsiteX40" fmla="*/ 714166 w 1161354"/>
                      <a:gd name="connsiteY40" fmla="*/ 33372 h 934423"/>
                      <a:gd name="connsiteX41" fmla="*/ 513932 w 1161354"/>
                      <a:gd name="connsiteY41" fmla="*/ 46721 h 934423"/>
                      <a:gd name="connsiteX42" fmla="*/ 473886 w 1161354"/>
                      <a:gd name="connsiteY42" fmla="*/ 53395 h 934423"/>
                      <a:gd name="connsiteX43" fmla="*/ 407141 w 1161354"/>
                      <a:gd name="connsiteY43" fmla="*/ 80093 h 934423"/>
                      <a:gd name="connsiteX44" fmla="*/ 373769 w 1161354"/>
                      <a:gd name="connsiteY44" fmla="*/ 93442 h 934423"/>
                      <a:gd name="connsiteX45" fmla="*/ 307024 w 1161354"/>
                      <a:gd name="connsiteY45" fmla="*/ 146838 h 934423"/>
                      <a:gd name="connsiteX46" fmla="*/ 273652 w 1161354"/>
                      <a:gd name="connsiteY46" fmla="*/ 220257 h 934423"/>
                      <a:gd name="connsiteX47" fmla="*/ 280327 w 1161354"/>
                      <a:gd name="connsiteY47" fmla="*/ 340397 h 934423"/>
                      <a:gd name="connsiteX48" fmla="*/ 287001 w 1161354"/>
                      <a:gd name="connsiteY48" fmla="*/ 360420 h 93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161354" h="934423">
                        <a:moveTo>
                          <a:pt x="540630" y="6674"/>
                        </a:moveTo>
                        <a:cubicBezTo>
                          <a:pt x="520607" y="4449"/>
                          <a:pt x="500707" y="0"/>
                          <a:pt x="480560" y="0"/>
                        </a:cubicBezTo>
                        <a:cubicBezTo>
                          <a:pt x="455986" y="0"/>
                          <a:pt x="431468" y="3199"/>
                          <a:pt x="407141" y="6674"/>
                        </a:cubicBezTo>
                        <a:cubicBezTo>
                          <a:pt x="400176" y="7669"/>
                          <a:pt x="393883" y="11416"/>
                          <a:pt x="387118" y="13349"/>
                        </a:cubicBezTo>
                        <a:cubicBezTo>
                          <a:pt x="322116" y="31921"/>
                          <a:pt x="379073" y="4233"/>
                          <a:pt x="260303" y="66744"/>
                        </a:cubicBezTo>
                        <a:cubicBezTo>
                          <a:pt x="250459" y="71925"/>
                          <a:pt x="243038" y="80872"/>
                          <a:pt x="233605" y="86768"/>
                        </a:cubicBezTo>
                        <a:cubicBezTo>
                          <a:pt x="176209" y="122642"/>
                          <a:pt x="239930" y="66117"/>
                          <a:pt x="160186" y="140163"/>
                        </a:cubicBezTo>
                        <a:cubicBezTo>
                          <a:pt x="144046" y="155149"/>
                          <a:pt x="124796" y="167998"/>
                          <a:pt x="113465" y="186884"/>
                        </a:cubicBezTo>
                        <a:cubicBezTo>
                          <a:pt x="106791" y="198008"/>
                          <a:pt x="100638" y="209463"/>
                          <a:pt x="93442" y="220257"/>
                        </a:cubicBezTo>
                        <a:cubicBezTo>
                          <a:pt x="75838" y="246664"/>
                          <a:pt x="67245" y="249858"/>
                          <a:pt x="53395" y="280327"/>
                        </a:cubicBezTo>
                        <a:cubicBezTo>
                          <a:pt x="47572" y="293137"/>
                          <a:pt x="44855" y="307150"/>
                          <a:pt x="40046" y="320374"/>
                        </a:cubicBezTo>
                        <a:cubicBezTo>
                          <a:pt x="35952" y="331634"/>
                          <a:pt x="30791" y="342486"/>
                          <a:pt x="26697" y="353746"/>
                        </a:cubicBezTo>
                        <a:cubicBezTo>
                          <a:pt x="21888" y="366970"/>
                          <a:pt x="16401" y="380057"/>
                          <a:pt x="13349" y="393793"/>
                        </a:cubicBezTo>
                        <a:cubicBezTo>
                          <a:pt x="7478" y="420214"/>
                          <a:pt x="0" y="473886"/>
                          <a:pt x="0" y="473886"/>
                        </a:cubicBezTo>
                        <a:cubicBezTo>
                          <a:pt x="631" y="489021"/>
                          <a:pt x="-2425" y="614866"/>
                          <a:pt x="13349" y="667445"/>
                        </a:cubicBezTo>
                        <a:cubicBezTo>
                          <a:pt x="21060" y="693150"/>
                          <a:pt x="31853" y="711888"/>
                          <a:pt x="46721" y="734190"/>
                        </a:cubicBezTo>
                        <a:cubicBezTo>
                          <a:pt x="52891" y="743446"/>
                          <a:pt x="59227" y="752687"/>
                          <a:pt x="66744" y="760887"/>
                        </a:cubicBezTo>
                        <a:cubicBezTo>
                          <a:pt x="83753" y="779442"/>
                          <a:pt x="98556" y="801333"/>
                          <a:pt x="120140" y="814283"/>
                        </a:cubicBezTo>
                        <a:cubicBezTo>
                          <a:pt x="203721" y="864431"/>
                          <a:pt x="98868" y="802680"/>
                          <a:pt x="193559" y="854330"/>
                        </a:cubicBezTo>
                        <a:cubicBezTo>
                          <a:pt x="242538" y="881046"/>
                          <a:pt x="210783" y="870843"/>
                          <a:pt x="266978" y="887702"/>
                        </a:cubicBezTo>
                        <a:cubicBezTo>
                          <a:pt x="298006" y="897010"/>
                          <a:pt x="329273" y="905501"/>
                          <a:pt x="360420" y="914400"/>
                        </a:cubicBezTo>
                        <a:cubicBezTo>
                          <a:pt x="375994" y="918850"/>
                          <a:pt x="390985" y="926595"/>
                          <a:pt x="407141" y="927749"/>
                        </a:cubicBezTo>
                        <a:lnTo>
                          <a:pt x="500584" y="934423"/>
                        </a:lnTo>
                        <a:cubicBezTo>
                          <a:pt x="549530" y="932198"/>
                          <a:pt x="598542" y="931120"/>
                          <a:pt x="647422" y="927749"/>
                        </a:cubicBezTo>
                        <a:cubicBezTo>
                          <a:pt x="662061" y="926739"/>
                          <a:pt x="717747" y="917140"/>
                          <a:pt x="734189" y="914400"/>
                        </a:cubicBezTo>
                        <a:cubicBezTo>
                          <a:pt x="756437" y="905501"/>
                          <a:pt x="778909" y="897141"/>
                          <a:pt x="800934" y="887702"/>
                        </a:cubicBezTo>
                        <a:cubicBezTo>
                          <a:pt x="810079" y="883783"/>
                          <a:pt x="818540" y="878394"/>
                          <a:pt x="827632" y="874353"/>
                        </a:cubicBezTo>
                        <a:cubicBezTo>
                          <a:pt x="838580" y="869487"/>
                          <a:pt x="850531" y="866822"/>
                          <a:pt x="861004" y="861004"/>
                        </a:cubicBezTo>
                        <a:cubicBezTo>
                          <a:pt x="870728" y="855602"/>
                          <a:pt x="878269" y="846877"/>
                          <a:pt x="887702" y="840981"/>
                        </a:cubicBezTo>
                        <a:cubicBezTo>
                          <a:pt x="896139" y="835708"/>
                          <a:pt x="906219" y="833295"/>
                          <a:pt x="914400" y="827632"/>
                        </a:cubicBezTo>
                        <a:cubicBezTo>
                          <a:pt x="935256" y="813193"/>
                          <a:pt x="952718" y="793962"/>
                          <a:pt x="974470" y="780911"/>
                        </a:cubicBezTo>
                        <a:cubicBezTo>
                          <a:pt x="1008393" y="760556"/>
                          <a:pt x="1039478" y="745574"/>
                          <a:pt x="1061238" y="707492"/>
                        </a:cubicBezTo>
                        <a:cubicBezTo>
                          <a:pt x="1091915" y="653806"/>
                          <a:pt x="1077986" y="675695"/>
                          <a:pt x="1101284" y="640747"/>
                        </a:cubicBezTo>
                        <a:cubicBezTo>
                          <a:pt x="1123698" y="551097"/>
                          <a:pt x="1087791" y="689605"/>
                          <a:pt x="1121308" y="580677"/>
                        </a:cubicBezTo>
                        <a:cubicBezTo>
                          <a:pt x="1132084" y="545657"/>
                          <a:pt x="1141047" y="495326"/>
                          <a:pt x="1148005" y="460537"/>
                        </a:cubicBezTo>
                        <a:cubicBezTo>
                          <a:pt x="1157339" y="413864"/>
                          <a:pt x="1152809" y="438392"/>
                          <a:pt x="1161354" y="387118"/>
                        </a:cubicBezTo>
                        <a:cubicBezTo>
                          <a:pt x="1159129" y="364870"/>
                          <a:pt x="1159065" y="342299"/>
                          <a:pt x="1154680" y="320374"/>
                        </a:cubicBezTo>
                        <a:cubicBezTo>
                          <a:pt x="1148934" y="291641"/>
                          <a:pt x="1110166" y="235060"/>
                          <a:pt x="1101284" y="220257"/>
                        </a:cubicBezTo>
                        <a:cubicBezTo>
                          <a:pt x="1073256" y="173543"/>
                          <a:pt x="1049325" y="127533"/>
                          <a:pt x="994493" y="100117"/>
                        </a:cubicBezTo>
                        <a:cubicBezTo>
                          <a:pt x="967795" y="86768"/>
                          <a:pt x="941910" y="71653"/>
                          <a:pt x="914400" y="60070"/>
                        </a:cubicBezTo>
                        <a:cubicBezTo>
                          <a:pt x="857225" y="35996"/>
                          <a:pt x="760348" y="37388"/>
                          <a:pt x="714166" y="33372"/>
                        </a:cubicBezTo>
                        <a:lnTo>
                          <a:pt x="513932" y="46721"/>
                        </a:lnTo>
                        <a:cubicBezTo>
                          <a:pt x="500446" y="47845"/>
                          <a:pt x="486803" y="49359"/>
                          <a:pt x="473886" y="53395"/>
                        </a:cubicBezTo>
                        <a:cubicBezTo>
                          <a:pt x="451015" y="60542"/>
                          <a:pt x="429389" y="71194"/>
                          <a:pt x="407141" y="80093"/>
                        </a:cubicBezTo>
                        <a:cubicBezTo>
                          <a:pt x="396017" y="84543"/>
                          <a:pt x="383125" y="85958"/>
                          <a:pt x="373769" y="93442"/>
                        </a:cubicBezTo>
                        <a:lnTo>
                          <a:pt x="307024" y="146838"/>
                        </a:lnTo>
                        <a:cubicBezTo>
                          <a:pt x="295900" y="171311"/>
                          <a:pt x="277325" y="193627"/>
                          <a:pt x="273652" y="220257"/>
                        </a:cubicBezTo>
                        <a:cubicBezTo>
                          <a:pt x="268172" y="259989"/>
                          <a:pt x="276524" y="300469"/>
                          <a:pt x="280327" y="340397"/>
                        </a:cubicBezTo>
                        <a:cubicBezTo>
                          <a:pt x="280994" y="347401"/>
                          <a:pt x="287001" y="360420"/>
                          <a:pt x="287001" y="36042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DCFFEBDC-390C-97C7-4687-624FF9D5581D}"/>
              </a:ext>
            </a:extLst>
          </p:cNvPr>
          <p:cNvSpPr/>
          <p:nvPr/>
        </p:nvSpPr>
        <p:spPr>
          <a:xfrm rot="20581627">
            <a:off x="7499990" y="3266715"/>
            <a:ext cx="672800" cy="591312"/>
          </a:xfrm>
          <a:custGeom>
            <a:avLst/>
            <a:gdLst>
              <a:gd name="connsiteX0" fmla="*/ 313199 w 672800"/>
              <a:gd name="connsiteY0" fmla="*/ 4223 h 591312"/>
              <a:gd name="connsiteX1" fmla="*/ 278399 w 672800"/>
              <a:gd name="connsiteY1" fmla="*/ 0 h 591312"/>
              <a:gd name="connsiteX2" fmla="*/ 235866 w 672800"/>
              <a:gd name="connsiteY2" fmla="*/ 4223 h 591312"/>
              <a:gd name="connsiteX3" fmla="*/ 224266 w 672800"/>
              <a:gd name="connsiteY3" fmla="*/ 8447 h 591312"/>
              <a:gd name="connsiteX4" fmla="*/ 150799 w 672800"/>
              <a:gd name="connsiteY4" fmla="*/ 42236 h 591312"/>
              <a:gd name="connsiteX5" fmla="*/ 135332 w 672800"/>
              <a:gd name="connsiteY5" fmla="*/ 54907 h 591312"/>
              <a:gd name="connsiteX6" fmla="*/ 92799 w 672800"/>
              <a:gd name="connsiteY6" fmla="*/ 88696 h 591312"/>
              <a:gd name="connsiteX7" fmla="*/ 65732 w 672800"/>
              <a:gd name="connsiteY7" fmla="*/ 118262 h 591312"/>
              <a:gd name="connsiteX8" fmla="*/ 54133 w 672800"/>
              <a:gd name="connsiteY8" fmla="*/ 139380 h 591312"/>
              <a:gd name="connsiteX9" fmla="*/ 30932 w 672800"/>
              <a:gd name="connsiteY9" fmla="*/ 177393 h 591312"/>
              <a:gd name="connsiteX10" fmla="*/ 23199 w 672800"/>
              <a:gd name="connsiteY10" fmla="*/ 202735 h 591312"/>
              <a:gd name="connsiteX11" fmla="*/ 15466 w 672800"/>
              <a:gd name="connsiteY11" fmla="*/ 223853 h 591312"/>
              <a:gd name="connsiteX12" fmla="*/ 7733 w 672800"/>
              <a:gd name="connsiteY12" fmla="*/ 249196 h 591312"/>
              <a:gd name="connsiteX13" fmla="*/ 0 w 672800"/>
              <a:gd name="connsiteY13" fmla="*/ 299879 h 591312"/>
              <a:gd name="connsiteX14" fmla="*/ 7733 w 672800"/>
              <a:gd name="connsiteY14" fmla="*/ 422365 h 591312"/>
              <a:gd name="connsiteX15" fmla="*/ 27066 w 672800"/>
              <a:gd name="connsiteY15" fmla="*/ 464602 h 591312"/>
              <a:gd name="connsiteX16" fmla="*/ 38666 w 672800"/>
              <a:gd name="connsiteY16" fmla="*/ 481496 h 591312"/>
              <a:gd name="connsiteX17" fmla="*/ 69599 w 672800"/>
              <a:gd name="connsiteY17" fmla="*/ 515286 h 591312"/>
              <a:gd name="connsiteX18" fmla="*/ 112133 w 672800"/>
              <a:gd name="connsiteY18" fmla="*/ 540628 h 591312"/>
              <a:gd name="connsiteX19" fmla="*/ 154666 w 672800"/>
              <a:gd name="connsiteY19" fmla="*/ 561746 h 591312"/>
              <a:gd name="connsiteX20" fmla="*/ 208799 w 672800"/>
              <a:gd name="connsiteY20" fmla="*/ 578641 h 591312"/>
              <a:gd name="connsiteX21" fmla="*/ 235866 w 672800"/>
              <a:gd name="connsiteY21" fmla="*/ 587088 h 591312"/>
              <a:gd name="connsiteX22" fmla="*/ 290000 w 672800"/>
              <a:gd name="connsiteY22" fmla="*/ 591312 h 591312"/>
              <a:gd name="connsiteX23" fmla="*/ 375066 w 672800"/>
              <a:gd name="connsiteY23" fmla="*/ 587088 h 591312"/>
              <a:gd name="connsiteX24" fmla="*/ 425333 w 672800"/>
              <a:gd name="connsiteY24" fmla="*/ 578641 h 591312"/>
              <a:gd name="connsiteX25" fmla="*/ 464000 w 672800"/>
              <a:gd name="connsiteY25" fmla="*/ 561746 h 591312"/>
              <a:gd name="connsiteX26" fmla="*/ 479466 w 672800"/>
              <a:gd name="connsiteY26" fmla="*/ 553299 h 591312"/>
              <a:gd name="connsiteX27" fmla="*/ 498800 w 672800"/>
              <a:gd name="connsiteY27" fmla="*/ 544851 h 591312"/>
              <a:gd name="connsiteX28" fmla="*/ 514266 w 672800"/>
              <a:gd name="connsiteY28" fmla="*/ 532180 h 591312"/>
              <a:gd name="connsiteX29" fmla="*/ 529733 w 672800"/>
              <a:gd name="connsiteY29" fmla="*/ 523733 h 591312"/>
              <a:gd name="connsiteX30" fmla="*/ 564533 w 672800"/>
              <a:gd name="connsiteY30" fmla="*/ 494168 h 591312"/>
              <a:gd name="connsiteX31" fmla="*/ 614800 w 672800"/>
              <a:gd name="connsiteY31" fmla="*/ 447707 h 591312"/>
              <a:gd name="connsiteX32" fmla="*/ 638000 w 672800"/>
              <a:gd name="connsiteY32" fmla="*/ 405470 h 591312"/>
              <a:gd name="connsiteX33" fmla="*/ 649600 w 672800"/>
              <a:gd name="connsiteY33" fmla="*/ 367458 h 591312"/>
              <a:gd name="connsiteX34" fmla="*/ 665066 w 672800"/>
              <a:gd name="connsiteY34" fmla="*/ 291432 h 591312"/>
              <a:gd name="connsiteX35" fmla="*/ 672800 w 672800"/>
              <a:gd name="connsiteY35" fmla="*/ 244972 h 591312"/>
              <a:gd name="connsiteX36" fmla="*/ 668933 w 672800"/>
              <a:gd name="connsiteY36" fmla="*/ 202735 h 591312"/>
              <a:gd name="connsiteX37" fmla="*/ 638000 w 672800"/>
              <a:gd name="connsiteY37" fmla="*/ 139380 h 591312"/>
              <a:gd name="connsiteX38" fmla="*/ 576133 w 672800"/>
              <a:gd name="connsiteY38" fmla="*/ 63355 h 591312"/>
              <a:gd name="connsiteX39" fmla="*/ 529733 w 672800"/>
              <a:gd name="connsiteY39" fmla="*/ 38012 h 591312"/>
              <a:gd name="connsiteX40" fmla="*/ 413733 w 672800"/>
              <a:gd name="connsiteY40" fmla="*/ 21118 h 591312"/>
              <a:gd name="connsiteX41" fmla="*/ 297733 w 672800"/>
              <a:gd name="connsiteY41" fmla="*/ 29565 h 591312"/>
              <a:gd name="connsiteX42" fmla="*/ 274533 w 672800"/>
              <a:gd name="connsiteY42" fmla="*/ 33788 h 591312"/>
              <a:gd name="connsiteX43" fmla="*/ 235866 w 672800"/>
              <a:gd name="connsiteY43" fmla="*/ 50683 h 591312"/>
              <a:gd name="connsiteX44" fmla="*/ 216533 w 672800"/>
              <a:gd name="connsiteY44" fmla="*/ 59131 h 591312"/>
              <a:gd name="connsiteX45" fmla="*/ 177866 w 672800"/>
              <a:gd name="connsiteY45" fmla="*/ 92920 h 591312"/>
              <a:gd name="connsiteX46" fmla="*/ 158533 w 672800"/>
              <a:gd name="connsiteY46" fmla="*/ 139380 h 591312"/>
              <a:gd name="connsiteX47" fmla="*/ 162400 w 672800"/>
              <a:gd name="connsiteY47" fmla="*/ 215406 h 591312"/>
              <a:gd name="connsiteX48" fmla="*/ 166266 w 672800"/>
              <a:gd name="connsiteY48" fmla="*/ 228077 h 591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672800" h="591312" extrusionOk="0">
                <a:moveTo>
                  <a:pt x="313199" y="4223"/>
                </a:moveTo>
                <a:cubicBezTo>
                  <a:pt x="300345" y="2041"/>
                  <a:pt x="288517" y="583"/>
                  <a:pt x="278399" y="0"/>
                </a:cubicBezTo>
                <a:cubicBezTo>
                  <a:pt x="265275" y="234"/>
                  <a:pt x="248699" y="2064"/>
                  <a:pt x="235866" y="4223"/>
                </a:cubicBezTo>
                <a:cubicBezTo>
                  <a:pt x="231609" y="5070"/>
                  <a:pt x="228075" y="7833"/>
                  <a:pt x="224266" y="8447"/>
                </a:cubicBezTo>
                <a:cubicBezTo>
                  <a:pt x="178256" y="15629"/>
                  <a:pt x="228213" y="6791"/>
                  <a:pt x="150799" y="42236"/>
                </a:cubicBezTo>
                <a:cubicBezTo>
                  <a:pt x="146661" y="45700"/>
                  <a:pt x="141241" y="50263"/>
                  <a:pt x="135332" y="54907"/>
                </a:cubicBezTo>
                <a:cubicBezTo>
                  <a:pt x="90456" y="75829"/>
                  <a:pt x="131868" y="48551"/>
                  <a:pt x="92799" y="88696"/>
                </a:cubicBezTo>
                <a:cubicBezTo>
                  <a:pt x="83075" y="94612"/>
                  <a:pt x="70251" y="109153"/>
                  <a:pt x="65732" y="118262"/>
                </a:cubicBezTo>
                <a:cubicBezTo>
                  <a:pt x="63427" y="126175"/>
                  <a:pt x="59307" y="132792"/>
                  <a:pt x="54133" y="139380"/>
                </a:cubicBezTo>
                <a:cubicBezTo>
                  <a:pt x="43213" y="155974"/>
                  <a:pt x="39602" y="158640"/>
                  <a:pt x="30932" y="177393"/>
                </a:cubicBezTo>
                <a:cubicBezTo>
                  <a:pt x="28837" y="187402"/>
                  <a:pt x="26180" y="196390"/>
                  <a:pt x="23199" y="202735"/>
                </a:cubicBezTo>
                <a:cubicBezTo>
                  <a:pt x="21692" y="211193"/>
                  <a:pt x="18046" y="216984"/>
                  <a:pt x="15466" y="223853"/>
                </a:cubicBezTo>
                <a:cubicBezTo>
                  <a:pt x="12925" y="232007"/>
                  <a:pt x="10027" y="238027"/>
                  <a:pt x="7733" y="249196"/>
                </a:cubicBezTo>
                <a:cubicBezTo>
                  <a:pt x="4332" y="265915"/>
                  <a:pt x="0" y="299879"/>
                  <a:pt x="0" y="299879"/>
                </a:cubicBezTo>
                <a:cubicBezTo>
                  <a:pt x="-8030" y="308861"/>
                  <a:pt x="-4157" y="383483"/>
                  <a:pt x="7733" y="422365"/>
                </a:cubicBezTo>
                <a:cubicBezTo>
                  <a:pt x="12328" y="436900"/>
                  <a:pt x="15716" y="452087"/>
                  <a:pt x="27066" y="464602"/>
                </a:cubicBezTo>
                <a:cubicBezTo>
                  <a:pt x="30446" y="470808"/>
                  <a:pt x="35839" y="477443"/>
                  <a:pt x="38666" y="481496"/>
                </a:cubicBezTo>
                <a:cubicBezTo>
                  <a:pt x="48347" y="497345"/>
                  <a:pt x="59532" y="505646"/>
                  <a:pt x="69599" y="515286"/>
                </a:cubicBezTo>
                <a:cubicBezTo>
                  <a:pt x="109426" y="560663"/>
                  <a:pt x="50510" y="508304"/>
                  <a:pt x="112133" y="540628"/>
                </a:cubicBezTo>
                <a:cubicBezTo>
                  <a:pt x="141015" y="558538"/>
                  <a:pt x="117633" y="553439"/>
                  <a:pt x="154666" y="561746"/>
                </a:cubicBezTo>
                <a:cubicBezTo>
                  <a:pt x="172817" y="566629"/>
                  <a:pt x="189849" y="572958"/>
                  <a:pt x="208799" y="578641"/>
                </a:cubicBezTo>
                <a:cubicBezTo>
                  <a:pt x="218226" y="581805"/>
                  <a:pt x="225902" y="588183"/>
                  <a:pt x="235866" y="587088"/>
                </a:cubicBezTo>
                <a:cubicBezTo>
                  <a:pt x="252257" y="582192"/>
                  <a:pt x="278779" y="593400"/>
                  <a:pt x="290000" y="591312"/>
                </a:cubicBezTo>
                <a:cubicBezTo>
                  <a:pt x="318923" y="591817"/>
                  <a:pt x="354825" y="586847"/>
                  <a:pt x="375066" y="587088"/>
                </a:cubicBezTo>
                <a:cubicBezTo>
                  <a:pt x="385036" y="586122"/>
                  <a:pt x="417930" y="582124"/>
                  <a:pt x="425333" y="578641"/>
                </a:cubicBezTo>
                <a:cubicBezTo>
                  <a:pt x="435424" y="572051"/>
                  <a:pt x="449009" y="569977"/>
                  <a:pt x="464000" y="561746"/>
                </a:cubicBezTo>
                <a:cubicBezTo>
                  <a:pt x="469023" y="559854"/>
                  <a:pt x="475173" y="554693"/>
                  <a:pt x="479466" y="553299"/>
                </a:cubicBezTo>
                <a:cubicBezTo>
                  <a:pt x="486165" y="550549"/>
                  <a:pt x="493865" y="547855"/>
                  <a:pt x="498800" y="544851"/>
                </a:cubicBezTo>
                <a:cubicBezTo>
                  <a:pt x="504417" y="541574"/>
                  <a:pt x="508866" y="535631"/>
                  <a:pt x="514266" y="532180"/>
                </a:cubicBezTo>
                <a:cubicBezTo>
                  <a:pt x="517615" y="528794"/>
                  <a:pt x="525936" y="527586"/>
                  <a:pt x="529733" y="523733"/>
                </a:cubicBezTo>
                <a:cubicBezTo>
                  <a:pt x="545973" y="513496"/>
                  <a:pt x="551383" y="506232"/>
                  <a:pt x="564533" y="494168"/>
                </a:cubicBezTo>
                <a:cubicBezTo>
                  <a:pt x="585179" y="483909"/>
                  <a:pt x="604836" y="472330"/>
                  <a:pt x="614800" y="447707"/>
                </a:cubicBezTo>
                <a:cubicBezTo>
                  <a:pt x="631848" y="414202"/>
                  <a:pt x="622931" y="425234"/>
                  <a:pt x="638000" y="405470"/>
                </a:cubicBezTo>
                <a:cubicBezTo>
                  <a:pt x="633411" y="350846"/>
                  <a:pt x="636029" y="442528"/>
                  <a:pt x="649600" y="367458"/>
                </a:cubicBezTo>
                <a:cubicBezTo>
                  <a:pt x="655725" y="345936"/>
                  <a:pt x="662814" y="318020"/>
                  <a:pt x="665066" y="291432"/>
                </a:cubicBezTo>
                <a:cubicBezTo>
                  <a:pt x="674181" y="263622"/>
                  <a:pt x="670274" y="279788"/>
                  <a:pt x="672800" y="244972"/>
                </a:cubicBezTo>
                <a:cubicBezTo>
                  <a:pt x="671689" y="231519"/>
                  <a:pt x="673018" y="217260"/>
                  <a:pt x="668933" y="202735"/>
                </a:cubicBezTo>
                <a:cubicBezTo>
                  <a:pt x="662893" y="185054"/>
                  <a:pt x="642387" y="151523"/>
                  <a:pt x="638000" y="139380"/>
                </a:cubicBezTo>
                <a:cubicBezTo>
                  <a:pt x="623866" y="106276"/>
                  <a:pt x="606564" y="82567"/>
                  <a:pt x="576133" y="63355"/>
                </a:cubicBezTo>
                <a:cubicBezTo>
                  <a:pt x="560774" y="59824"/>
                  <a:pt x="546759" y="44365"/>
                  <a:pt x="529733" y="38012"/>
                </a:cubicBezTo>
                <a:cubicBezTo>
                  <a:pt x="495684" y="25668"/>
                  <a:pt x="441489" y="24003"/>
                  <a:pt x="413733" y="21118"/>
                </a:cubicBezTo>
                <a:cubicBezTo>
                  <a:pt x="378154" y="32029"/>
                  <a:pt x="345385" y="19436"/>
                  <a:pt x="297733" y="29565"/>
                </a:cubicBezTo>
                <a:cubicBezTo>
                  <a:pt x="290513" y="30230"/>
                  <a:pt x="282355" y="29921"/>
                  <a:pt x="274533" y="33788"/>
                </a:cubicBezTo>
                <a:cubicBezTo>
                  <a:pt x="262287" y="34539"/>
                  <a:pt x="248065" y="48481"/>
                  <a:pt x="235866" y="50683"/>
                </a:cubicBezTo>
                <a:cubicBezTo>
                  <a:pt x="228533" y="52546"/>
                  <a:pt x="222788" y="55068"/>
                  <a:pt x="216533" y="59131"/>
                </a:cubicBezTo>
                <a:cubicBezTo>
                  <a:pt x="211117" y="71180"/>
                  <a:pt x="191030" y="78026"/>
                  <a:pt x="177866" y="92920"/>
                </a:cubicBezTo>
                <a:cubicBezTo>
                  <a:pt x="172695" y="107360"/>
                  <a:pt x="160816" y="117992"/>
                  <a:pt x="158533" y="139380"/>
                </a:cubicBezTo>
                <a:cubicBezTo>
                  <a:pt x="152660" y="159531"/>
                  <a:pt x="161177" y="192047"/>
                  <a:pt x="162400" y="215406"/>
                </a:cubicBezTo>
                <a:cubicBezTo>
                  <a:pt x="162786" y="219838"/>
                  <a:pt x="166266" y="228076"/>
                  <a:pt x="166266" y="228077"/>
                </a:cubicBezTo>
              </a:path>
            </a:pathLst>
          </a:custGeom>
          <a:noFill/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40630 w 1161354"/>
                      <a:gd name="connsiteY0" fmla="*/ 6674 h 934423"/>
                      <a:gd name="connsiteX1" fmla="*/ 480560 w 1161354"/>
                      <a:gd name="connsiteY1" fmla="*/ 0 h 934423"/>
                      <a:gd name="connsiteX2" fmla="*/ 407141 w 1161354"/>
                      <a:gd name="connsiteY2" fmla="*/ 6674 h 934423"/>
                      <a:gd name="connsiteX3" fmla="*/ 387118 w 1161354"/>
                      <a:gd name="connsiteY3" fmla="*/ 13349 h 934423"/>
                      <a:gd name="connsiteX4" fmla="*/ 260303 w 1161354"/>
                      <a:gd name="connsiteY4" fmla="*/ 66744 h 934423"/>
                      <a:gd name="connsiteX5" fmla="*/ 233605 w 1161354"/>
                      <a:gd name="connsiteY5" fmla="*/ 86768 h 934423"/>
                      <a:gd name="connsiteX6" fmla="*/ 160186 w 1161354"/>
                      <a:gd name="connsiteY6" fmla="*/ 140163 h 934423"/>
                      <a:gd name="connsiteX7" fmla="*/ 113465 w 1161354"/>
                      <a:gd name="connsiteY7" fmla="*/ 186884 h 934423"/>
                      <a:gd name="connsiteX8" fmla="*/ 93442 w 1161354"/>
                      <a:gd name="connsiteY8" fmla="*/ 220257 h 934423"/>
                      <a:gd name="connsiteX9" fmla="*/ 53395 w 1161354"/>
                      <a:gd name="connsiteY9" fmla="*/ 280327 h 934423"/>
                      <a:gd name="connsiteX10" fmla="*/ 40046 w 1161354"/>
                      <a:gd name="connsiteY10" fmla="*/ 320374 h 934423"/>
                      <a:gd name="connsiteX11" fmla="*/ 26697 w 1161354"/>
                      <a:gd name="connsiteY11" fmla="*/ 353746 h 934423"/>
                      <a:gd name="connsiteX12" fmla="*/ 13349 w 1161354"/>
                      <a:gd name="connsiteY12" fmla="*/ 393793 h 934423"/>
                      <a:gd name="connsiteX13" fmla="*/ 0 w 1161354"/>
                      <a:gd name="connsiteY13" fmla="*/ 473886 h 934423"/>
                      <a:gd name="connsiteX14" fmla="*/ 13349 w 1161354"/>
                      <a:gd name="connsiteY14" fmla="*/ 667445 h 934423"/>
                      <a:gd name="connsiteX15" fmla="*/ 46721 w 1161354"/>
                      <a:gd name="connsiteY15" fmla="*/ 734190 h 934423"/>
                      <a:gd name="connsiteX16" fmla="*/ 66744 w 1161354"/>
                      <a:gd name="connsiteY16" fmla="*/ 760887 h 934423"/>
                      <a:gd name="connsiteX17" fmla="*/ 120140 w 1161354"/>
                      <a:gd name="connsiteY17" fmla="*/ 814283 h 934423"/>
                      <a:gd name="connsiteX18" fmla="*/ 193559 w 1161354"/>
                      <a:gd name="connsiteY18" fmla="*/ 854330 h 934423"/>
                      <a:gd name="connsiteX19" fmla="*/ 266978 w 1161354"/>
                      <a:gd name="connsiteY19" fmla="*/ 887702 h 934423"/>
                      <a:gd name="connsiteX20" fmla="*/ 360420 w 1161354"/>
                      <a:gd name="connsiteY20" fmla="*/ 914400 h 934423"/>
                      <a:gd name="connsiteX21" fmla="*/ 407141 w 1161354"/>
                      <a:gd name="connsiteY21" fmla="*/ 927749 h 934423"/>
                      <a:gd name="connsiteX22" fmla="*/ 500584 w 1161354"/>
                      <a:gd name="connsiteY22" fmla="*/ 934423 h 934423"/>
                      <a:gd name="connsiteX23" fmla="*/ 647422 w 1161354"/>
                      <a:gd name="connsiteY23" fmla="*/ 927749 h 934423"/>
                      <a:gd name="connsiteX24" fmla="*/ 734189 w 1161354"/>
                      <a:gd name="connsiteY24" fmla="*/ 914400 h 934423"/>
                      <a:gd name="connsiteX25" fmla="*/ 800934 w 1161354"/>
                      <a:gd name="connsiteY25" fmla="*/ 887702 h 934423"/>
                      <a:gd name="connsiteX26" fmla="*/ 827632 w 1161354"/>
                      <a:gd name="connsiteY26" fmla="*/ 874353 h 934423"/>
                      <a:gd name="connsiteX27" fmla="*/ 861004 w 1161354"/>
                      <a:gd name="connsiteY27" fmla="*/ 861004 h 934423"/>
                      <a:gd name="connsiteX28" fmla="*/ 887702 w 1161354"/>
                      <a:gd name="connsiteY28" fmla="*/ 840981 h 934423"/>
                      <a:gd name="connsiteX29" fmla="*/ 914400 w 1161354"/>
                      <a:gd name="connsiteY29" fmla="*/ 827632 h 934423"/>
                      <a:gd name="connsiteX30" fmla="*/ 974470 w 1161354"/>
                      <a:gd name="connsiteY30" fmla="*/ 780911 h 934423"/>
                      <a:gd name="connsiteX31" fmla="*/ 1061238 w 1161354"/>
                      <a:gd name="connsiteY31" fmla="*/ 707492 h 934423"/>
                      <a:gd name="connsiteX32" fmla="*/ 1101284 w 1161354"/>
                      <a:gd name="connsiteY32" fmla="*/ 640747 h 934423"/>
                      <a:gd name="connsiteX33" fmla="*/ 1121308 w 1161354"/>
                      <a:gd name="connsiteY33" fmla="*/ 580677 h 934423"/>
                      <a:gd name="connsiteX34" fmla="*/ 1148005 w 1161354"/>
                      <a:gd name="connsiteY34" fmla="*/ 460537 h 934423"/>
                      <a:gd name="connsiteX35" fmla="*/ 1161354 w 1161354"/>
                      <a:gd name="connsiteY35" fmla="*/ 387118 h 934423"/>
                      <a:gd name="connsiteX36" fmla="*/ 1154680 w 1161354"/>
                      <a:gd name="connsiteY36" fmla="*/ 320374 h 934423"/>
                      <a:gd name="connsiteX37" fmla="*/ 1101284 w 1161354"/>
                      <a:gd name="connsiteY37" fmla="*/ 220257 h 934423"/>
                      <a:gd name="connsiteX38" fmla="*/ 994493 w 1161354"/>
                      <a:gd name="connsiteY38" fmla="*/ 100117 h 934423"/>
                      <a:gd name="connsiteX39" fmla="*/ 914400 w 1161354"/>
                      <a:gd name="connsiteY39" fmla="*/ 60070 h 934423"/>
                      <a:gd name="connsiteX40" fmla="*/ 714166 w 1161354"/>
                      <a:gd name="connsiteY40" fmla="*/ 33372 h 934423"/>
                      <a:gd name="connsiteX41" fmla="*/ 513932 w 1161354"/>
                      <a:gd name="connsiteY41" fmla="*/ 46721 h 934423"/>
                      <a:gd name="connsiteX42" fmla="*/ 473886 w 1161354"/>
                      <a:gd name="connsiteY42" fmla="*/ 53395 h 934423"/>
                      <a:gd name="connsiteX43" fmla="*/ 407141 w 1161354"/>
                      <a:gd name="connsiteY43" fmla="*/ 80093 h 934423"/>
                      <a:gd name="connsiteX44" fmla="*/ 373769 w 1161354"/>
                      <a:gd name="connsiteY44" fmla="*/ 93442 h 934423"/>
                      <a:gd name="connsiteX45" fmla="*/ 307024 w 1161354"/>
                      <a:gd name="connsiteY45" fmla="*/ 146838 h 934423"/>
                      <a:gd name="connsiteX46" fmla="*/ 273652 w 1161354"/>
                      <a:gd name="connsiteY46" fmla="*/ 220257 h 934423"/>
                      <a:gd name="connsiteX47" fmla="*/ 280327 w 1161354"/>
                      <a:gd name="connsiteY47" fmla="*/ 340397 h 934423"/>
                      <a:gd name="connsiteX48" fmla="*/ 287001 w 1161354"/>
                      <a:gd name="connsiteY48" fmla="*/ 360420 h 93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161354" h="934423">
                        <a:moveTo>
                          <a:pt x="540630" y="6674"/>
                        </a:moveTo>
                        <a:cubicBezTo>
                          <a:pt x="520607" y="4449"/>
                          <a:pt x="500707" y="0"/>
                          <a:pt x="480560" y="0"/>
                        </a:cubicBezTo>
                        <a:cubicBezTo>
                          <a:pt x="455986" y="0"/>
                          <a:pt x="431468" y="3199"/>
                          <a:pt x="407141" y="6674"/>
                        </a:cubicBezTo>
                        <a:cubicBezTo>
                          <a:pt x="400176" y="7669"/>
                          <a:pt x="393883" y="11416"/>
                          <a:pt x="387118" y="13349"/>
                        </a:cubicBezTo>
                        <a:cubicBezTo>
                          <a:pt x="322116" y="31921"/>
                          <a:pt x="379073" y="4233"/>
                          <a:pt x="260303" y="66744"/>
                        </a:cubicBezTo>
                        <a:cubicBezTo>
                          <a:pt x="250459" y="71925"/>
                          <a:pt x="243038" y="80872"/>
                          <a:pt x="233605" y="86768"/>
                        </a:cubicBezTo>
                        <a:cubicBezTo>
                          <a:pt x="176209" y="122642"/>
                          <a:pt x="239930" y="66117"/>
                          <a:pt x="160186" y="140163"/>
                        </a:cubicBezTo>
                        <a:cubicBezTo>
                          <a:pt x="144046" y="155149"/>
                          <a:pt x="124796" y="167998"/>
                          <a:pt x="113465" y="186884"/>
                        </a:cubicBezTo>
                        <a:cubicBezTo>
                          <a:pt x="106791" y="198008"/>
                          <a:pt x="100638" y="209463"/>
                          <a:pt x="93442" y="220257"/>
                        </a:cubicBezTo>
                        <a:cubicBezTo>
                          <a:pt x="75838" y="246664"/>
                          <a:pt x="67245" y="249858"/>
                          <a:pt x="53395" y="280327"/>
                        </a:cubicBezTo>
                        <a:cubicBezTo>
                          <a:pt x="47572" y="293137"/>
                          <a:pt x="44855" y="307150"/>
                          <a:pt x="40046" y="320374"/>
                        </a:cubicBezTo>
                        <a:cubicBezTo>
                          <a:pt x="35952" y="331634"/>
                          <a:pt x="30791" y="342486"/>
                          <a:pt x="26697" y="353746"/>
                        </a:cubicBezTo>
                        <a:cubicBezTo>
                          <a:pt x="21888" y="366970"/>
                          <a:pt x="16401" y="380057"/>
                          <a:pt x="13349" y="393793"/>
                        </a:cubicBezTo>
                        <a:cubicBezTo>
                          <a:pt x="7478" y="420214"/>
                          <a:pt x="0" y="473886"/>
                          <a:pt x="0" y="473886"/>
                        </a:cubicBezTo>
                        <a:cubicBezTo>
                          <a:pt x="631" y="489021"/>
                          <a:pt x="-2425" y="614866"/>
                          <a:pt x="13349" y="667445"/>
                        </a:cubicBezTo>
                        <a:cubicBezTo>
                          <a:pt x="21060" y="693150"/>
                          <a:pt x="31853" y="711888"/>
                          <a:pt x="46721" y="734190"/>
                        </a:cubicBezTo>
                        <a:cubicBezTo>
                          <a:pt x="52891" y="743446"/>
                          <a:pt x="59227" y="752687"/>
                          <a:pt x="66744" y="760887"/>
                        </a:cubicBezTo>
                        <a:cubicBezTo>
                          <a:pt x="83753" y="779442"/>
                          <a:pt x="98556" y="801333"/>
                          <a:pt x="120140" y="814283"/>
                        </a:cubicBezTo>
                        <a:cubicBezTo>
                          <a:pt x="203721" y="864431"/>
                          <a:pt x="98868" y="802680"/>
                          <a:pt x="193559" y="854330"/>
                        </a:cubicBezTo>
                        <a:cubicBezTo>
                          <a:pt x="242538" y="881046"/>
                          <a:pt x="210783" y="870843"/>
                          <a:pt x="266978" y="887702"/>
                        </a:cubicBezTo>
                        <a:cubicBezTo>
                          <a:pt x="298006" y="897010"/>
                          <a:pt x="329273" y="905501"/>
                          <a:pt x="360420" y="914400"/>
                        </a:cubicBezTo>
                        <a:cubicBezTo>
                          <a:pt x="375994" y="918850"/>
                          <a:pt x="390985" y="926595"/>
                          <a:pt x="407141" y="927749"/>
                        </a:cubicBezTo>
                        <a:lnTo>
                          <a:pt x="500584" y="934423"/>
                        </a:lnTo>
                        <a:cubicBezTo>
                          <a:pt x="549530" y="932198"/>
                          <a:pt x="598542" y="931120"/>
                          <a:pt x="647422" y="927749"/>
                        </a:cubicBezTo>
                        <a:cubicBezTo>
                          <a:pt x="662061" y="926739"/>
                          <a:pt x="717747" y="917140"/>
                          <a:pt x="734189" y="914400"/>
                        </a:cubicBezTo>
                        <a:cubicBezTo>
                          <a:pt x="756437" y="905501"/>
                          <a:pt x="778909" y="897141"/>
                          <a:pt x="800934" y="887702"/>
                        </a:cubicBezTo>
                        <a:cubicBezTo>
                          <a:pt x="810079" y="883783"/>
                          <a:pt x="818540" y="878394"/>
                          <a:pt x="827632" y="874353"/>
                        </a:cubicBezTo>
                        <a:cubicBezTo>
                          <a:pt x="838580" y="869487"/>
                          <a:pt x="850531" y="866822"/>
                          <a:pt x="861004" y="861004"/>
                        </a:cubicBezTo>
                        <a:cubicBezTo>
                          <a:pt x="870728" y="855602"/>
                          <a:pt x="878269" y="846877"/>
                          <a:pt x="887702" y="840981"/>
                        </a:cubicBezTo>
                        <a:cubicBezTo>
                          <a:pt x="896139" y="835708"/>
                          <a:pt x="906219" y="833295"/>
                          <a:pt x="914400" y="827632"/>
                        </a:cubicBezTo>
                        <a:cubicBezTo>
                          <a:pt x="935256" y="813193"/>
                          <a:pt x="952718" y="793962"/>
                          <a:pt x="974470" y="780911"/>
                        </a:cubicBezTo>
                        <a:cubicBezTo>
                          <a:pt x="1008393" y="760556"/>
                          <a:pt x="1039478" y="745574"/>
                          <a:pt x="1061238" y="707492"/>
                        </a:cubicBezTo>
                        <a:cubicBezTo>
                          <a:pt x="1091915" y="653806"/>
                          <a:pt x="1077986" y="675695"/>
                          <a:pt x="1101284" y="640747"/>
                        </a:cubicBezTo>
                        <a:cubicBezTo>
                          <a:pt x="1123698" y="551097"/>
                          <a:pt x="1087791" y="689605"/>
                          <a:pt x="1121308" y="580677"/>
                        </a:cubicBezTo>
                        <a:cubicBezTo>
                          <a:pt x="1132084" y="545657"/>
                          <a:pt x="1141047" y="495326"/>
                          <a:pt x="1148005" y="460537"/>
                        </a:cubicBezTo>
                        <a:cubicBezTo>
                          <a:pt x="1157339" y="413864"/>
                          <a:pt x="1152809" y="438392"/>
                          <a:pt x="1161354" y="387118"/>
                        </a:cubicBezTo>
                        <a:cubicBezTo>
                          <a:pt x="1159129" y="364870"/>
                          <a:pt x="1159065" y="342299"/>
                          <a:pt x="1154680" y="320374"/>
                        </a:cubicBezTo>
                        <a:cubicBezTo>
                          <a:pt x="1148934" y="291641"/>
                          <a:pt x="1110166" y="235060"/>
                          <a:pt x="1101284" y="220257"/>
                        </a:cubicBezTo>
                        <a:cubicBezTo>
                          <a:pt x="1073256" y="173543"/>
                          <a:pt x="1049325" y="127533"/>
                          <a:pt x="994493" y="100117"/>
                        </a:cubicBezTo>
                        <a:cubicBezTo>
                          <a:pt x="967795" y="86768"/>
                          <a:pt x="941910" y="71653"/>
                          <a:pt x="914400" y="60070"/>
                        </a:cubicBezTo>
                        <a:cubicBezTo>
                          <a:pt x="857225" y="35996"/>
                          <a:pt x="760348" y="37388"/>
                          <a:pt x="714166" y="33372"/>
                        </a:cubicBezTo>
                        <a:lnTo>
                          <a:pt x="513932" y="46721"/>
                        </a:lnTo>
                        <a:cubicBezTo>
                          <a:pt x="500446" y="47845"/>
                          <a:pt x="486803" y="49359"/>
                          <a:pt x="473886" y="53395"/>
                        </a:cubicBezTo>
                        <a:cubicBezTo>
                          <a:pt x="451015" y="60542"/>
                          <a:pt x="429389" y="71194"/>
                          <a:pt x="407141" y="80093"/>
                        </a:cubicBezTo>
                        <a:cubicBezTo>
                          <a:pt x="396017" y="84543"/>
                          <a:pt x="383125" y="85958"/>
                          <a:pt x="373769" y="93442"/>
                        </a:cubicBezTo>
                        <a:lnTo>
                          <a:pt x="307024" y="146838"/>
                        </a:lnTo>
                        <a:cubicBezTo>
                          <a:pt x="295900" y="171311"/>
                          <a:pt x="277325" y="193627"/>
                          <a:pt x="273652" y="220257"/>
                        </a:cubicBezTo>
                        <a:cubicBezTo>
                          <a:pt x="268172" y="259989"/>
                          <a:pt x="276524" y="300469"/>
                          <a:pt x="280327" y="340397"/>
                        </a:cubicBezTo>
                        <a:cubicBezTo>
                          <a:pt x="280994" y="347401"/>
                          <a:pt x="287001" y="360420"/>
                          <a:pt x="287001" y="36042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208004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1E973-CF41-7B6B-D274-B39C18B85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24" descr="Afbeelding met schermopname, tekst, lijn&#10;&#10;Door AI gegenereerde inhoud is mogelijk onjuist.">
            <a:extLst>
              <a:ext uri="{FF2B5EF4-FFF2-40B4-BE49-F238E27FC236}">
                <a16:creationId xmlns:a16="http://schemas.microsoft.com/office/drawing/2014/main" id="{1B9BA0E8-C142-8D65-6C72-3FD5F5057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71" y="3230435"/>
            <a:ext cx="9938189" cy="3554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452F68-399C-2E94-3CF2-1B2C6688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000" noProof="1">
                <a:latin typeface="Fira Sans SemiBold"/>
              </a:rPr>
              <a:t>De </a:t>
            </a:r>
            <a:r>
              <a:rPr lang="nl-NL" noProof="1">
                <a:latin typeface="Fira Sans SemiBold"/>
              </a:rPr>
              <a:t>vraag</a:t>
            </a:r>
            <a:endParaRPr lang="nl-NL" noProof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45EA-8E77-18DF-6D77-B1EE98175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50599" cy="14048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1">
                <a:latin typeface="Fira Sans"/>
              </a:rPr>
              <a:t>De wijze van meta-modellering van verzoeken in samenhang met MIM</a:t>
            </a:r>
            <a:endParaRPr lang="nl-NL" noProof="1"/>
          </a:p>
          <a:p>
            <a:r>
              <a:rPr lang="nl-NL" noProof="1">
                <a:latin typeface="Fira Sans"/>
              </a:rPr>
              <a:t>Ontwikkeling van overheidsbrede meta-modellen voor subjecten,  claims, etc.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23F5AA-BC13-EF02-1299-26840E780BE2}"/>
              </a:ext>
            </a:extLst>
          </p:cNvPr>
          <p:cNvSpPr/>
          <p:nvPr/>
        </p:nvSpPr>
        <p:spPr>
          <a:xfrm>
            <a:off x="838199" y="4101228"/>
            <a:ext cx="6531109" cy="1068033"/>
          </a:xfrm>
          <a:custGeom>
            <a:avLst/>
            <a:gdLst>
              <a:gd name="connsiteX0" fmla="*/ 0 w 6531109"/>
              <a:gd name="connsiteY0" fmla="*/ 534017 h 1068033"/>
              <a:gd name="connsiteX1" fmla="*/ 3265555 w 6531109"/>
              <a:gd name="connsiteY1" fmla="*/ 0 h 1068033"/>
              <a:gd name="connsiteX2" fmla="*/ 6531110 w 6531109"/>
              <a:gd name="connsiteY2" fmla="*/ 534017 h 1068033"/>
              <a:gd name="connsiteX3" fmla="*/ 3265555 w 6531109"/>
              <a:gd name="connsiteY3" fmla="*/ 1068034 h 1068033"/>
              <a:gd name="connsiteX4" fmla="*/ 0 w 6531109"/>
              <a:gd name="connsiteY4" fmla="*/ 534017 h 106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31109" h="1068033" extrusionOk="0">
                <a:moveTo>
                  <a:pt x="0" y="534017"/>
                </a:moveTo>
                <a:cubicBezTo>
                  <a:pt x="-173547" y="433545"/>
                  <a:pt x="1443515" y="161017"/>
                  <a:pt x="3265555" y="0"/>
                </a:cubicBezTo>
                <a:cubicBezTo>
                  <a:pt x="5100394" y="54229"/>
                  <a:pt x="6524275" y="189330"/>
                  <a:pt x="6531110" y="534017"/>
                </a:cubicBezTo>
                <a:cubicBezTo>
                  <a:pt x="6401900" y="852658"/>
                  <a:pt x="4985853" y="1097798"/>
                  <a:pt x="3265555" y="1068034"/>
                </a:cubicBezTo>
                <a:cubicBezTo>
                  <a:pt x="1465774" y="1081439"/>
                  <a:pt x="47916" y="872555"/>
                  <a:pt x="0" y="534017"/>
                </a:cubicBezTo>
                <a:close/>
              </a:path>
            </a:pathLst>
          </a:custGeom>
          <a:noFill/>
          <a:ln w="41275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2594157703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sp>
        <p:nvSpPr>
          <p:cNvPr id="7" name="Vrije vorm 6">
            <a:extLst>
              <a:ext uri="{FF2B5EF4-FFF2-40B4-BE49-F238E27FC236}">
                <a16:creationId xmlns:a16="http://schemas.microsoft.com/office/drawing/2014/main" id="{B2A5C893-5E7E-9823-2FEA-440A4EDE0B84}"/>
              </a:ext>
            </a:extLst>
          </p:cNvPr>
          <p:cNvSpPr/>
          <p:nvPr/>
        </p:nvSpPr>
        <p:spPr>
          <a:xfrm>
            <a:off x="727448" y="3994820"/>
            <a:ext cx="6594426" cy="1237951"/>
          </a:xfrm>
          <a:custGeom>
            <a:avLst/>
            <a:gdLst>
              <a:gd name="connsiteX0" fmla="*/ 2160794 w 6594426"/>
              <a:gd name="connsiteY0" fmla="*/ 294750 h 1237951"/>
              <a:gd name="connsiteX1" fmla="*/ 343995 w 6594426"/>
              <a:gd name="connsiteY1" fmla="*/ 609150 h 1237951"/>
              <a:gd name="connsiteX2" fmla="*/ 112223 w 6594426"/>
              <a:gd name="connsiteY2" fmla="*/ 707400 h 1237951"/>
              <a:gd name="connsiteX3" fmla="*/ 82316 w 6594426"/>
              <a:gd name="connsiteY3" fmla="*/ 722138 h 1237951"/>
              <a:gd name="connsiteX4" fmla="*/ 22505 w 6594426"/>
              <a:gd name="connsiteY4" fmla="*/ 766350 h 1237951"/>
              <a:gd name="connsiteX5" fmla="*/ 7552 w 6594426"/>
              <a:gd name="connsiteY5" fmla="*/ 790913 h 1237951"/>
              <a:gd name="connsiteX6" fmla="*/ 75 w 6594426"/>
              <a:gd name="connsiteY6" fmla="*/ 805650 h 1237951"/>
              <a:gd name="connsiteX7" fmla="*/ 15028 w 6594426"/>
              <a:gd name="connsiteY7" fmla="*/ 840037 h 1237951"/>
              <a:gd name="connsiteX8" fmla="*/ 22505 w 6594426"/>
              <a:gd name="connsiteY8" fmla="*/ 854775 h 1237951"/>
              <a:gd name="connsiteX9" fmla="*/ 82316 w 6594426"/>
              <a:gd name="connsiteY9" fmla="*/ 889163 h 1237951"/>
              <a:gd name="connsiteX10" fmla="*/ 104747 w 6594426"/>
              <a:gd name="connsiteY10" fmla="*/ 903900 h 1237951"/>
              <a:gd name="connsiteX11" fmla="*/ 306613 w 6594426"/>
              <a:gd name="connsiteY11" fmla="*/ 962851 h 1237951"/>
              <a:gd name="connsiteX12" fmla="*/ 433715 w 6594426"/>
              <a:gd name="connsiteY12" fmla="*/ 992325 h 1237951"/>
              <a:gd name="connsiteX13" fmla="*/ 478573 w 6594426"/>
              <a:gd name="connsiteY13" fmla="*/ 997238 h 1237951"/>
              <a:gd name="connsiteX14" fmla="*/ 523433 w 6594426"/>
              <a:gd name="connsiteY14" fmla="*/ 1007063 h 1237951"/>
              <a:gd name="connsiteX15" fmla="*/ 628104 w 6594426"/>
              <a:gd name="connsiteY15" fmla="*/ 1016888 h 1237951"/>
              <a:gd name="connsiteX16" fmla="*/ 680440 w 6594426"/>
              <a:gd name="connsiteY16" fmla="*/ 1021800 h 1237951"/>
              <a:gd name="connsiteX17" fmla="*/ 904736 w 6594426"/>
              <a:gd name="connsiteY17" fmla="*/ 1046363 h 1237951"/>
              <a:gd name="connsiteX18" fmla="*/ 1024360 w 6594426"/>
              <a:gd name="connsiteY18" fmla="*/ 1056188 h 1237951"/>
              <a:gd name="connsiteX19" fmla="*/ 1091649 w 6594426"/>
              <a:gd name="connsiteY19" fmla="*/ 1061101 h 1237951"/>
              <a:gd name="connsiteX20" fmla="*/ 1293516 w 6594426"/>
              <a:gd name="connsiteY20" fmla="*/ 1080751 h 1237951"/>
              <a:gd name="connsiteX21" fmla="*/ 1443047 w 6594426"/>
              <a:gd name="connsiteY21" fmla="*/ 1090576 h 1237951"/>
              <a:gd name="connsiteX22" fmla="*/ 1592578 w 6594426"/>
              <a:gd name="connsiteY22" fmla="*/ 1110225 h 1237951"/>
              <a:gd name="connsiteX23" fmla="*/ 1667343 w 6594426"/>
              <a:gd name="connsiteY23" fmla="*/ 1115138 h 1237951"/>
              <a:gd name="connsiteX24" fmla="*/ 1824350 w 6594426"/>
              <a:gd name="connsiteY24" fmla="*/ 1129875 h 1237951"/>
              <a:gd name="connsiteX25" fmla="*/ 1899115 w 6594426"/>
              <a:gd name="connsiteY25" fmla="*/ 1139700 h 1237951"/>
              <a:gd name="connsiteX26" fmla="*/ 2056123 w 6594426"/>
              <a:gd name="connsiteY26" fmla="*/ 1149526 h 1237951"/>
              <a:gd name="connsiteX27" fmla="*/ 2370138 w 6594426"/>
              <a:gd name="connsiteY27" fmla="*/ 1174088 h 1237951"/>
              <a:gd name="connsiteX28" fmla="*/ 2609386 w 6594426"/>
              <a:gd name="connsiteY28" fmla="*/ 1188826 h 1237951"/>
              <a:gd name="connsiteX29" fmla="*/ 2691628 w 6594426"/>
              <a:gd name="connsiteY29" fmla="*/ 1193738 h 1237951"/>
              <a:gd name="connsiteX30" fmla="*/ 2848636 w 6594426"/>
              <a:gd name="connsiteY30" fmla="*/ 1198650 h 1237951"/>
              <a:gd name="connsiteX31" fmla="*/ 3087885 w 6594426"/>
              <a:gd name="connsiteY31" fmla="*/ 1213388 h 1237951"/>
              <a:gd name="connsiteX32" fmla="*/ 3162651 w 6594426"/>
              <a:gd name="connsiteY32" fmla="*/ 1218300 h 1237951"/>
              <a:gd name="connsiteX33" fmla="*/ 3244893 w 6594426"/>
              <a:gd name="connsiteY33" fmla="*/ 1223213 h 1237951"/>
              <a:gd name="connsiteX34" fmla="*/ 3319657 w 6594426"/>
              <a:gd name="connsiteY34" fmla="*/ 1228125 h 1237951"/>
              <a:gd name="connsiteX35" fmla="*/ 3626196 w 6594426"/>
              <a:gd name="connsiteY35" fmla="*/ 1237951 h 1237951"/>
              <a:gd name="connsiteX36" fmla="*/ 4000022 w 6594426"/>
              <a:gd name="connsiteY36" fmla="*/ 1233038 h 1237951"/>
              <a:gd name="connsiteX37" fmla="*/ 4157030 w 6594426"/>
              <a:gd name="connsiteY37" fmla="*/ 1223213 h 1237951"/>
              <a:gd name="connsiteX38" fmla="*/ 4306561 w 6594426"/>
              <a:gd name="connsiteY38" fmla="*/ 1213388 h 1237951"/>
              <a:gd name="connsiteX39" fmla="*/ 4381327 w 6594426"/>
              <a:gd name="connsiteY39" fmla="*/ 1208475 h 1237951"/>
              <a:gd name="connsiteX40" fmla="*/ 4456091 w 6594426"/>
              <a:gd name="connsiteY40" fmla="*/ 1198650 h 1237951"/>
              <a:gd name="connsiteX41" fmla="*/ 4680388 w 6594426"/>
              <a:gd name="connsiteY41" fmla="*/ 1183913 h 1237951"/>
              <a:gd name="connsiteX42" fmla="*/ 4889730 w 6594426"/>
              <a:gd name="connsiteY42" fmla="*/ 1169176 h 1237951"/>
              <a:gd name="connsiteX43" fmla="*/ 5031785 w 6594426"/>
              <a:gd name="connsiteY43" fmla="*/ 1154438 h 1237951"/>
              <a:gd name="connsiteX44" fmla="*/ 5233651 w 6594426"/>
              <a:gd name="connsiteY44" fmla="*/ 1134788 h 1237951"/>
              <a:gd name="connsiteX45" fmla="*/ 5300940 w 6594426"/>
              <a:gd name="connsiteY45" fmla="*/ 1124963 h 1237951"/>
              <a:gd name="connsiteX46" fmla="*/ 5368229 w 6594426"/>
              <a:gd name="connsiteY46" fmla="*/ 1120050 h 1237951"/>
              <a:gd name="connsiteX47" fmla="*/ 5734579 w 6594426"/>
              <a:gd name="connsiteY47" fmla="*/ 1066013 h 1237951"/>
              <a:gd name="connsiteX48" fmla="*/ 5891587 w 6594426"/>
              <a:gd name="connsiteY48" fmla="*/ 1036538 h 1237951"/>
              <a:gd name="connsiteX49" fmla="*/ 6033641 w 6594426"/>
              <a:gd name="connsiteY49" fmla="*/ 1007063 h 1237951"/>
              <a:gd name="connsiteX50" fmla="*/ 6078500 w 6594426"/>
              <a:gd name="connsiteY50" fmla="*/ 997238 h 1237951"/>
              <a:gd name="connsiteX51" fmla="*/ 6123359 w 6594426"/>
              <a:gd name="connsiteY51" fmla="*/ 987413 h 1237951"/>
              <a:gd name="connsiteX52" fmla="*/ 6168219 w 6594426"/>
              <a:gd name="connsiteY52" fmla="*/ 972676 h 1237951"/>
              <a:gd name="connsiteX53" fmla="*/ 6242984 w 6594426"/>
              <a:gd name="connsiteY53" fmla="*/ 953025 h 1237951"/>
              <a:gd name="connsiteX54" fmla="*/ 6272890 w 6594426"/>
              <a:gd name="connsiteY54" fmla="*/ 938288 h 1237951"/>
              <a:gd name="connsiteX55" fmla="*/ 6310272 w 6594426"/>
              <a:gd name="connsiteY55" fmla="*/ 928463 h 1237951"/>
              <a:gd name="connsiteX56" fmla="*/ 6340179 w 6594426"/>
              <a:gd name="connsiteY56" fmla="*/ 918638 h 1237951"/>
              <a:gd name="connsiteX57" fmla="*/ 6392514 w 6594426"/>
              <a:gd name="connsiteY57" fmla="*/ 894075 h 1237951"/>
              <a:gd name="connsiteX58" fmla="*/ 6414945 w 6594426"/>
              <a:gd name="connsiteY58" fmla="*/ 879338 h 1237951"/>
              <a:gd name="connsiteX59" fmla="*/ 6459803 w 6594426"/>
              <a:gd name="connsiteY59" fmla="*/ 854775 h 1237951"/>
              <a:gd name="connsiteX60" fmla="*/ 6474756 w 6594426"/>
              <a:gd name="connsiteY60" fmla="*/ 840037 h 1237951"/>
              <a:gd name="connsiteX61" fmla="*/ 6497187 w 6594426"/>
              <a:gd name="connsiteY61" fmla="*/ 825300 h 1237951"/>
              <a:gd name="connsiteX62" fmla="*/ 6512140 w 6594426"/>
              <a:gd name="connsiteY62" fmla="*/ 810563 h 1237951"/>
              <a:gd name="connsiteX63" fmla="*/ 6542045 w 6594426"/>
              <a:gd name="connsiteY63" fmla="*/ 786000 h 1237951"/>
              <a:gd name="connsiteX64" fmla="*/ 6549522 w 6594426"/>
              <a:gd name="connsiteY64" fmla="*/ 771263 h 1237951"/>
              <a:gd name="connsiteX65" fmla="*/ 6571951 w 6594426"/>
              <a:gd name="connsiteY65" fmla="*/ 746700 h 1237951"/>
              <a:gd name="connsiteX66" fmla="*/ 6586905 w 6594426"/>
              <a:gd name="connsiteY66" fmla="*/ 727050 h 1237951"/>
              <a:gd name="connsiteX67" fmla="*/ 6594381 w 6594426"/>
              <a:gd name="connsiteY67" fmla="*/ 702488 h 1237951"/>
              <a:gd name="connsiteX68" fmla="*/ 6579429 w 6594426"/>
              <a:gd name="connsiteY68" fmla="*/ 623888 h 1237951"/>
              <a:gd name="connsiteX69" fmla="*/ 6534569 w 6594426"/>
              <a:gd name="connsiteY69" fmla="*/ 564937 h 1237951"/>
              <a:gd name="connsiteX70" fmla="*/ 6459803 w 6594426"/>
              <a:gd name="connsiteY70" fmla="*/ 496163 h 1237951"/>
              <a:gd name="connsiteX71" fmla="*/ 6370085 w 6594426"/>
              <a:gd name="connsiteY71" fmla="*/ 437212 h 1237951"/>
              <a:gd name="connsiteX72" fmla="*/ 6242984 w 6594426"/>
              <a:gd name="connsiteY72" fmla="*/ 368437 h 1237951"/>
              <a:gd name="connsiteX73" fmla="*/ 6093453 w 6594426"/>
              <a:gd name="connsiteY73" fmla="*/ 299663 h 1237951"/>
              <a:gd name="connsiteX74" fmla="*/ 6048593 w 6594426"/>
              <a:gd name="connsiteY74" fmla="*/ 280012 h 1237951"/>
              <a:gd name="connsiteX75" fmla="*/ 6003735 w 6594426"/>
              <a:gd name="connsiteY75" fmla="*/ 265275 h 1237951"/>
              <a:gd name="connsiteX76" fmla="*/ 5958876 w 6594426"/>
              <a:gd name="connsiteY76" fmla="*/ 245625 h 1237951"/>
              <a:gd name="connsiteX77" fmla="*/ 5854204 w 6594426"/>
              <a:gd name="connsiteY77" fmla="*/ 216150 h 1237951"/>
              <a:gd name="connsiteX78" fmla="*/ 5682243 w 6594426"/>
              <a:gd name="connsiteY78" fmla="*/ 171937 h 1237951"/>
              <a:gd name="connsiteX79" fmla="*/ 5547666 w 6594426"/>
              <a:gd name="connsiteY79" fmla="*/ 142462 h 1237951"/>
              <a:gd name="connsiteX80" fmla="*/ 5480377 w 6594426"/>
              <a:gd name="connsiteY80" fmla="*/ 132637 h 1237951"/>
              <a:gd name="connsiteX81" fmla="*/ 5330846 w 6594426"/>
              <a:gd name="connsiteY81" fmla="*/ 108075 h 1237951"/>
              <a:gd name="connsiteX82" fmla="*/ 5256080 w 6594426"/>
              <a:gd name="connsiteY82" fmla="*/ 93337 h 1237951"/>
              <a:gd name="connsiteX83" fmla="*/ 5173839 w 6594426"/>
              <a:gd name="connsiteY83" fmla="*/ 83512 h 1237951"/>
              <a:gd name="connsiteX84" fmla="*/ 4844872 w 6594426"/>
              <a:gd name="connsiteY84" fmla="*/ 44212 h 1237951"/>
              <a:gd name="connsiteX85" fmla="*/ 4657958 w 6594426"/>
              <a:gd name="connsiteY85" fmla="*/ 24562 h 1237951"/>
              <a:gd name="connsiteX86" fmla="*/ 4463569 w 6594426"/>
              <a:gd name="connsiteY86" fmla="*/ 14737 h 1237951"/>
              <a:gd name="connsiteX87" fmla="*/ 4366373 w 6594426"/>
              <a:gd name="connsiteY87" fmla="*/ 9825 h 1237951"/>
              <a:gd name="connsiteX88" fmla="*/ 3947687 w 6594426"/>
              <a:gd name="connsiteY88" fmla="*/ 0 h 1237951"/>
              <a:gd name="connsiteX89" fmla="*/ 3401899 w 6594426"/>
              <a:gd name="connsiteY89" fmla="*/ 4912 h 1237951"/>
              <a:gd name="connsiteX90" fmla="*/ 3177604 w 6594426"/>
              <a:gd name="connsiteY90" fmla="*/ 14737 h 1237951"/>
              <a:gd name="connsiteX91" fmla="*/ 2953307 w 6594426"/>
              <a:gd name="connsiteY91" fmla="*/ 24562 h 1237951"/>
              <a:gd name="connsiteX92" fmla="*/ 2841159 w 6594426"/>
              <a:gd name="connsiteY92" fmla="*/ 29475 h 1237951"/>
              <a:gd name="connsiteX93" fmla="*/ 2609386 w 6594426"/>
              <a:gd name="connsiteY93" fmla="*/ 44212 h 1237951"/>
              <a:gd name="connsiteX94" fmla="*/ 2377614 w 6594426"/>
              <a:gd name="connsiteY94" fmla="*/ 63862 h 1237951"/>
              <a:gd name="connsiteX95" fmla="*/ 1943975 w 6594426"/>
              <a:gd name="connsiteY95" fmla="*/ 98250 h 1237951"/>
              <a:gd name="connsiteX96" fmla="*/ 1338375 w 6594426"/>
              <a:gd name="connsiteY96" fmla="*/ 171937 h 1237951"/>
              <a:gd name="connsiteX97" fmla="*/ 1248657 w 6594426"/>
              <a:gd name="connsiteY97" fmla="*/ 186675 h 1237951"/>
              <a:gd name="connsiteX98" fmla="*/ 1001931 w 6594426"/>
              <a:gd name="connsiteY98" fmla="*/ 250537 h 1237951"/>
              <a:gd name="connsiteX99" fmla="*/ 807541 w 6594426"/>
              <a:gd name="connsiteY99" fmla="*/ 314400 h 1237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594426" h="1237951" extrusionOk="0">
                <a:moveTo>
                  <a:pt x="2160794" y="294750"/>
                </a:moveTo>
                <a:cubicBezTo>
                  <a:pt x="1490064" y="359375"/>
                  <a:pt x="930941" y="497321"/>
                  <a:pt x="343995" y="609150"/>
                </a:cubicBezTo>
                <a:cubicBezTo>
                  <a:pt x="151419" y="652300"/>
                  <a:pt x="184290" y="659556"/>
                  <a:pt x="112223" y="707400"/>
                </a:cubicBezTo>
                <a:cubicBezTo>
                  <a:pt x="101738" y="713872"/>
                  <a:pt x="91311" y="719384"/>
                  <a:pt x="82316" y="722138"/>
                </a:cubicBezTo>
                <a:cubicBezTo>
                  <a:pt x="56084" y="731229"/>
                  <a:pt x="40600" y="754240"/>
                  <a:pt x="22505" y="766350"/>
                </a:cubicBezTo>
                <a:cubicBezTo>
                  <a:pt x="18140" y="774612"/>
                  <a:pt x="13376" y="780367"/>
                  <a:pt x="7552" y="790913"/>
                </a:cubicBezTo>
                <a:cubicBezTo>
                  <a:pt x="3385" y="795547"/>
                  <a:pt x="-918" y="800693"/>
                  <a:pt x="75" y="805650"/>
                </a:cubicBezTo>
                <a:cubicBezTo>
                  <a:pt x="1641" y="815237"/>
                  <a:pt x="8521" y="830415"/>
                  <a:pt x="15028" y="840037"/>
                </a:cubicBezTo>
                <a:cubicBezTo>
                  <a:pt x="18683" y="845775"/>
                  <a:pt x="19008" y="850928"/>
                  <a:pt x="22505" y="854775"/>
                </a:cubicBezTo>
                <a:cubicBezTo>
                  <a:pt x="60175" y="888601"/>
                  <a:pt x="52452" y="874087"/>
                  <a:pt x="82316" y="889163"/>
                </a:cubicBezTo>
                <a:cubicBezTo>
                  <a:pt x="91475" y="895153"/>
                  <a:pt x="95719" y="900728"/>
                  <a:pt x="104747" y="903900"/>
                </a:cubicBezTo>
                <a:cubicBezTo>
                  <a:pt x="175342" y="940587"/>
                  <a:pt x="240124" y="946346"/>
                  <a:pt x="306613" y="962851"/>
                </a:cubicBezTo>
                <a:cubicBezTo>
                  <a:pt x="345096" y="969571"/>
                  <a:pt x="406269" y="980477"/>
                  <a:pt x="433715" y="992325"/>
                </a:cubicBezTo>
                <a:cubicBezTo>
                  <a:pt x="445318" y="994513"/>
                  <a:pt x="462335" y="993766"/>
                  <a:pt x="478573" y="997238"/>
                </a:cubicBezTo>
                <a:cubicBezTo>
                  <a:pt x="490077" y="999481"/>
                  <a:pt x="507400" y="1003858"/>
                  <a:pt x="523433" y="1007063"/>
                </a:cubicBezTo>
                <a:cubicBezTo>
                  <a:pt x="558724" y="1001714"/>
                  <a:pt x="592491" y="1014035"/>
                  <a:pt x="628104" y="1016888"/>
                </a:cubicBezTo>
                <a:cubicBezTo>
                  <a:pt x="640494" y="1014918"/>
                  <a:pt x="668242" y="1025614"/>
                  <a:pt x="680440" y="1021800"/>
                </a:cubicBezTo>
                <a:cubicBezTo>
                  <a:pt x="790852" y="1036503"/>
                  <a:pt x="702697" y="1037491"/>
                  <a:pt x="904736" y="1046363"/>
                </a:cubicBezTo>
                <a:cubicBezTo>
                  <a:pt x="936692" y="1045082"/>
                  <a:pt x="980977" y="1056105"/>
                  <a:pt x="1024360" y="1056188"/>
                </a:cubicBezTo>
                <a:cubicBezTo>
                  <a:pt x="1042720" y="1059971"/>
                  <a:pt x="1069537" y="1057815"/>
                  <a:pt x="1091649" y="1061101"/>
                </a:cubicBezTo>
                <a:cubicBezTo>
                  <a:pt x="1219318" y="1078422"/>
                  <a:pt x="995688" y="1073594"/>
                  <a:pt x="1293516" y="1080751"/>
                </a:cubicBezTo>
                <a:cubicBezTo>
                  <a:pt x="1341766" y="1088841"/>
                  <a:pt x="1390242" y="1091520"/>
                  <a:pt x="1443047" y="1090576"/>
                </a:cubicBezTo>
                <a:cubicBezTo>
                  <a:pt x="1491680" y="1095520"/>
                  <a:pt x="1547433" y="1108603"/>
                  <a:pt x="1592578" y="1110225"/>
                </a:cubicBezTo>
                <a:cubicBezTo>
                  <a:pt x="1617455" y="1110959"/>
                  <a:pt x="1645475" y="1114525"/>
                  <a:pt x="1667343" y="1115138"/>
                </a:cubicBezTo>
                <a:cubicBezTo>
                  <a:pt x="1806441" y="1144347"/>
                  <a:pt x="1621038" y="1125767"/>
                  <a:pt x="1824350" y="1129875"/>
                </a:cubicBezTo>
                <a:cubicBezTo>
                  <a:pt x="1847112" y="1126348"/>
                  <a:pt x="1875285" y="1136529"/>
                  <a:pt x="1899115" y="1139700"/>
                </a:cubicBezTo>
                <a:cubicBezTo>
                  <a:pt x="1951256" y="1144120"/>
                  <a:pt x="2056122" y="1149526"/>
                  <a:pt x="2056123" y="1149526"/>
                </a:cubicBezTo>
                <a:cubicBezTo>
                  <a:pt x="2229415" y="1149388"/>
                  <a:pt x="2089805" y="1167879"/>
                  <a:pt x="2370138" y="1174088"/>
                </a:cubicBezTo>
                <a:cubicBezTo>
                  <a:pt x="2422896" y="1160294"/>
                  <a:pt x="2551536" y="1204472"/>
                  <a:pt x="2609386" y="1188826"/>
                </a:cubicBezTo>
                <a:cubicBezTo>
                  <a:pt x="2642659" y="1192138"/>
                  <a:pt x="2670430" y="1191211"/>
                  <a:pt x="2691628" y="1193738"/>
                </a:cubicBezTo>
                <a:cubicBezTo>
                  <a:pt x="2757190" y="1182967"/>
                  <a:pt x="2771534" y="1209377"/>
                  <a:pt x="2848636" y="1198650"/>
                </a:cubicBezTo>
                <a:cubicBezTo>
                  <a:pt x="2953189" y="1191305"/>
                  <a:pt x="3013944" y="1221869"/>
                  <a:pt x="3087885" y="1213388"/>
                </a:cubicBezTo>
                <a:cubicBezTo>
                  <a:pt x="3111381" y="1207376"/>
                  <a:pt x="3145796" y="1220929"/>
                  <a:pt x="3162651" y="1218300"/>
                </a:cubicBezTo>
                <a:cubicBezTo>
                  <a:pt x="3194468" y="1215837"/>
                  <a:pt x="3222437" y="1230430"/>
                  <a:pt x="3244893" y="1223213"/>
                </a:cubicBezTo>
                <a:cubicBezTo>
                  <a:pt x="3273006" y="1227883"/>
                  <a:pt x="3296203" y="1232805"/>
                  <a:pt x="3319657" y="1228125"/>
                </a:cubicBezTo>
                <a:cubicBezTo>
                  <a:pt x="3413087" y="1208811"/>
                  <a:pt x="3559540" y="1250062"/>
                  <a:pt x="3626196" y="1237951"/>
                </a:cubicBezTo>
                <a:cubicBezTo>
                  <a:pt x="3763692" y="1252157"/>
                  <a:pt x="3892508" y="1239411"/>
                  <a:pt x="4000022" y="1233038"/>
                </a:cubicBezTo>
                <a:cubicBezTo>
                  <a:pt x="4050107" y="1232473"/>
                  <a:pt x="4104442" y="1217149"/>
                  <a:pt x="4157030" y="1223213"/>
                </a:cubicBezTo>
                <a:cubicBezTo>
                  <a:pt x="4193509" y="1208396"/>
                  <a:pt x="4273042" y="1220519"/>
                  <a:pt x="4306561" y="1213388"/>
                </a:cubicBezTo>
                <a:cubicBezTo>
                  <a:pt x="4331179" y="1211150"/>
                  <a:pt x="4362752" y="1210563"/>
                  <a:pt x="4381327" y="1208475"/>
                </a:cubicBezTo>
                <a:cubicBezTo>
                  <a:pt x="4406785" y="1203313"/>
                  <a:pt x="4427615" y="1195021"/>
                  <a:pt x="4456091" y="1198650"/>
                </a:cubicBezTo>
                <a:cubicBezTo>
                  <a:pt x="4477728" y="1184753"/>
                  <a:pt x="4637945" y="1198086"/>
                  <a:pt x="4680388" y="1183913"/>
                </a:cubicBezTo>
                <a:cubicBezTo>
                  <a:pt x="4753832" y="1178534"/>
                  <a:pt x="4844035" y="1185822"/>
                  <a:pt x="4889730" y="1169176"/>
                </a:cubicBezTo>
                <a:cubicBezTo>
                  <a:pt x="4998058" y="1157601"/>
                  <a:pt x="4870780" y="1172290"/>
                  <a:pt x="5031785" y="1154438"/>
                </a:cubicBezTo>
                <a:cubicBezTo>
                  <a:pt x="5305214" y="1079241"/>
                  <a:pt x="5029652" y="1159561"/>
                  <a:pt x="5233651" y="1134788"/>
                </a:cubicBezTo>
                <a:cubicBezTo>
                  <a:pt x="5256037" y="1132170"/>
                  <a:pt x="5275925" y="1125384"/>
                  <a:pt x="5300940" y="1124963"/>
                </a:cubicBezTo>
                <a:cubicBezTo>
                  <a:pt x="5326161" y="1122795"/>
                  <a:pt x="5341528" y="1122615"/>
                  <a:pt x="5368229" y="1120050"/>
                </a:cubicBezTo>
                <a:cubicBezTo>
                  <a:pt x="5484753" y="1106033"/>
                  <a:pt x="5608336" y="1081729"/>
                  <a:pt x="5734579" y="1066013"/>
                </a:cubicBezTo>
                <a:cubicBezTo>
                  <a:pt x="5783261" y="1047718"/>
                  <a:pt x="5858266" y="1047536"/>
                  <a:pt x="5891587" y="1036538"/>
                </a:cubicBezTo>
                <a:cubicBezTo>
                  <a:pt x="5979245" y="1028748"/>
                  <a:pt x="5935521" y="1030890"/>
                  <a:pt x="6033641" y="1007063"/>
                </a:cubicBezTo>
                <a:cubicBezTo>
                  <a:pt x="6046951" y="1000810"/>
                  <a:pt x="6065481" y="1005694"/>
                  <a:pt x="6078500" y="997238"/>
                </a:cubicBezTo>
                <a:cubicBezTo>
                  <a:pt x="6094261" y="992417"/>
                  <a:pt x="6111278" y="989948"/>
                  <a:pt x="6123359" y="987413"/>
                </a:cubicBezTo>
                <a:cubicBezTo>
                  <a:pt x="6140526" y="980977"/>
                  <a:pt x="6153382" y="976673"/>
                  <a:pt x="6168219" y="972676"/>
                </a:cubicBezTo>
                <a:cubicBezTo>
                  <a:pt x="6193367" y="968752"/>
                  <a:pt x="6222314" y="962854"/>
                  <a:pt x="6242984" y="953025"/>
                </a:cubicBezTo>
                <a:cubicBezTo>
                  <a:pt x="6255563" y="948274"/>
                  <a:pt x="6261867" y="940643"/>
                  <a:pt x="6272890" y="938288"/>
                </a:cubicBezTo>
                <a:cubicBezTo>
                  <a:pt x="6282130" y="934280"/>
                  <a:pt x="6299916" y="934369"/>
                  <a:pt x="6310272" y="928463"/>
                </a:cubicBezTo>
                <a:cubicBezTo>
                  <a:pt x="6319675" y="927394"/>
                  <a:pt x="6332190" y="921218"/>
                  <a:pt x="6340179" y="918638"/>
                </a:cubicBezTo>
                <a:cubicBezTo>
                  <a:pt x="6400092" y="876473"/>
                  <a:pt x="6341713" y="934379"/>
                  <a:pt x="6392514" y="894075"/>
                </a:cubicBezTo>
                <a:cubicBezTo>
                  <a:pt x="6402469" y="887916"/>
                  <a:pt x="6409142" y="883253"/>
                  <a:pt x="6414945" y="879338"/>
                </a:cubicBezTo>
                <a:cubicBezTo>
                  <a:pt x="6434220" y="871687"/>
                  <a:pt x="6446397" y="868378"/>
                  <a:pt x="6459803" y="854775"/>
                </a:cubicBezTo>
                <a:cubicBezTo>
                  <a:pt x="6464923" y="850138"/>
                  <a:pt x="6469422" y="844545"/>
                  <a:pt x="6474756" y="840037"/>
                </a:cubicBezTo>
                <a:cubicBezTo>
                  <a:pt x="6481487" y="833035"/>
                  <a:pt x="6491430" y="829902"/>
                  <a:pt x="6497187" y="825300"/>
                </a:cubicBezTo>
                <a:cubicBezTo>
                  <a:pt x="6503031" y="820951"/>
                  <a:pt x="6508185" y="815255"/>
                  <a:pt x="6512140" y="810563"/>
                </a:cubicBezTo>
                <a:cubicBezTo>
                  <a:pt x="6523257" y="800593"/>
                  <a:pt x="6533291" y="791346"/>
                  <a:pt x="6542045" y="786000"/>
                </a:cubicBezTo>
                <a:cubicBezTo>
                  <a:pt x="6545959" y="781731"/>
                  <a:pt x="6546356" y="775584"/>
                  <a:pt x="6549522" y="771263"/>
                </a:cubicBezTo>
                <a:cubicBezTo>
                  <a:pt x="6558511" y="763599"/>
                  <a:pt x="6565199" y="753233"/>
                  <a:pt x="6571951" y="746700"/>
                </a:cubicBezTo>
                <a:cubicBezTo>
                  <a:pt x="6577189" y="739912"/>
                  <a:pt x="6582130" y="735173"/>
                  <a:pt x="6586905" y="727050"/>
                </a:cubicBezTo>
                <a:cubicBezTo>
                  <a:pt x="6588108" y="718554"/>
                  <a:pt x="6594904" y="708606"/>
                  <a:pt x="6594381" y="702488"/>
                </a:cubicBezTo>
                <a:cubicBezTo>
                  <a:pt x="6590859" y="674717"/>
                  <a:pt x="6587397" y="650357"/>
                  <a:pt x="6579429" y="623888"/>
                </a:cubicBezTo>
                <a:cubicBezTo>
                  <a:pt x="6578112" y="609391"/>
                  <a:pt x="6551880" y="579901"/>
                  <a:pt x="6534569" y="564937"/>
                </a:cubicBezTo>
                <a:cubicBezTo>
                  <a:pt x="6517615" y="545132"/>
                  <a:pt x="6491832" y="518961"/>
                  <a:pt x="6459803" y="496163"/>
                </a:cubicBezTo>
                <a:cubicBezTo>
                  <a:pt x="6459787" y="496158"/>
                  <a:pt x="6370106" y="437219"/>
                  <a:pt x="6370085" y="437212"/>
                </a:cubicBezTo>
                <a:cubicBezTo>
                  <a:pt x="6318676" y="403665"/>
                  <a:pt x="6325280" y="405109"/>
                  <a:pt x="6242984" y="368437"/>
                </a:cubicBezTo>
                <a:cubicBezTo>
                  <a:pt x="6175116" y="350815"/>
                  <a:pt x="6136222" y="299844"/>
                  <a:pt x="6093453" y="299663"/>
                </a:cubicBezTo>
                <a:cubicBezTo>
                  <a:pt x="6078629" y="296199"/>
                  <a:pt x="6061162" y="283107"/>
                  <a:pt x="6048593" y="280012"/>
                </a:cubicBezTo>
                <a:cubicBezTo>
                  <a:pt x="6033916" y="274077"/>
                  <a:pt x="6015739" y="268178"/>
                  <a:pt x="6003735" y="265275"/>
                </a:cubicBezTo>
                <a:cubicBezTo>
                  <a:pt x="5987702" y="256047"/>
                  <a:pt x="5972874" y="251280"/>
                  <a:pt x="5958876" y="245625"/>
                </a:cubicBezTo>
                <a:cubicBezTo>
                  <a:pt x="5929982" y="231173"/>
                  <a:pt x="5890410" y="225617"/>
                  <a:pt x="5854204" y="216150"/>
                </a:cubicBezTo>
                <a:cubicBezTo>
                  <a:pt x="5792590" y="195507"/>
                  <a:pt x="5760387" y="189643"/>
                  <a:pt x="5682243" y="171937"/>
                </a:cubicBezTo>
                <a:cubicBezTo>
                  <a:pt x="5634618" y="155959"/>
                  <a:pt x="5595345" y="154649"/>
                  <a:pt x="5547666" y="142462"/>
                </a:cubicBezTo>
                <a:cubicBezTo>
                  <a:pt x="5527292" y="142065"/>
                  <a:pt x="5509752" y="130715"/>
                  <a:pt x="5480377" y="132637"/>
                </a:cubicBezTo>
                <a:cubicBezTo>
                  <a:pt x="5436708" y="132399"/>
                  <a:pt x="5386248" y="108373"/>
                  <a:pt x="5330846" y="108075"/>
                </a:cubicBezTo>
                <a:cubicBezTo>
                  <a:pt x="5300336" y="104257"/>
                  <a:pt x="5284874" y="98192"/>
                  <a:pt x="5256080" y="93337"/>
                </a:cubicBezTo>
                <a:cubicBezTo>
                  <a:pt x="5230970" y="93923"/>
                  <a:pt x="5200452" y="88129"/>
                  <a:pt x="5173839" y="83512"/>
                </a:cubicBezTo>
                <a:cubicBezTo>
                  <a:pt x="4868581" y="57306"/>
                  <a:pt x="5037540" y="72927"/>
                  <a:pt x="4844872" y="44212"/>
                </a:cubicBezTo>
                <a:cubicBezTo>
                  <a:pt x="4799545" y="45157"/>
                  <a:pt x="4696916" y="24021"/>
                  <a:pt x="4657958" y="24562"/>
                </a:cubicBezTo>
                <a:cubicBezTo>
                  <a:pt x="4617422" y="23901"/>
                  <a:pt x="4535352" y="2342"/>
                  <a:pt x="4463569" y="14737"/>
                </a:cubicBezTo>
                <a:cubicBezTo>
                  <a:pt x="4436520" y="16309"/>
                  <a:pt x="4398864" y="4393"/>
                  <a:pt x="4366373" y="9825"/>
                </a:cubicBezTo>
                <a:cubicBezTo>
                  <a:pt x="4281430" y="37207"/>
                  <a:pt x="4043129" y="-44388"/>
                  <a:pt x="3947687" y="0"/>
                </a:cubicBezTo>
                <a:cubicBezTo>
                  <a:pt x="3676221" y="38552"/>
                  <a:pt x="3583445" y="-31870"/>
                  <a:pt x="3401899" y="4912"/>
                </a:cubicBezTo>
                <a:cubicBezTo>
                  <a:pt x="3312537" y="20009"/>
                  <a:pt x="3259595" y="21592"/>
                  <a:pt x="3177604" y="14737"/>
                </a:cubicBezTo>
                <a:cubicBezTo>
                  <a:pt x="3101190" y="21915"/>
                  <a:pt x="3046737" y="6048"/>
                  <a:pt x="2953307" y="24562"/>
                </a:cubicBezTo>
                <a:cubicBezTo>
                  <a:pt x="2925997" y="26299"/>
                  <a:pt x="2885514" y="19424"/>
                  <a:pt x="2841159" y="29475"/>
                </a:cubicBezTo>
                <a:cubicBezTo>
                  <a:pt x="2751819" y="61104"/>
                  <a:pt x="2704488" y="13761"/>
                  <a:pt x="2609386" y="44212"/>
                </a:cubicBezTo>
                <a:cubicBezTo>
                  <a:pt x="2515182" y="38000"/>
                  <a:pt x="2444792" y="62001"/>
                  <a:pt x="2377614" y="63862"/>
                </a:cubicBezTo>
                <a:cubicBezTo>
                  <a:pt x="2217855" y="112056"/>
                  <a:pt x="2094835" y="89089"/>
                  <a:pt x="1943975" y="98250"/>
                </a:cubicBezTo>
                <a:cubicBezTo>
                  <a:pt x="1113244" y="194640"/>
                  <a:pt x="1591690" y="138219"/>
                  <a:pt x="1338375" y="171937"/>
                </a:cubicBezTo>
                <a:cubicBezTo>
                  <a:pt x="1304434" y="174592"/>
                  <a:pt x="1278565" y="172942"/>
                  <a:pt x="1248657" y="186675"/>
                </a:cubicBezTo>
                <a:cubicBezTo>
                  <a:pt x="1156583" y="185263"/>
                  <a:pt x="1078654" y="228945"/>
                  <a:pt x="1001931" y="250537"/>
                </a:cubicBezTo>
                <a:cubicBezTo>
                  <a:pt x="935637" y="269732"/>
                  <a:pt x="807542" y="314400"/>
                  <a:pt x="807541" y="314400"/>
                </a:cubicBezTo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928984 w 5886974"/>
                      <a:gd name="connsiteY0" fmla="*/ 400467 h 1681962"/>
                      <a:gd name="connsiteX1" fmla="*/ 307092 w 5886974"/>
                      <a:gd name="connsiteY1" fmla="*/ 827632 h 1681962"/>
                      <a:gd name="connsiteX2" fmla="*/ 100184 w 5886974"/>
                      <a:gd name="connsiteY2" fmla="*/ 961121 h 1681962"/>
                      <a:gd name="connsiteX3" fmla="*/ 73486 w 5886974"/>
                      <a:gd name="connsiteY3" fmla="*/ 981145 h 1681962"/>
                      <a:gd name="connsiteX4" fmla="*/ 20091 w 5886974"/>
                      <a:gd name="connsiteY4" fmla="*/ 1041215 h 1681962"/>
                      <a:gd name="connsiteX5" fmla="*/ 6742 w 5886974"/>
                      <a:gd name="connsiteY5" fmla="*/ 1074587 h 1681962"/>
                      <a:gd name="connsiteX6" fmla="*/ 67 w 5886974"/>
                      <a:gd name="connsiteY6" fmla="*/ 1094610 h 1681962"/>
                      <a:gd name="connsiteX7" fmla="*/ 13416 w 5886974"/>
                      <a:gd name="connsiteY7" fmla="*/ 1141331 h 1681962"/>
                      <a:gd name="connsiteX8" fmla="*/ 20091 w 5886974"/>
                      <a:gd name="connsiteY8" fmla="*/ 1161355 h 1681962"/>
                      <a:gd name="connsiteX9" fmla="*/ 73486 w 5886974"/>
                      <a:gd name="connsiteY9" fmla="*/ 1208076 h 1681962"/>
                      <a:gd name="connsiteX10" fmla="*/ 93510 w 5886974"/>
                      <a:gd name="connsiteY10" fmla="*/ 1228099 h 1681962"/>
                      <a:gd name="connsiteX11" fmla="*/ 273720 w 5886974"/>
                      <a:gd name="connsiteY11" fmla="*/ 1308193 h 1681962"/>
                      <a:gd name="connsiteX12" fmla="*/ 387186 w 5886974"/>
                      <a:gd name="connsiteY12" fmla="*/ 1348239 h 1681962"/>
                      <a:gd name="connsiteX13" fmla="*/ 427232 w 5886974"/>
                      <a:gd name="connsiteY13" fmla="*/ 1354914 h 1681962"/>
                      <a:gd name="connsiteX14" fmla="*/ 467279 w 5886974"/>
                      <a:gd name="connsiteY14" fmla="*/ 1368263 h 1681962"/>
                      <a:gd name="connsiteX15" fmla="*/ 560721 w 5886974"/>
                      <a:gd name="connsiteY15" fmla="*/ 1381612 h 1681962"/>
                      <a:gd name="connsiteX16" fmla="*/ 607443 w 5886974"/>
                      <a:gd name="connsiteY16" fmla="*/ 1388286 h 1681962"/>
                      <a:gd name="connsiteX17" fmla="*/ 807676 w 5886974"/>
                      <a:gd name="connsiteY17" fmla="*/ 1421658 h 1681962"/>
                      <a:gd name="connsiteX18" fmla="*/ 914467 w 5886974"/>
                      <a:gd name="connsiteY18" fmla="*/ 1435007 h 1681962"/>
                      <a:gd name="connsiteX19" fmla="*/ 974537 w 5886974"/>
                      <a:gd name="connsiteY19" fmla="*/ 1441682 h 1681962"/>
                      <a:gd name="connsiteX20" fmla="*/ 1154748 w 5886974"/>
                      <a:gd name="connsiteY20" fmla="*/ 1468380 h 1681962"/>
                      <a:gd name="connsiteX21" fmla="*/ 1288237 w 5886974"/>
                      <a:gd name="connsiteY21" fmla="*/ 1481729 h 1681962"/>
                      <a:gd name="connsiteX22" fmla="*/ 1421726 w 5886974"/>
                      <a:gd name="connsiteY22" fmla="*/ 1508426 h 1681962"/>
                      <a:gd name="connsiteX23" fmla="*/ 1488470 w 5886974"/>
                      <a:gd name="connsiteY23" fmla="*/ 1515101 h 1681962"/>
                      <a:gd name="connsiteX24" fmla="*/ 1628634 w 5886974"/>
                      <a:gd name="connsiteY24" fmla="*/ 1535124 h 1681962"/>
                      <a:gd name="connsiteX25" fmla="*/ 1695378 w 5886974"/>
                      <a:gd name="connsiteY25" fmla="*/ 1548473 h 1681962"/>
                      <a:gd name="connsiteX26" fmla="*/ 1835542 w 5886974"/>
                      <a:gd name="connsiteY26" fmla="*/ 1561822 h 1681962"/>
                      <a:gd name="connsiteX27" fmla="*/ 2115869 w 5886974"/>
                      <a:gd name="connsiteY27" fmla="*/ 1595194 h 1681962"/>
                      <a:gd name="connsiteX28" fmla="*/ 2329451 w 5886974"/>
                      <a:gd name="connsiteY28" fmla="*/ 1615218 h 1681962"/>
                      <a:gd name="connsiteX29" fmla="*/ 2402870 w 5886974"/>
                      <a:gd name="connsiteY29" fmla="*/ 1621892 h 1681962"/>
                      <a:gd name="connsiteX30" fmla="*/ 2543034 w 5886974"/>
                      <a:gd name="connsiteY30" fmla="*/ 1628566 h 1681962"/>
                      <a:gd name="connsiteX31" fmla="*/ 2756616 w 5886974"/>
                      <a:gd name="connsiteY31" fmla="*/ 1648590 h 1681962"/>
                      <a:gd name="connsiteX32" fmla="*/ 2823361 w 5886974"/>
                      <a:gd name="connsiteY32" fmla="*/ 1655264 h 1681962"/>
                      <a:gd name="connsiteX33" fmla="*/ 2896780 w 5886974"/>
                      <a:gd name="connsiteY33" fmla="*/ 1661939 h 1681962"/>
                      <a:gd name="connsiteX34" fmla="*/ 2963524 w 5886974"/>
                      <a:gd name="connsiteY34" fmla="*/ 1668613 h 1681962"/>
                      <a:gd name="connsiteX35" fmla="*/ 3237177 w 5886974"/>
                      <a:gd name="connsiteY35" fmla="*/ 1681962 h 1681962"/>
                      <a:gd name="connsiteX36" fmla="*/ 3570899 w 5886974"/>
                      <a:gd name="connsiteY36" fmla="*/ 1675288 h 1681962"/>
                      <a:gd name="connsiteX37" fmla="*/ 3711063 w 5886974"/>
                      <a:gd name="connsiteY37" fmla="*/ 1661939 h 1681962"/>
                      <a:gd name="connsiteX38" fmla="*/ 3844552 w 5886974"/>
                      <a:gd name="connsiteY38" fmla="*/ 1648590 h 1681962"/>
                      <a:gd name="connsiteX39" fmla="*/ 3911297 w 5886974"/>
                      <a:gd name="connsiteY39" fmla="*/ 1641915 h 1681962"/>
                      <a:gd name="connsiteX40" fmla="*/ 3978041 w 5886974"/>
                      <a:gd name="connsiteY40" fmla="*/ 1628566 h 1681962"/>
                      <a:gd name="connsiteX41" fmla="*/ 4178275 w 5886974"/>
                      <a:gd name="connsiteY41" fmla="*/ 1608543 h 1681962"/>
                      <a:gd name="connsiteX42" fmla="*/ 4365159 w 5886974"/>
                      <a:gd name="connsiteY42" fmla="*/ 1588520 h 1681962"/>
                      <a:gd name="connsiteX43" fmla="*/ 4491974 w 5886974"/>
                      <a:gd name="connsiteY43" fmla="*/ 1568496 h 1681962"/>
                      <a:gd name="connsiteX44" fmla="*/ 4672184 w 5886974"/>
                      <a:gd name="connsiteY44" fmla="*/ 1541799 h 1681962"/>
                      <a:gd name="connsiteX45" fmla="*/ 4732254 w 5886974"/>
                      <a:gd name="connsiteY45" fmla="*/ 1528450 h 1681962"/>
                      <a:gd name="connsiteX46" fmla="*/ 4792324 w 5886974"/>
                      <a:gd name="connsiteY46" fmla="*/ 1521775 h 1681962"/>
                      <a:gd name="connsiteX47" fmla="*/ 5119372 w 5886974"/>
                      <a:gd name="connsiteY47" fmla="*/ 1448356 h 1681962"/>
                      <a:gd name="connsiteX48" fmla="*/ 5259536 w 5886974"/>
                      <a:gd name="connsiteY48" fmla="*/ 1408310 h 1681962"/>
                      <a:gd name="connsiteX49" fmla="*/ 5386351 w 5886974"/>
                      <a:gd name="connsiteY49" fmla="*/ 1368263 h 1681962"/>
                      <a:gd name="connsiteX50" fmla="*/ 5426397 w 5886974"/>
                      <a:gd name="connsiteY50" fmla="*/ 1354914 h 1681962"/>
                      <a:gd name="connsiteX51" fmla="*/ 5466444 w 5886974"/>
                      <a:gd name="connsiteY51" fmla="*/ 1341565 h 1681962"/>
                      <a:gd name="connsiteX52" fmla="*/ 5506491 w 5886974"/>
                      <a:gd name="connsiteY52" fmla="*/ 1321542 h 1681962"/>
                      <a:gd name="connsiteX53" fmla="*/ 5573235 w 5886974"/>
                      <a:gd name="connsiteY53" fmla="*/ 1294844 h 1681962"/>
                      <a:gd name="connsiteX54" fmla="*/ 5599933 w 5886974"/>
                      <a:gd name="connsiteY54" fmla="*/ 1274821 h 1681962"/>
                      <a:gd name="connsiteX55" fmla="*/ 5633305 w 5886974"/>
                      <a:gd name="connsiteY55" fmla="*/ 1261472 h 1681962"/>
                      <a:gd name="connsiteX56" fmla="*/ 5660003 w 5886974"/>
                      <a:gd name="connsiteY56" fmla="*/ 1248123 h 1681962"/>
                      <a:gd name="connsiteX57" fmla="*/ 5706724 w 5886974"/>
                      <a:gd name="connsiteY57" fmla="*/ 1214750 h 1681962"/>
                      <a:gd name="connsiteX58" fmla="*/ 5726748 w 5886974"/>
                      <a:gd name="connsiteY58" fmla="*/ 1194727 h 1681962"/>
                      <a:gd name="connsiteX59" fmla="*/ 5766794 w 5886974"/>
                      <a:gd name="connsiteY59" fmla="*/ 1161355 h 1681962"/>
                      <a:gd name="connsiteX60" fmla="*/ 5780143 w 5886974"/>
                      <a:gd name="connsiteY60" fmla="*/ 1141331 h 1681962"/>
                      <a:gd name="connsiteX61" fmla="*/ 5800167 w 5886974"/>
                      <a:gd name="connsiteY61" fmla="*/ 1121308 h 1681962"/>
                      <a:gd name="connsiteX62" fmla="*/ 5813516 w 5886974"/>
                      <a:gd name="connsiteY62" fmla="*/ 1101285 h 1681962"/>
                      <a:gd name="connsiteX63" fmla="*/ 5840213 w 5886974"/>
                      <a:gd name="connsiteY63" fmla="*/ 1067912 h 1681962"/>
                      <a:gd name="connsiteX64" fmla="*/ 5846888 w 5886974"/>
                      <a:gd name="connsiteY64" fmla="*/ 1047889 h 1681962"/>
                      <a:gd name="connsiteX65" fmla="*/ 5866911 w 5886974"/>
                      <a:gd name="connsiteY65" fmla="*/ 1014517 h 1681962"/>
                      <a:gd name="connsiteX66" fmla="*/ 5880260 w 5886974"/>
                      <a:gd name="connsiteY66" fmla="*/ 987819 h 1681962"/>
                      <a:gd name="connsiteX67" fmla="*/ 5886934 w 5886974"/>
                      <a:gd name="connsiteY67" fmla="*/ 954447 h 1681962"/>
                      <a:gd name="connsiteX68" fmla="*/ 5873586 w 5886974"/>
                      <a:gd name="connsiteY68" fmla="*/ 847656 h 1681962"/>
                      <a:gd name="connsiteX69" fmla="*/ 5833539 w 5886974"/>
                      <a:gd name="connsiteY69" fmla="*/ 767562 h 1681962"/>
                      <a:gd name="connsiteX70" fmla="*/ 5766794 w 5886974"/>
                      <a:gd name="connsiteY70" fmla="*/ 674120 h 1681962"/>
                      <a:gd name="connsiteX71" fmla="*/ 5686701 w 5886974"/>
                      <a:gd name="connsiteY71" fmla="*/ 594026 h 1681962"/>
                      <a:gd name="connsiteX72" fmla="*/ 5573235 w 5886974"/>
                      <a:gd name="connsiteY72" fmla="*/ 500584 h 1681962"/>
                      <a:gd name="connsiteX73" fmla="*/ 5439746 w 5886974"/>
                      <a:gd name="connsiteY73" fmla="*/ 407142 h 1681962"/>
                      <a:gd name="connsiteX74" fmla="*/ 5399699 w 5886974"/>
                      <a:gd name="connsiteY74" fmla="*/ 380444 h 1681962"/>
                      <a:gd name="connsiteX75" fmla="*/ 5359653 w 5886974"/>
                      <a:gd name="connsiteY75" fmla="*/ 360421 h 1681962"/>
                      <a:gd name="connsiteX76" fmla="*/ 5319606 w 5886974"/>
                      <a:gd name="connsiteY76" fmla="*/ 333723 h 1681962"/>
                      <a:gd name="connsiteX77" fmla="*/ 5226164 w 5886974"/>
                      <a:gd name="connsiteY77" fmla="*/ 293676 h 1681962"/>
                      <a:gd name="connsiteX78" fmla="*/ 5072651 w 5886974"/>
                      <a:gd name="connsiteY78" fmla="*/ 233606 h 1681962"/>
                      <a:gd name="connsiteX79" fmla="*/ 4952511 w 5886974"/>
                      <a:gd name="connsiteY79" fmla="*/ 193559 h 1681962"/>
                      <a:gd name="connsiteX80" fmla="*/ 4892441 w 5886974"/>
                      <a:gd name="connsiteY80" fmla="*/ 180210 h 1681962"/>
                      <a:gd name="connsiteX81" fmla="*/ 4758952 w 5886974"/>
                      <a:gd name="connsiteY81" fmla="*/ 146838 h 1681962"/>
                      <a:gd name="connsiteX82" fmla="*/ 4692207 w 5886974"/>
                      <a:gd name="connsiteY82" fmla="*/ 126815 h 1681962"/>
                      <a:gd name="connsiteX83" fmla="*/ 4618788 w 5886974"/>
                      <a:gd name="connsiteY83" fmla="*/ 113466 h 1681962"/>
                      <a:gd name="connsiteX84" fmla="*/ 4325113 w 5886974"/>
                      <a:gd name="connsiteY84" fmla="*/ 60070 h 1681962"/>
                      <a:gd name="connsiteX85" fmla="*/ 4158251 w 5886974"/>
                      <a:gd name="connsiteY85" fmla="*/ 33372 h 1681962"/>
                      <a:gd name="connsiteX86" fmla="*/ 3984716 w 5886974"/>
                      <a:gd name="connsiteY86" fmla="*/ 20023 h 1681962"/>
                      <a:gd name="connsiteX87" fmla="*/ 3897948 w 5886974"/>
                      <a:gd name="connsiteY87" fmla="*/ 13349 h 1681962"/>
                      <a:gd name="connsiteX88" fmla="*/ 3524178 w 5886974"/>
                      <a:gd name="connsiteY88" fmla="*/ 0 h 1681962"/>
                      <a:gd name="connsiteX89" fmla="*/ 3036943 w 5886974"/>
                      <a:gd name="connsiteY89" fmla="*/ 6675 h 1681962"/>
                      <a:gd name="connsiteX90" fmla="*/ 2836710 w 5886974"/>
                      <a:gd name="connsiteY90" fmla="*/ 20023 h 1681962"/>
                      <a:gd name="connsiteX91" fmla="*/ 2636476 w 5886974"/>
                      <a:gd name="connsiteY91" fmla="*/ 33372 h 1681962"/>
                      <a:gd name="connsiteX92" fmla="*/ 2536359 w 5886974"/>
                      <a:gd name="connsiteY92" fmla="*/ 40047 h 1681962"/>
                      <a:gd name="connsiteX93" fmla="*/ 2329451 w 5886974"/>
                      <a:gd name="connsiteY93" fmla="*/ 60070 h 1681962"/>
                      <a:gd name="connsiteX94" fmla="*/ 2122543 w 5886974"/>
                      <a:gd name="connsiteY94" fmla="*/ 86768 h 1681962"/>
                      <a:gd name="connsiteX95" fmla="*/ 1735425 w 5886974"/>
                      <a:gd name="connsiteY95" fmla="*/ 133489 h 1681962"/>
                      <a:gd name="connsiteX96" fmla="*/ 1194794 w 5886974"/>
                      <a:gd name="connsiteY96" fmla="*/ 233606 h 1681962"/>
                      <a:gd name="connsiteX97" fmla="*/ 1114701 w 5886974"/>
                      <a:gd name="connsiteY97" fmla="*/ 253629 h 1681962"/>
                      <a:gd name="connsiteX98" fmla="*/ 894444 w 5886974"/>
                      <a:gd name="connsiteY98" fmla="*/ 340397 h 1681962"/>
                      <a:gd name="connsiteX99" fmla="*/ 720908 w 5886974"/>
                      <a:gd name="connsiteY99" fmla="*/ 427165 h 1681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</a:cxnLst>
                    <a:rect l="l" t="t" r="r" b="b"/>
                    <a:pathLst>
                      <a:path w="5886974" h="1681962">
                        <a:moveTo>
                          <a:pt x="1928984" y="400467"/>
                        </a:moveTo>
                        <a:cubicBezTo>
                          <a:pt x="1388353" y="542855"/>
                          <a:pt x="843124" y="668808"/>
                          <a:pt x="307092" y="827632"/>
                        </a:cubicBezTo>
                        <a:cubicBezTo>
                          <a:pt x="122710" y="882264"/>
                          <a:pt x="175056" y="895607"/>
                          <a:pt x="100184" y="961121"/>
                        </a:cubicBezTo>
                        <a:cubicBezTo>
                          <a:pt x="91812" y="968446"/>
                          <a:pt x="81932" y="973905"/>
                          <a:pt x="73486" y="981145"/>
                        </a:cubicBezTo>
                        <a:cubicBezTo>
                          <a:pt x="54637" y="997301"/>
                          <a:pt x="34724" y="1023655"/>
                          <a:pt x="20091" y="1041215"/>
                        </a:cubicBezTo>
                        <a:cubicBezTo>
                          <a:pt x="15641" y="1052339"/>
                          <a:pt x="10949" y="1063369"/>
                          <a:pt x="6742" y="1074587"/>
                        </a:cubicBezTo>
                        <a:cubicBezTo>
                          <a:pt x="4272" y="1081174"/>
                          <a:pt x="-633" y="1087609"/>
                          <a:pt x="67" y="1094610"/>
                        </a:cubicBezTo>
                        <a:cubicBezTo>
                          <a:pt x="1679" y="1110726"/>
                          <a:pt x="8762" y="1125817"/>
                          <a:pt x="13416" y="1141331"/>
                        </a:cubicBezTo>
                        <a:cubicBezTo>
                          <a:pt x="15438" y="1148070"/>
                          <a:pt x="15870" y="1155726"/>
                          <a:pt x="20091" y="1161355"/>
                        </a:cubicBezTo>
                        <a:cubicBezTo>
                          <a:pt x="54748" y="1207565"/>
                          <a:pt x="42610" y="1182347"/>
                          <a:pt x="73486" y="1208076"/>
                        </a:cubicBezTo>
                        <a:cubicBezTo>
                          <a:pt x="80737" y="1214119"/>
                          <a:pt x="85416" y="1223243"/>
                          <a:pt x="93510" y="1228099"/>
                        </a:cubicBezTo>
                        <a:cubicBezTo>
                          <a:pt x="149634" y="1261774"/>
                          <a:pt x="213463" y="1284090"/>
                          <a:pt x="273720" y="1308193"/>
                        </a:cubicBezTo>
                        <a:cubicBezTo>
                          <a:pt x="305413" y="1320870"/>
                          <a:pt x="361045" y="1343882"/>
                          <a:pt x="387186" y="1348239"/>
                        </a:cubicBezTo>
                        <a:cubicBezTo>
                          <a:pt x="400535" y="1350464"/>
                          <a:pt x="414103" y="1351632"/>
                          <a:pt x="427232" y="1354914"/>
                        </a:cubicBezTo>
                        <a:cubicBezTo>
                          <a:pt x="440883" y="1358327"/>
                          <a:pt x="453481" y="1365503"/>
                          <a:pt x="467279" y="1368263"/>
                        </a:cubicBezTo>
                        <a:cubicBezTo>
                          <a:pt x="498132" y="1374434"/>
                          <a:pt x="529574" y="1377162"/>
                          <a:pt x="560721" y="1381612"/>
                        </a:cubicBezTo>
                        <a:lnTo>
                          <a:pt x="607443" y="1388286"/>
                        </a:lnTo>
                        <a:cubicBezTo>
                          <a:pt x="703307" y="1415676"/>
                          <a:pt x="639618" y="1399973"/>
                          <a:pt x="807676" y="1421658"/>
                        </a:cubicBezTo>
                        <a:lnTo>
                          <a:pt x="914467" y="1435007"/>
                        </a:lnTo>
                        <a:cubicBezTo>
                          <a:pt x="934490" y="1437232"/>
                          <a:pt x="954665" y="1438370"/>
                          <a:pt x="974537" y="1441682"/>
                        </a:cubicBezTo>
                        <a:cubicBezTo>
                          <a:pt x="1144845" y="1470068"/>
                          <a:pt x="874937" y="1440399"/>
                          <a:pt x="1154748" y="1468380"/>
                        </a:cubicBezTo>
                        <a:cubicBezTo>
                          <a:pt x="1199244" y="1472830"/>
                          <a:pt x="1244387" y="1472959"/>
                          <a:pt x="1288237" y="1481729"/>
                        </a:cubicBezTo>
                        <a:cubicBezTo>
                          <a:pt x="1332733" y="1490628"/>
                          <a:pt x="1376574" y="1503910"/>
                          <a:pt x="1421726" y="1508426"/>
                        </a:cubicBezTo>
                        <a:cubicBezTo>
                          <a:pt x="1443974" y="1510651"/>
                          <a:pt x="1466358" y="1511784"/>
                          <a:pt x="1488470" y="1515101"/>
                        </a:cubicBezTo>
                        <a:cubicBezTo>
                          <a:pt x="1656156" y="1540255"/>
                          <a:pt x="1449391" y="1518830"/>
                          <a:pt x="1628634" y="1535124"/>
                        </a:cubicBezTo>
                        <a:cubicBezTo>
                          <a:pt x="1650882" y="1539574"/>
                          <a:pt x="1672876" y="1545569"/>
                          <a:pt x="1695378" y="1548473"/>
                        </a:cubicBezTo>
                        <a:cubicBezTo>
                          <a:pt x="1741925" y="1554479"/>
                          <a:pt x="1835542" y="1561822"/>
                          <a:pt x="1835542" y="1561822"/>
                        </a:cubicBezTo>
                        <a:cubicBezTo>
                          <a:pt x="1971896" y="1589093"/>
                          <a:pt x="1881296" y="1573373"/>
                          <a:pt x="2115869" y="1595194"/>
                        </a:cubicBezTo>
                        <a:lnTo>
                          <a:pt x="2329451" y="1615218"/>
                        </a:lnTo>
                        <a:cubicBezTo>
                          <a:pt x="2353924" y="1617443"/>
                          <a:pt x="2378324" y="1620723"/>
                          <a:pt x="2402870" y="1621892"/>
                        </a:cubicBezTo>
                        <a:lnTo>
                          <a:pt x="2543034" y="1628566"/>
                        </a:lnTo>
                        <a:lnTo>
                          <a:pt x="2756616" y="1648590"/>
                        </a:lnTo>
                        <a:lnTo>
                          <a:pt x="2823361" y="1655264"/>
                        </a:lnTo>
                        <a:lnTo>
                          <a:pt x="2896780" y="1661939"/>
                        </a:lnTo>
                        <a:cubicBezTo>
                          <a:pt x="2919038" y="1664059"/>
                          <a:pt x="2941192" y="1667524"/>
                          <a:pt x="2963524" y="1668613"/>
                        </a:cubicBezTo>
                        <a:lnTo>
                          <a:pt x="3237177" y="1681962"/>
                        </a:lnTo>
                        <a:cubicBezTo>
                          <a:pt x="3348418" y="1679737"/>
                          <a:pt x="3459735" y="1679985"/>
                          <a:pt x="3570899" y="1675288"/>
                        </a:cubicBezTo>
                        <a:cubicBezTo>
                          <a:pt x="3617790" y="1673307"/>
                          <a:pt x="3664363" y="1666609"/>
                          <a:pt x="3711063" y="1661939"/>
                        </a:cubicBezTo>
                        <a:lnTo>
                          <a:pt x="3844552" y="1648590"/>
                        </a:lnTo>
                        <a:cubicBezTo>
                          <a:pt x="3866800" y="1646365"/>
                          <a:pt x="3889372" y="1646300"/>
                          <a:pt x="3911297" y="1641915"/>
                        </a:cubicBezTo>
                        <a:cubicBezTo>
                          <a:pt x="3933545" y="1637465"/>
                          <a:pt x="3955551" y="1631565"/>
                          <a:pt x="3978041" y="1628566"/>
                        </a:cubicBezTo>
                        <a:cubicBezTo>
                          <a:pt x="3996138" y="1626153"/>
                          <a:pt x="4135855" y="1613088"/>
                          <a:pt x="4178275" y="1608543"/>
                        </a:cubicBezTo>
                        <a:lnTo>
                          <a:pt x="4365159" y="1588520"/>
                        </a:lnTo>
                        <a:cubicBezTo>
                          <a:pt x="4490223" y="1560728"/>
                          <a:pt x="4357763" y="1587669"/>
                          <a:pt x="4491974" y="1568496"/>
                        </a:cubicBezTo>
                        <a:cubicBezTo>
                          <a:pt x="4736953" y="1533499"/>
                          <a:pt x="4519675" y="1558743"/>
                          <a:pt x="4672184" y="1541799"/>
                        </a:cubicBezTo>
                        <a:cubicBezTo>
                          <a:pt x="4692207" y="1537349"/>
                          <a:pt x="4712021" y="1531822"/>
                          <a:pt x="4732254" y="1528450"/>
                        </a:cubicBezTo>
                        <a:cubicBezTo>
                          <a:pt x="4752126" y="1525138"/>
                          <a:pt x="4772595" y="1525857"/>
                          <a:pt x="4792324" y="1521775"/>
                        </a:cubicBezTo>
                        <a:cubicBezTo>
                          <a:pt x="4901736" y="1499138"/>
                          <a:pt x="5011942" y="1479050"/>
                          <a:pt x="5119372" y="1448356"/>
                        </a:cubicBezTo>
                        <a:lnTo>
                          <a:pt x="5259536" y="1408310"/>
                        </a:lnTo>
                        <a:cubicBezTo>
                          <a:pt x="5333297" y="1387236"/>
                          <a:pt x="5290926" y="1400072"/>
                          <a:pt x="5386351" y="1368263"/>
                        </a:cubicBezTo>
                        <a:lnTo>
                          <a:pt x="5426397" y="1354914"/>
                        </a:lnTo>
                        <a:cubicBezTo>
                          <a:pt x="5439746" y="1350464"/>
                          <a:pt x="5453858" y="1347858"/>
                          <a:pt x="5466444" y="1341565"/>
                        </a:cubicBezTo>
                        <a:cubicBezTo>
                          <a:pt x="5479793" y="1334891"/>
                          <a:pt x="5492818" y="1327524"/>
                          <a:pt x="5506491" y="1321542"/>
                        </a:cubicBezTo>
                        <a:cubicBezTo>
                          <a:pt x="5528444" y="1311938"/>
                          <a:pt x="5554065" y="1309221"/>
                          <a:pt x="5573235" y="1294844"/>
                        </a:cubicBezTo>
                        <a:cubicBezTo>
                          <a:pt x="5582134" y="1288170"/>
                          <a:pt x="5590209" y="1280223"/>
                          <a:pt x="5599933" y="1274821"/>
                        </a:cubicBezTo>
                        <a:cubicBezTo>
                          <a:pt x="5610406" y="1269003"/>
                          <a:pt x="5622357" y="1266338"/>
                          <a:pt x="5633305" y="1261472"/>
                        </a:cubicBezTo>
                        <a:cubicBezTo>
                          <a:pt x="5642397" y="1257431"/>
                          <a:pt x="5651104" y="1252573"/>
                          <a:pt x="5660003" y="1248123"/>
                        </a:cubicBezTo>
                        <a:cubicBezTo>
                          <a:pt x="5712056" y="1196067"/>
                          <a:pt x="5645236" y="1258669"/>
                          <a:pt x="5706724" y="1214750"/>
                        </a:cubicBezTo>
                        <a:cubicBezTo>
                          <a:pt x="5714405" y="1209264"/>
                          <a:pt x="5719693" y="1200998"/>
                          <a:pt x="5726748" y="1194727"/>
                        </a:cubicBezTo>
                        <a:cubicBezTo>
                          <a:pt x="5739735" y="1183183"/>
                          <a:pt x="5754507" y="1173642"/>
                          <a:pt x="5766794" y="1161355"/>
                        </a:cubicBezTo>
                        <a:cubicBezTo>
                          <a:pt x="5772466" y="1155683"/>
                          <a:pt x="5775007" y="1147494"/>
                          <a:pt x="5780143" y="1141331"/>
                        </a:cubicBezTo>
                        <a:cubicBezTo>
                          <a:pt x="5786186" y="1134080"/>
                          <a:pt x="5794124" y="1128559"/>
                          <a:pt x="5800167" y="1121308"/>
                        </a:cubicBezTo>
                        <a:cubicBezTo>
                          <a:pt x="5805302" y="1115146"/>
                          <a:pt x="5808703" y="1107702"/>
                          <a:pt x="5813516" y="1101285"/>
                        </a:cubicBezTo>
                        <a:cubicBezTo>
                          <a:pt x="5822063" y="1089888"/>
                          <a:pt x="5831314" y="1079036"/>
                          <a:pt x="5840213" y="1067912"/>
                        </a:cubicBezTo>
                        <a:cubicBezTo>
                          <a:pt x="5842438" y="1061238"/>
                          <a:pt x="5843742" y="1054182"/>
                          <a:pt x="5846888" y="1047889"/>
                        </a:cubicBezTo>
                        <a:cubicBezTo>
                          <a:pt x="5852690" y="1036286"/>
                          <a:pt x="5860611" y="1025857"/>
                          <a:pt x="5866911" y="1014517"/>
                        </a:cubicBezTo>
                        <a:cubicBezTo>
                          <a:pt x="5871743" y="1005819"/>
                          <a:pt x="5875810" y="996718"/>
                          <a:pt x="5880260" y="987819"/>
                        </a:cubicBezTo>
                        <a:cubicBezTo>
                          <a:pt x="5882485" y="976695"/>
                          <a:pt x="5887474" y="965778"/>
                          <a:pt x="5886934" y="954447"/>
                        </a:cubicBezTo>
                        <a:cubicBezTo>
                          <a:pt x="5885228" y="918614"/>
                          <a:pt x="5881207" y="882711"/>
                          <a:pt x="5873586" y="847656"/>
                        </a:cubicBezTo>
                        <a:cubicBezTo>
                          <a:pt x="5868535" y="824423"/>
                          <a:pt x="5846903" y="788351"/>
                          <a:pt x="5833539" y="767562"/>
                        </a:cubicBezTo>
                        <a:cubicBezTo>
                          <a:pt x="5814647" y="738174"/>
                          <a:pt x="5791325" y="701104"/>
                          <a:pt x="5766794" y="674120"/>
                        </a:cubicBezTo>
                        <a:cubicBezTo>
                          <a:pt x="5766781" y="674105"/>
                          <a:pt x="5686715" y="594040"/>
                          <a:pt x="5686701" y="594026"/>
                        </a:cubicBezTo>
                        <a:cubicBezTo>
                          <a:pt x="5641905" y="549231"/>
                          <a:pt x="5647638" y="552666"/>
                          <a:pt x="5573235" y="500584"/>
                        </a:cubicBezTo>
                        <a:lnTo>
                          <a:pt x="5439746" y="407142"/>
                        </a:lnTo>
                        <a:cubicBezTo>
                          <a:pt x="5426555" y="398010"/>
                          <a:pt x="5414049" y="387619"/>
                          <a:pt x="5399699" y="380444"/>
                        </a:cubicBezTo>
                        <a:cubicBezTo>
                          <a:pt x="5386350" y="373770"/>
                          <a:pt x="5372544" y="367941"/>
                          <a:pt x="5359653" y="360421"/>
                        </a:cubicBezTo>
                        <a:cubicBezTo>
                          <a:pt x="5345795" y="352337"/>
                          <a:pt x="5333956" y="340898"/>
                          <a:pt x="5319606" y="333723"/>
                        </a:cubicBezTo>
                        <a:cubicBezTo>
                          <a:pt x="5289296" y="318568"/>
                          <a:pt x="5257311" y="307025"/>
                          <a:pt x="5226164" y="293676"/>
                        </a:cubicBezTo>
                        <a:cubicBezTo>
                          <a:pt x="5168420" y="268928"/>
                          <a:pt x="5141634" y="256601"/>
                          <a:pt x="5072651" y="233606"/>
                        </a:cubicBezTo>
                        <a:cubicBezTo>
                          <a:pt x="5032604" y="220257"/>
                          <a:pt x="4993719" y="202716"/>
                          <a:pt x="4952511" y="193559"/>
                        </a:cubicBezTo>
                        <a:lnTo>
                          <a:pt x="4892441" y="180210"/>
                        </a:lnTo>
                        <a:lnTo>
                          <a:pt x="4758952" y="146838"/>
                        </a:lnTo>
                        <a:cubicBezTo>
                          <a:pt x="4736508" y="140853"/>
                          <a:pt x="4714803" y="132195"/>
                          <a:pt x="4692207" y="126815"/>
                        </a:cubicBezTo>
                        <a:cubicBezTo>
                          <a:pt x="4668009" y="121054"/>
                          <a:pt x="4643243" y="118016"/>
                          <a:pt x="4618788" y="113466"/>
                        </a:cubicBezTo>
                        <a:cubicBezTo>
                          <a:pt x="4360610" y="65433"/>
                          <a:pt x="4483378" y="86448"/>
                          <a:pt x="4325113" y="60070"/>
                        </a:cubicBezTo>
                        <a:lnTo>
                          <a:pt x="4158251" y="33372"/>
                        </a:lnTo>
                        <a:lnTo>
                          <a:pt x="3984716" y="20023"/>
                        </a:lnTo>
                        <a:cubicBezTo>
                          <a:pt x="3955793" y="17798"/>
                          <a:pt x="3926938" y="14384"/>
                          <a:pt x="3897948" y="13349"/>
                        </a:cubicBezTo>
                        <a:lnTo>
                          <a:pt x="3524178" y="0"/>
                        </a:lnTo>
                        <a:lnTo>
                          <a:pt x="3036943" y="6675"/>
                        </a:lnTo>
                        <a:cubicBezTo>
                          <a:pt x="2970079" y="8622"/>
                          <a:pt x="2903454" y="15573"/>
                          <a:pt x="2836710" y="20023"/>
                        </a:cubicBezTo>
                        <a:lnTo>
                          <a:pt x="2636476" y="33372"/>
                        </a:lnTo>
                        <a:cubicBezTo>
                          <a:pt x="2603104" y="35597"/>
                          <a:pt x="2569650" y="36825"/>
                          <a:pt x="2536359" y="40047"/>
                        </a:cubicBezTo>
                        <a:lnTo>
                          <a:pt x="2329451" y="60070"/>
                        </a:lnTo>
                        <a:cubicBezTo>
                          <a:pt x="2260349" y="67872"/>
                          <a:pt x="2191589" y="78483"/>
                          <a:pt x="2122543" y="86768"/>
                        </a:cubicBezTo>
                        <a:cubicBezTo>
                          <a:pt x="1987226" y="103006"/>
                          <a:pt x="1865842" y="112813"/>
                          <a:pt x="1735425" y="133489"/>
                        </a:cubicBezTo>
                        <a:cubicBezTo>
                          <a:pt x="995208" y="250841"/>
                          <a:pt x="1478683" y="154117"/>
                          <a:pt x="1194794" y="233606"/>
                        </a:cubicBezTo>
                        <a:cubicBezTo>
                          <a:pt x="1168294" y="241026"/>
                          <a:pt x="1140630" y="244410"/>
                          <a:pt x="1114701" y="253629"/>
                        </a:cubicBezTo>
                        <a:cubicBezTo>
                          <a:pt x="1040350" y="280065"/>
                          <a:pt x="966654" y="308576"/>
                          <a:pt x="894444" y="340397"/>
                        </a:cubicBezTo>
                        <a:cubicBezTo>
                          <a:pt x="835263" y="366477"/>
                          <a:pt x="720908" y="427165"/>
                          <a:pt x="720908" y="427165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352752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1C3F2-43D8-D1B6-5093-9695001E1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5540-690C-7239-ABD9-9679982B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Het antwoord</a:t>
            </a:r>
            <a:endParaRPr lang="nl-NL" noProof="1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BE9D441-6FC4-1BD9-2196-5ED3D2CA5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noProof="1">
                <a:latin typeface="Fira Sans"/>
              </a:rPr>
              <a:t>Ook onderdeel van AuthZEN NL GOV</a:t>
            </a:r>
            <a:endParaRPr lang="nl-NL" b="1" noProof="1">
              <a:latin typeface="Fira San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17BC133-7BB1-060B-D6DC-B02E1CD6C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3" name="Vrije vorm 12">
            <a:extLst>
              <a:ext uri="{FF2B5EF4-FFF2-40B4-BE49-F238E27FC236}">
                <a16:creationId xmlns:a16="http://schemas.microsoft.com/office/drawing/2014/main" id="{80C208A8-EEE9-CF15-E466-543DB709E75A}"/>
              </a:ext>
            </a:extLst>
          </p:cNvPr>
          <p:cNvSpPr/>
          <p:nvPr/>
        </p:nvSpPr>
        <p:spPr>
          <a:xfrm>
            <a:off x="7448638" y="3720815"/>
            <a:ext cx="981170" cy="565435"/>
          </a:xfrm>
          <a:custGeom>
            <a:avLst/>
            <a:gdLst>
              <a:gd name="connsiteX0" fmla="*/ 456751 w 981170"/>
              <a:gd name="connsiteY0" fmla="*/ 4038 h 565435"/>
              <a:gd name="connsiteX1" fmla="*/ 406001 w 981170"/>
              <a:gd name="connsiteY1" fmla="*/ 0 h 565435"/>
              <a:gd name="connsiteX2" fmla="*/ 343973 w 981170"/>
              <a:gd name="connsiteY2" fmla="*/ 4038 h 565435"/>
              <a:gd name="connsiteX3" fmla="*/ 327056 w 981170"/>
              <a:gd name="connsiteY3" fmla="*/ 8077 h 565435"/>
              <a:gd name="connsiteX4" fmla="*/ 219917 w 981170"/>
              <a:gd name="connsiteY4" fmla="*/ 40387 h 565435"/>
              <a:gd name="connsiteX5" fmla="*/ 197361 w 981170"/>
              <a:gd name="connsiteY5" fmla="*/ 52504 h 565435"/>
              <a:gd name="connsiteX6" fmla="*/ 135333 w 981170"/>
              <a:gd name="connsiteY6" fmla="*/ 84814 h 565435"/>
              <a:gd name="connsiteX7" fmla="*/ 95860 w 981170"/>
              <a:gd name="connsiteY7" fmla="*/ 113086 h 565435"/>
              <a:gd name="connsiteX8" fmla="*/ 78944 w 981170"/>
              <a:gd name="connsiteY8" fmla="*/ 133281 h 565435"/>
              <a:gd name="connsiteX9" fmla="*/ 45110 w 981170"/>
              <a:gd name="connsiteY9" fmla="*/ 169630 h 565435"/>
              <a:gd name="connsiteX10" fmla="*/ 33832 w 981170"/>
              <a:gd name="connsiteY10" fmla="*/ 193863 h 565435"/>
              <a:gd name="connsiteX11" fmla="*/ 22554 w 981170"/>
              <a:gd name="connsiteY11" fmla="*/ 214057 h 565435"/>
              <a:gd name="connsiteX12" fmla="*/ 11277 w 981170"/>
              <a:gd name="connsiteY12" fmla="*/ 238290 h 565435"/>
              <a:gd name="connsiteX13" fmla="*/ 0 w 981170"/>
              <a:gd name="connsiteY13" fmla="*/ 286756 h 565435"/>
              <a:gd name="connsiteX14" fmla="*/ 11277 w 981170"/>
              <a:gd name="connsiteY14" fmla="*/ 403882 h 565435"/>
              <a:gd name="connsiteX15" fmla="*/ 39472 w 981170"/>
              <a:gd name="connsiteY15" fmla="*/ 444270 h 565435"/>
              <a:gd name="connsiteX16" fmla="*/ 56388 w 981170"/>
              <a:gd name="connsiteY16" fmla="*/ 460425 h 565435"/>
              <a:gd name="connsiteX17" fmla="*/ 101500 w 981170"/>
              <a:gd name="connsiteY17" fmla="*/ 492736 h 565435"/>
              <a:gd name="connsiteX18" fmla="*/ 163528 w 981170"/>
              <a:gd name="connsiteY18" fmla="*/ 516969 h 565435"/>
              <a:gd name="connsiteX19" fmla="*/ 225556 w 981170"/>
              <a:gd name="connsiteY19" fmla="*/ 537163 h 565435"/>
              <a:gd name="connsiteX20" fmla="*/ 304500 w 981170"/>
              <a:gd name="connsiteY20" fmla="*/ 553318 h 565435"/>
              <a:gd name="connsiteX21" fmla="*/ 343973 w 981170"/>
              <a:gd name="connsiteY21" fmla="*/ 561396 h 565435"/>
              <a:gd name="connsiteX22" fmla="*/ 422918 w 981170"/>
              <a:gd name="connsiteY22" fmla="*/ 565435 h 565435"/>
              <a:gd name="connsiteX23" fmla="*/ 546974 w 981170"/>
              <a:gd name="connsiteY23" fmla="*/ 561396 h 565435"/>
              <a:gd name="connsiteX24" fmla="*/ 620279 w 981170"/>
              <a:gd name="connsiteY24" fmla="*/ 553318 h 565435"/>
              <a:gd name="connsiteX25" fmla="*/ 676669 w 981170"/>
              <a:gd name="connsiteY25" fmla="*/ 537163 h 565435"/>
              <a:gd name="connsiteX26" fmla="*/ 699224 w 981170"/>
              <a:gd name="connsiteY26" fmla="*/ 529085 h 565435"/>
              <a:gd name="connsiteX27" fmla="*/ 727419 w 981170"/>
              <a:gd name="connsiteY27" fmla="*/ 521007 h 565435"/>
              <a:gd name="connsiteX28" fmla="*/ 749975 w 981170"/>
              <a:gd name="connsiteY28" fmla="*/ 508891 h 565435"/>
              <a:gd name="connsiteX29" fmla="*/ 772530 w 981170"/>
              <a:gd name="connsiteY29" fmla="*/ 500813 h 565435"/>
              <a:gd name="connsiteX30" fmla="*/ 823281 w 981170"/>
              <a:gd name="connsiteY30" fmla="*/ 472542 h 565435"/>
              <a:gd name="connsiteX31" fmla="*/ 896586 w 981170"/>
              <a:gd name="connsiteY31" fmla="*/ 428115 h 565435"/>
              <a:gd name="connsiteX32" fmla="*/ 930419 w 981170"/>
              <a:gd name="connsiteY32" fmla="*/ 387726 h 565435"/>
              <a:gd name="connsiteX33" fmla="*/ 947337 w 981170"/>
              <a:gd name="connsiteY33" fmla="*/ 351377 h 565435"/>
              <a:gd name="connsiteX34" fmla="*/ 969892 w 981170"/>
              <a:gd name="connsiteY34" fmla="*/ 278678 h 565435"/>
              <a:gd name="connsiteX35" fmla="*/ 981170 w 981170"/>
              <a:gd name="connsiteY35" fmla="*/ 234251 h 565435"/>
              <a:gd name="connsiteX36" fmla="*/ 975531 w 981170"/>
              <a:gd name="connsiteY36" fmla="*/ 193863 h 565435"/>
              <a:gd name="connsiteX37" fmla="*/ 930419 w 981170"/>
              <a:gd name="connsiteY37" fmla="*/ 133281 h 565435"/>
              <a:gd name="connsiteX38" fmla="*/ 840197 w 981170"/>
              <a:gd name="connsiteY38" fmla="*/ 60582 h 565435"/>
              <a:gd name="connsiteX39" fmla="*/ 772530 w 981170"/>
              <a:gd name="connsiteY39" fmla="*/ 36349 h 565435"/>
              <a:gd name="connsiteX40" fmla="*/ 603363 w 981170"/>
              <a:gd name="connsiteY40" fmla="*/ 20193 h 565435"/>
              <a:gd name="connsiteX41" fmla="*/ 434195 w 981170"/>
              <a:gd name="connsiteY41" fmla="*/ 28271 h 565435"/>
              <a:gd name="connsiteX42" fmla="*/ 400362 w 981170"/>
              <a:gd name="connsiteY42" fmla="*/ 32310 h 565435"/>
              <a:gd name="connsiteX43" fmla="*/ 343973 w 981170"/>
              <a:gd name="connsiteY43" fmla="*/ 48465 h 565435"/>
              <a:gd name="connsiteX44" fmla="*/ 315778 w 981170"/>
              <a:gd name="connsiteY44" fmla="*/ 56543 h 565435"/>
              <a:gd name="connsiteX45" fmla="*/ 259389 w 981170"/>
              <a:gd name="connsiteY45" fmla="*/ 88854 h 565435"/>
              <a:gd name="connsiteX46" fmla="*/ 231194 w 981170"/>
              <a:gd name="connsiteY46" fmla="*/ 133281 h 565435"/>
              <a:gd name="connsiteX47" fmla="*/ 236834 w 981170"/>
              <a:gd name="connsiteY47" fmla="*/ 205979 h 565435"/>
              <a:gd name="connsiteX48" fmla="*/ 242472 w 981170"/>
              <a:gd name="connsiteY48" fmla="*/ 218096 h 565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981170" h="565435" extrusionOk="0">
                <a:moveTo>
                  <a:pt x="456751" y="4038"/>
                </a:moveTo>
                <a:cubicBezTo>
                  <a:pt x="439446" y="2453"/>
                  <a:pt x="419520" y="1314"/>
                  <a:pt x="406001" y="0"/>
                </a:cubicBezTo>
                <a:cubicBezTo>
                  <a:pt x="385789" y="116"/>
                  <a:pt x="363139" y="1979"/>
                  <a:pt x="343973" y="4038"/>
                </a:cubicBezTo>
                <a:cubicBezTo>
                  <a:pt x="336962" y="5740"/>
                  <a:pt x="332663" y="7512"/>
                  <a:pt x="327056" y="8077"/>
                </a:cubicBezTo>
                <a:cubicBezTo>
                  <a:pt x="266222" y="16077"/>
                  <a:pt x="326130" y="5366"/>
                  <a:pt x="219917" y="40387"/>
                </a:cubicBezTo>
                <a:cubicBezTo>
                  <a:pt x="212543" y="43635"/>
                  <a:pt x="205611" y="48358"/>
                  <a:pt x="197361" y="52504"/>
                </a:cubicBezTo>
                <a:cubicBezTo>
                  <a:pt x="140418" y="72918"/>
                  <a:pt x="191220" y="50820"/>
                  <a:pt x="135333" y="84814"/>
                </a:cubicBezTo>
                <a:cubicBezTo>
                  <a:pt x="121654" y="93471"/>
                  <a:pt x="105104" y="102116"/>
                  <a:pt x="95860" y="113086"/>
                </a:cubicBezTo>
                <a:cubicBezTo>
                  <a:pt x="91722" y="120657"/>
                  <a:pt x="86425" y="127086"/>
                  <a:pt x="78944" y="133281"/>
                </a:cubicBezTo>
                <a:cubicBezTo>
                  <a:pt x="63803" y="149217"/>
                  <a:pt x="57892" y="152077"/>
                  <a:pt x="45110" y="169630"/>
                </a:cubicBezTo>
                <a:cubicBezTo>
                  <a:pt x="41062" y="178679"/>
                  <a:pt x="38135" y="188349"/>
                  <a:pt x="33832" y="193863"/>
                </a:cubicBezTo>
                <a:cubicBezTo>
                  <a:pt x="30503" y="200875"/>
                  <a:pt x="27249" y="208757"/>
                  <a:pt x="22554" y="214057"/>
                </a:cubicBezTo>
                <a:cubicBezTo>
                  <a:pt x="20096" y="220654"/>
                  <a:pt x="13981" y="229391"/>
                  <a:pt x="11277" y="238290"/>
                </a:cubicBezTo>
                <a:cubicBezTo>
                  <a:pt x="6317" y="254278"/>
                  <a:pt x="0" y="286756"/>
                  <a:pt x="0" y="286756"/>
                </a:cubicBezTo>
                <a:cubicBezTo>
                  <a:pt x="-8692" y="295259"/>
                  <a:pt x="-3578" y="368948"/>
                  <a:pt x="11277" y="403882"/>
                </a:cubicBezTo>
                <a:cubicBezTo>
                  <a:pt x="17954" y="417250"/>
                  <a:pt x="23462" y="432789"/>
                  <a:pt x="39472" y="444270"/>
                </a:cubicBezTo>
                <a:cubicBezTo>
                  <a:pt x="43915" y="451245"/>
                  <a:pt x="51515" y="456561"/>
                  <a:pt x="56388" y="460425"/>
                </a:cubicBezTo>
                <a:cubicBezTo>
                  <a:pt x="70590" y="475636"/>
                  <a:pt x="86197" y="483161"/>
                  <a:pt x="101500" y="492736"/>
                </a:cubicBezTo>
                <a:cubicBezTo>
                  <a:pt x="166297" y="532314"/>
                  <a:pt x="66891" y="486602"/>
                  <a:pt x="163528" y="516969"/>
                </a:cubicBezTo>
                <a:cubicBezTo>
                  <a:pt x="207976" y="539209"/>
                  <a:pt x="177164" y="527444"/>
                  <a:pt x="225556" y="537163"/>
                </a:cubicBezTo>
                <a:cubicBezTo>
                  <a:pt x="253022" y="535637"/>
                  <a:pt x="276437" y="547834"/>
                  <a:pt x="304500" y="553318"/>
                </a:cubicBezTo>
                <a:cubicBezTo>
                  <a:pt x="319944" y="557979"/>
                  <a:pt x="329409" y="563457"/>
                  <a:pt x="343973" y="561396"/>
                </a:cubicBezTo>
                <a:cubicBezTo>
                  <a:pt x="367763" y="556221"/>
                  <a:pt x="398979" y="570527"/>
                  <a:pt x="422918" y="565435"/>
                </a:cubicBezTo>
                <a:cubicBezTo>
                  <a:pt x="464711" y="565573"/>
                  <a:pt x="516879" y="560143"/>
                  <a:pt x="546974" y="561396"/>
                </a:cubicBezTo>
                <a:cubicBezTo>
                  <a:pt x="562526" y="560087"/>
                  <a:pt x="607644" y="556011"/>
                  <a:pt x="620279" y="553318"/>
                </a:cubicBezTo>
                <a:cubicBezTo>
                  <a:pt x="635337" y="546653"/>
                  <a:pt x="654737" y="546240"/>
                  <a:pt x="676669" y="537163"/>
                </a:cubicBezTo>
                <a:cubicBezTo>
                  <a:pt x="684240" y="535122"/>
                  <a:pt x="692673" y="530180"/>
                  <a:pt x="699224" y="529085"/>
                </a:cubicBezTo>
                <a:cubicBezTo>
                  <a:pt x="710108" y="527656"/>
                  <a:pt x="719715" y="523844"/>
                  <a:pt x="727419" y="521007"/>
                </a:cubicBezTo>
                <a:cubicBezTo>
                  <a:pt x="735466" y="519230"/>
                  <a:pt x="742127" y="511928"/>
                  <a:pt x="749975" y="508891"/>
                </a:cubicBezTo>
                <a:cubicBezTo>
                  <a:pt x="755468" y="505647"/>
                  <a:pt x="767400" y="504749"/>
                  <a:pt x="772530" y="500813"/>
                </a:cubicBezTo>
                <a:cubicBezTo>
                  <a:pt x="792854" y="491361"/>
                  <a:pt x="804103" y="485978"/>
                  <a:pt x="823281" y="472542"/>
                </a:cubicBezTo>
                <a:cubicBezTo>
                  <a:pt x="853690" y="464846"/>
                  <a:pt x="883663" y="452242"/>
                  <a:pt x="896586" y="428115"/>
                </a:cubicBezTo>
                <a:cubicBezTo>
                  <a:pt x="919151" y="397793"/>
                  <a:pt x="907836" y="404533"/>
                  <a:pt x="930419" y="387726"/>
                </a:cubicBezTo>
                <a:cubicBezTo>
                  <a:pt x="946507" y="333820"/>
                  <a:pt x="926998" y="425671"/>
                  <a:pt x="947337" y="351377"/>
                </a:cubicBezTo>
                <a:cubicBezTo>
                  <a:pt x="956004" y="332547"/>
                  <a:pt x="964950" y="302138"/>
                  <a:pt x="969892" y="278678"/>
                </a:cubicBezTo>
                <a:cubicBezTo>
                  <a:pt x="978295" y="250677"/>
                  <a:pt x="976130" y="267408"/>
                  <a:pt x="981170" y="234251"/>
                </a:cubicBezTo>
                <a:cubicBezTo>
                  <a:pt x="979402" y="221181"/>
                  <a:pt x="981188" y="207952"/>
                  <a:pt x="975531" y="193863"/>
                </a:cubicBezTo>
                <a:cubicBezTo>
                  <a:pt x="968241" y="176926"/>
                  <a:pt x="937331" y="144405"/>
                  <a:pt x="930419" y="133281"/>
                </a:cubicBezTo>
                <a:cubicBezTo>
                  <a:pt x="908360" y="102285"/>
                  <a:pt x="882088" y="83365"/>
                  <a:pt x="840197" y="60582"/>
                </a:cubicBezTo>
                <a:cubicBezTo>
                  <a:pt x="817724" y="56270"/>
                  <a:pt x="800530" y="39089"/>
                  <a:pt x="772530" y="36349"/>
                </a:cubicBezTo>
                <a:cubicBezTo>
                  <a:pt x="722234" y="28001"/>
                  <a:pt x="644655" y="23404"/>
                  <a:pt x="603363" y="20193"/>
                </a:cubicBezTo>
                <a:cubicBezTo>
                  <a:pt x="525970" y="41669"/>
                  <a:pt x="505061" y="15874"/>
                  <a:pt x="434195" y="28271"/>
                </a:cubicBezTo>
                <a:cubicBezTo>
                  <a:pt x="424397" y="28827"/>
                  <a:pt x="411977" y="27150"/>
                  <a:pt x="400362" y="32310"/>
                </a:cubicBezTo>
                <a:cubicBezTo>
                  <a:pt x="381872" y="33507"/>
                  <a:pt x="361696" y="48412"/>
                  <a:pt x="343973" y="48465"/>
                </a:cubicBezTo>
                <a:cubicBezTo>
                  <a:pt x="333575" y="50088"/>
                  <a:pt x="324708" y="52839"/>
                  <a:pt x="315778" y="56543"/>
                </a:cubicBezTo>
                <a:cubicBezTo>
                  <a:pt x="302178" y="71941"/>
                  <a:pt x="282415" y="70084"/>
                  <a:pt x="259389" y="88854"/>
                </a:cubicBezTo>
                <a:cubicBezTo>
                  <a:pt x="253084" y="101120"/>
                  <a:pt x="234407" y="113984"/>
                  <a:pt x="231194" y="133281"/>
                </a:cubicBezTo>
                <a:cubicBezTo>
                  <a:pt x="223689" y="152002"/>
                  <a:pt x="236195" y="186824"/>
                  <a:pt x="236834" y="205979"/>
                </a:cubicBezTo>
                <a:cubicBezTo>
                  <a:pt x="237397" y="210218"/>
                  <a:pt x="242472" y="218095"/>
                  <a:pt x="242472" y="218096"/>
                </a:cubicBezTo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40630 w 1161354"/>
                      <a:gd name="connsiteY0" fmla="*/ 6674 h 934423"/>
                      <a:gd name="connsiteX1" fmla="*/ 480560 w 1161354"/>
                      <a:gd name="connsiteY1" fmla="*/ 0 h 934423"/>
                      <a:gd name="connsiteX2" fmla="*/ 407141 w 1161354"/>
                      <a:gd name="connsiteY2" fmla="*/ 6674 h 934423"/>
                      <a:gd name="connsiteX3" fmla="*/ 387118 w 1161354"/>
                      <a:gd name="connsiteY3" fmla="*/ 13349 h 934423"/>
                      <a:gd name="connsiteX4" fmla="*/ 260303 w 1161354"/>
                      <a:gd name="connsiteY4" fmla="*/ 66744 h 934423"/>
                      <a:gd name="connsiteX5" fmla="*/ 233605 w 1161354"/>
                      <a:gd name="connsiteY5" fmla="*/ 86768 h 934423"/>
                      <a:gd name="connsiteX6" fmla="*/ 160186 w 1161354"/>
                      <a:gd name="connsiteY6" fmla="*/ 140163 h 934423"/>
                      <a:gd name="connsiteX7" fmla="*/ 113465 w 1161354"/>
                      <a:gd name="connsiteY7" fmla="*/ 186884 h 934423"/>
                      <a:gd name="connsiteX8" fmla="*/ 93442 w 1161354"/>
                      <a:gd name="connsiteY8" fmla="*/ 220257 h 934423"/>
                      <a:gd name="connsiteX9" fmla="*/ 53395 w 1161354"/>
                      <a:gd name="connsiteY9" fmla="*/ 280327 h 934423"/>
                      <a:gd name="connsiteX10" fmla="*/ 40046 w 1161354"/>
                      <a:gd name="connsiteY10" fmla="*/ 320374 h 934423"/>
                      <a:gd name="connsiteX11" fmla="*/ 26697 w 1161354"/>
                      <a:gd name="connsiteY11" fmla="*/ 353746 h 934423"/>
                      <a:gd name="connsiteX12" fmla="*/ 13349 w 1161354"/>
                      <a:gd name="connsiteY12" fmla="*/ 393793 h 934423"/>
                      <a:gd name="connsiteX13" fmla="*/ 0 w 1161354"/>
                      <a:gd name="connsiteY13" fmla="*/ 473886 h 934423"/>
                      <a:gd name="connsiteX14" fmla="*/ 13349 w 1161354"/>
                      <a:gd name="connsiteY14" fmla="*/ 667445 h 934423"/>
                      <a:gd name="connsiteX15" fmla="*/ 46721 w 1161354"/>
                      <a:gd name="connsiteY15" fmla="*/ 734190 h 934423"/>
                      <a:gd name="connsiteX16" fmla="*/ 66744 w 1161354"/>
                      <a:gd name="connsiteY16" fmla="*/ 760887 h 934423"/>
                      <a:gd name="connsiteX17" fmla="*/ 120140 w 1161354"/>
                      <a:gd name="connsiteY17" fmla="*/ 814283 h 934423"/>
                      <a:gd name="connsiteX18" fmla="*/ 193559 w 1161354"/>
                      <a:gd name="connsiteY18" fmla="*/ 854330 h 934423"/>
                      <a:gd name="connsiteX19" fmla="*/ 266978 w 1161354"/>
                      <a:gd name="connsiteY19" fmla="*/ 887702 h 934423"/>
                      <a:gd name="connsiteX20" fmla="*/ 360420 w 1161354"/>
                      <a:gd name="connsiteY20" fmla="*/ 914400 h 934423"/>
                      <a:gd name="connsiteX21" fmla="*/ 407141 w 1161354"/>
                      <a:gd name="connsiteY21" fmla="*/ 927749 h 934423"/>
                      <a:gd name="connsiteX22" fmla="*/ 500584 w 1161354"/>
                      <a:gd name="connsiteY22" fmla="*/ 934423 h 934423"/>
                      <a:gd name="connsiteX23" fmla="*/ 647422 w 1161354"/>
                      <a:gd name="connsiteY23" fmla="*/ 927749 h 934423"/>
                      <a:gd name="connsiteX24" fmla="*/ 734189 w 1161354"/>
                      <a:gd name="connsiteY24" fmla="*/ 914400 h 934423"/>
                      <a:gd name="connsiteX25" fmla="*/ 800934 w 1161354"/>
                      <a:gd name="connsiteY25" fmla="*/ 887702 h 934423"/>
                      <a:gd name="connsiteX26" fmla="*/ 827632 w 1161354"/>
                      <a:gd name="connsiteY26" fmla="*/ 874353 h 934423"/>
                      <a:gd name="connsiteX27" fmla="*/ 861004 w 1161354"/>
                      <a:gd name="connsiteY27" fmla="*/ 861004 h 934423"/>
                      <a:gd name="connsiteX28" fmla="*/ 887702 w 1161354"/>
                      <a:gd name="connsiteY28" fmla="*/ 840981 h 934423"/>
                      <a:gd name="connsiteX29" fmla="*/ 914400 w 1161354"/>
                      <a:gd name="connsiteY29" fmla="*/ 827632 h 934423"/>
                      <a:gd name="connsiteX30" fmla="*/ 974470 w 1161354"/>
                      <a:gd name="connsiteY30" fmla="*/ 780911 h 934423"/>
                      <a:gd name="connsiteX31" fmla="*/ 1061238 w 1161354"/>
                      <a:gd name="connsiteY31" fmla="*/ 707492 h 934423"/>
                      <a:gd name="connsiteX32" fmla="*/ 1101284 w 1161354"/>
                      <a:gd name="connsiteY32" fmla="*/ 640747 h 934423"/>
                      <a:gd name="connsiteX33" fmla="*/ 1121308 w 1161354"/>
                      <a:gd name="connsiteY33" fmla="*/ 580677 h 934423"/>
                      <a:gd name="connsiteX34" fmla="*/ 1148005 w 1161354"/>
                      <a:gd name="connsiteY34" fmla="*/ 460537 h 934423"/>
                      <a:gd name="connsiteX35" fmla="*/ 1161354 w 1161354"/>
                      <a:gd name="connsiteY35" fmla="*/ 387118 h 934423"/>
                      <a:gd name="connsiteX36" fmla="*/ 1154680 w 1161354"/>
                      <a:gd name="connsiteY36" fmla="*/ 320374 h 934423"/>
                      <a:gd name="connsiteX37" fmla="*/ 1101284 w 1161354"/>
                      <a:gd name="connsiteY37" fmla="*/ 220257 h 934423"/>
                      <a:gd name="connsiteX38" fmla="*/ 994493 w 1161354"/>
                      <a:gd name="connsiteY38" fmla="*/ 100117 h 934423"/>
                      <a:gd name="connsiteX39" fmla="*/ 914400 w 1161354"/>
                      <a:gd name="connsiteY39" fmla="*/ 60070 h 934423"/>
                      <a:gd name="connsiteX40" fmla="*/ 714166 w 1161354"/>
                      <a:gd name="connsiteY40" fmla="*/ 33372 h 934423"/>
                      <a:gd name="connsiteX41" fmla="*/ 513932 w 1161354"/>
                      <a:gd name="connsiteY41" fmla="*/ 46721 h 934423"/>
                      <a:gd name="connsiteX42" fmla="*/ 473886 w 1161354"/>
                      <a:gd name="connsiteY42" fmla="*/ 53395 h 934423"/>
                      <a:gd name="connsiteX43" fmla="*/ 407141 w 1161354"/>
                      <a:gd name="connsiteY43" fmla="*/ 80093 h 934423"/>
                      <a:gd name="connsiteX44" fmla="*/ 373769 w 1161354"/>
                      <a:gd name="connsiteY44" fmla="*/ 93442 h 934423"/>
                      <a:gd name="connsiteX45" fmla="*/ 307024 w 1161354"/>
                      <a:gd name="connsiteY45" fmla="*/ 146838 h 934423"/>
                      <a:gd name="connsiteX46" fmla="*/ 273652 w 1161354"/>
                      <a:gd name="connsiteY46" fmla="*/ 220257 h 934423"/>
                      <a:gd name="connsiteX47" fmla="*/ 280327 w 1161354"/>
                      <a:gd name="connsiteY47" fmla="*/ 340397 h 934423"/>
                      <a:gd name="connsiteX48" fmla="*/ 287001 w 1161354"/>
                      <a:gd name="connsiteY48" fmla="*/ 360420 h 93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161354" h="934423">
                        <a:moveTo>
                          <a:pt x="540630" y="6674"/>
                        </a:moveTo>
                        <a:cubicBezTo>
                          <a:pt x="520607" y="4449"/>
                          <a:pt x="500707" y="0"/>
                          <a:pt x="480560" y="0"/>
                        </a:cubicBezTo>
                        <a:cubicBezTo>
                          <a:pt x="455986" y="0"/>
                          <a:pt x="431468" y="3199"/>
                          <a:pt x="407141" y="6674"/>
                        </a:cubicBezTo>
                        <a:cubicBezTo>
                          <a:pt x="400176" y="7669"/>
                          <a:pt x="393883" y="11416"/>
                          <a:pt x="387118" y="13349"/>
                        </a:cubicBezTo>
                        <a:cubicBezTo>
                          <a:pt x="322116" y="31921"/>
                          <a:pt x="379073" y="4233"/>
                          <a:pt x="260303" y="66744"/>
                        </a:cubicBezTo>
                        <a:cubicBezTo>
                          <a:pt x="250459" y="71925"/>
                          <a:pt x="243038" y="80872"/>
                          <a:pt x="233605" y="86768"/>
                        </a:cubicBezTo>
                        <a:cubicBezTo>
                          <a:pt x="176209" y="122642"/>
                          <a:pt x="239930" y="66117"/>
                          <a:pt x="160186" y="140163"/>
                        </a:cubicBezTo>
                        <a:cubicBezTo>
                          <a:pt x="144046" y="155149"/>
                          <a:pt x="124796" y="167998"/>
                          <a:pt x="113465" y="186884"/>
                        </a:cubicBezTo>
                        <a:cubicBezTo>
                          <a:pt x="106791" y="198008"/>
                          <a:pt x="100638" y="209463"/>
                          <a:pt x="93442" y="220257"/>
                        </a:cubicBezTo>
                        <a:cubicBezTo>
                          <a:pt x="75838" y="246664"/>
                          <a:pt x="67245" y="249858"/>
                          <a:pt x="53395" y="280327"/>
                        </a:cubicBezTo>
                        <a:cubicBezTo>
                          <a:pt x="47572" y="293137"/>
                          <a:pt x="44855" y="307150"/>
                          <a:pt x="40046" y="320374"/>
                        </a:cubicBezTo>
                        <a:cubicBezTo>
                          <a:pt x="35952" y="331634"/>
                          <a:pt x="30791" y="342486"/>
                          <a:pt x="26697" y="353746"/>
                        </a:cubicBezTo>
                        <a:cubicBezTo>
                          <a:pt x="21888" y="366970"/>
                          <a:pt x="16401" y="380057"/>
                          <a:pt x="13349" y="393793"/>
                        </a:cubicBezTo>
                        <a:cubicBezTo>
                          <a:pt x="7478" y="420214"/>
                          <a:pt x="0" y="473886"/>
                          <a:pt x="0" y="473886"/>
                        </a:cubicBezTo>
                        <a:cubicBezTo>
                          <a:pt x="631" y="489021"/>
                          <a:pt x="-2425" y="614866"/>
                          <a:pt x="13349" y="667445"/>
                        </a:cubicBezTo>
                        <a:cubicBezTo>
                          <a:pt x="21060" y="693150"/>
                          <a:pt x="31853" y="711888"/>
                          <a:pt x="46721" y="734190"/>
                        </a:cubicBezTo>
                        <a:cubicBezTo>
                          <a:pt x="52891" y="743446"/>
                          <a:pt x="59227" y="752687"/>
                          <a:pt x="66744" y="760887"/>
                        </a:cubicBezTo>
                        <a:cubicBezTo>
                          <a:pt x="83753" y="779442"/>
                          <a:pt x="98556" y="801333"/>
                          <a:pt x="120140" y="814283"/>
                        </a:cubicBezTo>
                        <a:cubicBezTo>
                          <a:pt x="203721" y="864431"/>
                          <a:pt x="98868" y="802680"/>
                          <a:pt x="193559" y="854330"/>
                        </a:cubicBezTo>
                        <a:cubicBezTo>
                          <a:pt x="242538" y="881046"/>
                          <a:pt x="210783" y="870843"/>
                          <a:pt x="266978" y="887702"/>
                        </a:cubicBezTo>
                        <a:cubicBezTo>
                          <a:pt x="298006" y="897010"/>
                          <a:pt x="329273" y="905501"/>
                          <a:pt x="360420" y="914400"/>
                        </a:cubicBezTo>
                        <a:cubicBezTo>
                          <a:pt x="375994" y="918850"/>
                          <a:pt x="390985" y="926595"/>
                          <a:pt x="407141" y="927749"/>
                        </a:cubicBezTo>
                        <a:lnTo>
                          <a:pt x="500584" y="934423"/>
                        </a:lnTo>
                        <a:cubicBezTo>
                          <a:pt x="549530" y="932198"/>
                          <a:pt x="598542" y="931120"/>
                          <a:pt x="647422" y="927749"/>
                        </a:cubicBezTo>
                        <a:cubicBezTo>
                          <a:pt x="662061" y="926739"/>
                          <a:pt x="717747" y="917140"/>
                          <a:pt x="734189" y="914400"/>
                        </a:cubicBezTo>
                        <a:cubicBezTo>
                          <a:pt x="756437" y="905501"/>
                          <a:pt x="778909" y="897141"/>
                          <a:pt x="800934" y="887702"/>
                        </a:cubicBezTo>
                        <a:cubicBezTo>
                          <a:pt x="810079" y="883783"/>
                          <a:pt x="818540" y="878394"/>
                          <a:pt x="827632" y="874353"/>
                        </a:cubicBezTo>
                        <a:cubicBezTo>
                          <a:pt x="838580" y="869487"/>
                          <a:pt x="850531" y="866822"/>
                          <a:pt x="861004" y="861004"/>
                        </a:cubicBezTo>
                        <a:cubicBezTo>
                          <a:pt x="870728" y="855602"/>
                          <a:pt x="878269" y="846877"/>
                          <a:pt x="887702" y="840981"/>
                        </a:cubicBezTo>
                        <a:cubicBezTo>
                          <a:pt x="896139" y="835708"/>
                          <a:pt x="906219" y="833295"/>
                          <a:pt x="914400" y="827632"/>
                        </a:cubicBezTo>
                        <a:cubicBezTo>
                          <a:pt x="935256" y="813193"/>
                          <a:pt x="952718" y="793962"/>
                          <a:pt x="974470" y="780911"/>
                        </a:cubicBezTo>
                        <a:cubicBezTo>
                          <a:pt x="1008393" y="760556"/>
                          <a:pt x="1039478" y="745574"/>
                          <a:pt x="1061238" y="707492"/>
                        </a:cubicBezTo>
                        <a:cubicBezTo>
                          <a:pt x="1091915" y="653806"/>
                          <a:pt x="1077986" y="675695"/>
                          <a:pt x="1101284" y="640747"/>
                        </a:cubicBezTo>
                        <a:cubicBezTo>
                          <a:pt x="1123698" y="551097"/>
                          <a:pt x="1087791" y="689605"/>
                          <a:pt x="1121308" y="580677"/>
                        </a:cubicBezTo>
                        <a:cubicBezTo>
                          <a:pt x="1132084" y="545657"/>
                          <a:pt x="1141047" y="495326"/>
                          <a:pt x="1148005" y="460537"/>
                        </a:cubicBezTo>
                        <a:cubicBezTo>
                          <a:pt x="1157339" y="413864"/>
                          <a:pt x="1152809" y="438392"/>
                          <a:pt x="1161354" y="387118"/>
                        </a:cubicBezTo>
                        <a:cubicBezTo>
                          <a:pt x="1159129" y="364870"/>
                          <a:pt x="1159065" y="342299"/>
                          <a:pt x="1154680" y="320374"/>
                        </a:cubicBezTo>
                        <a:cubicBezTo>
                          <a:pt x="1148934" y="291641"/>
                          <a:pt x="1110166" y="235060"/>
                          <a:pt x="1101284" y="220257"/>
                        </a:cubicBezTo>
                        <a:cubicBezTo>
                          <a:pt x="1073256" y="173543"/>
                          <a:pt x="1049325" y="127533"/>
                          <a:pt x="994493" y="100117"/>
                        </a:cubicBezTo>
                        <a:cubicBezTo>
                          <a:pt x="967795" y="86768"/>
                          <a:pt x="941910" y="71653"/>
                          <a:pt x="914400" y="60070"/>
                        </a:cubicBezTo>
                        <a:cubicBezTo>
                          <a:pt x="857225" y="35996"/>
                          <a:pt x="760348" y="37388"/>
                          <a:pt x="714166" y="33372"/>
                        </a:cubicBezTo>
                        <a:lnTo>
                          <a:pt x="513932" y="46721"/>
                        </a:lnTo>
                        <a:cubicBezTo>
                          <a:pt x="500446" y="47845"/>
                          <a:pt x="486803" y="49359"/>
                          <a:pt x="473886" y="53395"/>
                        </a:cubicBezTo>
                        <a:cubicBezTo>
                          <a:pt x="451015" y="60542"/>
                          <a:pt x="429389" y="71194"/>
                          <a:pt x="407141" y="80093"/>
                        </a:cubicBezTo>
                        <a:cubicBezTo>
                          <a:pt x="396017" y="84543"/>
                          <a:pt x="383125" y="85958"/>
                          <a:pt x="373769" y="93442"/>
                        </a:cubicBezTo>
                        <a:lnTo>
                          <a:pt x="307024" y="146838"/>
                        </a:lnTo>
                        <a:cubicBezTo>
                          <a:pt x="295900" y="171311"/>
                          <a:pt x="277325" y="193627"/>
                          <a:pt x="273652" y="220257"/>
                        </a:cubicBezTo>
                        <a:cubicBezTo>
                          <a:pt x="268172" y="259989"/>
                          <a:pt x="276524" y="300469"/>
                          <a:pt x="280327" y="340397"/>
                        </a:cubicBezTo>
                        <a:cubicBezTo>
                          <a:pt x="280994" y="347401"/>
                          <a:pt x="287001" y="360420"/>
                          <a:pt x="287001" y="36042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D0D9BDCE-E16C-7254-4203-4914E60B7ABB}"/>
              </a:ext>
            </a:extLst>
          </p:cNvPr>
          <p:cNvSpPr/>
          <p:nvPr/>
        </p:nvSpPr>
        <p:spPr>
          <a:xfrm rot="20581627">
            <a:off x="7452220" y="3670384"/>
            <a:ext cx="823854" cy="661824"/>
          </a:xfrm>
          <a:custGeom>
            <a:avLst/>
            <a:gdLst>
              <a:gd name="connsiteX0" fmla="*/ 383518 w 823854"/>
              <a:gd name="connsiteY0" fmla="*/ 4726 h 661824"/>
              <a:gd name="connsiteX1" fmla="*/ 340904 w 823854"/>
              <a:gd name="connsiteY1" fmla="*/ 0 h 661824"/>
              <a:gd name="connsiteX2" fmla="*/ 288822 w 823854"/>
              <a:gd name="connsiteY2" fmla="*/ 4726 h 661824"/>
              <a:gd name="connsiteX3" fmla="*/ 274618 w 823854"/>
              <a:gd name="connsiteY3" fmla="*/ 9454 h 661824"/>
              <a:gd name="connsiteX4" fmla="*/ 184656 w 823854"/>
              <a:gd name="connsiteY4" fmla="*/ 47272 h 661824"/>
              <a:gd name="connsiteX5" fmla="*/ 165717 w 823854"/>
              <a:gd name="connsiteY5" fmla="*/ 61455 h 661824"/>
              <a:gd name="connsiteX6" fmla="*/ 113634 w 823854"/>
              <a:gd name="connsiteY6" fmla="*/ 99273 h 661824"/>
              <a:gd name="connsiteX7" fmla="*/ 80491 w 823854"/>
              <a:gd name="connsiteY7" fmla="*/ 132364 h 661824"/>
              <a:gd name="connsiteX8" fmla="*/ 66286 w 823854"/>
              <a:gd name="connsiteY8" fmla="*/ 156001 h 661824"/>
              <a:gd name="connsiteX9" fmla="*/ 37877 w 823854"/>
              <a:gd name="connsiteY9" fmla="*/ 198547 h 661824"/>
              <a:gd name="connsiteX10" fmla="*/ 28408 w 823854"/>
              <a:gd name="connsiteY10" fmla="*/ 226911 h 661824"/>
              <a:gd name="connsiteX11" fmla="*/ 18938 w 823854"/>
              <a:gd name="connsiteY11" fmla="*/ 250547 h 661824"/>
              <a:gd name="connsiteX12" fmla="*/ 9469 w 823854"/>
              <a:gd name="connsiteY12" fmla="*/ 278911 h 661824"/>
              <a:gd name="connsiteX13" fmla="*/ 0 w 823854"/>
              <a:gd name="connsiteY13" fmla="*/ 335639 h 661824"/>
              <a:gd name="connsiteX14" fmla="*/ 9469 w 823854"/>
              <a:gd name="connsiteY14" fmla="*/ 472731 h 661824"/>
              <a:gd name="connsiteX15" fmla="*/ 33143 w 823854"/>
              <a:gd name="connsiteY15" fmla="*/ 520004 h 661824"/>
              <a:gd name="connsiteX16" fmla="*/ 47347 w 823854"/>
              <a:gd name="connsiteY16" fmla="*/ 538913 h 661824"/>
              <a:gd name="connsiteX17" fmla="*/ 85226 w 823854"/>
              <a:gd name="connsiteY17" fmla="*/ 576732 h 661824"/>
              <a:gd name="connsiteX18" fmla="*/ 137309 w 823854"/>
              <a:gd name="connsiteY18" fmla="*/ 605096 h 661824"/>
              <a:gd name="connsiteX19" fmla="*/ 189391 w 823854"/>
              <a:gd name="connsiteY19" fmla="*/ 628732 h 661824"/>
              <a:gd name="connsiteX20" fmla="*/ 255678 w 823854"/>
              <a:gd name="connsiteY20" fmla="*/ 647642 h 661824"/>
              <a:gd name="connsiteX21" fmla="*/ 288822 w 823854"/>
              <a:gd name="connsiteY21" fmla="*/ 657097 h 661824"/>
              <a:gd name="connsiteX22" fmla="*/ 355109 w 823854"/>
              <a:gd name="connsiteY22" fmla="*/ 661824 h 661824"/>
              <a:gd name="connsiteX23" fmla="*/ 459275 w 823854"/>
              <a:gd name="connsiteY23" fmla="*/ 657097 h 661824"/>
              <a:gd name="connsiteX24" fmla="*/ 520827 w 823854"/>
              <a:gd name="connsiteY24" fmla="*/ 647642 h 661824"/>
              <a:gd name="connsiteX25" fmla="*/ 568175 w 823854"/>
              <a:gd name="connsiteY25" fmla="*/ 628732 h 661824"/>
              <a:gd name="connsiteX26" fmla="*/ 587114 w 823854"/>
              <a:gd name="connsiteY26" fmla="*/ 619278 h 661824"/>
              <a:gd name="connsiteX27" fmla="*/ 610788 w 823854"/>
              <a:gd name="connsiteY27" fmla="*/ 609823 h 661824"/>
              <a:gd name="connsiteX28" fmla="*/ 629727 w 823854"/>
              <a:gd name="connsiteY28" fmla="*/ 595641 h 661824"/>
              <a:gd name="connsiteX29" fmla="*/ 648667 w 823854"/>
              <a:gd name="connsiteY29" fmla="*/ 586187 h 661824"/>
              <a:gd name="connsiteX30" fmla="*/ 691280 w 823854"/>
              <a:gd name="connsiteY30" fmla="*/ 553096 h 661824"/>
              <a:gd name="connsiteX31" fmla="*/ 752832 w 823854"/>
              <a:gd name="connsiteY31" fmla="*/ 501095 h 661824"/>
              <a:gd name="connsiteX32" fmla="*/ 781240 w 823854"/>
              <a:gd name="connsiteY32" fmla="*/ 453822 h 661824"/>
              <a:gd name="connsiteX33" fmla="*/ 795445 w 823854"/>
              <a:gd name="connsiteY33" fmla="*/ 411276 h 661824"/>
              <a:gd name="connsiteX34" fmla="*/ 814384 w 823854"/>
              <a:gd name="connsiteY34" fmla="*/ 326184 h 661824"/>
              <a:gd name="connsiteX35" fmla="*/ 823854 w 823854"/>
              <a:gd name="connsiteY35" fmla="*/ 274184 h 661824"/>
              <a:gd name="connsiteX36" fmla="*/ 819119 w 823854"/>
              <a:gd name="connsiteY36" fmla="*/ 226911 h 661824"/>
              <a:gd name="connsiteX37" fmla="*/ 781240 w 823854"/>
              <a:gd name="connsiteY37" fmla="*/ 156001 h 661824"/>
              <a:gd name="connsiteX38" fmla="*/ 705484 w 823854"/>
              <a:gd name="connsiteY38" fmla="*/ 70909 h 661824"/>
              <a:gd name="connsiteX39" fmla="*/ 648667 w 823854"/>
              <a:gd name="connsiteY39" fmla="*/ 42545 h 661824"/>
              <a:gd name="connsiteX40" fmla="*/ 506622 w 823854"/>
              <a:gd name="connsiteY40" fmla="*/ 23636 h 661824"/>
              <a:gd name="connsiteX41" fmla="*/ 364578 w 823854"/>
              <a:gd name="connsiteY41" fmla="*/ 33091 h 661824"/>
              <a:gd name="connsiteX42" fmla="*/ 336170 w 823854"/>
              <a:gd name="connsiteY42" fmla="*/ 37818 h 661824"/>
              <a:gd name="connsiteX43" fmla="*/ 288822 w 823854"/>
              <a:gd name="connsiteY43" fmla="*/ 56727 h 661824"/>
              <a:gd name="connsiteX44" fmla="*/ 265148 w 823854"/>
              <a:gd name="connsiteY44" fmla="*/ 66182 h 661824"/>
              <a:gd name="connsiteX45" fmla="*/ 217800 w 823854"/>
              <a:gd name="connsiteY45" fmla="*/ 104000 h 661824"/>
              <a:gd name="connsiteX46" fmla="*/ 194126 w 823854"/>
              <a:gd name="connsiteY46" fmla="*/ 156001 h 661824"/>
              <a:gd name="connsiteX47" fmla="*/ 198861 w 823854"/>
              <a:gd name="connsiteY47" fmla="*/ 241093 h 661824"/>
              <a:gd name="connsiteX48" fmla="*/ 203595 w 823854"/>
              <a:gd name="connsiteY48" fmla="*/ 255274 h 661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23854" h="661824" extrusionOk="0">
                <a:moveTo>
                  <a:pt x="383518" y="4726"/>
                </a:moveTo>
                <a:cubicBezTo>
                  <a:pt x="367357" y="1944"/>
                  <a:pt x="351760" y="1290"/>
                  <a:pt x="340904" y="0"/>
                </a:cubicBezTo>
                <a:cubicBezTo>
                  <a:pt x="324744" y="268"/>
                  <a:pt x="303140" y="2358"/>
                  <a:pt x="288822" y="4726"/>
                </a:cubicBezTo>
                <a:cubicBezTo>
                  <a:pt x="283597" y="5708"/>
                  <a:pt x="279291" y="8783"/>
                  <a:pt x="274618" y="9454"/>
                </a:cubicBezTo>
                <a:cubicBezTo>
                  <a:pt x="221763" y="18919"/>
                  <a:pt x="276303" y="6531"/>
                  <a:pt x="184656" y="47272"/>
                </a:cubicBezTo>
                <a:cubicBezTo>
                  <a:pt x="179306" y="51136"/>
                  <a:pt x="173085" y="55886"/>
                  <a:pt x="165717" y="61455"/>
                </a:cubicBezTo>
                <a:cubicBezTo>
                  <a:pt x="122949" y="86549"/>
                  <a:pt x="168744" y="48202"/>
                  <a:pt x="113634" y="99273"/>
                </a:cubicBezTo>
                <a:cubicBezTo>
                  <a:pt x="101948" y="107637"/>
                  <a:pt x="86293" y="122095"/>
                  <a:pt x="80491" y="132364"/>
                </a:cubicBezTo>
                <a:cubicBezTo>
                  <a:pt x="77100" y="140995"/>
                  <a:pt x="73858" y="148949"/>
                  <a:pt x="66286" y="156001"/>
                </a:cubicBezTo>
                <a:cubicBezTo>
                  <a:pt x="52850" y="174551"/>
                  <a:pt x="48104" y="177295"/>
                  <a:pt x="37877" y="198547"/>
                </a:cubicBezTo>
                <a:cubicBezTo>
                  <a:pt x="34406" y="208601"/>
                  <a:pt x="32060" y="220044"/>
                  <a:pt x="28408" y="226911"/>
                </a:cubicBezTo>
                <a:cubicBezTo>
                  <a:pt x="26236" y="236014"/>
                  <a:pt x="23120" y="244137"/>
                  <a:pt x="18938" y="250547"/>
                </a:cubicBezTo>
                <a:cubicBezTo>
                  <a:pt x="17579" y="258117"/>
                  <a:pt x="11764" y="268571"/>
                  <a:pt x="9469" y="278911"/>
                </a:cubicBezTo>
                <a:cubicBezTo>
                  <a:pt x="5304" y="297625"/>
                  <a:pt x="0" y="335639"/>
                  <a:pt x="0" y="335639"/>
                </a:cubicBezTo>
                <a:cubicBezTo>
                  <a:pt x="-7109" y="345823"/>
                  <a:pt x="-5541" y="427704"/>
                  <a:pt x="9469" y="472731"/>
                </a:cubicBezTo>
                <a:cubicBezTo>
                  <a:pt x="15180" y="487675"/>
                  <a:pt x="20475" y="505448"/>
                  <a:pt x="33143" y="520004"/>
                </a:cubicBezTo>
                <a:cubicBezTo>
                  <a:pt x="36654" y="528109"/>
                  <a:pt x="43879" y="534490"/>
                  <a:pt x="47347" y="538913"/>
                </a:cubicBezTo>
                <a:cubicBezTo>
                  <a:pt x="59301" y="554725"/>
                  <a:pt x="71957" y="566348"/>
                  <a:pt x="85226" y="576732"/>
                </a:cubicBezTo>
                <a:cubicBezTo>
                  <a:pt x="139067" y="620902"/>
                  <a:pt x="53360" y="569409"/>
                  <a:pt x="137309" y="605096"/>
                </a:cubicBezTo>
                <a:cubicBezTo>
                  <a:pt x="174113" y="628095"/>
                  <a:pt x="146957" y="618147"/>
                  <a:pt x="189391" y="628732"/>
                </a:cubicBezTo>
                <a:cubicBezTo>
                  <a:pt x="211543" y="634517"/>
                  <a:pt x="228877" y="641073"/>
                  <a:pt x="255678" y="647642"/>
                </a:cubicBezTo>
                <a:cubicBezTo>
                  <a:pt x="267634" y="651576"/>
                  <a:pt x="276324" y="659409"/>
                  <a:pt x="288822" y="657097"/>
                </a:cubicBezTo>
                <a:cubicBezTo>
                  <a:pt x="306354" y="652478"/>
                  <a:pt x="323410" y="660710"/>
                  <a:pt x="355109" y="661824"/>
                </a:cubicBezTo>
                <a:cubicBezTo>
                  <a:pt x="391915" y="667269"/>
                  <a:pt x="429327" y="658094"/>
                  <a:pt x="459275" y="657097"/>
                </a:cubicBezTo>
                <a:cubicBezTo>
                  <a:pt x="471982" y="655872"/>
                  <a:pt x="510612" y="650775"/>
                  <a:pt x="520827" y="647642"/>
                </a:cubicBezTo>
                <a:cubicBezTo>
                  <a:pt x="533318" y="640212"/>
                  <a:pt x="549526" y="638479"/>
                  <a:pt x="568175" y="628732"/>
                </a:cubicBezTo>
                <a:cubicBezTo>
                  <a:pt x="574436" y="626440"/>
                  <a:pt x="581583" y="621042"/>
                  <a:pt x="587114" y="619278"/>
                </a:cubicBezTo>
                <a:cubicBezTo>
                  <a:pt x="596560" y="617388"/>
                  <a:pt x="604509" y="613256"/>
                  <a:pt x="610788" y="609823"/>
                </a:cubicBezTo>
                <a:cubicBezTo>
                  <a:pt x="617425" y="608320"/>
                  <a:pt x="623136" y="599380"/>
                  <a:pt x="629727" y="595641"/>
                </a:cubicBezTo>
                <a:cubicBezTo>
                  <a:pt x="634191" y="591858"/>
                  <a:pt x="643654" y="590424"/>
                  <a:pt x="648667" y="586187"/>
                </a:cubicBezTo>
                <a:cubicBezTo>
                  <a:pt x="666867" y="575059"/>
                  <a:pt x="675718" y="563248"/>
                  <a:pt x="691280" y="553096"/>
                </a:cubicBezTo>
                <a:cubicBezTo>
                  <a:pt x="717913" y="545462"/>
                  <a:pt x="741045" y="528791"/>
                  <a:pt x="752832" y="501095"/>
                </a:cubicBezTo>
                <a:cubicBezTo>
                  <a:pt x="772772" y="464247"/>
                  <a:pt x="763174" y="476270"/>
                  <a:pt x="781240" y="453822"/>
                </a:cubicBezTo>
                <a:cubicBezTo>
                  <a:pt x="790040" y="391176"/>
                  <a:pt x="781761" y="499027"/>
                  <a:pt x="795445" y="411276"/>
                </a:cubicBezTo>
                <a:cubicBezTo>
                  <a:pt x="802738" y="388374"/>
                  <a:pt x="811726" y="356680"/>
                  <a:pt x="814384" y="326184"/>
                </a:cubicBezTo>
                <a:cubicBezTo>
                  <a:pt x="821526" y="293369"/>
                  <a:pt x="821048" y="313682"/>
                  <a:pt x="823854" y="274184"/>
                </a:cubicBezTo>
                <a:cubicBezTo>
                  <a:pt x="823031" y="261080"/>
                  <a:pt x="823932" y="243157"/>
                  <a:pt x="819119" y="226911"/>
                </a:cubicBezTo>
                <a:cubicBezTo>
                  <a:pt x="812807" y="206973"/>
                  <a:pt x="787354" y="167171"/>
                  <a:pt x="781240" y="156001"/>
                </a:cubicBezTo>
                <a:cubicBezTo>
                  <a:pt x="763093" y="119993"/>
                  <a:pt x="743500" y="91558"/>
                  <a:pt x="705484" y="70909"/>
                </a:cubicBezTo>
                <a:cubicBezTo>
                  <a:pt x="686574" y="62780"/>
                  <a:pt x="669396" y="49660"/>
                  <a:pt x="648667" y="42545"/>
                </a:cubicBezTo>
                <a:cubicBezTo>
                  <a:pt x="606635" y="30090"/>
                  <a:pt x="546933" y="29070"/>
                  <a:pt x="506622" y="23636"/>
                </a:cubicBezTo>
                <a:cubicBezTo>
                  <a:pt x="448503" y="30112"/>
                  <a:pt x="417080" y="26174"/>
                  <a:pt x="364578" y="33091"/>
                </a:cubicBezTo>
                <a:cubicBezTo>
                  <a:pt x="356658" y="33759"/>
                  <a:pt x="345572" y="34032"/>
                  <a:pt x="336170" y="37818"/>
                </a:cubicBezTo>
                <a:cubicBezTo>
                  <a:pt x="320406" y="41148"/>
                  <a:pt x="304253" y="52167"/>
                  <a:pt x="288822" y="56727"/>
                </a:cubicBezTo>
                <a:cubicBezTo>
                  <a:pt x="280758" y="59695"/>
                  <a:pt x="273216" y="62033"/>
                  <a:pt x="265148" y="66182"/>
                </a:cubicBezTo>
                <a:cubicBezTo>
                  <a:pt x="245515" y="87109"/>
                  <a:pt x="224654" y="91618"/>
                  <a:pt x="217800" y="104000"/>
                </a:cubicBezTo>
                <a:cubicBezTo>
                  <a:pt x="210635" y="120736"/>
                  <a:pt x="196750" y="136584"/>
                  <a:pt x="194126" y="156001"/>
                </a:cubicBezTo>
                <a:cubicBezTo>
                  <a:pt x="188589" y="181090"/>
                  <a:pt x="197503" y="215419"/>
                  <a:pt x="198861" y="241093"/>
                </a:cubicBezTo>
                <a:cubicBezTo>
                  <a:pt x="199334" y="246053"/>
                  <a:pt x="203595" y="255273"/>
                  <a:pt x="203595" y="255274"/>
                </a:cubicBezTo>
              </a:path>
            </a:pathLst>
          </a:custGeom>
          <a:noFill/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540630 w 1161354"/>
                      <a:gd name="connsiteY0" fmla="*/ 6674 h 934423"/>
                      <a:gd name="connsiteX1" fmla="*/ 480560 w 1161354"/>
                      <a:gd name="connsiteY1" fmla="*/ 0 h 934423"/>
                      <a:gd name="connsiteX2" fmla="*/ 407141 w 1161354"/>
                      <a:gd name="connsiteY2" fmla="*/ 6674 h 934423"/>
                      <a:gd name="connsiteX3" fmla="*/ 387118 w 1161354"/>
                      <a:gd name="connsiteY3" fmla="*/ 13349 h 934423"/>
                      <a:gd name="connsiteX4" fmla="*/ 260303 w 1161354"/>
                      <a:gd name="connsiteY4" fmla="*/ 66744 h 934423"/>
                      <a:gd name="connsiteX5" fmla="*/ 233605 w 1161354"/>
                      <a:gd name="connsiteY5" fmla="*/ 86768 h 934423"/>
                      <a:gd name="connsiteX6" fmla="*/ 160186 w 1161354"/>
                      <a:gd name="connsiteY6" fmla="*/ 140163 h 934423"/>
                      <a:gd name="connsiteX7" fmla="*/ 113465 w 1161354"/>
                      <a:gd name="connsiteY7" fmla="*/ 186884 h 934423"/>
                      <a:gd name="connsiteX8" fmla="*/ 93442 w 1161354"/>
                      <a:gd name="connsiteY8" fmla="*/ 220257 h 934423"/>
                      <a:gd name="connsiteX9" fmla="*/ 53395 w 1161354"/>
                      <a:gd name="connsiteY9" fmla="*/ 280327 h 934423"/>
                      <a:gd name="connsiteX10" fmla="*/ 40046 w 1161354"/>
                      <a:gd name="connsiteY10" fmla="*/ 320374 h 934423"/>
                      <a:gd name="connsiteX11" fmla="*/ 26697 w 1161354"/>
                      <a:gd name="connsiteY11" fmla="*/ 353746 h 934423"/>
                      <a:gd name="connsiteX12" fmla="*/ 13349 w 1161354"/>
                      <a:gd name="connsiteY12" fmla="*/ 393793 h 934423"/>
                      <a:gd name="connsiteX13" fmla="*/ 0 w 1161354"/>
                      <a:gd name="connsiteY13" fmla="*/ 473886 h 934423"/>
                      <a:gd name="connsiteX14" fmla="*/ 13349 w 1161354"/>
                      <a:gd name="connsiteY14" fmla="*/ 667445 h 934423"/>
                      <a:gd name="connsiteX15" fmla="*/ 46721 w 1161354"/>
                      <a:gd name="connsiteY15" fmla="*/ 734190 h 934423"/>
                      <a:gd name="connsiteX16" fmla="*/ 66744 w 1161354"/>
                      <a:gd name="connsiteY16" fmla="*/ 760887 h 934423"/>
                      <a:gd name="connsiteX17" fmla="*/ 120140 w 1161354"/>
                      <a:gd name="connsiteY17" fmla="*/ 814283 h 934423"/>
                      <a:gd name="connsiteX18" fmla="*/ 193559 w 1161354"/>
                      <a:gd name="connsiteY18" fmla="*/ 854330 h 934423"/>
                      <a:gd name="connsiteX19" fmla="*/ 266978 w 1161354"/>
                      <a:gd name="connsiteY19" fmla="*/ 887702 h 934423"/>
                      <a:gd name="connsiteX20" fmla="*/ 360420 w 1161354"/>
                      <a:gd name="connsiteY20" fmla="*/ 914400 h 934423"/>
                      <a:gd name="connsiteX21" fmla="*/ 407141 w 1161354"/>
                      <a:gd name="connsiteY21" fmla="*/ 927749 h 934423"/>
                      <a:gd name="connsiteX22" fmla="*/ 500584 w 1161354"/>
                      <a:gd name="connsiteY22" fmla="*/ 934423 h 934423"/>
                      <a:gd name="connsiteX23" fmla="*/ 647422 w 1161354"/>
                      <a:gd name="connsiteY23" fmla="*/ 927749 h 934423"/>
                      <a:gd name="connsiteX24" fmla="*/ 734189 w 1161354"/>
                      <a:gd name="connsiteY24" fmla="*/ 914400 h 934423"/>
                      <a:gd name="connsiteX25" fmla="*/ 800934 w 1161354"/>
                      <a:gd name="connsiteY25" fmla="*/ 887702 h 934423"/>
                      <a:gd name="connsiteX26" fmla="*/ 827632 w 1161354"/>
                      <a:gd name="connsiteY26" fmla="*/ 874353 h 934423"/>
                      <a:gd name="connsiteX27" fmla="*/ 861004 w 1161354"/>
                      <a:gd name="connsiteY27" fmla="*/ 861004 h 934423"/>
                      <a:gd name="connsiteX28" fmla="*/ 887702 w 1161354"/>
                      <a:gd name="connsiteY28" fmla="*/ 840981 h 934423"/>
                      <a:gd name="connsiteX29" fmla="*/ 914400 w 1161354"/>
                      <a:gd name="connsiteY29" fmla="*/ 827632 h 934423"/>
                      <a:gd name="connsiteX30" fmla="*/ 974470 w 1161354"/>
                      <a:gd name="connsiteY30" fmla="*/ 780911 h 934423"/>
                      <a:gd name="connsiteX31" fmla="*/ 1061238 w 1161354"/>
                      <a:gd name="connsiteY31" fmla="*/ 707492 h 934423"/>
                      <a:gd name="connsiteX32" fmla="*/ 1101284 w 1161354"/>
                      <a:gd name="connsiteY32" fmla="*/ 640747 h 934423"/>
                      <a:gd name="connsiteX33" fmla="*/ 1121308 w 1161354"/>
                      <a:gd name="connsiteY33" fmla="*/ 580677 h 934423"/>
                      <a:gd name="connsiteX34" fmla="*/ 1148005 w 1161354"/>
                      <a:gd name="connsiteY34" fmla="*/ 460537 h 934423"/>
                      <a:gd name="connsiteX35" fmla="*/ 1161354 w 1161354"/>
                      <a:gd name="connsiteY35" fmla="*/ 387118 h 934423"/>
                      <a:gd name="connsiteX36" fmla="*/ 1154680 w 1161354"/>
                      <a:gd name="connsiteY36" fmla="*/ 320374 h 934423"/>
                      <a:gd name="connsiteX37" fmla="*/ 1101284 w 1161354"/>
                      <a:gd name="connsiteY37" fmla="*/ 220257 h 934423"/>
                      <a:gd name="connsiteX38" fmla="*/ 994493 w 1161354"/>
                      <a:gd name="connsiteY38" fmla="*/ 100117 h 934423"/>
                      <a:gd name="connsiteX39" fmla="*/ 914400 w 1161354"/>
                      <a:gd name="connsiteY39" fmla="*/ 60070 h 934423"/>
                      <a:gd name="connsiteX40" fmla="*/ 714166 w 1161354"/>
                      <a:gd name="connsiteY40" fmla="*/ 33372 h 934423"/>
                      <a:gd name="connsiteX41" fmla="*/ 513932 w 1161354"/>
                      <a:gd name="connsiteY41" fmla="*/ 46721 h 934423"/>
                      <a:gd name="connsiteX42" fmla="*/ 473886 w 1161354"/>
                      <a:gd name="connsiteY42" fmla="*/ 53395 h 934423"/>
                      <a:gd name="connsiteX43" fmla="*/ 407141 w 1161354"/>
                      <a:gd name="connsiteY43" fmla="*/ 80093 h 934423"/>
                      <a:gd name="connsiteX44" fmla="*/ 373769 w 1161354"/>
                      <a:gd name="connsiteY44" fmla="*/ 93442 h 934423"/>
                      <a:gd name="connsiteX45" fmla="*/ 307024 w 1161354"/>
                      <a:gd name="connsiteY45" fmla="*/ 146838 h 934423"/>
                      <a:gd name="connsiteX46" fmla="*/ 273652 w 1161354"/>
                      <a:gd name="connsiteY46" fmla="*/ 220257 h 934423"/>
                      <a:gd name="connsiteX47" fmla="*/ 280327 w 1161354"/>
                      <a:gd name="connsiteY47" fmla="*/ 340397 h 934423"/>
                      <a:gd name="connsiteX48" fmla="*/ 287001 w 1161354"/>
                      <a:gd name="connsiteY48" fmla="*/ 360420 h 93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161354" h="934423">
                        <a:moveTo>
                          <a:pt x="540630" y="6674"/>
                        </a:moveTo>
                        <a:cubicBezTo>
                          <a:pt x="520607" y="4449"/>
                          <a:pt x="500707" y="0"/>
                          <a:pt x="480560" y="0"/>
                        </a:cubicBezTo>
                        <a:cubicBezTo>
                          <a:pt x="455986" y="0"/>
                          <a:pt x="431468" y="3199"/>
                          <a:pt x="407141" y="6674"/>
                        </a:cubicBezTo>
                        <a:cubicBezTo>
                          <a:pt x="400176" y="7669"/>
                          <a:pt x="393883" y="11416"/>
                          <a:pt x="387118" y="13349"/>
                        </a:cubicBezTo>
                        <a:cubicBezTo>
                          <a:pt x="322116" y="31921"/>
                          <a:pt x="379073" y="4233"/>
                          <a:pt x="260303" y="66744"/>
                        </a:cubicBezTo>
                        <a:cubicBezTo>
                          <a:pt x="250459" y="71925"/>
                          <a:pt x="243038" y="80872"/>
                          <a:pt x="233605" y="86768"/>
                        </a:cubicBezTo>
                        <a:cubicBezTo>
                          <a:pt x="176209" y="122642"/>
                          <a:pt x="239930" y="66117"/>
                          <a:pt x="160186" y="140163"/>
                        </a:cubicBezTo>
                        <a:cubicBezTo>
                          <a:pt x="144046" y="155149"/>
                          <a:pt x="124796" y="167998"/>
                          <a:pt x="113465" y="186884"/>
                        </a:cubicBezTo>
                        <a:cubicBezTo>
                          <a:pt x="106791" y="198008"/>
                          <a:pt x="100638" y="209463"/>
                          <a:pt x="93442" y="220257"/>
                        </a:cubicBezTo>
                        <a:cubicBezTo>
                          <a:pt x="75838" y="246664"/>
                          <a:pt x="67245" y="249858"/>
                          <a:pt x="53395" y="280327"/>
                        </a:cubicBezTo>
                        <a:cubicBezTo>
                          <a:pt x="47572" y="293137"/>
                          <a:pt x="44855" y="307150"/>
                          <a:pt x="40046" y="320374"/>
                        </a:cubicBezTo>
                        <a:cubicBezTo>
                          <a:pt x="35952" y="331634"/>
                          <a:pt x="30791" y="342486"/>
                          <a:pt x="26697" y="353746"/>
                        </a:cubicBezTo>
                        <a:cubicBezTo>
                          <a:pt x="21888" y="366970"/>
                          <a:pt x="16401" y="380057"/>
                          <a:pt x="13349" y="393793"/>
                        </a:cubicBezTo>
                        <a:cubicBezTo>
                          <a:pt x="7478" y="420214"/>
                          <a:pt x="0" y="473886"/>
                          <a:pt x="0" y="473886"/>
                        </a:cubicBezTo>
                        <a:cubicBezTo>
                          <a:pt x="631" y="489021"/>
                          <a:pt x="-2425" y="614866"/>
                          <a:pt x="13349" y="667445"/>
                        </a:cubicBezTo>
                        <a:cubicBezTo>
                          <a:pt x="21060" y="693150"/>
                          <a:pt x="31853" y="711888"/>
                          <a:pt x="46721" y="734190"/>
                        </a:cubicBezTo>
                        <a:cubicBezTo>
                          <a:pt x="52891" y="743446"/>
                          <a:pt x="59227" y="752687"/>
                          <a:pt x="66744" y="760887"/>
                        </a:cubicBezTo>
                        <a:cubicBezTo>
                          <a:pt x="83753" y="779442"/>
                          <a:pt x="98556" y="801333"/>
                          <a:pt x="120140" y="814283"/>
                        </a:cubicBezTo>
                        <a:cubicBezTo>
                          <a:pt x="203721" y="864431"/>
                          <a:pt x="98868" y="802680"/>
                          <a:pt x="193559" y="854330"/>
                        </a:cubicBezTo>
                        <a:cubicBezTo>
                          <a:pt x="242538" y="881046"/>
                          <a:pt x="210783" y="870843"/>
                          <a:pt x="266978" y="887702"/>
                        </a:cubicBezTo>
                        <a:cubicBezTo>
                          <a:pt x="298006" y="897010"/>
                          <a:pt x="329273" y="905501"/>
                          <a:pt x="360420" y="914400"/>
                        </a:cubicBezTo>
                        <a:cubicBezTo>
                          <a:pt x="375994" y="918850"/>
                          <a:pt x="390985" y="926595"/>
                          <a:pt x="407141" y="927749"/>
                        </a:cubicBezTo>
                        <a:lnTo>
                          <a:pt x="500584" y="934423"/>
                        </a:lnTo>
                        <a:cubicBezTo>
                          <a:pt x="549530" y="932198"/>
                          <a:pt x="598542" y="931120"/>
                          <a:pt x="647422" y="927749"/>
                        </a:cubicBezTo>
                        <a:cubicBezTo>
                          <a:pt x="662061" y="926739"/>
                          <a:pt x="717747" y="917140"/>
                          <a:pt x="734189" y="914400"/>
                        </a:cubicBezTo>
                        <a:cubicBezTo>
                          <a:pt x="756437" y="905501"/>
                          <a:pt x="778909" y="897141"/>
                          <a:pt x="800934" y="887702"/>
                        </a:cubicBezTo>
                        <a:cubicBezTo>
                          <a:pt x="810079" y="883783"/>
                          <a:pt x="818540" y="878394"/>
                          <a:pt x="827632" y="874353"/>
                        </a:cubicBezTo>
                        <a:cubicBezTo>
                          <a:pt x="838580" y="869487"/>
                          <a:pt x="850531" y="866822"/>
                          <a:pt x="861004" y="861004"/>
                        </a:cubicBezTo>
                        <a:cubicBezTo>
                          <a:pt x="870728" y="855602"/>
                          <a:pt x="878269" y="846877"/>
                          <a:pt x="887702" y="840981"/>
                        </a:cubicBezTo>
                        <a:cubicBezTo>
                          <a:pt x="896139" y="835708"/>
                          <a:pt x="906219" y="833295"/>
                          <a:pt x="914400" y="827632"/>
                        </a:cubicBezTo>
                        <a:cubicBezTo>
                          <a:pt x="935256" y="813193"/>
                          <a:pt x="952718" y="793962"/>
                          <a:pt x="974470" y="780911"/>
                        </a:cubicBezTo>
                        <a:cubicBezTo>
                          <a:pt x="1008393" y="760556"/>
                          <a:pt x="1039478" y="745574"/>
                          <a:pt x="1061238" y="707492"/>
                        </a:cubicBezTo>
                        <a:cubicBezTo>
                          <a:pt x="1091915" y="653806"/>
                          <a:pt x="1077986" y="675695"/>
                          <a:pt x="1101284" y="640747"/>
                        </a:cubicBezTo>
                        <a:cubicBezTo>
                          <a:pt x="1123698" y="551097"/>
                          <a:pt x="1087791" y="689605"/>
                          <a:pt x="1121308" y="580677"/>
                        </a:cubicBezTo>
                        <a:cubicBezTo>
                          <a:pt x="1132084" y="545657"/>
                          <a:pt x="1141047" y="495326"/>
                          <a:pt x="1148005" y="460537"/>
                        </a:cubicBezTo>
                        <a:cubicBezTo>
                          <a:pt x="1157339" y="413864"/>
                          <a:pt x="1152809" y="438392"/>
                          <a:pt x="1161354" y="387118"/>
                        </a:cubicBezTo>
                        <a:cubicBezTo>
                          <a:pt x="1159129" y="364870"/>
                          <a:pt x="1159065" y="342299"/>
                          <a:pt x="1154680" y="320374"/>
                        </a:cubicBezTo>
                        <a:cubicBezTo>
                          <a:pt x="1148934" y="291641"/>
                          <a:pt x="1110166" y="235060"/>
                          <a:pt x="1101284" y="220257"/>
                        </a:cubicBezTo>
                        <a:cubicBezTo>
                          <a:pt x="1073256" y="173543"/>
                          <a:pt x="1049325" y="127533"/>
                          <a:pt x="994493" y="100117"/>
                        </a:cubicBezTo>
                        <a:cubicBezTo>
                          <a:pt x="967795" y="86768"/>
                          <a:pt x="941910" y="71653"/>
                          <a:pt x="914400" y="60070"/>
                        </a:cubicBezTo>
                        <a:cubicBezTo>
                          <a:pt x="857225" y="35996"/>
                          <a:pt x="760348" y="37388"/>
                          <a:pt x="714166" y="33372"/>
                        </a:cubicBezTo>
                        <a:lnTo>
                          <a:pt x="513932" y="46721"/>
                        </a:lnTo>
                        <a:cubicBezTo>
                          <a:pt x="500446" y="47845"/>
                          <a:pt x="486803" y="49359"/>
                          <a:pt x="473886" y="53395"/>
                        </a:cubicBezTo>
                        <a:cubicBezTo>
                          <a:pt x="451015" y="60542"/>
                          <a:pt x="429389" y="71194"/>
                          <a:pt x="407141" y="80093"/>
                        </a:cubicBezTo>
                        <a:cubicBezTo>
                          <a:pt x="396017" y="84543"/>
                          <a:pt x="383125" y="85958"/>
                          <a:pt x="373769" y="93442"/>
                        </a:cubicBezTo>
                        <a:lnTo>
                          <a:pt x="307024" y="146838"/>
                        </a:lnTo>
                        <a:cubicBezTo>
                          <a:pt x="295900" y="171311"/>
                          <a:pt x="277325" y="193627"/>
                          <a:pt x="273652" y="220257"/>
                        </a:cubicBezTo>
                        <a:cubicBezTo>
                          <a:pt x="268172" y="259989"/>
                          <a:pt x="276524" y="300469"/>
                          <a:pt x="280327" y="340397"/>
                        </a:cubicBezTo>
                        <a:cubicBezTo>
                          <a:pt x="280994" y="347401"/>
                          <a:pt x="287001" y="360420"/>
                          <a:pt x="287001" y="360420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3095040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CCEA3-54C1-640F-BAB4-F17ABB3C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CEDB-2ADD-584D-8054-1B973E8F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latin typeface="Fira Sans SemiBold"/>
              </a:rPr>
              <a:t>Het antwoord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9E370-1389-AA14-FEDE-8D78365C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1">
                <a:latin typeface="Fira Sans"/>
              </a:rPr>
              <a:t>Ontwikkeling van overheidsbrede meta-modellen voor step-up acties ('Afgewezen tenzij')</a:t>
            </a:r>
            <a:endParaRPr lang="nl-NL" noProof="1"/>
          </a:p>
          <a:p>
            <a:r>
              <a:rPr lang="nl-NL" noProof="1">
                <a:latin typeface="Fira Sans"/>
              </a:rPr>
              <a:t>Ontwikkeling van overheidsbrede meta-modellen voor restbeleid ('Toegestaan mits')</a:t>
            </a:r>
            <a:endParaRPr lang="nl-NL" noProof="1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F61F081-4A0A-9EF9-4AC6-677031D9D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4289" y="2677188"/>
            <a:ext cx="4356100" cy="3136900"/>
          </a:xfrm>
          <a:prstGeom prst="rect">
            <a:avLst/>
          </a:prstGeom>
        </p:spPr>
      </p:pic>
      <p:sp>
        <p:nvSpPr>
          <p:cNvPr id="5" name="Vrije vorm 4">
            <a:extLst>
              <a:ext uri="{FF2B5EF4-FFF2-40B4-BE49-F238E27FC236}">
                <a16:creationId xmlns:a16="http://schemas.microsoft.com/office/drawing/2014/main" id="{4A6E8C89-A853-C3D9-8833-ACE4B71DB214}"/>
              </a:ext>
            </a:extLst>
          </p:cNvPr>
          <p:cNvSpPr/>
          <p:nvPr/>
        </p:nvSpPr>
        <p:spPr>
          <a:xfrm rot="18775565">
            <a:off x="7037166" y="4608847"/>
            <a:ext cx="1880515" cy="1291427"/>
          </a:xfrm>
          <a:custGeom>
            <a:avLst/>
            <a:gdLst>
              <a:gd name="connsiteX0" fmla="*/ 786087 w 1880515"/>
              <a:gd name="connsiteY0" fmla="*/ 73225 h 1291427"/>
              <a:gd name="connsiteX1" fmla="*/ 737715 w 1880515"/>
              <a:gd name="connsiteY1" fmla="*/ 26627 h 1291427"/>
              <a:gd name="connsiteX2" fmla="*/ 701436 w 1880515"/>
              <a:gd name="connsiteY2" fmla="*/ 13313 h 1291427"/>
              <a:gd name="connsiteX3" fmla="*/ 622831 w 1880515"/>
              <a:gd name="connsiteY3" fmla="*/ 0 h 1291427"/>
              <a:gd name="connsiteX4" fmla="*/ 465620 w 1880515"/>
              <a:gd name="connsiteY4" fmla="*/ 13313 h 1291427"/>
              <a:gd name="connsiteX5" fmla="*/ 253990 w 1880515"/>
              <a:gd name="connsiteY5" fmla="*/ 113166 h 1291427"/>
              <a:gd name="connsiteX6" fmla="*/ 223758 w 1880515"/>
              <a:gd name="connsiteY6" fmla="*/ 133136 h 1291427"/>
              <a:gd name="connsiteX7" fmla="*/ 181432 w 1880515"/>
              <a:gd name="connsiteY7" fmla="*/ 186391 h 1291427"/>
              <a:gd name="connsiteX8" fmla="*/ 157246 w 1880515"/>
              <a:gd name="connsiteY8" fmla="*/ 213019 h 1291427"/>
              <a:gd name="connsiteX9" fmla="*/ 120966 w 1880515"/>
              <a:gd name="connsiteY9" fmla="*/ 279587 h 1291427"/>
              <a:gd name="connsiteX10" fmla="*/ 96780 w 1880515"/>
              <a:gd name="connsiteY10" fmla="*/ 312871 h 1291427"/>
              <a:gd name="connsiteX11" fmla="*/ 66547 w 1880515"/>
              <a:gd name="connsiteY11" fmla="*/ 399410 h 1291427"/>
              <a:gd name="connsiteX12" fmla="*/ 48408 w 1880515"/>
              <a:gd name="connsiteY12" fmla="*/ 446008 h 1291427"/>
              <a:gd name="connsiteX13" fmla="*/ 36314 w 1880515"/>
              <a:gd name="connsiteY13" fmla="*/ 499262 h 1291427"/>
              <a:gd name="connsiteX14" fmla="*/ 12128 w 1880515"/>
              <a:gd name="connsiteY14" fmla="*/ 592458 h 1291427"/>
              <a:gd name="connsiteX15" fmla="*/ 35 w 1880515"/>
              <a:gd name="connsiteY15" fmla="*/ 692311 h 1291427"/>
              <a:gd name="connsiteX16" fmla="*/ 6082 w 1880515"/>
              <a:gd name="connsiteY16" fmla="*/ 872045 h 1291427"/>
              <a:gd name="connsiteX17" fmla="*/ 30267 w 1880515"/>
              <a:gd name="connsiteY17" fmla="*/ 951928 h 1291427"/>
              <a:gd name="connsiteX18" fmla="*/ 96780 w 1880515"/>
              <a:gd name="connsiteY18" fmla="*/ 1071751 h 1291427"/>
              <a:gd name="connsiteX19" fmla="*/ 157246 w 1880515"/>
              <a:gd name="connsiteY19" fmla="*/ 1138320 h 1291427"/>
              <a:gd name="connsiteX20" fmla="*/ 193525 w 1880515"/>
              <a:gd name="connsiteY20" fmla="*/ 1171604 h 1291427"/>
              <a:gd name="connsiteX21" fmla="*/ 332596 w 1880515"/>
              <a:gd name="connsiteY21" fmla="*/ 1238171 h 1291427"/>
              <a:gd name="connsiteX22" fmla="*/ 447481 w 1880515"/>
              <a:gd name="connsiteY22" fmla="*/ 1271456 h 1291427"/>
              <a:gd name="connsiteX23" fmla="*/ 568412 w 1880515"/>
              <a:gd name="connsiteY23" fmla="*/ 1284770 h 1291427"/>
              <a:gd name="connsiteX24" fmla="*/ 634924 w 1880515"/>
              <a:gd name="connsiteY24" fmla="*/ 1291427 h 1291427"/>
              <a:gd name="connsiteX25" fmla="*/ 894925 w 1880515"/>
              <a:gd name="connsiteY25" fmla="*/ 1284770 h 1291427"/>
              <a:gd name="connsiteX26" fmla="*/ 1021904 w 1880515"/>
              <a:gd name="connsiteY26" fmla="*/ 1258143 h 1291427"/>
              <a:gd name="connsiteX27" fmla="*/ 1215393 w 1880515"/>
              <a:gd name="connsiteY27" fmla="*/ 1204887 h 1291427"/>
              <a:gd name="connsiteX28" fmla="*/ 1342371 w 1880515"/>
              <a:gd name="connsiteY28" fmla="*/ 1144976 h 1291427"/>
              <a:gd name="connsiteX29" fmla="*/ 1517721 w 1880515"/>
              <a:gd name="connsiteY29" fmla="*/ 1045123 h 1291427"/>
              <a:gd name="connsiteX30" fmla="*/ 1572140 w 1880515"/>
              <a:gd name="connsiteY30" fmla="*/ 998525 h 1291427"/>
              <a:gd name="connsiteX31" fmla="*/ 1674931 w 1880515"/>
              <a:gd name="connsiteY31" fmla="*/ 911986 h 1291427"/>
              <a:gd name="connsiteX32" fmla="*/ 1759583 w 1880515"/>
              <a:gd name="connsiteY32" fmla="*/ 818791 h 1291427"/>
              <a:gd name="connsiteX33" fmla="*/ 1862375 w 1880515"/>
              <a:gd name="connsiteY33" fmla="*/ 605772 h 1291427"/>
              <a:gd name="connsiteX34" fmla="*/ 1880515 w 1880515"/>
              <a:gd name="connsiteY34" fmla="*/ 492606 h 1291427"/>
              <a:gd name="connsiteX35" fmla="*/ 1856328 w 1880515"/>
              <a:gd name="connsiteY35" fmla="*/ 326184 h 1291427"/>
              <a:gd name="connsiteX36" fmla="*/ 1801909 w 1880515"/>
              <a:gd name="connsiteY36" fmla="*/ 226333 h 1291427"/>
              <a:gd name="connsiteX37" fmla="*/ 1759583 w 1880515"/>
              <a:gd name="connsiteY37" fmla="*/ 179734 h 1291427"/>
              <a:gd name="connsiteX38" fmla="*/ 1662839 w 1880515"/>
              <a:gd name="connsiteY38" fmla="*/ 113166 h 1291427"/>
              <a:gd name="connsiteX39" fmla="*/ 1463302 w 1880515"/>
              <a:gd name="connsiteY39" fmla="*/ 46597 h 1291427"/>
              <a:gd name="connsiteX40" fmla="*/ 1390743 w 1880515"/>
              <a:gd name="connsiteY40" fmla="*/ 39941 h 1291427"/>
              <a:gd name="connsiteX41" fmla="*/ 1245626 w 1880515"/>
              <a:gd name="connsiteY41" fmla="*/ 33283 h 1291427"/>
              <a:gd name="connsiteX42" fmla="*/ 967485 w 1880515"/>
              <a:gd name="connsiteY42" fmla="*/ 93196 h 1291427"/>
              <a:gd name="connsiteX43" fmla="*/ 767948 w 1880515"/>
              <a:gd name="connsiteY43" fmla="*/ 173078 h 1291427"/>
              <a:gd name="connsiteX44" fmla="*/ 574458 w 1880515"/>
              <a:gd name="connsiteY44" fmla="*/ 286244 h 1291427"/>
              <a:gd name="connsiteX45" fmla="*/ 417247 w 1880515"/>
              <a:gd name="connsiteY45" fmla="*/ 406067 h 1291427"/>
              <a:gd name="connsiteX46" fmla="*/ 308409 w 1880515"/>
              <a:gd name="connsiteY46" fmla="*/ 525890 h 129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880515" h="1291427" extrusionOk="0">
                <a:moveTo>
                  <a:pt x="786087" y="73225"/>
                </a:moveTo>
                <a:cubicBezTo>
                  <a:pt x="764706" y="54449"/>
                  <a:pt x="753783" y="40115"/>
                  <a:pt x="737715" y="26627"/>
                </a:cubicBezTo>
                <a:cubicBezTo>
                  <a:pt x="730002" y="19672"/>
                  <a:pt x="713292" y="17357"/>
                  <a:pt x="701436" y="13313"/>
                </a:cubicBezTo>
                <a:cubicBezTo>
                  <a:pt x="669691" y="4064"/>
                  <a:pt x="660838" y="6386"/>
                  <a:pt x="622831" y="0"/>
                </a:cubicBezTo>
                <a:cubicBezTo>
                  <a:pt x="557822" y="-2459"/>
                  <a:pt x="522615" y="4002"/>
                  <a:pt x="465620" y="13313"/>
                </a:cubicBezTo>
                <a:cubicBezTo>
                  <a:pt x="329815" y="45163"/>
                  <a:pt x="339341" y="51334"/>
                  <a:pt x="253990" y="113166"/>
                </a:cubicBezTo>
                <a:cubicBezTo>
                  <a:pt x="241243" y="119725"/>
                  <a:pt x="229966" y="126704"/>
                  <a:pt x="223758" y="133136"/>
                </a:cubicBezTo>
                <a:cubicBezTo>
                  <a:pt x="207583" y="145443"/>
                  <a:pt x="194653" y="170750"/>
                  <a:pt x="181432" y="186391"/>
                </a:cubicBezTo>
                <a:cubicBezTo>
                  <a:pt x="174520" y="196088"/>
                  <a:pt x="167029" y="203564"/>
                  <a:pt x="157246" y="213019"/>
                </a:cubicBezTo>
                <a:cubicBezTo>
                  <a:pt x="138491" y="233252"/>
                  <a:pt x="140566" y="263401"/>
                  <a:pt x="120966" y="279587"/>
                </a:cubicBezTo>
                <a:cubicBezTo>
                  <a:pt x="114758" y="293441"/>
                  <a:pt x="103526" y="303129"/>
                  <a:pt x="96780" y="312871"/>
                </a:cubicBezTo>
                <a:cubicBezTo>
                  <a:pt x="82757" y="346750"/>
                  <a:pt x="79810" y="370059"/>
                  <a:pt x="66547" y="399410"/>
                </a:cubicBezTo>
                <a:cubicBezTo>
                  <a:pt x="63160" y="413324"/>
                  <a:pt x="53855" y="427187"/>
                  <a:pt x="48408" y="446008"/>
                </a:cubicBezTo>
                <a:cubicBezTo>
                  <a:pt x="39578" y="463954"/>
                  <a:pt x="39503" y="480792"/>
                  <a:pt x="36314" y="499262"/>
                </a:cubicBezTo>
                <a:cubicBezTo>
                  <a:pt x="28592" y="530432"/>
                  <a:pt x="12128" y="592457"/>
                  <a:pt x="12128" y="592458"/>
                </a:cubicBezTo>
                <a:cubicBezTo>
                  <a:pt x="10687" y="603287"/>
                  <a:pt x="-1948" y="684876"/>
                  <a:pt x="35" y="692311"/>
                </a:cubicBezTo>
                <a:cubicBezTo>
                  <a:pt x="-7821" y="766310"/>
                  <a:pt x="3044" y="815468"/>
                  <a:pt x="6082" y="872045"/>
                </a:cubicBezTo>
                <a:cubicBezTo>
                  <a:pt x="9003" y="907518"/>
                  <a:pt x="25428" y="922930"/>
                  <a:pt x="30267" y="951928"/>
                </a:cubicBezTo>
                <a:cubicBezTo>
                  <a:pt x="47563" y="993227"/>
                  <a:pt x="62508" y="1041335"/>
                  <a:pt x="96780" y="1071751"/>
                </a:cubicBezTo>
                <a:cubicBezTo>
                  <a:pt x="118626" y="1097288"/>
                  <a:pt x="130244" y="1120130"/>
                  <a:pt x="157246" y="1138320"/>
                </a:cubicBezTo>
                <a:cubicBezTo>
                  <a:pt x="169267" y="1147104"/>
                  <a:pt x="178322" y="1161611"/>
                  <a:pt x="193525" y="1171604"/>
                </a:cubicBezTo>
                <a:cubicBezTo>
                  <a:pt x="243203" y="1210071"/>
                  <a:pt x="277258" y="1230293"/>
                  <a:pt x="332596" y="1238171"/>
                </a:cubicBezTo>
                <a:cubicBezTo>
                  <a:pt x="375684" y="1256365"/>
                  <a:pt x="399641" y="1262938"/>
                  <a:pt x="447481" y="1271456"/>
                </a:cubicBezTo>
                <a:cubicBezTo>
                  <a:pt x="499242" y="1280987"/>
                  <a:pt x="527693" y="1272262"/>
                  <a:pt x="568412" y="1284770"/>
                </a:cubicBezTo>
                <a:cubicBezTo>
                  <a:pt x="586863" y="1285509"/>
                  <a:pt x="604937" y="1295243"/>
                  <a:pt x="634924" y="1291427"/>
                </a:cubicBezTo>
                <a:cubicBezTo>
                  <a:pt x="706854" y="1284159"/>
                  <a:pt x="807159" y="1293558"/>
                  <a:pt x="894925" y="1284770"/>
                </a:cubicBezTo>
                <a:cubicBezTo>
                  <a:pt x="932812" y="1291926"/>
                  <a:pt x="987651" y="1257215"/>
                  <a:pt x="1021904" y="1258143"/>
                </a:cubicBezTo>
                <a:cubicBezTo>
                  <a:pt x="1103576" y="1252437"/>
                  <a:pt x="1152253" y="1230913"/>
                  <a:pt x="1215393" y="1204887"/>
                </a:cubicBezTo>
                <a:cubicBezTo>
                  <a:pt x="1271089" y="1184492"/>
                  <a:pt x="1287144" y="1171037"/>
                  <a:pt x="1342371" y="1144976"/>
                </a:cubicBezTo>
                <a:cubicBezTo>
                  <a:pt x="1342815" y="1143112"/>
                  <a:pt x="1489829" y="1068888"/>
                  <a:pt x="1517721" y="1045123"/>
                </a:cubicBezTo>
                <a:cubicBezTo>
                  <a:pt x="1543723" y="1029268"/>
                  <a:pt x="1552569" y="1019866"/>
                  <a:pt x="1572140" y="998525"/>
                </a:cubicBezTo>
                <a:cubicBezTo>
                  <a:pt x="1640398" y="948731"/>
                  <a:pt x="1622608" y="976036"/>
                  <a:pt x="1674931" y="911986"/>
                </a:cubicBezTo>
                <a:cubicBezTo>
                  <a:pt x="1697388" y="885789"/>
                  <a:pt x="1736491" y="853138"/>
                  <a:pt x="1759583" y="818791"/>
                </a:cubicBezTo>
                <a:cubicBezTo>
                  <a:pt x="1787438" y="750347"/>
                  <a:pt x="1848858" y="693743"/>
                  <a:pt x="1862375" y="605772"/>
                </a:cubicBezTo>
                <a:cubicBezTo>
                  <a:pt x="1873241" y="566784"/>
                  <a:pt x="1877014" y="541460"/>
                  <a:pt x="1880515" y="492606"/>
                </a:cubicBezTo>
                <a:cubicBezTo>
                  <a:pt x="1888486" y="457835"/>
                  <a:pt x="1877010" y="377310"/>
                  <a:pt x="1856328" y="326184"/>
                </a:cubicBezTo>
                <a:cubicBezTo>
                  <a:pt x="1847146" y="300363"/>
                  <a:pt x="1823819" y="253450"/>
                  <a:pt x="1801909" y="226333"/>
                </a:cubicBezTo>
                <a:cubicBezTo>
                  <a:pt x="1787714" y="209878"/>
                  <a:pt x="1774825" y="195733"/>
                  <a:pt x="1759583" y="179734"/>
                </a:cubicBezTo>
                <a:cubicBezTo>
                  <a:pt x="1732867" y="148340"/>
                  <a:pt x="1694973" y="134709"/>
                  <a:pt x="1662839" y="113166"/>
                </a:cubicBezTo>
                <a:cubicBezTo>
                  <a:pt x="1624604" y="92526"/>
                  <a:pt x="1482706" y="47835"/>
                  <a:pt x="1463302" y="46597"/>
                </a:cubicBezTo>
                <a:cubicBezTo>
                  <a:pt x="1438011" y="45956"/>
                  <a:pt x="1416039" y="41788"/>
                  <a:pt x="1390743" y="39941"/>
                </a:cubicBezTo>
                <a:cubicBezTo>
                  <a:pt x="1338063" y="28373"/>
                  <a:pt x="1304125" y="33574"/>
                  <a:pt x="1245626" y="33283"/>
                </a:cubicBezTo>
                <a:cubicBezTo>
                  <a:pt x="1160261" y="39851"/>
                  <a:pt x="1040976" y="62886"/>
                  <a:pt x="967485" y="93196"/>
                </a:cubicBezTo>
                <a:cubicBezTo>
                  <a:pt x="900424" y="105323"/>
                  <a:pt x="833109" y="142199"/>
                  <a:pt x="767948" y="173078"/>
                </a:cubicBezTo>
                <a:cubicBezTo>
                  <a:pt x="678562" y="224031"/>
                  <a:pt x="643919" y="235917"/>
                  <a:pt x="574458" y="286244"/>
                </a:cubicBezTo>
                <a:cubicBezTo>
                  <a:pt x="570165" y="290667"/>
                  <a:pt x="446628" y="383101"/>
                  <a:pt x="417247" y="406067"/>
                </a:cubicBezTo>
                <a:cubicBezTo>
                  <a:pt x="379547" y="444380"/>
                  <a:pt x="308409" y="525890"/>
                  <a:pt x="308409" y="525890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Vrije vorm 5">
            <a:extLst>
              <a:ext uri="{FF2B5EF4-FFF2-40B4-BE49-F238E27FC236}">
                <a16:creationId xmlns:a16="http://schemas.microsoft.com/office/drawing/2014/main" id="{67BA3137-6B09-5730-6667-CD99EA5EFC88}"/>
              </a:ext>
            </a:extLst>
          </p:cNvPr>
          <p:cNvSpPr/>
          <p:nvPr/>
        </p:nvSpPr>
        <p:spPr>
          <a:xfrm rot="19375016">
            <a:off x="6928403" y="4711651"/>
            <a:ext cx="1880515" cy="1291427"/>
          </a:xfrm>
          <a:custGeom>
            <a:avLst/>
            <a:gdLst>
              <a:gd name="connsiteX0" fmla="*/ 786087 w 1880515"/>
              <a:gd name="connsiteY0" fmla="*/ 73225 h 1291427"/>
              <a:gd name="connsiteX1" fmla="*/ 737715 w 1880515"/>
              <a:gd name="connsiteY1" fmla="*/ 26627 h 1291427"/>
              <a:gd name="connsiteX2" fmla="*/ 701436 w 1880515"/>
              <a:gd name="connsiteY2" fmla="*/ 13313 h 1291427"/>
              <a:gd name="connsiteX3" fmla="*/ 622831 w 1880515"/>
              <a:gd name="connsiteY3" fmla="*/ 0 h 1291427"/>
              <a:gd name="connsiteX4" fmla="*/ 465620 w 1880515"/>
              <a:gd name="connsiteY4" fmla="*/ 13313 h 1291427"/>
              <a:gd name="connsiteX5" fmla="*/ 253990 w 1880515"/>
              <a:gd name="connsiteY5" fmla="*/ 113166 h 1291427"/>
              <a:gd name="connsiteX6" fmla="*/ 223758 w 1880515"/>
              <a:gd name="connsiteY6" fmla="*/ 133136 h 1291427"/>
              <a:gd name="connsiteX7" fmla="*/ 181432 w 1880515"/>
              <a:gd name="connsiteY7" fmla="*/ 186391 h 1291427"/>
              <a:gd name="connsiteX8" fmla="*/ 157246 w 1880515"/>
              <a:gd name="connsiteY8" fmla="*/ 213019 h 1291427"/>
              <a:gd name="connsiteX9" fmla="*/ 120966 w 1880515"/>
              <a:gd name="connsiteY9" fmla="*/ 279587 h 1291427"/>
              <a:gd name="connsiteX10" fmla="*/ 96780 w 1880515"/>
              <a:gd name="connsiteY10" fmla="*/ 312871 h 1291427"/>
              <a:gd name="connsiteX11" fmla="*/ 66547 w 1880515"/>
              <a:gd name="connsiteY11" fmla="*/ 399410 h 1291427"/>
              <a:gd name="connsiteX12" fmla="*/ 48408 w 1880515"/>
              <a:gd name="connsiteY12" fmla="*/ 446008 h 1291427"/>
              <a:gd name="connsiteX13" fmla="*/ 36314 w 1880515"/>
              <a:gd name="connsiteY13" fmla="*/ 499262 h 1291427"/>
              <a:gd name="connsiteX14" fmla="*/ 12128 w 1880515"/>
              <a:gd name="connsiteY14" fmla="*/ 592458 h 1291427"/>
              <a:gd name="connsiteX15" fmla="*/ 35 w 1880515"/>
              <a:gd name="connsiteY15" fmla="*/ 692311 h 1291427"/>
              <a:gd name="connsiteX16" fmla="*/ 6082 w 1880515"/>
              <a:gd name="connsiteY16" fmla="*/ 872045 h 1291427"/>
              <a:gd name="connsiteX17" fmla="*/ 30267 w 1880515"/>
              <a:gd name="connsiteY17" fmla="*/ 951928 h 1291427"/>
              <a:gd name="connsiteX18" fmla="*/ 96780 w 1880515"/>
              <a:gd name="connsiteY18" fmla="*/ 1071751 h 1291427"/>
              <a:gd name="connsiteX19" fmla="*/ 157246 w 1880515"/>
              <a:gd name="connsiteY19" fmla="*/ 1138320 h 1291427"/>
              <a:gd name="connsiteX20" fmla="*/ 193525 w 1880515"/>
              <a:gd name="connsiteY20" fmla="*/ 1171604 h 1291427"/>
              <a:gd name="connsiteX21" fmla="*/ 332596 w 1880515"/>
              <a:gd name="connsiteY21" fmla="*/ 1238171 h 1291427"/>
              <a:gd name="connsiteX22" fmla="*/ 447481 w 1880515"/>
              <a:gd name="connsiteY22" fmla="*/ 1271456 h 1291427"/>
              <a:gd name="connsiteX23" fmla="*/ 568412 w 1880515"/>
              <a:gd name="connsiteY23" fmla="*/ 1284770 h 1291427"/>
              <a:gd name="connsiteX24" fmla="*/ 634924 w 1880515"/>
              <a:gd name="connsiteY24" fmla="*/ 1291427 h 1291427"/>
              <a:gd name="connsiteX25" fmla="*/ 894925 w 1880515"/>
              <a:gd name="connsiteY25" fmla="*/ 1284770 h 1291427"/>
              <a:gd name="connsiteX26" fmla="*/ 1021904 w 1880515"/>
              <a:gd name="connsiteY26" fmla="*/ 1258143 h 1291427"/>
              <a:gd name="connsiteX27" fmla="*/ 1215393 w 1880515"/>
              <a:gd name="connsiteY27" fmla="*/ 1204887 h 1291427"/>
              <a:gd name="connsiteX28" fmla="*/ 1342371 w 1880515"/>
              <a:gd name="connsiteY28" fmla="*/ 1144976 h 1291427"/>
              <a:gd name="connsiteX29" fmla="*/ 1517721 w 1880515"/>
              <a:gd name="connsiteY29" fmla="*/ 1045123 h 1291427"/>
              <a:gd name="connsiteX30" fmla="*/ 1572140 w 1880515"/>
              <a:gd name="connsiteY30" fmla="*/ 998525 h 1291427"/>
              <a:gd name="connsiteX31" fmla="*/ 1674931 w 1880515"/>
              <a:gd name="connsiteY31" fmla="*/ 911986 h 1291427"/>
              <a:gd name="connsiteX32" fmla="*/ 1759583 w 1880515"/>
              <a:gd name="connsiteY32" fmla="*/ 818791 h 1291427"/>
              <a:gd name="connsiteX33" fmla="*/ 1862375 w 1880515"/>
              <a:gd name="connsiteY33" fmla="*/ 605772 h 1291427"/>
              <a:gd name="connsiteX34" fmla="*/ 1880515 w 1880515"/>
              <a:gd name="connsiteY34" fmla="*/ 492606 h 1291427"/>
              <a:gd name="connsiteX35" fmla="*/ 1856328 w 1880515"/>
              <a:gd name="connsiteY35" fmla="*/ 326184 h 1291427"/>
              <a:gd name="connsiteX36" fmla="*/ 1801909 w 1880515"/>
              <a:gd name="connsiteY36" fmla="*/ 226333 h 1291427"/>
              <a:gd name="connsiteX37" fmla="*/ 1759583 w 1880515"/>
              <a:gd name="connsiteY37" fmla="*/ 179734 h 1291427"/>
              <a:gd name="connsiteX38" fmla="*/ 1662839 w 1880515"/>
              <a:gd name="connsiteY38" fmla="*/ 113166 h 1291427"/>
              <a:gd name="connsiteX39" fmla="*/ 1463302 w 1880515"/>
              <a:gd name="connsiteY39" fmla="*/ 46597 h 1291427"/>
              <a:gd name="connsiteX40" fmla="*/ 1390743 w 1880515"/>
              <a:gd name="connsiteY40" fmla="*/ 39941 h 1291427"/>
              <a:gd name="connsiteX41" fmla="*/ 1245626 w 1880515"/>
              <a:gd name="connsiteY41" fmla="*/ 33283 h 1291427"/>
              <a:gd name="connsiteX42" fmla="*/ 967485 w 1880515"/>
              <a:gd name="connsiteY42" fmla="*/ 93196 h 1291427"/>
              <a:gd name="connsiteX43" fmla="*/ 767948 w 1880515"/>
              <a:gd name="connsiteY43" fmla="*/ 173078 h 1291427"/>
              <a:gd name="connsiteX44" fmla="*/ 574458 w 1880515"/>
              <a:gd name="connsiteY44" fmla="*/ 286244 h 1291427"/>
              <a:gd name="connsiteX45" fmla="*/ 417247 w 1880515"/>
              <a:gd name="connsiteY45" fmla="*/ 406067 h 1291427"/>
              <a:gd name="connsiteX46" fmla="*/ 308409 w 1880515"/>
              <a:gd name="connsiteY46" fmla="*/ 525890 h 129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880515" h="1291427" extrusionOk="0">
                <a:moveTo>
                  <a:pt x="786087" y="73225"/>
                </a:moveTo>
                <a:cubicBezTo>
                  <a:pt x="764706" y="54449"/>
                  <a:pt x="753783" y="40115"/>
                  <a:pt x="737715" y="26627"/>
                </a:cubicBezTo>
                <a:cubicBezTo>
                  <a:pt x="730002" y="19672"/>
                  <a:pt x="713292" y="17357"/>
                  <a:pt x="701436" y="13313"/>
                </a:cubicBezTo>
                <a:cubicBezTo>
                  <a:pt x="669691" y="4064"/>
                  <a:pt x="660838" y="6386"/>
                  <a:pt x="622831" y="0"/>
                </a:cubicBezTo>
                <a:cubicBezTo>
                  <a:pt x="557822" y="-2459"/>
                  <a:pt x="522615" y="4002"/>
                  <a:pt x="465620" y="13313"/>
                </a:cubicBezTo>
                <a:cubicBezTo>
                  <a:pt x="329815" y="45163"/>
                  <a:pt x="339341" y="51334"/>
                  <a:pt x="253990" y="113166"/>
                </a:cubicBezTo>
                <a:cubicBezTo>
                  <a:pt x="241243" y="119725"/>
                  <a:pt x="229966" y="126704"/>
                  <a:pt x="223758" y="133136"/>
                </a:cubicBezTo>
                <a:cubicBezTo>
                  <a:pt x="207583" y="145443"/>
                  <a:pt x="194653" y="170750"/>
                  <a:pt x="181432" y="186391"/>
                </a:cubicBezTo>
                <a:cubicBezTo>
                  <a:pt x="174520" y="196088"/>
                  <a:pt x="167029" y="203564"/>
                  <a:pt x="157246" y="213019"/>
                </a:cubicBezTo>
                <a:cubicBezTo>
                  <a:pt x="138491" y="233252"/>
                  <a:pt x="140566" y="263401"/>
                  <a:pt x="120966" y="279587"/>
                </a:cubicBezTo>
                <a:cubicBezTo>
                  <a:pt x="114758" y="293441"/>
                  <a:pt x="103526" y="303129"/>
                  <a:pt x="96780" y="312871"/>
                </a:cubicBezTo>
                <a:cubicBezTo>
                  <a:pt x="82757" y="346750"/>
                  <a:pt x="79810" y="370059"/>
                  <a:pt x="66547" y="399410"/>
                </a:cubicBezTo>
                <a:cubicBezTo>
                  <a:pt x="63160" y="413324"/>
                  <a:pt x="53855" y="427187"/>
                  <a:pt x="48408" y="446008"/>
                </a:cubicBezTo>
                <a:cubicBezTo>
                  <a:pt x="39578" y="463954"/>
                  <a:pt x="39503" y="480792"/>
                  <a:pt x="36314" y="499262"/>
                </a:cubicBezTo>
                <a:cubicBezTo>
                  <a:pt x="28592" y="530432"/>
                  <a:pt x="12128" y="592457"/>
                  <a:pt x="12128" y="592458"/>
                </a:cubicBezTo>
                <a:cubicBezTo>
                  <a:pt x="10687" y="603287"/>
                  <a:pt x="-1948" y="684876"/>
                  <a:pt x="35" y="692311"/>
                </a:cubicBezTo>
                <a:cubicBezTo>
                  <a:pt x="-7821" y="766310"/>
                  <a:pt x="3044" y="815468"/>
                  <a:pt x="6082" y="872045"/>
                </a:cubicBezTo>
                <a:cubicBezTo>
                  <a:pt x="9003" y="907518"/>
                  <a:pt x="25428" y="922930"/>
                  <a:pt x="30267" y="951928"/>
                </a:cubicBezTo>
                <a:cubicBezTo>
                  <a:pt x="47563" y="993227"/>
                  <a:pt x="62508" y="1041335"/>
                  <a:pt x="96780" y="1071751"/>
                </a:cubicBezTo>
                <a:cubicBezTo>
                  <a:pt x="118626" y="1097288"/>
                  <a:pt x="130244" y="1120130"/>
                  <a:pt x="157246" y="1138320"/>
                </a:cubicBezTo>
                <a:cubicBezTo>
                  <a:pt x="169267" y="1147104"/>
                  <a:pt x="178322" y="1161611"/>
                  <a:pt x="193525" y="1171604"/>
                </a:cubicBezTo>
                <a:cubicBezTo>
                  <a:pt x="243203" y="1210071"/>
                  <a:pt x="277258" y="1230293"/>
                  <a:pt x="332596" y="1238171"/>
                </a:cubicBezTo>
                <a:cubicBezTo>
                  <a:pt x="375684" y="1256365"/>
                  <a:pt x="399641" y="1262938"/>
                  <a:pt x="447481" y="1271456"/>
                </a:cubicBezTo>
                <a:cubicBezTo>
                  <a:pt x="499242" y="1280987"/>
                  <a:pt x="527693" y="1272262"/>
                  <a:pt x="568412" y="1284770"/>
                </a:cubicBezTo>
                <a:cubicBezTo>
                  <a:pt x="586863" y="1285509"/>
                  <a:pt x="604937" y="1295243"/>
                  <a:pt x="634924" y="1291427"/>
                </a:cubicBezTo>
                <a:cubicBezTo>
                  <a:pt x="706854" y="1284159"/>
                  <a:pt x="807159" y="1293558"/>
                  <a:pt x="894925" y="1284770"/>
                </a:cubicBezTo>
                <a:cubicBezTo>
                  <a:pt x="932812" y="1291926"/>
                  <a:pt x="987651" y="1257215"/>
                  <a:pt x="1021904" y="1258143"/>
                </a:cubicBezTo>
                <a:cubicBezTo>
                  <a:pt x="1103576" y="1252437"/>
                  <a:pt x="1152253" y="1230913"/>
                  <a:pt x="1215393" y="1204887"/>
                </a:cubicBezTo>
                <a:cubicBezTo>
                  <a:pt x="1271089" y="1184492"/>
                  <a:pt x="1287144" y="1171037"/>
                  <a:pt x="1342371" y="1144976"/>
                </a:cubicBezTo>
                <a:cubicBezTo>
                  <a:pt x="1342815" y="1143112"/>
                  <a:pt x="1489829" y="1068888"/>
                  <a:pt x="1517721" y="1045123"/>
                </a:cubicBezTo>
                <a:cubicBezTo>
                  <a:pt x="1543723" y="1029268"/>
                  <a:pt x="1552569" y="1019866"/>
                  <a:pt x="1572140" y="998525"/>
                </a:cubicBezTo>
                <a:cubicBezTo>
                  <a:pt x="1640398" y="948731"/>
                  <a:pt x="1622608" y="976036"/>
                  <a:pt x="1674931" y="911986"/>
                </a:cubicBezTo>
                <a:cubicBezTo>
                  <a:pt x="1697388" y="885789"/>
                  <a:pt x="1736491" y="853138"/>
                  <a:pt x="1759583" y="818791"/>
                </a:cubicBezTo>
                <a:cubicBezTo>
                  <a:pt x="1787438" y="750347"/>
                  <a:pt x="1848858" y="693743"/>
                  <a:pt x="1862375" y="605772"/>
                </a:cubicBezTo>
                <a:cubicBezTo>
                  <a:pt x="1873241" y="566784"/>
                  <a:pt x="1877014" y="541460"/>
                  <a:pt x="1880515" y="492606"/>
                </a:cubicBezTo>
                <a:cubicBezTo>
                  <a:pt x="1888486" y="457835"/>
                  <a:pt x="1877010" y="377310"/>
                  <a:pt x="1856328" y="326184"/>
                </a:cubicBezTo>
                <a:cubicBezTo>
                  <a:pt x="1847146" y="300363"/>
                  <a:pt x="1823819" y="253450"/>
                  <a:pt x="1801909" y="226333"/>
                </a:cubicBezTo>
                <a:cubicBezTo>
                  <a:pt x="1787714" y="209878"/>
                  <a:pt x="1774825" y="195733"/>
                  <a:pt x="1759583" y="179734"/>
                </a:cubicBezTo>
                <a:cubicBezTo>
                  <a:pt x="1732867" y="148340"/>
                  <a:pt x="1694973" y="134709"/>
                  <a:pt x="1662839" y="113166"/>
                </a:cubicBezTo>
                <a:cubicBezTo>
                  <a:pt x="1624604" y="92526"/>
                  <a:pt x="1482706" y="47835"/>
                  <a:pt x="1463302" y="46597"/>
                </a:cubicBezTo>
                <a:cubicBezTo>
                  <a:pt x="1438011" y="45956"/>
                  <a:pt x="1416039" y="41788"/>
                  <a:pt x="1390743" y="39941"/>
                </a:cubicBezTo>
                <a:cubicBezTo>
                  <a:pt x="1338063" y="28373"/>
                  <a:pt x="1304125" y="33574"/>
                  <a:pt x="1245626" y="33283"/>
                </a:cubicBezTo>
                <a:cubicBezTo>
                  <a:pt x="1160261" y="39851"/>
                  <a:pt x="1040976" y="62886"/>
                  <a:pt x="967485" y="93196"/>
                </a:cubicBezTo>
                <a:cubicBezTo>
                  <a:pt x="900424" y="105323"/>
                  <a:pt x="833109" y="142199"/>
                  <a:pt x="767948" y="173078"/>
                </a:cubicBezTo>
                <a:cubicBezTo>
                  <a:pt x="678562" y="224031"/>
                  <a:pt x="643919" y="235917"/>
                  <a:pt x="574458" y="286244"/>
                </a:cubicBezTo>
                <a:cubicBezTo>
                  <a:pt x="570165" y="290667"/>
                  <a:pt x="446628" y="383101"/>
                  <a:pt x="417247" y="406067"/>
                </a:cubicBezTo>
                <a:cubicBezTo>
                  <a:pt x="379547" y="444380"/>
                  <a:pt x="308409" y="525890"/>
                  <a:pt x="308409" y="525890"/>
                </a:cubicBezTo>
              </a:path>
            </a:pathLst>
          </a:cu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Vrije vorm 15">
            <a:extLst>
              <a:ext uri="{FF2B5EF4-FFF2-40B4-BE49-F238E27FC236}">
                <a16:creationId xmlns:a16="http://schemas.microsoft.com/office/drawing/2014/main" id="{D5681111-1C96-1743-E0D5-3A02D41E55B0}"/>
              </a:ext>
            </a:extLst>
          </p:cNvPr>
          <p:cNvSpPr/>
          <p:nvPr/>
        </p:nvSpPr>
        <p:spPr>
          <a:xfrm rot="835860" flipH="1" flipV="1">
            <a:off x="8806793" y="4707814"/>
            <a:ext cx="2278965" cy="1479044"/>
          </a:xfrm>
          <a:custGeom>
            <a:avLst/>
            <a:gdLst>
              <a:gd name="connsiteX0" fmla="*/ 897561 w 2278965"/>
              <a:gd name="connsiteY0" fmla="*/ 0 h 1479044"/>
              <a:gd name="connsiteX1" fmla="*/ 792378 w 2278965"/>
              <a:gd name="connsiteY1" fmla="*/ 24346 h 1479044"/>
              <a:gd name="connsiteX2" fmla="*/ 764329 w 2278965"/>
              <a:gd name="connsiteY2" fmla="*/ 30432 h 1479044"/>
              <a:gd name="connsiteX3" fmla="*/ 645121 w 2278965"/>
              <a:gd name="connsiteY3" fmla="*/ 79125 h 1479044"/>
              <a:gd name="connsiteX4" fmla="*/ 504877 w 2278965"/>
              <a:gd name="connsiteY4" fmla="*/ 200857 h 1479044"/>
              <a:gd name="connsiteX5" fmla="*/ 476829 w 2278965"/>
              <a:gd name="connsiteY5" fmla="*/ 261723 h 1479044"/>
              <a:gd name="connsiteX6" fmla="*/ 441768 w 2278965"/>
              <a:gd name="connsiteY6" fmla="*/ 371283 h 1479044"/>
              <a:gd name="connsiteX7" fmla="*/ 427743 w 2278965"/>
              <a:gd name="connsiteY7" fmla="*/ 456495 h 1479044"/>
              <a:gd name="connsiteX8" fmla="*/ 420731 w 2278965"/>
              <a:gd name="connsiteY8" fmla="*/ 499101 h 1479044"/>
              <a:gd name="connsiteX9" fmla="*/ 420731 w 2278965"/>
              <a:gd name="connsiteY9" fmla="*/ 724305 h 1479044"/>
              <a:gd name="connsiteX10" fmla="*/ 434756 w 2278965"/>
              <a:gd name="connsiteY10" fmla="*/ 772997 h 1479044"/>
              <a:gd name="connsiteX11" fmla="*/ 455792 w 2278965"/>
              <a:gd name="connsiteY11" fmla="*/ 864297 h 1479044"/>
              <a:gd name="connsiteX12" fmla="*/ 476829 w 2278965"/>
              <a:gd name="connsiteY12" fmla="*/ 906903 h 1479044"/>
              <a:gd name="connsiteX13" fmla="*/ 553964 w 2278965"/>
              <a:gd name="connsiteY13" fmla="*/ 1040808 h 1479044"/>
              <a:gd name="connsiteX14" fmla="*/ 617073 w 2278965"/>
              <a:gd name="connsiteY14" fmla="*/ 1126021 h 1479044"/>
              <a:gd name="connsiteX15" fmla="*/ 701219 w 2278965"/>
              <a:gd name="connsiteY15" fmla="*/ 1199060 h 1479044"/>
              <a:gd name="connsiteX16" fmla="*/ 841463 w 2278965"/>
              <a:gd name="connsiteY16" fmla="*/ 1296445 h 1479044"/>
              <a:gd name="connsiteX17" fmla="*/ 1058841 w 2278965"/>
              <a:gd name="connsiteY17" fmla="*/ 1399918 h 1479044"/>
              <a:gd name="connsiteX18" fmla="*/ 1121951 w 2278965"/>
              <a:gd name="connsiteY18" fmla="*/ 1418177 h 1479044"/>
              <a:gd name="connsiteX19" fmla="*/ 1304269 w 2278965"/>
              <a:gd name="connsiteY19" fmla="*/ 1460784 h 1479044"/>
              <a:gd name="connsiteX20" fmla="*/ 1430488 w 2278965"/>
              <a:gd name="connsiteY20" fmla="*/ 1472957 h 1479044"/>
              <a:gd name="connsiteX21" fmla="*/ 1493598 w 2278965"/>
              <a:gd name="connsiteY21" fmla="*/ 1479044 h 1479044"/>
              <a:gd name="connsiteX22" fmla="*/ 1837195 w 2278965"/>
              <a:gd name="connsiteY22" fmla="*/ 1460784 h 1479044"/>
              <a:gd name="connsiteX23" fmla="*/ 1949391 w 2278965"/>
              <a:gd name="connsiteY23" fmla="*/ 1412091 h 1479044"/>
              <a:gd name="connsiteX24" fmla="*/ 2054574 w 2278965"/>
              <a:gd name="connsiteY24" fmla="*/ 1332965 h 1479044"/>
              <a:gd name="connsiteX25" fmla="*/ 2110672 w 2278965"/>
              <a:gd name="connsiteY25" fmla="*/ 1272099 h 1479044"/>
              <a:gd name="connsiteX26" fmla="*/ 2138721 w 2278965"/>
              <a:gd name="connsiteY26" fmla="*/ 1241666 h 1479044"/>
              <a:gd name="connsiteX27" fmla="*/ 2180794 w 2278965"/>
              <a:gd name="connsiteY27" fmla="*/ 1174713 h 1479044"/>
              <a:gd name="connsiteX28" fmla="*/ 2201830 w 2278965"/>
              <a:gd name="connsiteY28" fmla="*/ 1144280 h 1479044"/>
              <a:gd name="connsiteX29" fmla="*/ 2215855 w 2278965"/>
              <a:gd name="connsiteY29" fmla="*/ 1107760 h 1479044"/>
              <a:gd name="connsiteX30" fmla="*/ 2236891 w 2278965"/>
              <a:gd name="connsiteY30" fmla="*/ 1071242 h 1479044"/>
              <a:gd name="connsiteX31" fmla="*/ 2243904 w 2278965"/>
              <a:gd name="connsiteY31" fmla="*/ 1034722 h 1479044"/>
              <a:gd name="connsiteX32" fmla="*/ 2257928 w 2278965"/>
              <a:gd name="connsiteY32" fmla="*/ 998202 h 1479044"/>
              <a:gd name="connsiteX33" fmla="*/ 2278965 w 2278965"/>
              <a:gd name="connsiteY33" fmla="*/ 864297 h 1479044"/>
              <a:gd name="connsiteX34" fmla="*/ 2264940 w 2278965"/>
              <a:gd name="connsiteY34" fmla="*/ 657352 h 1479044"/>
              <a:gd name="connsiteX35" fmla="*/ 2229879 w 2278965"/>
              <a:gd name="connsiteY35" fmla="*/ 553880 h 1479044"/>
              <a:gd name="connsiteX36" fmla="*/ 2215855 w 2278965"/>
              <a:gd name="connsiteY36" fmla="*/ 499101 h 1479044"/>
              <a:gd name="connsiteX37" fmla="*/ 2082623 w 2278965"/>
              <a:gd name="connsiteY37" fmla="*/ 310416 h 1479044"/>
              <a:gd name="connsiteX38" fmla="*/ 1991464 w 2278965"/>
              <a:gd name="connsiteY38" fmla="*/ 219117 h 1479044"/>
              <a:gd name="connsiteX39" fmla="*/ 1872257 w 2278965"/>
              <a:gd name="connsiteY39" fmla="*/ 139991 h 1479044"/>
              <a:gd name="connsiteX40" fmla="*/ 1725000 w 2278965"/>
              <a:gd name="connsiteY40" fmla="*/ 79125 h 1479044"/>
              <a:gd name="connsiteX41" fmla="*/ 1458537 w 2278965"/>
              <a:gd name="connsiteY41" fmla="*/ 24346 h 1479044"/>
              <a:gd name="connsiteX42" fmla="*/ 1051830 w 2278965"/>
              <a:gd name="connsiteY42" fmla="*/ 6086 h 1479044"/>
              <a:gd name="connsiteX43" fmla="*/ 673170 w 2278965"/>
              <a:gd name="connsiteY43" fmla="*/ 60866 h 1479044"/>
              <a:gd name="connsiteX44" fmla="*/ 589024 w 2278965"/>
              <a:gd name="connsiteY44" fmla="*/ 91299 h 1479044"/>
              <a:gd name="connsiteX45" fmla="*/ 252438 w 2278965"/>
              <a:gd name="connsiteY45" fmla="*/ 279983 h 1479044"/>
              <a:gd name="connsiteX46" fmla="*/ 119206 w 2278965"/>
              <a:gd name="connsiteY46" fmla="*/ 426062 h 1479044"/>
              <a:gd name="connsiteX47" fmla="*/ 84145 w 2278965"/>
              <a:gd name="connsiteY47" fmla="*/ 474754 h 1479044"/>
              <a:gd name="connsiteX48" fmla="*/ 14024 w 2278965"/>
              <a:gd name="connsiteY48" fmla="*/ 620833 h 1479044"/>
              <a:gd name="connsiteX49" fmla="*/ 0 w 2278965"/>
              <a:gd name="connsiteY49" fmla="*/ 663439 h 147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278965" h="1479044" extrusionOk="0">
                <a:moveTo>
                  <a:pt x="897561" y="0"/>
                </a:moveTo>
                <a:cubicBezTo>
                  <a:pt x="851815" y="10894"/>
                  <a:pt x="816182" y="10774"/>
                  <a:pt x="792378" y="24346"/>
                </a:cubicBezTo>
                <a:cubicBezTo>
                  <a:pt x="784378" y="25919"/>
                  <a:pt x="772472" y="26314"/>
                  <a:pt x="764329" y="30432"/>
                </a:cubicBezTo>
                <a:cubicBezTo>
                  <a:pt x="727185" y="51952"/>
                  <a:pt x="669234" y="61638"/>
                  <a:pt x="645121" y="79125"/>
                </a:cubicBezTo>
                <a:cubicBezTo>
                  <a:pt x="582362" y="120091"/>
                  <a:pt x="550491" y="157930"/>
                  <a:pt x="504877" y="200857"/>
                </a:cubicBezTo>
                <a:cubicBezTo>
                  <a:pt x="490637" y="217057"/>
                  <a:pt x="478348" y="243408"/>
                  <a:pt x="476829" y="261723"/>
                </a:cubicBezTo>
                <a:cubicBezTo>
                  <a:pt x="455425" y="344691"/>
                  <a:pt x="462782" y="306502"/>
                  <a:pt x="441768" y="371283"/>
                </a:cubicBezTo>
                <a:cubicBezTo>
                  <a:pt x="440931" y="407067"/>
                  <a:pt x="431933" y="424760"/>
                  <a:pt x="427743" y="456495"/>
                </a:cubicBezTo>
                <a:cubicBezTo>
                  <a:pt x="426792" y="470316"/>
                  <a:pt x="420366" y="480358"/>
                  <a:pt x="420731" y="499101"/>
                </a:cubicBezTo>
                <a:cubicBezTo>
                  <a:pt x="413708" y="602589"/>
                  <a:pt x="409611" y="614175"/>
                  <a:pt x="420731" y="724305"/>
                </a:cubicBezTo>
                <a:cubicBezTo>
                  <a:pt x="422681" y="739380"/>
                  <a:pt x="427137" y="754811"/>
                  <a:pt x="434756" y="772997"/>
                </a:cubicBezTo>
                <a:cubicBezTo>
                  <a:pt x="447785" y="819784"/>
                  <a:pt x="434290" y="807111"/>
                  <a:pt x="455792" y="864297"/>
                </a:cubicBezTo>
                <a:cubicBezTo>
                  <a:pt x="460631" y="883198"/>
                  <a:pt x="468224" y="890280"/>
                  <a:pt x="476829" y="906903"/>
                </a:cubicBezTo>
                <a:cubicBezTo>
                  <a:pt x="532759" y="1001887"/>
                  <a:pt x="490910" y="930133"/>
                  <a:pt x="553964" y="1040808"/>
                </a:cubicBezTo>
                <a:cubicBezTo>
                  <a:pt x="569820" y="1069095"/>
                  <a:pt x="587934" y="1102950"/>
                  <a:pt x="617073" y="1126021"/>
                </a:cubicBezTo>
                <a:cubicBezTo>
                  <a:pt x="642612" y="1144458"/>
                  <a:pt x="666200" y="1169998"/>
                  <a:pt x="701219" y="1199060"/>
                </a:cubicBezTo>
                <a:cubicBezTo>
                  <a:pt x="755655" y="1245705"/>
                  <a:pt x="758502" y="1254928"/>
                  <a:pt x="841463" y="1296445"/>
                </a:cubicBezTo>
                <a:cubicBezTo>
                  <a:pt x="893415" y="1319643"/>
                  <a:pt x="999949" y="1391834"/>
                  <a:pt x="1058841" y="1399918"/>
                </a:cubicBezTo>
                <a:cubicBezTo>
                  <a:pt x="1091894" y="1401339"/>
                  <a:pt x="1095494" y="1414663"/>
                  <a:pt x="1121951" y="1418177"/>
                </a:cubicBezTo>
                <a:cubicBezTo>
                  <a:pt x="1193447" y="1441983"/>
                  <a:pt x="1204405" y="1449286"/>
                  <a:pt x="1304269" y="1460784"/>
                </a:cubicBezTo>
                <a:cubicBezTo>
                  <a:pt x="1358360" y="1464622"/>
                  <a:pt x="1397522" y="1485031"/>
                  <a:pt x="1430488" y="1472957"/>
                </a:cubicBezTo>
                <a:cubicBezTo>
                  <a:pt x="1459706" y="1475489"/>
                  <a:pt x="1463444" y="1477233"/>
                  <a:pt x="1493598" y="1479044"/>
                </a:cubicBezTo>
                <a:cubicBezTo>
                  <a:pt x="1613409" y="1470050"/>
                  <a:pt x="1738615" y="1472636"/>
                  <a:pt x="1837195" y="1460784"/>
                </a:cubicBezTo>
                <a:cubicBezTo>
                  <a:pt x="1868509" y="1458699"/>
                  <a:pt x="1932044" y="1425848"/>
                  <a:pt x="1949391" y="1412091"/>
                </a:cubicBezTo>
                <a:cubicBezTo>
                  <a:pt x="1987501" y="1384234"/>
                  <a:pt x="2030274" y="1365421"/>
                  <a:pt x="2054574" y="1332965"/>
                </a:cubicBezTo>
                <a:cubicBezTo>
                  <a:pt x="2073227" y="1308410"/>
                  <a:pt x="2093160" y="1284738"/>
                  <a:pt x="2110672" y="1272099"/>
                </a:cubicBezTo>
                <a:cubicBezTo>
                  <a:pt x="2118511" y="1263290"/>
                  <a:pt x="2133854" y="1250571"/>
                  <a:pt x="2138721" y="1241666"/>
                </a:cubicBezTo>
                <a:cubicBezTo>
                  <a:pt x="2192906" y="1146945"/>
                  <a:pt x="2106969" y="1269432"/>
                  <a:pt x="2180794" y="1174713"/>
                </a:cubicBezTo>
                <a:cubicBezTo>
                  <a:pt x="2188312" y="1165208"/>
                  <a:pt x="2195754" y="1153150"/>
                  <a:pt x="2201830" y="1144280"/>
                </a:cubicBezTo>
                <a:cubicBezTo>
                  <a:pt x="2207132" y="1129831"/>
                  <a:pt x="2213229" y="1117774"/>
                  <a:pt x="2215855" y="1107760"/>
                </a:cubicBezTo>
                <a:cubicBezTo>
                  <a:pt x="2218224" y="1096319"/>
                  <a:pt x="2230431" y="1083148"/>
                  <a:pt x="2236891" y="1071242"/>
                </a:cubicBezTo>
                <a:cubicBezTo>
                  <a:pt x="2239072" y="1056835"/>
                  <a:pt x="2240461" y="1044602"/>
                  <a:pt x="2243904" y="1034722"/>
                </a:cubicBezTo>
                <a:cubicBezTo>
                  <a:pt x="2247796" y="1022998"/>
                  <a:pt x="2255130" y="1011100"/>
                  <a:pt x="2257928" y="998202"/>
                </a:cubicBezTo>
                <a:cubicBezTo>
                  <a:pt x="2263653" y="972622"/>
                  <a:pt x="2272972" y="896855"/>
                  <a:pt x="2278965" y="864297"/>
                </a:cubicBezTo>
                <a:cubicBezTo>
                  <a:pt x="2267046" y="831535"/>
                  <a:pt x="2264508" y="713200"/>
                  <a:pt x="2264940" y="657352"/>
                </a:cubicBezTo>
                <a:cubicBezTo>
                  <a:pt x="2254112" y="605337"/>
                  <a:pt x="2245801" y="605654"/>
                  <a:pt x="2229879" y="553880"/>
                </a:cubicBezTo>
                <a:cubicBezTo>
                  <a:pt x="2223584" y="530546"/>
                  <a:pt x="2221702" y="516918"/>
                  <a:pt x="2215855" y="499101"/>
                </a:cubicBezTo>
                <a:cubicBezTo>
                  <a:pt x="2194988" y="449278"/>
                  <a:pt x="2087482" y="314237"/>
                  <a:pt x="2082623" y="310416"/>
                </a:cubicBezTo>
                <a:cubicBezTo>
                  <a:pt x="2048140" y="268620"/>
                  <a:pt x="2035242" y="252385"/>
                  <a:pt x="1991464" y="219117"/>
                </a:cubicBezTo>
                <a:cubicBezTo>
                  <a:pt x="1955286" y="190339"/>
                  <a:pt x="1908779" y="165011"/>
                  <a:pt x="1872257" y="139991"/>
                </a:cubicBezTo>
                <a:cubicBezTo>
                  <a:pt x="1809498" y="116224"/>
                  <a:pt x="1763883" y="91481"/>
                  <a:pt x="1725000" y="79125"/>
                </a:cubicBezTo>
                <a:cubicBezTo>
                  <a:pt x="1649222" y="76691"/>
                  <a:pt x="1539952" y="43823"/>
                  <a:pt x="1458537" y="24346"/>
                </a:cubicBezTo>
                <a:cubicBezTo>
                  <a:pt x="1186936" y="3177"/>
                  <a:pt x="1303043" y="32298"/>
                  <a:pt x="1051830" y="6086"/>
                </a:cubicBezTo>
                <a:cubicBezTo>
                  <a:pt x="888182" y="16392"/>
                  <a:pt x="897874" y="11718"/>
                  <a:pt x="673170" y="60866"/>
                </a:cubicBezTo>
                <a:cubicBezTo>
                  <a:pt x="641660" y="68355"/>
                  <a:pt x="619832" y="73260"/>
                  <a:pt x="589024" y="91299"/>
                </a:cubicBezTo>
                <a:cubicBezTo>
                  <a:pt x="494307" y="158621"/>
                  <a:pt x="320575" y="195140"/>
                  <a:pt x="252438" y="279983"/>
                </a:cubicBezTo>
                <a:cubicBezTo>
                  <a:pt x="208238" y="317113"/>
                  <a:pt x="147237" y="398526"/>
                  <a:pt x="119206" y="426062"/>
                </a:cubicBezTo>
                <a:cubicBezTo>
                  <a:pt x="107864" y="444923"/>
                  <a:pt x="93821" y="456780"/>
                  <a:pt x="84145" y="474754"/>
                </a:cubicBezTo>
                <a:cubicBezTo>
                  <a:pt x="58681" y="524445"/>
                  <a:pt x="42217" y="571923"/>
                  <a:pt x="14024" y="620833"/>
                </a:cubicBezTo>
                <a:cubicBezTo>
                  <a:pt x="7881" y="634607"/>
                  <a:pt x="-1" y="663439"/>
                  <a:pt x="0" y="663439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900901150">
                  <a:custGeom>
                    <a:avLst/>
                    <a:gdLst>
                      <a:gd name="connsiteX0" fmla="*/ 854330 w 2169197"/>
                      <a:gd name="connsiteY0" fmla="*/ 0 h 1621892"/>
                      <a:gd name="connsiteX1" fmla="*/ 754213 w 2169197"/>
                      <a:gd name="connsiteY1" fmla="*/ 26698 h 1621892"/>
                      <a:gd name="connsiteX2" fmla="*/ 727515 w 2169197"/>
                      <a:gd name="connsiteY2" fmla="*/ 33372 h 1621892"/>
                      <a:gd name="connsiteX3" fmla="*/ 614049 w 2169197"/>
                      <a:gd name="connsiteY3" fmla="*/ 86768 h 1621892"/>
                      <a:gd name="connsiteX4" fmla="*/ 480560 w 2169197"/>
                      <a:gd name="connsiteY4" fmla="*/ 220257 h 1621892"/>
                      <a:gd name="connsiteX5" fmla="*/ 453863 w 2169197"/>
                      <a:gd name="connsiteY5" fmla="*/ 287001 h 1621892"/>
                      <a:gd name="connsiteX6" fmla="*/ 420490 w 2169197"/>
                      <a:gd name="connsiteY6" fmla="*/ 407142 h 1621892"/>
                      <a:gd name="connsiteX7" fmla="*/ 407141 w 2169197"/>
                      <a:gd name="connsiteY7" fmla="*/ 500584 h 1621892"/>
                      <a:gd name="connsiteX8" fmla="*/ 400467 w 2169197"/>
                      <a:gd name="connsiteY8" fmla="*/ 547305 h 1621892"/>
                      <a:gd name="connsiteX9" fmla="*/ 400467 w 2169197"/>
                      <a:gd name="connsiteY9" fmla="*/ 794260 h 1621892"/>
                      <a:gd name="connsiteX10" fmla="*/ 413816 w 2169197"/>
                      <a:gd name="connsiteY10" fmla="*/ 847655 h 1621892"/>
                      <a:gd name="connsiteX11" fmla="*/ 433839 w 2169197"/>
                      <a:gd name="connsiteY11" fmla="*/ 947772 h 1621892"/>
                      <a:gd name="connsiteX12" fmla="*/ 453863 w 2169197"/>
                      <a:gd name="connsiteY12" fmla="*/ 994493 h 1621892"/>
                      <a:gd name="connsiteX13" fmla="*/ 527282 w 2169197"/>
                      <a:gd name="connsiteY13" fmla="*/ 1141331 h 1621892"/>
                      <a:gd name="connsiteX14" fmla="*/ 587352 w 2169197"/>
                      <a:gd name="connsiteY14" fmla="*/ 1234774 h 1621892"/>
                      <a:gd name="connsiteX15" fmla="*/ 667445 w 2169197"/>
                      <a:gd name="connsiteY15" fmla="*/ 1314867 h 1621892"/>
                      <a:gd name="connsiteX16" fmla="*/ 800934 w 2169197"/>
                      <a:gd name="connsiteY16" fmla="*/ 1421658 h 1621892"/>
                      <a:gd name="connsiteX17" fmla="*/ 1007842 w 2169197"/>
                      <a:gd name="connsiteY17" fmla="*/ 1535124 h 1621892"/>
                      <a:gd name="connsiteX18" fmla="*/ 1067912 w 2169197"/>
                      <a:gd name="connsiteY18" fmla="*/ 1555147 h 1621892"/>
                      <a:gd name="connsiteX19" fmla="*/ 1241448 w 2169197"/>
                      <a:gd name="connsiteY19" fmla="*/ 1601869 h 1621892"/>
                      <a:gd name="connsiteX20" fmla="*/ 1361588 w 2169197"/>
                      <a:gd name="connsiteY20" fmla="*/ 1615218 h 1621892"/>
                      <a:gd name="connsiteX21" fmla="*/ 1421658 w 2169197"/>
                      <a:gd name="connsiteY21" fmla="*/ 1621892 h 1621892"/>
                      <a:gd name="connsiteX22" fmla="*/ 1748706 w 2169197"/>
                      <a:gd name="connsiteY22" fmla="*/ 1601869 h 1621892"/>
                      <a:gd name="connsiteX23" fmla="*/ 1855498 w 2169197"/>
                      <a:gd name="connsiteY23" fmla="*/ 1548473 h 1621892"/>
                      <a:gd name="connsiteX24" fmla="*/ 1955614 w 2169197"/>
                      <a:gd name="connsiteY24" fmla="*/ 1461705 h 1621892"/>
                      <a:gd name="connsiteX25" fmla="*/ 2009010 w 2169197"/>
                      <a:gd name="connsiteY25" fmla="*/ 1394961 h 1621892"/>
                      <a:gd name="connsiteX26" fmla="*/ 2035708 w 2169197"/>
                      <a:gd name="connsiteY26" fmla="*/ 1361588 h 1621892"/>
                      <a:gd name="connsiteX27" fmla="*/ 2075755 w 2169197"/>
                      <a:gd name="connsiteY27" fmla="*/ 1288169 h 1621892"/>
                      <a:gd name="connsiteX28" fmla="*/ 2095778 w 2169197"/>
                      <a:gd name="connsiteY28" fmla="*/ 1254797 h 1621892"/>
                      <a:gd name="connsiteX29" fmla="*/ 2109127 w 2169197"/>
                      <a:gd name="connsiteY29" fmla="*/ 1214750 h 1621892"/>
                      <a:gd name="connsiteX30" fmla="*/ 2129150 w 2169197"/>
                      <a:gd name="connsiteY30" fmla="*/ 1174704 h 1621892"/>
                      <a:gd name="connsiteX31" fmla="*/ 2135825 w 2169197"/>
                      <a:gd name="connsiteY31" fmla="*/ 1134657 h 1621892"/>
                      <a:gd name="connsiteX32" fmla="*/ 2149174 w 2169197"/>
                      <a:gd name="connsiteY32" fmla="*/ 1094610 h 1621892"/>
                      <a:gd name="connsiteX33" fmla="*/ 2169197 w 2169197"/>
                      <a:gd name="connsiteY33" fmla="*/ 947772 h 1621892"/>
                      <a:gd name="connsiteX34" fmla="*/ 2155848 w 2169197"/>
                      <a:gd name="connsiteY34" fmla="*/ 720841 h 1621892"/>
                      <a:gd name="connsiteX35" fmla="*/ 2122476 w 2169197"/>
                      <a:gd name="connsiteY35" fmla="*/ 607375 h 1621892"/>
                      <a:gd name="connsiteX36" fmla="*/ 2109127 w 2169197"/>
                      <a:gd name="connsiteY36" fmla="*/ 547305 h 1621892"/>
                      <a:gd name="connsiteX37" fmla="*/ 1982312 w 2169197"/>
                      <a:gd name="connsiteY37" fmla="*/ 340397 h 1621892"/>
                      <a:gd name="connsiteX38" fmla="*/ 1895544 w 2169197"/>
                      <a:gd name="connsiteY38" fmla="*/ 240280 h 1621892"/>
                      <a:gd name="connsiteX39" fmla="*/ 1782079 w 2169197"/>
                      <a:gd name="connsiteY39" fmla="*/ 153512 h 1621892"/>
                      <a:gd name="connsiteX40" fmla="*/ 1641915 w 2169197"/>
                      <a:gd name="connsiteY40" fmla="*/ 86768 h 1621892"/>
                      <a:gd name="connsiteX41" fmla="*/ 1388286 w 2169197"/>
                      <a:gd name="connsiteY41" fmla="*/ 26698 h 1621892"/>
                      <a:gd name="connsiteX42" fmla="*/ 1001168 w 2169197"/>
                      <a:gd name="connsiteY42" fmla="*/ 6674 h 1621892"/>
                      <a:gd name="connsiteX43" fmla="*/ 640747 w 2169197"/>
                      <a:gd name="connsiteY43" fmla="*/ 66745 h 1621892"/>
                      <a:gd name="connsiteX44" fmla="*/ 560654 w 2169197"/>
                      <a:gd name="connsiteY44" fmla="*/ 100117 h 1621892"/>
                      <a:gd name="connsiteX45" fmla="*/ 240280 w 2169197"/>
                      <a:gd name="connsiteY45" fmla="*/ 307025 h 1621892"/>
                      <a:gd name="connsiteX46" fmla="*/ 113465 w 2169197"/>
                      <a:gd name="connsiteY46" fmla="*/ 467212 h 1621892"/>
                      <a:gd name="connsiteX47" fmla="*/ 80093 w 2169197"/>
                      <a:gd name="connsiteY47" fmla="*/ 520607 h 1621892"/>
                      <a:gd name="connsiteX48" fmla="*/ 13349 w 2169197"/>
                      <a:gd name="connsiteY48" fmla="*/ 680794 h 1621892"/>
                      <a:gd name="connsiteX49" fmla="*/ 0 w 2169197"/>
                      <a:gd name="connsiteY49" fmla="*/ 727515 h 1621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2169197" h="1621892">
                        <a:moveTo>
                          <a:pt x="854330" y="0"/>
                        </a:moveTo>
                        <a:lnTo>
                          <a:pt x="754213" y="26698"/>
                        </a:lnTo>
                        <a:cubicBezTo>
                          <a:pt x="745342" y="29032"/>
                          <a:pt x="735815" y="29466"/>
                          <a:pt x="727515" y="33372"/>
                        </a:cubicBezTo>
                        <a:lnTo>
                          <a:pt x="614049" y="86768"/>
                        </a:lnTo>
                        <a:cubicBezTo>
                          <a:pt x="569553" y="131264"/>
                          <a:pt x="519870" y="171119"/>
                          <a:pt x="480560" y="220257"/>
                        </a:cubicBezTo>
                        <a:cubicBezTo>
                          <a:pt x="465591" y="238968"/>
                          <a:pt x="459675" y="263755"/>
                          <a:pt x="453863" y="287001"/>
                        </a:cubicBezTo>
                        <a:cubicBezTo>
                          <a:pt x="430426" y="380746"/>
                          <a:pt x="442541" y="340988"/>
                          <a:pt x="420490" y="407142"/>
                        </a:cubicBezTo>
                        <a:lnTo>
                          <a:pt x="407141" y="500584"/>
                        </a:lnTo>
                        <a:lnTo>
                          <a:pt x="400467" y="547305"/>
                        </a:lnTo>
                        <a:cubicBezTo>
                          <a:pt x="393217" y="656043"/>
                          <a:pt x="388340" y="672998"/>
                          <a:pt x="400467" y="794260"/>
                        </a:cubicBezTo>
                        <a:cubicBezTo>
                          <a:pt x="402293" y="812515"/>
                          <a:pt x="410218" y="829665"/>
                          <a:pt x="413816" y="847655"/>
                        </a:cubicBezTo>
                        <a:cubicBezTo>
                          <a:pt x="424995" y="903552"/>
                          <a:pt x="414446" y="889595"/>
                          <a:pt x="433839" y="947772"/>
                        </a:cubicBezTo>
                        <a:cubicBezTo>
                          <a:pt x="439197" y="963846"/>
                          <a:pt x="447570" y="978761"/>
                          <a:pt x="453863" y="994493"/>
                        </a:cubicBezTo>
                        <a:cubicBezTo>
                          <a:pt x="493736" y="1094175"/>
                          <a:pt x="450765" y="1007425"/>
                          <a:pt x="527282" y="1141331"/>
                        </a:cubicBezTo>
                        <a:cubicBezTo>
                          <a:pt x="545152" y="1172603"/>
                          <a:pt x="563103" y="1207672"/>
                          <a:pt x="587352" y="1234774"/>
                        </a:cubicBezTo>
                        <a:cubicBezTo>
                          <a:pt x="612528" y="1262911"/>
                          <a:pt x="640747" y="1288169"/>
                          <a:pt x="667445" y="1314867"/>
                        </a:cubicBezTo>
                        <a:cubicBezTo>
                          <a:pt x="719226" y="1366648"/>
                          <a:pt x="723216" y="1375028"/>
                          <a:pt x="800934" y="1421658"/>
                        </a:cubicBezTo>
                        <a:cubicBezTo>
                          <a:pt x="848631" y="1450276"/>
                          <a:pt x="954746" y="1517426"/>
                          <a:pt x="1007842" y="1535124"/>
                        </a:cubicBezTo>
                        <a:lnTo>
                          <a:pt x="1067912" y="1555147"/>
                        </a:lnTo>
                        <a:cubicBezTo>
                          <a:pt x="1138568" y="1580085"/>
                          <a:pt x="1148398" y="1591530"/>
                          <a:pt x="1241448" y="1601869"/>
                        </a:cubicBezTo>
                        <a:lnTo>
                          <a:pt x="1361588" y="1615218"/>
                        </a:lnTo>
                        <a:lnTo>
                          <a:pt x="1421658" y="1621892"/>
                        </a:lnTo>
                        <a:cubicBezTo>
                          <a:pt x="1530674" y="1615218"/>
                          <a:pt x="1639934" y="1611757"/>
                          <a:pt x="1748706" y="1601869"/>
                        </a:cubicBezTo>
                        <a:cubicBezTo>
                          <a:pt x="1779206" y="1599096"/>
                          <a:pt x="1839678" y="1561129"/>
                          <a:pt x="1855498" y="1548473"/>
                        </a:cubicBezTo>
                        <a:cubicBezTo>
                          <a:pt x="1892384" y="1518963"/>
                          <a:pt x="1925364" y="1496608"/>
                          <a:pt x="1955614" y="1461705"/>
                        </a:cubicBezTo>
                        <a:cubicBezTo>
                          <a:pt x="1974274" y="1440174"/>
                          <a:pt x="1991211" y="1417209"/>
                          <a:pt x="2009010" y="1394961"/>
                        </a:cubicBezTo>
                        <a:cubicBezTo>
                          <a:pt x="2017909" y="1383837"/>
                          <a:pt x="2028379" y="1373804"/>
                          <a:pt x="2035708" y="1361588"/>
                        </a:cubicBezTo>
                        <a:cubicBezTo>
                          <a:pt x="2085856" y="1278007"/>
                          <a:pt x="2024105" y="1382860"/>
                          <a:pt x="2075755" y="1288169"/>
                        </a:cubicBezTo>
                        <a:cubicBezTo>
                          <a:pt x="2081967" y="1276780"/>
                          <a:pt x="2090410" y="1266607"/>
                          <a:pt x="2095778" y="1254797"/>
                        </a:cubicBezTo>
                        <a:cubicBezTo>
                          <a:pt x="2101601" y="1241987"/>
                          <a:pt x="2103715" y="1227739"/>
                          <a:pt x="2109127" y="1214750"/>
                        </a:cubicBezTo>
                        <a:cubicBezTo>
                          <a:pt x="2114867" y="1200974"/>
                          <a:pt x="2122476" y="1188053"/>
                          <a:pt x="2129150" y="1174704"/>
                        </a:cubicBezTo>
                        <a:cubicBezTo>
                          <a:pt x="2131375" y="1161355"/>
                          <a:pt x="2132543" y="1147786"/>
                          <a:pt x="2135825" y="1134657"/>
                        </a:cubicBezTo>
                        <a:cubicBezTo>
                          <a:pt x="2139238" y="1121006"/>
                          <a:pt x="2146415" y="1108408"/>
                          <a:pt x="2149174" y="1094610"/>
                        </a:cubicBezTo>
                        <a:cubicBezTo>
                          <a:pt x="2154465" y="1068156"/>
                          <a:pt x="2164659" y="984076"/>
                          <a:pt x="2169197" y="947772"/>
                        </a:cubicBezTo>
                        <a:cubicBezTo>
                          <a:pt x="2167826" y="913496"/>
                          <a:pt x="2166458" y="780964"/>
                          <a:pt x="2155848" y="720841"/>
                        </a:cubicBezTo>
                        <a:cubicBezTo>
                          <a:pt x="2145757" y="663660"/>
                          <a:pt x="2138663" y="665648"/>
                          <a:pt x="2122476" y="607375"/>
                        </a:cubicBezTo>
                        <a:cubicBezTo>
                          <a:pt x="2116986" y="587612"/>
                          <a:pt x="2115954" y="566647"/>
                          <a:pt x="2109127" y="547305"/>
                        </a:cubicBezTo>
                        <a:cubicBezTo>
                          <a:pt x="2089799" y="492544"/>
                          <a:pt x="1986797" y="347018"/>
                          <a:pt x="1982312" y="340397"/>
                        </a:cubicBezTo>
                        <a:cubicBezTo>
                          <a:pt x="1950814" y="293899"/>
                          <a:pt x="1936453" y="278462"/>
                          <a:pt x="1895544" y="240280"/>
                        </a:cubicBezTo>
                        <a:cubicBezTo>
                          <a:pt x="1860591" y="207657"/>
                          <a:pt x="1824633" y="176207"/>
                          <a:pt x="1782079" y="153512"/>
                        </a:cubicBezTo>
                        <a:cubicBezTo>
                          <a:pt x="1736419" y="129160"/>
                          <a:pt x="1692270" y="98694"/>
                          <a:pt x="1641915" y="86768"/>
                        </a:cubicBezTo>
                        <a:cubicBezTo>
                          <a:pt x="1557372" y="66745"/>
                          <a:pt x="1474962" y="32676"/>
                          <a:pt x="1388286" y="26698"/>
                        </a:cubicBezTo>
                        <a:cubicBezTo>
                          <a:pt x="1130322" y="8907"/>
                          <a:pt x="1259362" y="15578"/>
                          <a:pt x="1001168" y="6674"/>
                        </a:cubicBezTo>
                        <a:cubicBezTo>
                          <a:pt x="845872" y="17767"/>
                          <a:pt x="855017" y="13177"/>
                          <a:pt x="640747" y="66745"/>
                        </a:cubicBezTo>
                        <a:cubicBezTo>
                          <a:pt x="612688" y="73760"/>
                          <a:pt x="585914" y="86030"/>
                          <a:pt x="560654" y="100117"/>
                        </a:cubicBezTo>
                        <a:cubicBezTo>
                          <a:pt x="463957" y="154044"/>
                          <a:pt x="328355" y="218951"/>
                          <a:pt x="240280" y="307025"/>
                        </a:cubicBezTo>
                        <a:cubicBezTo>
                          <a:pt x="204629" y="342675"/>
                          <a:pt x="131791" y="437891"/>
                          <a:pt x="113465" y="467212"/>
                        </a:cubicBezTo>
                        <a:cubicBezTo>
                          <a:pt x="102341" y="485010"/>
                          <a:pt x="89001" y="501603"/>
                          <a:pt x="80093" y="520607"/>
                        </a:cubicBezTo>
                        <a:cubicBezTo>
                          <a:pt x="55542" y="572984"/>
                          <a:pt x="34231" y="626849"/>
                          <a:pt x="13349" y="680794"/>
                        </a:cubicBezTo>
                        <a:cubicBezTo>
                          <a:pt x="7502" y="695899"/>
                          <a:pt x="0" y="727515"/>
                          <a:pt x="0" y="727515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8" name="Vrije vorm 17">
            <a:extLst>
              <a:ext uri="{FF2B5EF4-FFF2-40B4-BE49-F238E27FC236}">
                <a16:creationId xmlns:a16="http://schemas.microsoft.com/office/drawing/2014/main" id="{BF5E5B25-EE71-1F95-EC22-52554848B49B}"/>
              </a:ext>
            </a:extLst>
          </p:cNvPr>
          <p:cNvSpPr/>
          <p:nvPr/>
        </p:nvSpPr>
        <p:spPr>
          <a:xfrm rot="835860" flipH="1" flipV="1">
            <a:off x="8775413" y="4752756"/>
            <a:ext cx="2278965" cy="1479044"/>
          </a:xfrm>
          <a:custGeom>
            <a:avLst/>
            <a:gdLst>
              <a:gd name="connsiteX0" fmla="*/ 897561 w 2278965"/>
              <a:gd name="connsiteY0" fmla="*/ 0 h 1479044"/>
              <a:gd name="connsiteX1" fmla="*/ 792378 w 2278965"/>
              <a:gd name="connsiteY1" fmla="*/ 24346 h 1479044"/>
              <a:gd name="connsiteX2" fmla="*/ 764329 w 2278965"/>
              <a:gd name="connsiteY2" fmla="*/ 30432 h 1479044"/>
              <a:gd name="connsiteX3" fmla="*/ 645121 w 2278965"/>
              <a:gd name="connsiteY3" fmla="*/ 79125 h 1479044"/>
              <a:gd name="connsiteX4" fmla="*/ 504877 w 2278965"/>
              <a:gd name="connsiteY4" fmla="*/ 200857 h 1479044"/>
              <a:gd name="connsiteX5" fmla="*/ 476829 w 2278965"/>
              <a:gd name="connsiteY5" fmla="*/ 261723 h 1479044"/>
              <a:gd name="connsiteX6" fmla="*/ 441768 w 2278965"/>
              <a:gd name="connsiteY6" fmla="*/ 371283 h 1479044"/>
              <a:gd name="connsiteX7" fmla="*/ 427743 w 2278965"/>
              <a:gd name="connsiteY7" fmla="*/ 456495 h 1479044"/>
              <a:gd name="connsiteX8" fmla="*/ 420731 w 2278965"/>
              <a:gd name="connsiteY8" fmla="*/ 499101 h 1479044"/>
              <a:gd name="connsiteX9" fmla="*/ 420731 w 2278965"/>
              <a:gd name="connsiteY9" fmla="*/ 724305 h 1479044"/>
              <a:gd name="connsiteX10" fmla="*/ 434756 w 2278965"/>
              <a:gd name="connsiteY10" fmla="*/ 772997 h 1479044"/>
              <a:gd name="connsiteX11" fmla="*/ 455792 w 2278965"/>
              <a:gd name="connsiteY11" fmla="*/ 864297 h 1479044"/>
              <a:gd name="connsiteX12" fmla="*/ 476829 w 2278965"/>
              <a:gd name="connsiteY12" fmla="*/ 906903 h 1479044"/>
              <a:gd name="connsiteX13" fmla="*/ 553964 w 2278965"/>
              <a:gd name="connsiteY13" fmla="*/ 1040808 h 1479044"/>
              <a:gd name="connsiteX14" fmla="*/ 617073 w 2278965"/>
              <a:gd name="connsiteY14" fmla="*/ 1126021 h 1479044"/>
              <a:gd name="connsiteX15" fmla="*/ 701219 w 2278965"/>
              <a:gd name="connsiteY15" fmla="*/ 1199060 h 1479044"/>
              <a:gd name="connsiteX16" fmla="*/ 841463 w 2278965"/>
              <a:gd name="connsiteY16" fmla="*/ 1296445 h 1479044"/>
              <a:gd name="connsiteX17" fmla="*/ 1058841 w 2278965"/>
              <a:gd name="connsiteY17" fmla="*/ 1399918 h 1479044"/>
              <a:gd name="connsiteX18" fmla="*/ 1121951 w 2278965"/>
              <a:gd name="connsiteY18" fmla="*/ 1418177 h 1479044"/>
              <a:gd name="connsiteX19" fmla="*/ 1304269 w 2278965"/>
              <a:gd name="connsiteY19" fmla="*/ 1460784 h 1479044"/>
              <a:gd name="connsiteX20" fmla="*/ 1430488 w 2278965"/>
              <a:gd name="connsiteY20" fmla="*/ 1472957 h 1479044"/>
              <a:gd name="connsiteX21" fmla="*/ 1493598 w 2278965"/>
              <a:gd name="connsiteY21" fmla="*/ 1479044 h 1479044"/>
              <a:gd name="connsiteX22" fmla="*/ 1837195 w 2278965"/>
              <a:gd name="connsiteY22" fmla="*/ 1460784 h 1479044"/>
              <a:gd name="connsiteX23" fmla="*/ 1949391 w 2278965"/>
              <a:gd name="connsiteY23" fmla="*/ 1412091 h 1479044"/>
              <a:gd name="connsiteX24" fmla="*/ 2054574 w 2278965"/>
              <a:gd name="connsiteY24" fmla="*/ 1332965 h 1479044"/>
              <a:gd name="connsiteX25" fmla="*/ 2110672 w 2278965"/>
              <a:gd name="connsiteY25" fmla="*/ 1272099 h 1479044"/>
              <a:gd name="connsiteX26" fmla="*/ 2138721 w 2278965"/>
              <a:gd name="connsiteY26" fmla="*/ 1241666 h 1479044"/>
              <a:gd name="connsiteX27" fmla="*/ 2180794 w 2278965"/>
              <a:gd name="connsiteY27" fmla="*/ 1174713 h 1479044"/>
              <a:gd name="connsiteX28" fmla="*/ 2201830 w 2278965"/>
              <a:gd name="connsiteY28" fmla="*/ 1144280 h 1479044"/>
              <a:gd name="connsiteX29" fmla="*/ 2215855 w 2278965"/>
              <a:gd name="connsiteY29" fmla="*/ 1107760 h 1479044"/>
              <a:gd name="connsiteX30" fmla="*/ 2236891 w 2278965"/>
              <a:gd name="connsiteY30" fmla="*/ 1071242 h 1479044"/>
              <a:gd name="connsiteX31" fmla="*/ 2243904 w 2278965"/>
              <a:gd name="connsiteY31" fmla="*/ 1034722 h 1479044"/>
              <a:gd name="connsiteX32" fmla="*/ 2257928 w 2278965"/>
              <a:gd name="connsiteY32" fmla="*/ 998202 h 1479044"/>
              <a:gd name="connsiteX33" fmla="*/ 2278965 w 2278965"/>
              <a:gd name="connsiteY33" fmla="*/ 864297 h 1479044"/>
              <a:gd name="connsiteX34" fmla="*/ 2264940 w 2278965"/>
              <a:gd name="connsiteY34" fmla="*/ 657352 h 1479044"/>
              <a:gd name="connsiteX35" fmla="*/ 2229879 w 2278965"/>
              <a:gd name="connsiteY35" fmla="*/ 553880 h 1479044"/>
              <a:gd name="connsiteX36" fmla="*/ 2215855 w 2278965"/>
              <a:gd name="connsiteY36" fmla="*/ 499101 h 1479044"/>
              <a:gd name="connsiteX37" fmla="*/ 2082623 w 2278965"/>
              <a:gd name="connsiteY37" fmla="*/ 310416 h 1479044"/>
              <a:gd name="connsiteX38" fmla="*/ 1991464 w 2278965"/>
              <a:gd name="connsiteY38" fmla="*/ 219117 h 1479044"/>
              <a:gd name="connsiteX39" fmla="*/ 1872257 w 2278965"/>
              <a:gd name="connsiteY39" fmla="*/ 139991 h 1479044"/>
              <a:gd name="connsiteX40" fmla="*/ 1725000 w 2278965"/>
              <a:gd name="connsiteY40" fmla="*/ 79125 h 1479044"/>
              <a:gd name="connsiteX41" fmla="*/ 1458537 w 2278965"/>
              <a:gd name="connsiteY41" fmla="*/ 24346 h 1479044"/>
              <a:gd name="connsiteX42" fmla="*/ 1051830 w 2278965"/>
              <a:gd name="connsiteY42" fmla="*/ 6086 h 1479044"/>
              <a:gd name="connsiteX43" fmla="*/ 673170 w 2278965"/>
              <a:gd name="connsiteY43" fmla="*/ 60866 h 1479044"/>
              <a:gd name="connsiteX44" fmla="*/ 589024 w 2278965"/>
              <a:gd name="connsiteY44" fmla="*/ 91299 h 1479044"/>
              <a:gd name="connsiteX45" fmla="*/ 252438 w 2278965"/>
              <a:gd name="connsiteY45" fmla="*/ 279983 h 1479044"/>
              <a:gd name="connsiteX46" fmla="*/ 119206 w 2278965"/>
              <a:gd name="connsiteY46" fmla="*/ 426062 h 1479044"/>
              <a:gd name="connsiteX47" fmla="*/ 84145 w 2278965"/>
              <a:gd name="connsiteY47" fmla="*/ 474754 h 1479044"/>
              <a:gd name="connsiteX48" fmla="*/ 14024 w 2278965"/>
              <a:gd name="connsiteY48" fmla="*/ 620833 h 1479044"/>
              <a:gd name="connsiteX49" fmla="*/ 0 w 2278965"/>
              <a:gd name="connsiteY49" fmla="*/ 663439 h 147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278965" h="1479044" extrusionOk="0">
                <a:moveTo>
                  <a:pt x="897561" y="0"/>
                </a:moveTo>
                <a:cubicBezTo>
                  <a:pt x="851815" y="10894"/>
                  <a:pt x="816182" y="10774"/>
                  <a:pt x="792378" y="24346"/>
                </a:cubicBezTo>
                <a:cubicBezTo>
                  <a:pt x="784378" y="25919"/>
                  <a:pt x="772472" y="26314"/>
                  <a:pt x="764329" y="30432"/>
                </a:cubicBezTo>
                <a:cubicBezTo>
                  <a:pt x="727185" y="51952"/>
                  <a:pt x="669234" y="61638"/>
                  <a:pt x="645121" y="79125"/>
                </a:cubicBezTo>
                <a:cubicBezTo>
                  <a:pt x="582362" y="120091"/>
                  <a:pt x="550491" y="157930"/>
                  <a:pt x="504877" y="200857"/>
                </a:cubicBezTo>
                <a:cubicBezTo>
                  <a:pt x="490637" y="217057"/>
                  <a:pt x="478348" y="243408"/>
                  <a:pt x="476829" y="261723"/>
                </a:cubicBezTo>
                <a:cubicBezTo>
                  <a:pt x="455425" y="344691"/>
                  <a:pt x="462782" y="306502"/>
                  <a:pt x="441768" y="371283"/>
                </a:cubicBezTo>
                <a:cubicBezTo>
                  <a:pt x="440931" y="407067"/>
                  <a:pt x="431933" y="424760"/>
                  <a:pt x="427743" y="456495"/>
                </a:cubicBezTo>
                <a:cubicBezTo>
                  <a:pt x="426792" y="470316"/>
                  <a:pt x="420366" y="480358"/>
                  <a:pt x="420731" y="499101"/>
                </a:cubicBezTo>
                <a:cubicBezTo>
                  <a:pt x="413708" y="602589"/>
                  <a:pt x="409611" y="614175"/>
                  <a:pt x="420731" y="724305"/>
                </a:cubicBezTo>
                <a:cubicBezTo>
                  <a:pt x="422681" y="739380"/>
                  <a:pt x="427137" y="754811"/>
                  <a:pt x="434756" y="772997"/>
                </a:cubicBezTo>
                <a:cubicBezTo>
                  <a:pt x="447785" y="819784"/>
                  <a:pt x="434290" y="807111"/>
                  <a:pt x="455792" y="864297"/>
                </a:cubicBezTo>
                <a:cubicBezTo>
                  <a:pt x="460631" y="883198"/>
                  <a:pt x="468224" y="890280"/>
                  <a:pt x="476829" y="906903"/>
                </a:cubicBezTo>
                <a:cubicBezTo>
                  <a:pt x="532759" y="1001887"/>
                  <a:pt x="490910" y="930133"/>
                  <a:pt x="553964" y="1040808"/>
                </a:cubicBezTo>
                <a:cubicBezTo>
                  <a:pt x="569820" y="1069095"/>
                  <a:pt x="587934" y="1102950"/>
                  <a:pt x="617073" y="1126021"/>
                </a:cubicBezTo>
                <a:cubicBezTo>
                  <a:pt x="642612" y="1144458"/>
                  <a:pt x="666200" y="1169998"/>
                  <a:pt x="701219" y="1199060"/>
                </a:cubicBezTo>
                <a:cubicBezTo>
                  <a:pt x="755655" y="1245705"/>
                  <a:pt x="758502" y="1254928"/>
                  <a:pt x="841463" y="1296445"/>
                </a:cubicBezTo>
                <a:cubicBezTo>
                  <a:pt x="893415" y="1319643"/>
                  <a:pt x="999949" y="1391834"/>
                  <a:pt x="1058841" y="1399918"/>
                </a:cubicBezTo>
                <a:cubicBezTo>
                  <a:pt x="1091894" y="1401339"/>
                  <a:pt x="1095494" y="1414663"/>
                  <a:pt x="1121951" y="1418177"/>
                </a:cubicBezTo>
                <a:cubicBezTo>
                  <a:pt x="1193447" y="1441983"/>
                  <a:pt x="1204405" y="1449286"/>
                  <a:pt x="1304269" y="1460784"/>
                </a:cubicBezTo>
                <a:cubicBezTo>
                  <a:pt x="1358360" y="1464622"/>
                  <a:pt x="1397522" y="1485031"/>
                  <a:pt x="1430488" y="1472957"/>
                </a:cubicBezTo>
                <a:cubicBezTo>
                  <a:pt x="1459706" y="1475489"/>
                  <a:pt x="1463444" y="1477233"/>
                  <a:pt x="1493598" y="1479044"/>
                </a:cubicBezTo>
                <a:cubicBezTo>
                  <a:pt x="1613409" y="1470050"/>
                  <a:pt x="1738615" y="1472636"/>
                  <a:pt x="1837195" y="1460784"/>
                </a:cubicBezTo>
                <a:cubicBezTo>
                  <a:pt x="1868509" y="1458699"/>
                  <a:pt x="1932044" y="1425848"/>
                  <a:pt x="1949391" y="1412091"/>
                </a:cubicBezTo>
                <a:cubicBezTo>
                  <a:pt x="1987501" y="1384234"/>
                  <a:pt x="2030274" y="1365421"/>
                  <a:pt x="2054574" y="1332965"/>
                </a:cubicBezTo>
                <a:cubicBezTo>
                  <a:pt x="2073227" y="1308410"/>
                  <a:pt x="2093160" y="1284738"/>
                  <a:pt x="2110672" y="1272099"/>
                </a:cubicBezTo>
                <a:cubicBezTo>
                  <a:pt x="2118511" y="1263290"/>
                  <a:pt x="2133854" y="1250571"/>
                  <a:pt x="2138721" y="1241666"/>
                </a:cubicBezTo>
                <a:cubicBezTo>
                  <a:pt x="2192906" y="1146945"/>
                  <a:pt x="2106969" y="1269432"/>
                  <a:pt x="2180794" y="1174713"/>
                </a:cubicBezTo>
                <a:cubicBezTo>
                  <a:pt x="2188312" y="1165208"/>
                  <a:pt x="2195754" y="1153150"/>
                  <a:pt x="2201830" y="1144280"/>
                </a:cubicBezTo>
                <a:cubicBezTo>
                  <a:pt x="2207132" y="1129831"/>
                  <a:pt x="2213229" y="1117774"/>
                  <a:pt x="2215855" y="1107760"/>
                </a:cubicBezTo>
                <a:cubicBezTo>
                  <a:pt x="2218224" y="1096319"/>
                  <a:pt x="2230431" y="1083148"/>
                  <a:pt x="2236891" y="1071242"/>
                </a:cubicBezTo>
                <a:cubicBezTo>
                  <a:pt x="2239072" y="1056835"/>
                  <a:pt x="2240461" y="1044602"/>
                  <a:pt x="2243904" y="1034722"/>
                </a:cubicBezTo>
                <a:cubicBezTo>
                  <a:pt x="2247796" y="1022998"/>
                  <a:pt x="2255130" y="1011100"/>
                  <a:pt x="2257928" y="998202"/>
                </a:cubicBezTo>
                <a:cubicBezTo>
                  <a:pt x="2263653" y="972622"/>
                  <a:pt x="2272972" y="896855"/>
                  <a:pt x="2278965" y="864297"/>
                </a:cubicBezTo>
                <a:cubicBezTo>
                  <a:pt x="2267046" y="831535"/>
                  <a:pt x="2264508" y="713200"/>
                  <a:pt x="2264940" y="657352"/>
                </a:cubicBezTo>
                <a:cubicBezTo>
                  <a:pt x="2254112" y="605337"/>
                  <a:pt x="2245801" y="605654"/>
                  <a:pt x="2229879" y="553880"/>
                </a:cubicBezTo>
                <a:cubicBezTo>
                  <a:pt x="2223584" y="530546"/>
                  <a:pt x="2221702" y="516918"/>
                  <a:pt x="2215855" y="499101"/>
                </a:cubicBezTo>
                <a:cubicBezTo>
                  <a:pt x="2194988" y="449278"/>
                  <a:pt x="2087482" y="314237"/>
                  <a:pt x="2082623" y="310416"/>
                </a:cubicBezTo>
                <a:cubicBezTo>
                  <a:pt x="2048140" y="268620"/>
                  <a:pt x="2035242" y="252385"/>
                  <a:pt x="1991464" y="219117"/>
                </a:cubicBezTo>
                <a:cubicBezTo>
                  <a:pt x="1955286" y="190339"/>
                  <a:pt x="1908779" y="165011"/>
                  <a:pt x="1872257" y="139991"/>
                </a:cubicBezTo>
                <a:cubicBezTo>
                  <a:pt x="1809498" y="116224"/>
                  <a:pt x="1763883" y="91481"/>
                  <a:pt x="1725000" y="79125"/>
                </a:cubicBezTo>
                <a:cubicBezTo>
                  <a:pt x="1649222" y="76691"/>
                  <a:pt x="1539952" y="43823"/>
                  <a:pt x="1458537" y="24346"/>
                </a:cubicBezTo>
                <a:cubicBezTo>
                  <a:pt x="1186936" y="3177"/>
                  <a:pt x="1303043" y="32298"/>
                  <a:pt x="1051830" y="6086"/>
                </a:cubicBezTo>
                <a:cubicBezTo>
                  <a:pt x="888182" y="16392"/>
                  <a:pt x="897874" y="11718"/>
                  <a:pt x="673170" y="60866"/>
                </a:cubicBezTo>
                <a:cubicBezTo>
                  <a:pt x="641660" y="68355"/>
                  <a:pt x="619832" y="73260"/>
                  <a:pt x="589024" y="91299"/>
                </a:cubicBezTo>
                <a:cubicBezTo>
                  <a:pt x="494307" y="158621"/>
                  <a:pt x="320575" y="195140"/>
                  <a:pt x="252438" y="279983"/>
                </a:cubicBezTo>
                <a:cubicBezTo>
                  <a:pt x="208238" y="317113"/>
                  <a:pt x="147237" y="398526"/>
                  <a:pt x="119206" y="426062"/>
                </a:cubicBezTo>
                <a:cubicBezTo>
                  <a:pt x="107864" y="444923"/>
                  <a:pt x="93821" y="456780"/>
                  <a:pt x="84145" y="474754"/>
                </a:cubicBezTo>
                <a:cubicBezTo>
                  <a:pt x="58681" y="524445"/>
                  <a:pt x="42217" y="571923"/>
                  <a:pt x="14024" y="620833"/>
                </a:cubicBezTo>
                <a:cubicBezTo>
                  <a:pt x="7881" y="634607"/>
                  <a:pt x="-1" y="663439"/>
                  <a:pt x="0" y="663439"/>
                </a:cubicBezTo>
              </a:path>
            </a:pathLst>
          </a:custGeom>
          <a:noFill/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2900901150">
                  <a:custGeom>
                    <a:avLst/>
                    <a:gdLst>
                      <a:gd name="connsiteX0" fmla="*/ 854330 w 2169197"/>
                      <a:gd name="connsiteY0" fmla="*/ 0 h 1621892"/>
                      <a:gd name="connsiteX1" fmla="*/ 754213 w 2169197"/>
                      <a:gd name="connsiteY1" fmla="*/ 26698 h 1621892"/>
                      <a:gd name="connsiteX2" fmla="*/ 727515 w 2169197"/>
                      <a:gd name="connsiteY2" fmla="*/ 33372 h 1621892"/>
                      <a:gd name="connsiteX3" fmla="*/ 614049 w 2169197"/>
                      <a:gd name="connsiteY3" fmla="*/ 86768 h 1621892"/>
                      <a:gd name="connsiteX4" fmla="*/ 480560 w 2169197"/>
                      <a:gd name="connsiteY4" fmla="*/ 220257 h 1621892"/>
                      <a:gd name="connsiteX5" fmla="*/ 453863 w 2169197"/>
                      <a:gd name="connsiteY5" fmla="*/ 287001 h 1621892"/>
                      <a:gd name="connsiteX6" fmla="*/ 420490 w 2169197"/>
                      <a:gd name="connsiteY6" fmla="*/ 407142 h 1621892"/>
                      <a:gd name="connsiteX7" fmla="*/ 407141 w 2169197"/>
                      <a:gd name="connsiteY7" fmla="*/ 500584 h 1621892"/>
                      <a:gd name="connsiteX8" fmla="*/ 400467 w 2169197"/>
                      <a:gd name="connsiteY8" fmla="*/ 547305 h 1621892"/>
                      <a:gd name="connsiteX9" fmla="*/ 400467 w 2169197"/>
                      <a:gd name="connsiteY9" fmla="*/ 794260 h 1621892"/>
                      <a:gd name="connsiteX10" fmla="*/ 413816 w 2169197"/>
                      <a:gd name="connsiteY10" fmla="*/ 847655 h 1621892"/>
                      <a:gd name="connsiteX11" fmla="*/ 433839 w 2169197"/>
                      <a:gd name="connsiteY11" fmla="*/ 947772 h 1621892"/>
                      <a:gd name="connsiteX12" fmla="*/ 453863 w 2169197"/>
                      <a:gd name="connsiteY12" fmla="*/ 994493 h 1621892"/>
                      <a:gd name="connsiteX13" fmla="*/ 527282 w 2169197"/>
                      <a:gd name="connsiteY13" fmla="*/ 1141331 h 1621892"/>
                      <a:gd name="connsiteX14" fmla="*/ 587352 w 2169197"/>
                      <a:gd name="connsiteY14" fmla="*/ 1234774 h 1621892"/>
                      <a:gd name="connsiteX15" fmla="*/ 667445 w 2169197"/>
                      <a:gd name="connsiteY15" fmla="*/ 1314867 h 1621892"/>
                      <a:gd name="connsiteX16" fmla="*/ 800934 w 2169197"/>
                      <a:gd name="connsiteY16" fmla="*/ 1421658 h 1621892"/>
                      <a:gd name="connsiteX17" fmla="*/ 1007842 w 2169197"/>
                      <a:gd name="connsiteY17" fmla="*/ 1535124 h 1621892"/>
                      <a:gd name="connsiteX18" fmla="*/ 1067912 w 2169197"/>
                      <a:gd name="connsiteY18" fmla="*/ 1555147 h 1621892"/>
                      <a:gd name="connsiteX19" fmla="*/ 1241448 w 2169197"/>
                      <a:gd name="connsiteY19" fmla="*/ 1601869 h 1621892"/>
                      <a:gd name="connsiteX20" fmla="*/ 1361588 w 2169197"/>
                      <a:gd name="connsiteY20" fmla="*/ 1615218 h 1621892"/>
                      <a:gd name="connsiteX21" fmla="*/ 1421658 w 2169197"/>
                      <a:gd name="connsiteY21" fmla="*/ 1621892 h 1621892"/>
                      <a:gd name="connsiteX22" fmla="*/ 1748706 w 2169197"/>
                      <a:gd name="connsiteY22" fmla="*/ 1601869 h 1621892"/>
                      <a:gd name="connsiteX23" fmla="*/ 1855498 w 2169197"/>
                      <a:gd name="connsiteY23" fmla="*/ 1548473 h 1621892"/>
                      <a:gd name="connsiteX24" fmla="*/ 1955614 w 2169197"/>
                      <a:gd name="connsiteY24" fmla="*/ 1461705 h 1621892"/>
                      <a:gd name="connsiteX25" fmla="*/ 2009010 w 2169197"/>
                      <a:gd name="connsiteY25" fmla="*/ 1394961 h 1621892"/>
                      <a:gd name="connsiteX26" fmla="*/ 2035708 w 2169197"/>
                      <a:gd name="connsiteY26" fmla="*/ 1361588 h 1621892"/>
                      <a:gd name="connsiteX27" fmla="*/ 2075755 w 2169197"/>
                      <a:gd name="connsiteY27" fmla="*/ 1288169 h 1621892"/>
                      <a:gd name="connsiteX28" fmla="*/ 2095778 w 2169197"/>
                      <a:gd name="connsiteY28" fmla="*/ 1254797 h 1621892"/>
                      <a:gd name="connsiteX29" fmla="*/ 2109127 w 2169197"/>
                      <a:gd name="connsiteY29" fmla="*/ 1214750 h 1621892"/>
                      <a:gd name="connsiteX30" fmla="*/ 2129150 w 2169197"/>
                      <a:gd name="connsiteY30" fmla="*/ 1174704 h 1621892"/>
                      <a:gd name="connsiteX31" fmla="*/ 2135825 w 2169197"/>
                      <a:gd name="connsiteY31" fmla="*/ 1134657 h 1621892"/>
                      <a:gd name="connsiteX32" fmla="*/ 2149174 w 2169197"/>
                      <a:gd name="connsiteY32" fmla="*/ 1094610 h 1621892"/>
                      <a:gd name="connsiteX33" fmla="*/ 2169197 w 2169197"/>
                      <a:gd name="connsiteY33" fmla="*/ 947772 h 1621892"/>
                      <a:gd name="connsiteX34" fmla="*/ 2155848 w 2169197"/>
                      <a:gd name="connsiteY34" fmla="*/ 720841 h 1621892"/>
                      <a:gd name="connsiteX35" fmla="*/ 2122476 w 2169197"/>
                      <a:gd name="connsiteY35" fmla="*/ 607375 h 1621892"/>
                      <a:gd name="connsiteX36" fmla="*/ 2109127 w 2169197"/>
                      <a:gd name="connsiteY36" fmla="*/ 547305 h 1621892"/>
                      <a:gd name="connsiteX37" fmla="*/ 1982312 w 2169197"/>
                      <a:gd name="connsiteY37" fmla="*/ 340397 h 1621892"/>
                      <a:gd name="connsiteX38" fmla="*/ 1895544 w 2169197"/>
                      <a:gd name="connsiteY38" fmla="*/ 240280 h 1621892"/>
                      <a:gd name="connsiteX39" fmla="*/ 1782079 w 2169197"/>
                      <a:gd name="connsiteY39" fmla="*/ 153512 h 1621892"/>
                      <a:gd name="connsiteX40" fmla="*/ 1641915 w 2169197"/>
                      <a:gd name="connsiteY40" fmla="*/ 86768 h 1621892"/>
                      <a:gd name="connsiteX41" fmla="*/ 1388286 w 2169197"/>
                      <a:gd name="connsiteY41" fmla="*/ 26698 h 1621892"/>
                      <a:gd name="connsiteX42" fmla="*/ 1001168 w 2169197"/>
                      <a:gd name="connsiteY42" fmla="*/ 6674 h 1621892"/>
                      <a:gd name="connsiteX43" fmla="*/ 640747 w 2169197"/>
                      <a:gd name="connsiteY43" fmla="*/ 66745 h 1621892"/>
                      <a:gd name="connsiteX44" fmla="*/ 560654 w 2169197"/>
                      <a:gd name="connsiteY44" fmla="*/ 100117 h 1621892"/>
                      <a:gd name="connsiteX45" fmla="*/ 240280 w 2169197"/>
                      <a:gd name="connsiteY45" fmla="*/ 307025 h 1621892"/>
                      <a:gd name="connsiteX46" fmla="*/ 113465 w 2169197"/>
                      <a:gd name="connsiteY46" fmla="*/ 467212 h 1621892"/>
                      <a:gd name="connsiteX47" fmla="*/ 80093 w 2169197"/>
                      <a:gd name="connsiteY47" fmla="*/ 520607 h 1621892"/>
                      <a:gd name="connsiteX48" fmla="*/ 13349 w 2169197"/>
                      <a:gd name="connsiteY48" fmla="*/ 680794 h 1621892"/>
                      <a:gd name="connsiteX49" fmla="*/ 0 w 2169197"/>
                      <a:gd name="connsiteY49" fmla="*/ 727515 h 1621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</a:cxnLst>
                    <a:rect l="l" t="t" r="r" b="b"/>
                    <a:pathLst>
                      <a:path w="2169197" h="1621892">
                        <a:moveTo>
                          <a:pt x="854330" y="0"/>
                        </a:moveTo>
                        <a:lnTo>
                          <a:pt x="754213" y="26698"/>
                        </a:lnTo>
                        <a:cubicBezTo>
                          <a:pt x="745342" y="29032"/>
                          <a:pt x="735815" y="29466"/>
                          <a:pt x="727515" y="33372"/>
                        </a:cubicBezTo>
                        <a:lnTo>
                          <a:pt x="614049" y="86768"/>
                        </a:lnTo>
                        <a:cubicBezTo>
                          <a:pt x="569553" y="131264"/>
                          <a:pt x="519870" y="171119"/>
                          <a:pt x="480560" y="220257"/>
                        </a:cubicBezTo>
                        <a:cubicBezTo>
                          <a:pt x="465591" y="238968"/>
                          <a:pt x="459675" y="263755"/>
                          <a:pt x="453863" y="287001"/>
                        </a:cubicBezTo>
                        <a:cubicBezTo>
                          <a:pt x="430426" y="380746"/>
                          <a:pt x="442541" y="340988"/>
                          <a:pt x="420490" y="407142"/>
                        </a:cubicBezTo>
                        <a:lnTo>
                          <a:pt x="407141" y="500584"/>
                        </a:lnTo>
                        <a:lnTo>
                          <a:pt x="400467" y="547305"/>
                        </a:lnTo>
                        <a:cubicBezTo>
                          <a:pt x="393217" y="656043"/>
                          <a:pt x="388340" y="672998"/>
                          <a:pt x="400467" y="794260"/>
                        </a:cubicBezTo>
                        <a:cubicBezTo>
                          <a:pt x="402293" y="812515"/>
                          <a:pt x="410218" y="829665"/>
                          <a:pt x="413816" y="847655"/>
                        </a:cubicBezTo>
                        <a:cubicBezTo>
                          <a:pt x="424995" y="903552"/>
                          <a:pt x="414446" y="889595"/>
                          <a:pt x="433839" y="947772"/>
                        </a:cubicBezTo>
                        <a:cubicBezTo>
                          <a:pt x="439197" y="963846"/>
                          <a:pt x="447570" y="978761"/>
                          <a:pt x="453863" y="994493"/>
                        </a:cubicBezTo>
                        <a:cubicBezTo>
                          <a:pt x="493736" y="1094175"/>
                          <a:pt x="450765" y="1007425"/>
                          <a:pt x="527282" y="1141331"/>
                        </a:cubicBezTo>
                        <a:cubicBezTo>
                          <a:pt x="545152" y="1172603"/>
                          <a:pt x="563103" y="1207672"/>
                          <a:pt x="587352" y="1234774"/>
                        </a:cubicBezTo>
                        <a:cubicBezTo>
                          <a:pt x="612528" y="1262911"/>
                          <a:pt x="640747" y="1288169"/>
                          <a:pt x="667445" y="1314867"/>
                        </a:cubicBezTo>
                        <a:cubicBezTo>
                          <a:pt x="719226" y="1366648"/>
                          <a:pt x="723216" y="1375028"/>
                          <a:pt x="800934" y="1421658"/>
                        </a:cubicBezTo>
                        <a:cubicBezTo>
                          <a:pt x="848631" y="1450276"/>
                          <a:pt x="954746" y="1517426"/>
                          <a:pt x="1007842" y="1535124"/>
                        </a:cubicBezTo>
                        <a:lnTo>
                          <a:pt x="1067912" y="1555147"/>
                        </a:lnTo>
                        <a:cubicBezTo>
                          <a:pt x="1138568" y="1580085"/>
                          <a:pt x="1148398" y="1591530"/>
                          <a:pt x="1241448" y="1601869"/>
                        </a:cubicBezTo>
                        <a:lnTo>
                          <a:pt x="1361588" y="1615218"/>
                        </a:lnTo>
                        <a:lnTo>
                          <a:pt x="1421658" y="1621892"/>
                        </a:lnTo>
                        <a:cubicBezTo>
                          <a:pt x="1530674" y="1615218"/>
                          <a:pt x="1639934" y="1611757"/>
                          <a:pt x="1748706" y="1601869"/>
                        </a:cubicBezTo>
                        <a:cubicBezTo>
                          <a:pt x="1779206" y="1599096"/>
                          <a:pt x="1839678" y="1561129"/>
                          <a:pt x="1855498" y="1548473"/>
                        </a:cubicBezTo>
                        <a:cubicBezTo>
                          <a:pt x="1892384" y="1518963"/>
                          <a:pt x="1925364" y="1496608"/>
                          <a:pt x="1955614" y="1461705"/>
                        </a:cubicBezTo>
                        <a:cubicBezTo>
                          <a:pt x="1974274" y="1440174"/>
                          <a:pt x="1991211" y="1417209"/>
                          <a:pt x="2009010" y="1394961"/>
                        </a:cubicBezTo>
                        <a:cubicBezTo>
                          <a:pt x="2017909" y="1383837"/>
                          <a:pt x="2028379" y="1373804"/>
                          <a:pt x="2035708" y="1361588"/>
                        </a:cubicBezTo>
                        <a:cubicBezTo>
                          <a:pt x="2085856" y="1278007"/>
                          <a:pt x="2024105" y="1382860"/>
                          <a:pt x="2075755" y="1288169"/>
                        </a:cubicBezTo>
                        <a:cubicBezTo>
                          <a:pt x="2081967" y="1276780"/>
                          <a:pt x="2090410" y="1266607"/>
                          <a:pt x="2095778" y="1254797"/>
                        </a:cubicBezTo>
                        <a:cubicBezTo>
                          <a:pt x="2101601" y="1241987"/>
                          <a:pt x="2103715" y="1227739"/>
                          <a:pt x="2109127" y="1214750"/>
                        </a:cubicBezTo>
                        <a:cubicBezTo>
                          <a:pt x="2114867" y="1200974"/>
                          <a:pt x="2122476" y="1188053"/>
                          <a:pt x="2129150" y="1174704"/>
                        </a:cubicBezTo>
                        <a:cubicBezTo>
                          <a:pt x="2131375" y="1161355"/>
                          <a:pt x="2132543" y="1147786"/>
                          <a:pt x="2135825" y="1134657"/>
                        </a:cubicBezTo>
                        <a:cubicBezTo>
                          <a:pt x="2139238" y="1121006"/>
                          <a:pt x="2146415" y="1108408"/>
                          <a:pt x="2149174" y="1094610"/>
                        </a:cubicBezTo>
                        <a:cubicBezTo>
                          <a:pt x="2154465" y="1068156"/>
                          <a:pt x="2164659" y="984076"/>
                          <a:pt x="2169197" y="947772"/>
                        </a:cubicBezTo>
                        <a:cubicBezTo>
                          <a:pt x="2167826" y="913496"/>
                          <a:pt x="2166458" y="780964"/>
                          <a:pt x="2155848" y="720841"/>
                        </a:cubicBezTo>
                        <a:cubicBezTo>
                          <a:pt x="2145757" y="663660"/>
                          <a:pt x="2138663" y="665648"/>
                          <a:pt x="2122476" y="607375"/>
                        </a:cubicBezTo>
                        <a:cubicBezTo>
                          <a:pt x="2116986" y="587612"/>
                          <a:pt x="2115954" y="566647"/>
                          <a:pt x="2109127" y="547305"/>
                        </a:cubicBezTo>
                        <a:cubicBezTo>
                          <a:pt x="2089799" y="492544"/>
                          <a:pt x="1986797" y="347018"/>
                          <a:pt x="1982312" y="340397"/>
                        </a:cubicBezTo>
                        <a:cubicBezTo>
                          <a:pt x="1950814" y="293899"/>
                          <a:pt x="1936453" y="278462"/>
                          <a:pt x="1895544" y="240280"/>
                        </a:cubicBezTo>
                        <a:cubicBezTo>
                          <a:pt x="1860591" y="207657"/>
                          <a:pt x="1824633" y="176207"/>
                          <a:pt x="1782079" y="153512"/>
                        </a:cubicBezTo>
                        <a:cubicBezTo>
                          <a:pt x="1736419" y="129160"/>
                          <a:pt x="1692270" y="98694"/>
                          <a:pt x="1641915" y="86768"/>
                        </a:cubicBezTo>
                        <a:cubicBezTo>
                          <a:pt x="1557372" y="66745"/>
                          <a:pt x="1474962" y="32676"/>
                          <a:pt x="1388286" y="26698"/>
                        </a:cubicBezTo>
                        <a:cubicBezTo>
                          <a:pt x="1130322" y="8907"/>
                          <a:pt x="1259362" y="15578"/>
                          <a:pt x="1001168" y="6674"/>
                        </a:cubicBezTo>
                        <a:cubicBezTo>
                          <a:pt x="845872" y="17767"/>
                          <a:pt x="855017" y="13177"/>
                          <a:pt x="640747" y="66745"/>
                        </a:cubicBezTo>
                        <a:cubicBezTo>
                          <a:pt x="612688" y="73760"/>
                          <a:pt x="585914" y="86030"/>
                          <a:pt x="560654" y="100117"/>
                        </a:cubicBezTo>
                        <a:cubicBezTo>
                          <a:pt x="463957" y="154044"/>
                          <a:pt x="328355" y="218951"/>
                          <a:pt x="240280" y="307025"/>
                        </a:cubicBezTo>
                        <a:cubicBezTo>
                          <a:pt x="204629" y="342675"/>
                          <a:pt x="131791" y="437891"/>
                          <a:pt x="113465" y="467212"/>
                        </a:cubicBezTo>
                        <a:cubicBezTo>
                          <a:pt x="102341" y="485010"/>
                          <a:pt x="89001" y="501603"/>
                          <a:pt x="80093" y="520607"/>
                        </a:cubicBezTo>
                        <a:cubicBezTo>
                          <a:pt x="55542" y="572984"/>
                          <a:pt x="34231" y="626849"/>
                          <a:pt x="13349" y="680794"/>
                        </a:cubicBezTo>
                        <a:cubicBezTo>
                          <a:pt x="7502" y="695899"/>
                          <a:pt x="0" y="727515"/>
                          <a:pt x="0" y="727515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86085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60943-1936-6230-80F3-8A67939AB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2880-87A5-0E2B-C146-9ACEF74A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>
                <a:latin typeface="Fira Sans SemiBold"/>
              </a:rPr>
              <a:t>Logboek toegangsverlening</a:t>
            </a:r>
            <a:endParaRPr lang="nl-NL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F52D4C-497A-EDB5-9E17-04C5FAAD5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0" dirty="0">
                <a:latin typeface="Fira Sans"/>
              </a:rPr>
              <a:t>Beschrijft wat er in een logboek moet en mag staan</a:t>
            </a:r>
          </a:p>
          <a:p>
            <a:r>
              <a:rPr lang="nl-NL" noProof="0" dirty="0">
                <a:latin typeface="Fira Sans"/>
              </a:rPr>
              <a:t>Te ontwikkelen, los van </a:t>
            </a:r>
            <a:r>
              <a:rPr lang="nl-NL" noProof="0" dirty="0" err="1">
                <a:latin typeface="Fira Sans"/>
              </a:rPr>
              <a:t>OpenID</a:t>
            </a:r>
            <a:endParaRPr lang="nl-NL" noProof="0" dirty="0">
              <a:latin typeface="Fira San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3095D2-06BE-C848-6C9D-87A893ABC6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0" name="Vrije vorm 9">
            <a:extLst>
              <a:ext uri="{FF2B5EF4-FFF2-40B4-BE49-F238E27FC236}">
                <a16:creationId xmlns:a16="http://schemas.microsoft.com/office/drawing/2014/main" id="{D48D1BE0-D317-2616-55F5-7A20AD777909}"/>
              </a:ext>
            </a:extLst>
          </p:cNvPr>
          <p:cNvSpPr/>
          <p:nvPr/>
        </p:nvSpPr>
        <p:spPr>
          <a:xfrm rot="1664537">
            <a:off x="9045441" y="4160313"/>
            <a:ext cx="1688790" cy="1099931"/>
          </a:xfrm>
          <a:custGeom>
            <a:avLst/>
            <a:gdLst>
              <a:gd name="connsiteX0" fmla="*/ 705943 w 1688790"/>
              <a:gd name="connsiteY0" fmla="*/ 62367 h 1099931"/>
              <a:gd name="connsiteX1" fmla="*/ 662502 w 1688790"/>
              <a:gd name="connsiteY1" fmla="*/ 22679 h 1099931"/>
              <a:gd name="connsiteX2" fmla="*/ 629922 w 1688790"/>
              <a:gd name="connsiteY2" fmla="*/ 11339 h 1099931"/>
              <a:gd name="connsiteX3" fmla="*/ 559331 w 1688790"/>
              <a:gd name="connsiteY3" fmla="*/ 0 h 1099931"/>
              <a:gd name="connsiteX4" fmla="*/ 418148 w 1688790"/>
              <a:gd name="connsiteY4" fmla="*/ 11339 h 1099931"/>
              <a:gd name="connsiteX5" fmla="*/ 228095 w 1688790"/>
              <a:gd name="connsiteY5" fmla="*/ 96385 h 1099931"/>
              <a:gd name="connsiteX6" fmla="*/ 200945 w 1688790"/>
              <a:gd name="connsiteY6" fmla="*/ 113394 h 1099931"/>
              <a:gd name="connsiteX7" fmla="*/ 162934 w 1688790"/>
              <a:gd name="connsiteY7" fmla="*/ 158753 h 1099931"/>
              <a:gd name="connsiteX8" fmla="*/ 141214 w 1688790"/>
              <a:gd name="connsiteY8" fmla="*/ 181432 h 1099931"/>
              <a:gd name="connsiteX9" fmla="*/ 108633 w 1688790"/>
              <a:gd name="connsiteY9" fmla="*/ 238129 h 1099931"/>
              <a:gd name="connsiteX10" fmla="*/ 86912 w 1688790"/>
              <a:gd name="connsiteY10" fmla="*/ 266477 h 1099931"/>
              <a:gd name="connsiteX11" fmla="*/ 59762 w 1688790"/>
              <a:gd name="connsiteY11" fmla="*/ 340184 h 1099931"/>
              <a:gd name="connsiteX12" fmla="*/ 43472 w 1688790"/>
              <a:gd name="connsiteY12" fmla="*/ 379873 h 1099931"/>
              <a:gd name="connsiteX13" fmla="*/ 32612 w 1688790"/>
              <a:gd name="connsiteY13" fmla="*/ 425231 h 1099931"/>
              <a:gd name="connsiteX14" fmla="*/ 10891 w 1688790"/>
              <a:gd name="connsiteY14" fmla="*/ 504607 h 1099931"/>
              <a:gd name="connsiteX15" fmla="*/ 31 w 1688790"/>
              <a:gd name="connsiteY15" fmla="*/ 589653 h 1099931"/>
              <a:gd name="connsiteX16" fmla="*/ 5462 w 1688790"/>
              <a:gd name="connsiteY16" fmla="*/ 742736 h 1099931"/>
              <a:gd name="connsiteX17" fmla="*/ 27181 w 1688790"/>
              <a:gd name="connsiteY17" fmla="*/ 810773 h 1099931"/>
              <a:gd name="connsiteX18" fmla="*/ 86912 w 1688790"/>
              <a:gd name="connsiteY18" fmla="*/ 912829 h 1099931"/>
              <a:gd name="connsiteX19" fmla="*/ 141214 w 1688790"/>
              <a:gd name="connsiteY19" fmla="*/ 969527 h 1099931"/>
              <a:gd name="connsiteX20" fmla="*/ 173795 w 1688790"/>
              <a:gd name="connsiteY20" fmla="*/ 997875 h 1099931"/>
              <a:gd name="connsiteX21" fmla="*/ 298686 w 1688790"/>
              <a:gd name="connsiteY21" fmla="*/ 1054572 h 1099931"/>
              <a:gd name="connsiteX22" fmla="*/ 401858 w 1688790"/>
              <a:gd name="connsiteY22" fmla="*/ 1082922 h 1099931"/>
              <a:gd name="connsiteX23" fmla="*/ 510460 w 1688790"/>
              <a:gd name="connsiteY23" fmla="*/ 1094261 h 1099931"/>
              <a:gd name="connsiteX24" fmla="*/ 570191 w 1688790"/>
              <a:gd name="connsiteY24" fmla="*/ 1099931 h 1099931"/>
              <a:gd name="connsiteX25" fmla="*/ 803685 w 1688790"/>
              <a:gd name="connsiteY25" fmla="*/ 1094261 h 1099931"/>
              <a:gd name="connsiteX26" fmla="*/ 917717 w 1688790"/>
              <a:gd name="connsiteY26" fmla="*/ 1071582 h 1099931"/>
              <a:gd name="connsiteX27" fmla="*/ 1091479 w 1688790"/>
              <a:gd name="connsiteY27" fmla="*/ 1026224 h 1099931"/>
              <a:gd name="connsiteX28" fmla="*/ 1205512 w 1688790"/>
              <a:gd name="connsiteY28" fmla="*/ 975196 h 1099931"/>
              <a:gd name="connsiteX29" fmla="*/ 1362984 w 1688790"/>
              <a:gd name="connsiteY29" fmla="*/ 890150 h 1099931"/>
              <a:gd name="connsiteX30" fmla="*/ 1411855 w 1688790"/>
              <a:gd name="connsiteY30" fmla="*/ 850462 h 1099931"/>
              <a:gd name="connsiteX31" fmla="*/ 1504166 w 1688790"/>
              <a:gd name="connsiteY31" fmla="*/ 776755 h 1099931"/>
              <a:gd name="connsiteX32" fmla="*/ 1580188 w 1688790"/>
              <a:gd name="connsiteY32" fmla="*/ 697379 h 1099931"/>
              <a:gd name="connsiteX33" fmla="*/ 1672500 w 1688790"/>
              <a:gd name="connsiteY33" fmla="*/ 515946 h 1099931"/>
              <a:gd name="connsiteX34" fmla="*/ 1688790 w 1688790"/>
              <a:gd name="connsiteY34" fmla="*/ 419561 h 1099931"/>
              <a:gd name="connsiteX35" fmla="*/ 1667069 w 1688790"/>
              <a:gd name="connsiteY35" fmla="*/ 277817 h 1099931"/>
              <a:gd name="connsiteX36" fmla="*/ 1618198 w 1688790"/>
              <a:gd name="connsiteY36" fmla="*/ 192771 h 1099931"/>
              <a:gd name="connsiteX37" fmla="*/ 1580188 w 1688790"/>
              <a:gd name="connsiteY37" fmla="*/ 153082 h 1099931"/>
              <a:gd name="connsiteX38" fmla="*/ 1493306 w 1688790"/>
              <a:gd name="connsiteY38" fmla="*/ 96385 h 1099931"/>
              <a:gd name="connsiteX39" fmla="*/ 1314113 w 1688790"/>
              <a:gd name="connsiteY39" fmla="*/ 39688 h 1099931"/>
              <a:gd name="connsiteX40" fmla="*/ 1248952 w 1688790"/>
              <a:gd name="connsiteY40" fmla="*/ 34018 h 1099931"/>
              <a:gd name="connsiteX41" fmla="*/ 1118630 w 1688790"/>
              <a:gd name="connsiteY41" fmla="*/ 28348 h 1099931"/>
              <a:gd name="connsiteX42" fmla="*/ 868846 w 1688790"/>
              <a:gd name="connsiteY42" fmla="*/ 79377 h 1099931"/>
              <a:gd name="connsiteX43" fmla="*/ 689653 w 1688790"/>
              <a:gd name="connsiteY43" fmla="*/ 147413 h 1099931"/>
              <a:gd name="connsiteX44" fmla="*/ 515890 w 1688790"/>
              <a:gd name="connsiteY44" fmla="*/ 243799 h 1099931"/>
              <a:gd name="connsiteX45" fmla="*/ 374707 w 1688790"/>
              <a:gd name="connsiteY45" fmla="*/ 345854 h 1099931"/>
              <a:gd name="connsiteX46" fmla="*/ 276966 w 1688790"/>
              <a:gd name="connsiteY46" fmla="*/ 447910 h 109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8790" h="1099931" extrusionOk="0">
                <a:moveTo>
                  <a:pt x="705943" y="62367"/>
                </a:moveTo>
                <a:cubicBezTo>
                  <a:pt x="687899" y="46939"/>
                  <a:pt x="674340" y="35174"/>
                  <a:pt x="662502" y="22679"/>
                </a:cubicBezTo>
                <a:cubicBezTo>
                  <a:pt x="654200" y="16494"/>
                  <a:pt x="639605" y="14814"/>
                  <a:pt x="629922" y="11339"/>
                </a:cubicBezTo>
                <a:cubicBezTo>
                  <a:pt x="600982" y="3926"/>
                  <a:pt x="593621" y="4646"/>
                  <a:pt x="559331" y="0"/>
                </a:cubicBezTo>
                <a:cubicBezTo>
                  <a:pt x="501241" y="-2254"/>
                  <a:pt x="476470" y="6942"/>
                  <a:pt x="418148" y="11339"/>
                </a:cubicBezTo>
                <a:cubicBezTo>
                  <a:pt x="296897" y="38554"/>
                  <a:pt x="304446" y="44233"/>
                  <a:pt x="228095" y="96385"/>
                </a:cubicBezTo>
                <a:cubicBezTo>
                  <a:pt x="217684" y="102109"/>
                  <a:pt x="207275" y="107313"/>
                  <a:pt x="200945" y="113394"/>
                </a:cubicBezTo>
                <a:cubicBezTo>
                  <a:pt x="186253" y="122124"/>
                  <a:pt x="173485" y="147349"/>
                  <a:pt x="162934" y="158753"/>
                </a:cubicBezTo>
                <a:cubicBezTo>
                  <a:pt x="158060" y="167778"/>
                  <a:pt x="148335" y="173013"/>
                  <a:pt x="141214" y="181432"/>
                </a:cubicBezTo>
                <a:cubicBezTo>
                  <a:pt x="127673" y="199161"/>
                  <a:pt x="123070" y="221942"/>
                  <a:pt x="108633" y="238129"/>
                </a:cubicBezTo>
                <a:cubicBezTo>
                  <a:pt x="102610" y="249389"/>
                  <a:pt x="92976" y="258349"/>
                  <a:pt x="86912" y="266477"/>
                </a:cubicBezTo>
                <a:cubicBezTo>
                  <a:pt x="75438" y="297210"/>
                  <a:pt x="72498" y="316317"/>
                  <a:pt x="59762" y="340184"/>
                </a:cubicBezTo>
                <a:cubicBezTo>
                  <a:pt x="55201" y="353280"/>
                  <a:pt x="48122" y="364851"/>
                  <a:pt x="43472" y="379873"/>
                </a:cubicBezTo>
                <a:cubicBezTo>
                  <a:pt x="37479" y="394867"/>
                  <a:pt x="34187" y="408572"/>
                  <a:pt x="32612" y="425231"/>
                </a:cubicBezTo>
                <a:cubicBezTo>
                  <a:pt x="25677" y="451778"/>
                  <a:pt x="10891" y="504606"/>
                  <a:pt x="10891" y="504607"/>
                </a:cubicBezTo>
                <a:cubicBezTo>
                  <a:pt x="9640" y="513225"/>
                  <a:pt x="-243" y="582495"/>
                  <a:pt x="31" y="589653"/>
                </a:cubicBezTo>
                <a:cubicBezTo>
                  <a:pt x="-6639" y="652642"/>
                  <a:pt x="2312" y="694368"/>
                  <a:pt x="5462" y="742736"/>
                </a:cubicBezTo>
                <a:cubicBezTo>
                  <a:pt x="8290" y="768453"/>
                  <a:pt x="22526" y="786079"/>
                  <a:pt x="27181" y="810773"/>
                </a:cubicBezTo>
                <a:cubicBezTo>
                  <a:pt x="38736" y="852328"/>
                  <a:pt x="54464" y="887028"/>
                  <a:pt x="86912" y="912829"/>
                </a:cubicBezTo>
                <a:cubicBezTo>
                  <a:pt x="107459" y="936571"/>
                  <a:pt x="118372" y="953445"/>
                  <a:pt x="141214" y="969527"/>
                </a:cubicBezTo>
                <a:cubicBezTo>
                  <a:pt x="151875" y="977633"/>
                  <a:pt x="159426" y="989318"/>
                  <a:pt x="173795" y="997875"/>
                </a:cubicBezTo>
                <a:cubicBezTo>
                  <a:pt x="220363" y="1032566"/>
                  <a:pt x="251475" y="1040935"/>
                  <a:pt x="298686" y="1054572"/>
                </a:cubicBezTo>
                <a:cubicBezTo>
                  <a:pt x="334679" y="1075535"/>
                  <a:pt x="356131" y="1071919"/>
                  <a:pt x="401858" y="1082922"/>
                </a:cubicBezTo>
                <a:cubicBezTo>
                  <a:pt x="442726" y="1089448"/>
                  <a:pt x="473840" y="1082129"/>
                  <a:pt x="510460" y="1094261"/>
                </a:cubicBezTo>
                <a:cubicBezTo>
                  <a:pt x="525964" y="1092048"/>
                  <a:pt x="552945" y="1099772"/>
                  <a:pt x="570191" y="1099931"/>
                </a:cubicBezTo>
                <a:cubicBezTo>
                  <a:pt x="643697" y="1096559"/>
                  <a:pt x="711804" y="1115032"/>
                  <a:pt x="803685" y="1094261"/>
                </a:cubicBezTo>
                <a:cubicBezTo>
                  <a:pt x="839288" y="1097477"/>
                  <a:pt x="886934" y="1070371"/>
                  <a:pt x="917717" y="1071582"/>
                </a:cubicBezTo>
                <a:cubicBezTo>
                  <a:pt x="991064" y="1067146"/>
                  <a:pt x="1034853" y="1048031"/>
                  <a:pt x="1091479" y="1026224"/>
                </a:cubicBezTo>
                <a:cubicBezTo>
                  <a:pt x="1141876" y="1005684"/>
                  <a:pt x="1155846" y="997518"/>
                  <a:pt x="1205512" y="975196"/>
                </a:cubicBezTo>
                <a:cubicBezTo>
                  <a:pt x="1199564" y="973399"/>
                  <a:pt x="1338684" y="910647"/>
                  <a:pt x="1362984" y="890150"/>
                </a:cubicBezTo>
                <a:cubicBezTo>
                  <a:pt x="1384298" y="877101"/>
                  <a:pt x="1394690" y="866094"/>
                  <a:pt x="1411855" y="850462"/>
                </a:cubicBezTo>
                <a:cubicBezTo>
                  <a:pt x="1473712" y="809685"/>
                  <a:pt x="1457153" y="831368"/>
                  <a:pt x="1504166" y="776755"/>
                </a:cubicBezTo>
                <a:cubicBezTo>
                  <a:pt x="1528295" y="752077"/>
                  <a:pt x="1559471" y="726532"/>
                  <a:pt x="1580188" y="697379"/>
                </a:cubicBezTo>
                <a:cubicBezTo>
                  <a:pt x="1598305" y="639976"/>
                  <a:pt x="1656272" y="586956"/>
                  <a:pt x="1672500" y="515946"/>
                </a:cubicBezTo>
                <a:cubicBezTo>
                  <a:pt x="1682807" y="480024"/>
                  <a:pt x="1686233" y="462869"/>
                  <a:pt x="1688790" y="419561"/>
                </a:cubicBezTo>
                <a:cubicBezTo>
                  <a:pt x="1687646" y="386349"/>
                  <a:pt x="1683093" y="319092"/>
                  <a:pt x="1667069" y="277817"/>
                </a:cubicBezTo>
                <a:cubicBezTo>
                  <a:pt x="1658137" y="253736"/>
                  <a:pt x="1641601" y="217460"/>
                  <a:pt x="1618198" y="192771"/>
                </a:cubicBezTo>
                <a:cubicBezTo>
                  <a:pt x="1604530" y="178937"/>
                  <a:pt x="1594354" y="165096"/>
                  <a:pt x="1580188" y="153082"/>
                </a:cubicBezTo>
                <a:cubicBezTo>
                  <a:pt x="1554240" y="129335"/>
                  <a:pt x="1523043" y="113613"/>
                  <a:pt x="1493306" y="96385"/>
                </a:cubicBezTo>
                <a:cubicBezTo>
                  <a:pt x="1459018" y="81076"/>
                  <a:pt x="1329971" y="42032"/>
                  <a:pt x="1314113" y="39688"/>
                </a:cubicBezTo>
                <a:cubicBezTo>
                  <a:pt x="1292461" y="36053"/>
                  <a:pt x="1275177" y="36812"/>
                  <a:pt x="1248952" y="34018"/>
                </a:cubicBezTo>
                <a:cubicBezTo>
                  <a:pt x="1202007" y="24488"/>
                  <a:pt x="1173206" y="28117"/>
                  <a:pt x="1118630" y="28348"/>
                </a:cubicBezTo>
                <a:cubicBezTo>
                  <a:pt x="1045094" y="22516"/>
                  <a:pt x="933108" y="50185"/>
                  <a:pt x="868846" y="79377"/>
                </a:cubicBezTo>
                <a:cubicBezTo>
                  <a:pt x="808792" y="87780"/>
                  <a:pt x="749876" y="124936"/>
                  <a:pt x="689653" y="147413"/>
                </a:cubicBezTo>
                <a:cubicBezTo>
                  <a:pt x="608875" y="192971"/>
                  <a:pt x="574856" y="201864"/>
                  <a:pt x="515890" y="243799"/>
                </a:cubicBezTo>
                <a:cubicBezTo>
                  <a:pt x="511290" y="249894"/>
                  <a:pt x="399429" y="323567"/>
                  <a:pt x="374707" y="345854"/>
                </a:cubicBezTo>
                <a:cubicBezTo>
                  <a:pt x="340851" y="378486"/>
                  <a:pt x="276966" y="447910"/>
                  <a:pt x="276966" y="447910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3BAC5675-78A4-B6A3-5193-C7054071B393}"/>
              </a:ext>
            </a:extLst>
          </p:cNvPr>
          <p:cNvSpPr/>
          <p:nvPr/>
        </p:nvSpPr>
        <p:spPr>
          <a:xfrm rot="2263988">
            <a:off x="8937866" y="4239551"/>
            <a:ext cx="1688790" cy="1099931"/>
          </a:xfrm>
          <a:custGeom>
            <a:avLst/>
            <a:gdLst>
              <a:gd name="connsiteX0" fmla="*/ 705943 w 1688790"/>
              <a:gd name="connsiteY0" fmla="*/ 62367 h 1099931"/>
              <a:gd name="connsiteX1" fmla="*/ 662502 w 1688790"/>
              <a:gd name="connsiteY1" fmla="*/ 22679 h 1099931"/>
              <a:gd name="connsiteX2" fmla="*/ 629922 w 1688790"/>
              <a:gd name="connsiteY2" fmla="*/ 11339 h 1099931"/>
              <a:gd name="connsiteX3" fmla="*/ 559331 w 1688790"/>
              <a:gd name="connsiteY3" fmla="*/ 0 h 1099931"/>
              <a:gd name="connsiteX4" fmla="*/ 418148 w 1688790"/>
              <a:gd name="connsiteY4" fmla="*/ 11339 h 1099931"/>
              <a:gd name="connsiteX5" fmla="*/ 228095 w 1688790"/>
              <a:gd name="connsiteY5" fmla="*/ 96385 h 1099931"/>
              <a:gd name="connsiteX6" fmla="*/ 200945 w 1688790"/>
              <a:gd name="connsiteY6" fmla="*/ 113394 h 1099931"/>
              <a:gd name="connsiteX7" fmla="*/ 162934 w 1688790"/>
              <a:gd name="connsiteY7" fmla="*/ 158753 h 1099931"/>
              <a:gd name="connsiteX8" fmla="*/ 141214 w 1688790"/>
              <a:gd name="connsiteY8" fmla="*/ 181432 h 1099931"/>
              <a:gd name="connsiteX9" fmla="*/ 108633 w 1688790"/>
              <a:gd name="connsiteY9" fmla="*/ 238129 h 1099931"/>
              <a:gd name="connsiteX10" fmla="*/ 86912 w 1688790"/>
              <a:gd name="connsiteY10" fmla="*/ 266477 h 1099931"/>
              <a:gd name="connsiteX11" fmla="*/ 59762 w 1688790"/>
              <a:gd name="connsiteY11" fmla="*/ 340184 h 1099931"/>
              <a:gd name="connsiteX12" fmla="*/ 43472 w 1688790"/>
              <a:gd name="connsiteY12" fmla="*/ 379873 h 1099931"/>
              <a:gd name="connsiteX13" fmla="*/ 32612 w 1688790"/>
              <a:gd name="connsiteY13" fmla="*/ 425231 h 1099931"/>
              <a:gd name="connsiteX14" fmla="*/ 10891 w 1688790"/>
              <a:gd name="connsiteY14" fmla="*/ 504607 h 1099931"/>
              <a:gd name="connsiteX15" fmla="*/ 31 w 1688790"/>
              <a:gd name="connsiteY15" fmla="*/ 589653 h 1099931"/>
              <a:gd name="connsiteX16" fmla="*/ 5462 w 1688790"/>
              <a:gd name="connsiteY16" fmla="*/ 742736 h 1099931"/>
              <a:gd name="connsiteX17" fmla="*/ 27181 w 1688790"/>
              <a:gd name="connsiteY17" fmla="*/ 810773 h 1099931"/>
              <a:gd name="connsiteX18" fmla="*/ 86912 w 1688790"/>
              <a:gd name="connsiteY18" fmla="*/ 912829 h 1099931"/>
              <a:gd name="connsiteX19" fmla="*/ 141214 w 1688790"/>
              <a:gd name="connsiteY19" fmla="*/ 969527 h 1099931"/>
              <a:gd name="connsiteX20" fmla="*/ 173795 w 1688790"/>
              <a:gd name="connsiteY20" fmla="*/ 997875 h 1099931"/>
              <a:gd name="connsiteX21" fmla="*/ 298686 w 1688790"/>
              <a:gd name="connsiteY21" fmla="*/ 1054572 h 1099931"/>
              <a:gd name="connsiteX22" fmla="*/ 401858 w 1688790"/>
              <a:gd name="connsiteY22" fmla="*/ 1082922 h 1099931"/>
              <a:gd name="connsiteX23" fmla="*/ 510460 w 1688790"/>
              <a:gd name="connsiteY23" fmla="*/ 1094261 h 1099931"/>
              <a:gd name="connsiteX24" fmla="*/ 570191 w 1688790"/>
              <a:gd name="connsiteY24" fmla="*/ 1099931 h 1099931"/>
              <a:gd name="connsiteX25" fmla="*/ 803685 w 1688790"/>
              <a:gd name="connsiteY25" fmla="*/ 1094261 h 1099931"/>
              <a:gd name="connsiteX26" fmla="*/ 917717 w 1688790"/>
              <a:gd name="connsiteY26" fmla="*/ 1071582 h 1099931"/>
              <a:gd name="connsiteX27" fmla="*/ 1091479 w 1688790"/>
              <a:gd name="connsiteY27" fmla="*/ 1026224 h 1099931"/>
              <a:gd name="connsiteX28" fmla="*/ 1205512 w 1688790"/>
              <a:gd name="connsiteY28" fmla="*/ 975196 h 1099931"/>
              <a:gd name="connsiteX29" fmla="*/ 1362984 w 1688790"/>
              <a:gd name="connsiteY29" fmla="*/ 890150 h 1099931"/>
              <a:gd name="connsiteX30" fmla="*/ 1411855 w 1688790"/>
              <a:gd name="connsiteY30" fmla="*/ 850462 h 1099931"/>
              <a:gd name="connsiteX31" fmla="*/ 1504166 w 1688790"/>
              <a:gd name="connsiteY31" fmla="*/ 776755 h 1099931"/>
              <a:gd name="connsiteX32" fmla="*/ 1580188 w 1688790"/>
              <a:gd name="connsiteY32" fmla="*/ 697379 h 1099931"/>
              <a:gd name="connsiteX33" fmla="*/ 1672500 w 1688790"/>
              <a:gd name="connsiteY33" fmla="*/ 515946 h 1099931"/>
              <a:gd name="connsiteX34" fmla="*/ 1688790 w 1688790"/>
              <a:gd name="connsiteY34" fmla="*/ 419561 h 1099931"/>
              <a:gd name="connsiteX35" fmla="*/ 1667069 w 1688790"/>
              <a:gd name="connsiteY35" fmla="*/ 277817 h 1099931"/>
              <a:gd name="connsiteX36" fmla="*/ 1618198 w 1688790"/>
              <a:gd name="connsiteY36" fmla="*/ 192771 h 1099931"/>
              <a:gd name="connsiteX37" fmla="*/ 1580188 w 1688790"/>
              <a:gd name="connsiteY37" fmla="*/ 153082 h 1099931"/>
              <a:gd name="connsiteX38" fmla="*/ 1493306 w 1688790"/>
              <a:gd name="connsiteY38" fmla="*/ 96385 h 1099931"/>
              <a:gd name="connsiteX39" fmla="*/ 1314113 w 1688790"/>
              <a:gd name="connsiteY39" fmla="*/ 39688 h 1099931"/>
              <a:gd name="connsiteX40" fmla="*/ 1248952 w 1688790"/>
              <a:gd name="connsiteY40" fmla="*/ 34018 h 1099931"/>
              <a:gd name="connsiteX41" fmla="*/ 1118630 w 1688790"/>
              <a:gd name="connsiteY41" fmla="*/ 28348 h 1099931"/>
              <a:gd name="connsiteX42" fmla="*/ 868846 w 1688790"/>
              <a:gd name="connsiteY42" fmla="*/ 79377 h 1099931"/>
              <a:gd name="connsiteX43" fmla="*/ 689653 w 1688790"/>
              <a:gd name="connsiteY43" fmla="*/ 147413 h 1099931"/>
              <a:gd name="connsiteX44" fmla="*/ 515890 w 1688790"/>
              <a:gd name="connsiteY44" fmla="*/ 243799 h 1099931"/>
              <a:gd name="connsiteX45" fmla="*/ 374707 w 1688790"/>
              <a:gd name="connsiteY45" fmla="*/ 345854 h 1099931"/>
              <a:gd name="connsiteX46" fmla="*/ 276966 w 1688790"/>
              <a:gd name="connsiteY46" fmla="*/ 447910 h 109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8790" h="1099931" extrusionOk="0">
                <a:moveTo>
                  <a:pt x="705943" y="62367"/>
                </a:moveTo>
                <a:cubicBezTo>
                  <a:pt x="687899" y="46939"/>
                  <a:pt x="674340" y="35174"/>
                  <a:pt x="662502" y="22679"/>
                </a:cubicBezTo>
                <a:cubicBezTo>
                  <a:pt x="654200" y="16494"/>
                  <a:pt x="639605" y="14814"/>
                  <a:pt x="629922" y="11339"/>
                </a:cubicBezTo>
                <a:cubicBezTo>
                  <a:pt x="600982" y="3926"/>
                  <a:pt x="593621" y="4646"/>
                  <a:pt x="559331" y="0"/>
                </a:cubicBezTo>
                <a:cubicBezTo>
                  <a:pt x="501241" y="-2254"/>
                  <a:pt x="476470" y="6942"/>
                  <a:pt x="418148" y="11339"/>
                </a:cubicBezTo>
                <a:cubicBezTo>
                  <a:pt x="296897" y="38554"/>
                  <a:pt x="304446" y="44233"/>
                  <a:pt x="228095" y="96385"/>
                </a:cubicBezTo>
                <a:cubicBezTo>
                  <a:pt x="217684" y="102109"/>
                  <a:pt x="207275" y="107313"/>
                  <a:pt x="200945" y="113394"/>
                </a:cubicBezTo>
                <a:cubicBezTo>
                  <a:pt x="186253" y="122124"/>
                  <a:pt x="173485" y="147349"/>
                  <a:pt x="162934" y="158753"/>
                </a:cubicBezTo>
                <a:cubicBezTo>
                  <a:pt x="158060" y="167778"/>
                  <a:pt x="148335" y="173013"/>
                  <a:pt x="141214" y="181432"/>
                </a:cubicBezTo>
                <a:cubicBezTo>
                  <a:pt x="127673" y="199161"/>
                  <a:pt x="123070" y="221942"/>
                  <a:pt x="108633" y="238129"/>
                </a:cubicBezTo>
                <a:cubicBezTo>
                  <a:pt x="102610" y="249389"/>
                  <a:pt x="92976" y="258349"/>
                  <a:pt x="86912" y="266477"/>
                </a:cubicBezTo>
                <a:cubicBezTo>
                  <a:pt x="75438" y="297210"/>
                  <a:pt x="72498" y="316317"/>
                  <a:pt x="59762" y="340184"/>
                </a:cubicBezTo>
                <a:cubicBezTo>
                  <a:pt x="55201" y="353280"/>
                  <a:pt x="48122" y="364851"/>
                  <a:pt x="43472" y="379873"/>
                </a:cubicBezTo>
                <a:cubicBezTo>
                  <a:pt x="37479" y="394867"/>
                  <a:pt x="34187" y="408572"/>
                  <a:pt x="32612" y="425231"/>
                </a:cubicBezTo>
                <a:cubicBezTo>
                  <a:pt x="25677" y="451778"/>
                  <a:pt x="10891" y="504606"/>
                  <a:pt x="10891" y="504607"/>
                </a:cubicBezTo>
                <a:cubicBezTo>
                  <a:pt x="9640" y="513225"/>
                  <a:pt x="-243" y="582495"/>
                  <a:pt x="31" y="589653"/>
                </a:cubicBezTo>
                <a:cubicBezTo>
                  <a:pt x="-6639" y="652642"/>
                  <a:pt x="2312" y="694368"/>
                  <a:pt x="5462" y="742736"/>
                </a:cubicBezTo>
                <a:cubicBezTo>
                  <a:pt x="8290" y="768453"/>
                  <a:pt x="22526" y="786079"/>
                  <a:pt x="27181" y="810773"/>
                </a:cubicBezTo>
                <a:cubicBezTo>
                  <a:pt x="38736" y="852328"/>
                  <a:pt x="54464" y="887028"/>
                  <a:pt x="86912" y="912829"/>
                </a:cubicBezTo>
                <a:cubicBezTo>
                  <a:pt x="107459" y="936571"/>
                  <a:pt x="118372" y="953445"/>
                  <a:pt x="141214" y="969527"/>
                </a:cubicBezTo>
                <a:cubicBezTo>
                  <a:pt x="151875" y="977633"/>
                  <a:pt x="159426" y="989318"/>
                  <a:pt x="173795" y="997875"/>
                </a:cubicBezTo>
                <a:cubicBezTo>
                  <a:pt x="220363" y="1032566"/>
                  <a:pt x="251475" y="1040935"/>
                  <a:pt x="298686" y="1054572"/>
                </a:cubicBezTo>
                <a:cubicBezTo>
                  <a:pt x="334679" y="1075535"/>
                  <a:pt x="356131" y="1071919"/>
                  <a:pt x="401858" y="1082922"/>
                </a:cubicBezTo>
                <a:cubicBezTo>
                  <a:pt x="442726" y="1089448"/>
                  <a:pt x="473840" y="1082129"/>
                  <a:pt x="510460" y="1094261"/>
                </a:cubicBezTo>
                <a:cubicBezTo>
                  <a:pt x="525964" y="1092048"/>
                  <a:pt x="552945" y="1099772"/>
                  <a:pt x="570191" y="1099931"/>
                </a:cubicBezTo>
                <a:cubicBezTo>
                  <a:pt x="643697" y="1096559"/>
                  <a:pt x="711804" y="1115032"/>
                  <a:pt x="803685" y="1094261"/>
                </a:cubicBezTo>
                <a:cubicBezTo>
                  <a:pt x="839288" y="1097477"/>
                  <a:pt x="886934" y="1070371"/>
                  <a:pt x="917717" y="1071582"/>
                </a:cubicBezTo>
                <a:cubicBezTo>
                  <a:pt x="991064" y="1067146"/>
                  <a:pt x="1034853" y="1048031"/>
                  <a:pt x="1091479" y="1026224"/>
                </a:cubicBezTo>
                <a:cubicBezTo>
                  <a:pt x="1141876" y="1005684"/>
                  <a:pt x="1155846" y="997518"/>
                  <a:pt x="1205512" y="975196"/>
                </a:cubicBezTo>
                <a:cubicBezTo>
                  <a:pt x="1199564" y="973399"/>
                  <a:pt x="1338684" y="910647"/>
                  <a:pt x="1362984" y="890150"/>
                </a:cubicBezTo>
                <a:cubicBezTo>
                  <a:pt x="1384298" y="877101"/>
                  <a:pt x="1394690" y="866094"/>
                  <a:pt x="1411855" y="850462"/>
                </a:cubicBezTo>
                <a:cubicBezTo>
                  <a:pt x="1473712" y="809685"/>
                  <a:pt x="1457153" y="831368"/>
                  <a:pt x="1504166" y="776755"/>
                </a:cubicBezTo>
                <a:cubicBezTo>
                  <a:pt x="1528295" y="752077"/>
                  <a:pt x="1559471" y="726532"/>
                  <a:pt x="1580188" y="697379"/>
                </a:cubicBezTo>
                <a:cubicBezTo>
                  <a:pt x="1598305" y="639976"/>
                  <a:pt x="1656272" y="586956"/>
                  <a:pt x="1672500" y="515946"/>
                </a:cubicBezTo>
                <a:cubicBezTo>
                  <a:pt x="1682807" y="480024"/>
                  <a:pt x="1686233" y="462869"/>
                  <a:pt x="1688790" y="419561"/>
                </a:cubicBezTo>
                <a:cubicBezTo>
                  <a:pt x="1687646" y="386349"/>
                  <a:pt x="1683093" y="319092"/>
                  <a:pt x="1667069" y="277817"/>
                </a:cubicBezTo>
                <a:cubicBezTo>
                  <a:pt x="1658137" y="253736"/>
                  <a:pt x="1641601" y="217460"/>
                  <a:pt x="1618198" y="192771"/>
                </a:cubicBezTo>
                <a:cubicBezTo>
                  <a:pt x="1604530" y="178937"/>
                  <a:pt x="1594354" y="165096"/>
                  <a:pt x="1580188" y="153082"/>
                </a:cubicBezTo>
                <a:cubicBezTo>
                  <a:pt x="1554240" y="129335"/>
                  <a:pt x="1523043" y="113613"/>
                  <a:pt x="1493306" y="96385"/>
                </a:cubicBezTo>
                <a:cubicBezTo>
                  <a:pt x="1459018" y="81076"/>
                  <a:pt x="1329971" y="42032"/>
                  <a:pt x="1314113" y="39688"/>
                </a:cubicBezTo>
                <a:cubicBezTo>
                  <a:pt x="1292461" y="36053"/>
                  <a:pt x="1275177" y="36812"/>
                  <a:pt x="1248952" y="34018"/>
                </a:cubicBezTo>
                <a:cubicBezTo>
                  <a:pt x="1202007" y="24488"/>
                  <a:pt x="1173206" y="28117"/>
                  <a:pt x="1118630" y="28348"/>
                </a:cubicBezTo>
                <a:cubicBezTo>
                  <a:pt x="1045094" y="22516"/>
                  <a:pt x="933108" y="50185"/>
                  <a:pt x="868846" y="79377"/>
                </a:cubicBezTo>
                <a:cubicBezTo>
                  <a:pt x="808792" y="87780"/>
                  <a:pt x="749876" y="124936"/>
                  <a:pt x="689653" y="147413"/>
                </a:cubicBezTo>
                <a:cubicBezTo>
                  <a:pt x="608875" y="192971"/>
                  <a:pt x="574856" y="201864"/>
                  <a:pt x="515890" y="243799"/>
                </a:cubicBezTo>
                <a:cubicBezTo>
                  <a:pt x="511290" y="249894"/>
                  <a:pt x="399429" y="323567"/>
                  <a:pt x="374707" y="345854"/>
                </a:cubicBezTo>
                <a:cubicBezTo>
                  <a:pt x="340851" y="378486"/>
                  <a:pt x="276966" y="447910"/>
                  <a:pt x="276966" y="447910"/>
                </a:cubicBezTo>
              </a:path>
            </a:pathLst>
          </a:cu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48945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029F8-EBB4-262F-E7C0-10A9A6442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E6C58-228E-BA33-AC6E-D4E0A991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1">
                <a:latin typeface="Fira Sans SemiBold"/>
              </a:rPr>
              <a:t>Wat is toegangsverlening?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F025-B49B-EF31-3B36-2C551BA75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400" noProof="1">
                <a:latin typeface="Fira Sans"/>
              </a:rPr>
              <a:t>Op basis van </a:t>
            </a:r>
            <a:r>
              <a:rPr lang="en-US" sz="2400" i="1" noProof="1">
                <a:latin typeface="Fira Sans"/>
              </a:rPr>
              <a:t>toegangsbeleid</a:t>
            </a:r>
            <a:br>
              <a:rPr lang="en-US" sz="2400" noProof="1">
                <a:latin typeface="Fira Sans"/>
              </a:rPr>
            </a:br>
            <a:r>
              <a:rPr lang="en-US" sz="2400" i="1" noProof="1">
                <a:latin typeface="Fira Sans"/>
              </a:rPr>
              <a:t>verzoeken </a:t>
            </a:r>
            <a:r>
              <a:rPr lang="en-US" sz="2400" noProof="1">
                <a:latin typeface="Fira Sans"/>
              </a:rPr>
              <a:t>tot </a:t>
            </a:r>
            <a:r>
              <a:rPr lang="en-US" sz="2400" i="1" noProof="1">
                <a:latin typeface="Fira Sans"/>
              </a:rPr>
              <a:t>gegevensverwerking</a:t>
            </a:r>
            <a:br>
              <a:rPr lang="en-US" sz="2400" i="1" noProof="1">
                <a:latin typeface="Fira Sans"/>
              </a:rPr>
            </a:br>
            <a:r>
              <a:rPr lang="en-US" sz="2400" i="1" noProof="1">
                <a:latin typeface="Fira Sans"/>
              </a:rPr>
              <a:t>geheel </a:t>
            </a:r>
            <a:r>
              <a:rPr lang="en-US" sz="2400" noProof="1">
                <a:latin typeface="Fira Sans"/>
              </a:rPr>
              <a:t>of </a:t>
            </a:r>
            <a:r>
              <a:rPr lang="en-US" sz="2400" i="1" noProof="1">
                <a:latin typeface="Fira Sans"/>
              </a:rPr>
              <a:t>gedeeltelijk  toestaan </a:t>
            </a:r>
            <a:r>
              <a:rPr lang="en-US" sz="2400" noProof="1">
                <a:latin typeface="Fira Sans"/>
              </a:rPr>
              <a:t>of </a:t>
            </a:r>
            <a:r>
              <a:rPr lang="en-US" sz="2400" i="1" noProof="1">
                <a:latin typeface="Fira Sans"/>
              </a:rPr>
              <a:t>afwijzen </a:t>
            </a:r>
            <a:endParaRPr lang="en-US" sz="2400" noProof="1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866077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307CA-91C5-2F2A-AD34-E3C7E9148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0A9F-A409-CCF5-C3E1-DE019BD5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>
                <a:latin typeface="Fira Sans SemiBold"/>
              </a:rPr>
              <a:t>Informatie</a:t>
            </a:r>
            <a:endParaRPr lang="nl-NL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2127FC2-1394-75C9-4CBD-8564ACCA8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0" dirty="0">
                <a:latin typeface="Fira Sans"/>
              </a:rPr>
              <a:t>Informatie over gebruiker, context, contract, </a:t>
            </a:r>
            <a:r>
              <a:rPr lang="nl-NL" noProof="0" dirty="0" err="1">
                <a:latin typeface="Fira Sans"/>
              </a:rPr>
              <a:t>etc</a:t>
            </a:r>
            <a:endParaRPr lang="nl-NL" noProof="0" dirty="0">
              <a:latin typeface="Fira Sans"/>
            </a:endParaRPr>
          </a:p>
          <a:p>
            <a:r>
              <a:rPr lang="nl-NL" dirty="0">
                <a:latin typeface="Fira Sans"/>
              </a:rPr>
              <a:t>Interface naar o.a. </a:t>
            </a:r>
            <a:r>
              <a:rPr lang="nl-NL" dirty="0" err="1">
                <a:latin typeface="Fira Sans"/>
              </a:rPr>
              <a:t>IdP</a:t>
            </a:r>
            <a:r>
              <a:rPr lang="nl-NL" dirty="0">
                <a:latin typeface="Fira Sans"/>
              </a:rPr>
              <a:t>, IAM</a:t>
            </a:r>
            <a:endParaRPr lang="nl-NL" noProof="0" dirty="0">
              <a:latin typeface="Fira San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2DEC26C-05FD-D5F3-BEA0-BD1852306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0" name="Vrije vorm 9">
            <a:extLst>
              <a:ext uri="{FF2B5EF4-FFF2-40B4-BE49-F238E27FC236}">
                <a16:creationId xmlns:a16="http://schemas.microsoft.com/office/drawing/2014/main" id="{4CD4545D-99DE-61D3-68C2-658DC9196B8E}"/>
              </a:ext>
            </a:extLst>
          </p:cNvPr>
          <p:cNvSpPr/>
          <p:nvPr/>
        </p:nvSpPr>
        <p:spPr>
          <a:xfrm rot="1664537">
            <a:off x="9251181" y="3188763"/>
            <a:ext cx="1688790" cy="1099931"/>
          </a:xfrm>
          <a:custGeom>
            <a:avLst/>
            <a:gdLst>
              <a:gd name="connsiteX0" fmla="*/ 705943 w 1688790"/>
              <a:gd name="connsiteY0" fmla="*/ 62367 h 1099931"/>
              <a:gd name="connsiteX1" fmla="*/ 662502 w 1688790"/>
              <a:gd name="connsiteY1" fmla="*/ 22679 h 1099931"/>
              <a:gd name="connsiteX2" fmla="*/ 629922 w 1688790"/>
              <a:gd name="connsiteY2" fmla="*/ 11339 h 1099931"/>
              <a:gd name="connsiteX3" fmla="*/ 559331 w 1688790"/>
              <a:gd name="connsiteY3" fmla="*/ 0 h 1099931"/>
              <a:gd name="connsiteX4" fmla="*/ 418148 w 1688790"/>
              <a:gd name="connsiteY4" fmla="*/ 11339 h 1099931"/>
              <a:gd name="connsiteX5" fmla="*/ 228095 w 1688790"/>
              <a:gd name="connsiteY5" fmla="*/ 96385 h 1099931"/>
              <a:gd name="connsiteX6" fmla="*/ 200945 w 1688790"/>
              <a:gd name="connsiteY6" fmla="*/ 113394 h 1099931"/>
              <a:gd name="connsiteX7" fmla="*/ 162934 w 1688790"/>
              <a:gd name="connsiteY7" fmla="*/ 158753 h 1099931"/>
              <a:gd name="connsiteX8" fmla="*/ 141214 w 1688790"/>
              <a:gd name="connsiteY8" fmla="*/ 181432 h 1099931"/>
              <a:gd name="connsiteX9" fmla="*/ 108633 w 1688790"/>
              <a:gd name="connsiteY9" fmla="*/ 238129 h 1099931"/>
              <a:gd name="connsiteX10" fmla="*/ 86912 w 1688790"/>
              <a:gd name="connsiteY10" fmla="*/ 266477 h 1099931"/>
              <a:gd name="connsiteX11" fmla="*/ 59762 w 1688790"/>
              <a:gd name="connsiteY11" fmla="*/ 340184 h 1099931"/>
              <a:gd name="connsiteX12" fmla="*/ 43472 w 1688790"/>
              <a:gd name="connsiteY12" fmla="*/ 379873 h 1099931"/>
              <a:gd name="connsiteX13" fmla="*/ 32612 w 1688790"/>
              <a:gd name="connsiteY13" fmla="*/ 425231 h 1099931"/>
              <a:gd name="connsiteX14" fmla="*/ 10891 w 1688790"/>
              <a:gd name="connsiteY14" fmla="*/ 504607 h 1099931"/>
              <a:gd name="connsiteX15" fmla="*/ 31 w 1688790"/>
              <a:gd name="connsiteY15" fmla="*/ 589653 h 1099931"/>
              <a:gd name="connsiteX16" fmla="*/ 5462 w 1688790"/>
              <a:gd name="connsiteY16" fmla="*/ 742736 h 1099931"/>
              <a:gd name="connsiteX17" fmla="*/ 27181 w 1688790"/>
              <a:gd name="connsiteY17" fmla="*/ 810773 h 1099931"/>
              <a:gd name="connsiteX18" fmla="*/ 86912 w 1688790"/>
              <a:gd name="connsiteY18" fmla="*/ 912829 h 1099931"/>
              <a:gd name="connsiteX19" fmla="*/ 141214 w 1688790"/>
              <a:gd name="connsiteY19" fmla="*/ 969527 h 1099931"/>
              <a:gd name="connsiteX20" fmla="*/ 173795 w 1688790"/>
              <a:gd name="connsiteY20" fmla="*/ 997875 h 1099931"/>
              <a:gd name="connsiteX21" fmla="*/ 298686 w 1688790"/>
              <a:gd name="connsiteY21" fmla="*/ 1054572 h 1099931"/>
              <a:gd name="connsiteX22" fmla="*/ 401858 w 1688790"/>
              <a:gd name="connsiteY22" fmla="*/ 1082922 h 1099931"/>
              <a:gd name="connsiteX23" fmla="*/ 510460 w 1688790"/>
              <a:gd name="connsiteY23" fmla="*/ 1094261 h 1099931"/>
              <a:gd name="connsiteX24" fmla="*/ 570191 w 1688790"/>
              <a:gd name="connsiteY24" fmla="*/ 1099931 h 1099931"/>
              <a:gd name="connsiteX25" fmla="*/ 803685 w 1688790"/>
              <a:gd name="connsiteY25" fmla="*/ 1094261 h 1099931"/>
              <a:gd name="connsiteX26" fmla="*/ 917717 w 1688790"/>
              <a:gd name="connsiteY26" fmla="*/ 1071582 h 1099931"/>
              <a:gd name="connsiteX27" fmla="*/ 1091479 w 1688790"/>
              <a:gd name="connsiteY27" fmla="*/ 1026224 h 1099931"/>
              <a:gd name="connsiteX28" fmla="*/ 1205512 w 1688790"/>
              <a:gd name="connsiteY28" fmla="*/ 975196 h 1099931"/>
              <a:gd name="connsiteX29" fmla="*/ 1362984 w 1688790"/>
              <a:gd name="connsiteY29" fmla="*/ 890150 h 1099931"/>
              <a:gd name="connsiteX30" fmla="*/ 1411855 w 1688790"/>
              <a:gd name="connsiteY30" fmla="*/ 850462 h 1099931"/>
              <a:gd name="connsiteX31" fmla="*/ 1504166 w 1688790"/>
              <a:gd name="connsiteY31" fmla="*/ 776755 h 1099931"/>
              <a:gd name="connsiteX32" fmla="*/ 1580188 w 1688790"/>
              <a:gd name="connsiteY32" fmla="*/ 697379 h 1099931"/>
              <a:gd name="connsiteX33" fmla="*/ 1672500 w 1688790"/>
              <a:gd name="connsiteY33" fmla="*/ 515946 h 1099931"/>
              <a:gd name="connsiteX34" fmla="*/ 1688790 w 1688790"/>
              <a:gd name="connsiteY34" fmla="*/ 419561 h 1099931"/>
              <a:gd name="connsiteX35" fmla="*/ 1667069 w 1688790"/>
              <a:gd name="connsiteY35" fmla="*/ 277817 h 1099931"/>
              <a:gd name="connsiteX36" fmla="*/ 1618198 w 1688790"/>
              <a:gd name="connsiteY36" fmla="*/ 192771 h 1099931"/>
              <a:gd name="connsiteX37" fmla="*/ 1580188 w 1688790"/>
              <a:gd name="connsiteY37" fmla="*/ 153082 h 1099931"/>
              <a:gd name="connsiteX38" fmla="*/ 1493306 w 1688790"/>
              <a:gd name="connsiteY38" fmla="*/ 96385 h 1099931"/>
              <a:gd name="connsiteX39" fmla="*/ 1314113 w 1688790"/>
              <a:gd name="connsiteY39" fmla="*/ 39688 h 1099931"/>
              <a:gd name="connsiteX40" fmla="*/ 1248952 w 1688790"/>
              <a:gd name="connsiteY40" fmla="*/ 34018 h 1099931"/>
              <a:gd name="connsiteX41" fmla="*/ 1118630 w 1688790"/>
              <a:gd name="connsiteY41" fmla="*/ 28348 h 1099931"/>
              <a:gd name="connsiteX42" fmla="*/ 868846 w 1688790"/>
              <a:gd name="connsiteY42" fmla="*/ 79377 h 1099931"/>
              <a:gd name="connsiteX43" fmla="*/ 689653 w 1688790"/>
              <a:gd name="connsiteY43" fmla="*/ 147413 h 1099931"/>
              <a:gd name="connsiteX44" fmla="*/ 515890 w 1688790"/>
              <a:gd name="connsiteY44" fmla="*/ 243799 h 1099931"/>
              <a:gd name="connsiteX45" fmla="*/ 374707 w 1688790"/>
              <a:gd name="connsiteY45" fmla="*/ 345854 h 1099931"/>
              <a:gd name="connsiteX46" fmla="*/ 276966 w 1688790"/>
              <a:gd name="connsiteY46" fmla="*/ 447910 h 109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8790" h="1099931" extrusionOk="0">
                <a:moveTo>
                  <a:pt x="705943" y="62367"/>
                </a:moveTo>
                <a:cubicBezTo>
                  <a:pt x="687899" y="46939"/>
                  <a:pt x="674340" y="35174"/>
                  <a:pt x="662502" y="22679"/>
                </a:cubicBezTo>
                <a:cubicBezTo>
                  <a:pt x="654200" y="16494"/>
                  <a:pt x="639605" y="14814"/>
                  <a:pt x="629922" y="11339"/>
                </a:cubicBezTo>
                <a:cubicBezTo>
                  <a:pt x="600982" y="3926"/>
                  <a:pt x="593621" y="4646"/>
                  <a:pt x="559331" y="0"/>
                </a:cubicBezTo>
                <a:cubicBezTo>
                  <a:pt x="501241" y="-2254"/>
                  <a:pt x="476470" y="6942"/>
                  <a:pt x="418148" y="11339"/>
                </a:cubicBezTo>
                <a:cubicBezTo>
                  <a:pt x="296897" y="38554"/>
                  <a:pt x="304446" y="44233"/>
                  <a:pt x="228095" y="96385"/>
                </a:cubicBezTo>
                <a:cubicBezTo>
                  <a:pt x="217684" y="102109"/>
                  <a:pt x="207275" y="107313"/>
                  <a:pt x="200945" y="113394"/>
                </a:cubicBezTo>
                <a:cubicBezTo>
                  <a:pt x="186253" y="122124"/>
                  <a:pt x="173485" y="147349"/>
                  <a:pt x="162934" y="158753"/>
                </a:cubicBezTo>
                <a:cubicBezTo>
                  <a:pt x="158060" y="167778"/>
                  <a:pt x="148335" y="173013"/>
                  <a:pt x="141214" y="181432"/>
                </a:cubicBezTo>
                <a:cubicBezTo>
                  <a:pt x="127673" y="199161"/>
                  <a:pt x="123070" y="221942"/>
                  <a:pt x="108633" y="238129"/>
                </a:cubicBezTo>
                <a:cubicBezTo>
                  <a:pt x="102610" y="249389"/>
                  <a:pt x="92976" y="258349"/>
                  <a:pt x="86912" y="266477"/>
                </a:cubicBezTo>
                <a:cubicBezTo>
                  <a:pt x="75438" y="297210"/>
                  <a:pt x="72498" y="316317"/>
                  <a:pt x="59762" y="340184"/>
                </a:cubicBezTo>
                <a:cubicBezTo>
                  <a:pt x="55201" y="353280"/>
                  <a:pt x="48122" y="364851"/>
                  <a:pt x="43472" y="379873"/>
                </a:cubicBezTo>
                <a:cubicBezTo>
                  <a:pt x="37479" y="394867"/>
                  <a:pt x="34187" y="408572"/>
                  <a:pt x="32612" y="425231"/>
                </a:cubicBezTo>
                <a:cubicBezTo>
                  <a:pt x="25677" y="451778"/>
                  <a:pt x="10891" y="504606"/>
                  <a:pt x="10891" y="504607"/>
                </a:cubicBezTo>
                <a:cubicBezTo>
                  <a:pt x="9640" y="513225"/>
                  <a:pt x="-243" y="582495"/>
                  <a:pt x="31" y="589653"/>
                </a:cubicBezTo>
                <a:cubicBezTo>
                  <a:pt x="-6639" y="652642"/>
                  <a:pt x="2312" y="694368"/>
                  <a:pt x="5462" y="742736"/>
                </a:cubicBezTo>
                <a:cubicBezTo>
                  <a:pt x="8290" y="768453"/>
                  <a:pt x="22526" y="786079"/>
                  <a:pt x="27181" y="810773"/>
                </a:cubicBezTo>
                <a:cubicBezTo>
                  <a:pt x="38736" y="852328"/>
                  <a:pt x="54464" y="887028"/>
                  <a:pt x="86912" y="912829"/>
                </a:cubicBezTo>
                <a:cubicBezTo>
                  <a:pt x="107459" y="936571"/>
                  <a:pt x="118372" y="953445"/>
                  <a:pt x="141214" y="969527"/>
                </a:cubicBezTo>
                <a:cubicBezTo>
                  <a:pt x="151875" y="977633"/>
                  <a:pt x="159426" y="989318"/>
                  <a:pt x="173795" y="997875"/>
                </a:cubicBezTo>
                <a:cubicBezTo>
                  <a:pt x="220363" y="1032566"/>
                  <a:pt x="251475" y="1040935"/>
                  <a:pt x="298686" y="1054572"/>
                </a:cubicBezTo>
                <a:cubicBezTo>
                  <a:pt x="334679" y="1075535"/>
                  <a:pt x="356131" y="1071919"/>
                  <a:pt x="401858" y="1082922"/>
                </a:cubicBezTo>
                <a:cubicBezTo>
                  <a:pt x="442726" y="1089448"/>
                  <a:pt x="473840" y="1082129"/>
                  <a:pt x="510460" y="1094261"/>
                </a:cubicBezTo>
                <a:cubicBezTo>
                  <a:pt x="525964" y="1092048"/>
                  <a:pt x="552945" y="1099772"/>
                  <a:pt x="570191" y="1099931"/>
                </a:cubicBezTo>
                <a:cubicBezTo>
                  <a:pt x="643697" y="1096559"/>
                  <a:pt x="711804" y="1115032"/>
                  <a:pt x="803685" y="1094261"/>
                </a:cubicBezTo>
                <a:cubicBezTo>
                  <a:pt x="839288" y="1097477"/>
                  <a:pt x="886934" y="1070371"/>
                  <a:pt x="917717" y="1071582"/>
                </a:cubicBezTo>
                <a:cubicBezTo>
                  <a:pt x="991064" y="1067146"/>
                  <a:pt x="1034853" y="1048031"/>
                  <a:pt x="1091479" y="1026224"/>
                </a:cubicBezTo>
                <a:cubicBezTo>
                  <a:pt x="1141876" y="1005684"/>
                  <a:pt x="1155846" y="997518"/>
                  <a:pt x="1205512" y="975196"/>
                </a:cubicBezTo>
                <a:cubicBezTo>
                  <a:pt x="1199564" y="973399"/>
                  <a:pt x="1338684" y="910647"/>
                  <a:pt x="1362984" y="890150"/>
                </a:cubicBezTo>
                <a:cubicBezTo>
                  <a:pt x="1384298" y="877101"/>
                  <a:pt x="1394690" y="866094"/>
                  <a:pt x="1411855" y="850462"/>
                </a:cubicBezTo>
                <a:cubicBezTo>
                  <a:pt x="1473712" y="809685"/>
                  <a:pt x="1457153" y="831368"/>
                  <a:pt x="1504166" y="776755"/>
                </a:cubicBezTo>
                <a:cubicBezTo>
                  <a:pt x="1528295" y="752077"/>
                  <a:pt x="1559471" y="726532"/>
                  <a:pt x="1580188" y="697379"/>
                </a:cubicBezTo>
                <a:cubicBezTo>
                  <a:pt x="1598305" y="639976"/>
                  <a:pt x="1656272" y="586956"/>
                  <a:pt x="1672500" y="515946"/>
                </a:cubicBezTo>
                <a:cubicBezTo>
                  <a:pt x="1682807" y="480024"/>
                  <a:pt x="1686233" y="462869"/>
                  <a:pt x="1688790" y="419561"/>
                </a:cubicBezTo>
                <a:cubicBezTo>
                  <a:pt x="1687646" y="386349"/>
                  <a:pt x="1683093" y="319092"/>
                  <a:pt x="1667069" y="277817"/>
                </a:cubicBezTo>
                <a:cubicBezTo>
                  <a:pt x="1658137" y="253736"/>
                  <a:pt x="1641601" y="217460"/>
                  <a:pt x="1618198" y="192771"/>
                </a:cubicBezTo>
                <a:cubicBezTo>
                  <a:pt x="1604530" y="178937"/>
                  <a:pt x="1594354" y="165096"/>
                  <a:pt x="1580188" y="153082"/>
                </a:cubicBezTo>
                <a:cubicBezTo>
                  <a:pt x="1554240" y="129335"/>
                  <a:pt x="1523043" y="113613"/>
                  <a:pt x="1493306" y="96385"/>
                </a:cubicBezTo>
                <a:cubicBezTo>
                  <a:pt x="1459018" y="81076"/>
                  <a:pt x="1329971" y="42032"/>
                  <a:pt x="1314113" y="39688"/>
                </a:cubicBezTo>
                <a:cubicBezTo>
                  <a:pt x="1292461" y="36053"/>
                  <a:pt x="1275177" y="36812"/>
                  <a:pt x="1248952" y="34018"/>
                </a:cubicBezTo>
                <a:cubicBezTo>
                  <a:pt x="1202007" y="24488"/>
                  <a:pt x="1173206" y="28117"/>
                  <a:pt x="1118630" y="28348"/>
                </a:cubicBezTo>
                <a:cubicBezTo>
                  <a:pt x="1045094" y="22516"/>
                  <a:pt x="933108" y="50185"/>
                  <a:pt x="868846" y="79377"/>
                </a:cubicBezTo>
                <a:cubicBezTo>
                  <a:pt x="808792" y="87780"/>
                  <a:pt x="749876" y="124936"/>
                  <a:pt x="689653" y="147413"/>
                </a:cubicBezTo>
                <a:cubicBezTo>
                  <a:pt x="608875" y="192971"/>
                  <a:pt x="574856" y="201864"/>
                  <a:pt x="515890" y="243799"/>
                </a:cubicBezTo>
                <a:cubicBezTo>
                  <a:pt x="511290" y="249894"/>
                  <a:pt x="399429" y="323567"/>
                  <a:pt x="374707" y="345854"/>
                </a:cubicBezTo>
                <a:cubicBezTo>
                  <a:pt x="340851" y="378486"/>
                  <a:pt x="276966" y="447910"/>
                  <a:pt x="276966" y="447910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5F51F69A-F5C3-E4F3-BAD0-692C40A886CE}"/>
              </a:ext>
            </a:extLst>
          </p:cNvPr>
          <p:cNvSpPr/>
          <p:nvPr/>
        </p:nvSpPr>
        <p:spPr>
          <a:xfrm rot="2263988">
            <a:off x="9325219" y="3308033"/>
            <a:ext cx="1688790" cy="1099931"/>
          </a:xfrm>
          <a:custGeom>
            <a:avLst/>
            <a:gdLst>
              <a:gd name="connsiteX0" fmla="*/ 705943 w 1688790"/>
              <a:gd name="connsiteY0" fmla="*/ 62367 h 1099931"/>
              <a:gd name="connsiteX1" fmla="*/ 662502 w 1688790"/>
              <a:gd name="connsiteY1" fmla="*/ 22679 h 1099931"/>
              <a:gd name="connsiteX2" fmla="*/ 629922 w 1688790"/>
              <a:gd name="connsiteY2" fmla="*/ 11339 h 1099931"/>
              <a:gd name="connsiteX3" fmla="*/ 559331 w 1688790"/>
              <a:gd name="connsiteY3" fmla="*/ 0 h 1099931"/>
              <a:gd name="connsiteX4" fmla="*/ 418148 w 1688790"/>
              <a:gd name="connsiteY4" fmla="*/ 11339 h 1099931"/>
              <a:gd name="connsiteX5" fmla="*/ 228095 w 1688790"/>
              <a:gd name="connsiteY5" fmla="*/ 96385 h 1099931"/>
              <a:gd name="connsiteX6" fmla="*/ 200945 w 1688790"/>
              <a:gd name="connsiteY6" fmla="*/ 113394 h 1099931"/>
              <a:gd name="connsiteX7" fmla="*/ 162934 w 1688790"/>
              <a:gd name="connsiteY7" fmla="*/ 158753 h 1099931"/>
              <a:gd name="connsiteX8" fmla="*/ 141214 w 1688790"/>
              <a:gd name="connsiteY8" fmla="*/ 181432 h 1099931"/>
              <a:gd name="connsiteX9" fmla="*/ 108633 w 1688790"/>
              <a:gd name="connsiteY9" fmla="*/ 238129 h 1099931"/>
              <a:gd name="connsiteX10" fmla="*/ 86912 w 1688790"/>
              <a:gd name="connsiteY10" fmla="*/ 266477 h 1099931"/>
              <a:gd name="connsiteX11" fmla="*/ 59762 w 1688790"/>
              <a:gd name="connsiteY11" fmla="*/ 340184 h 1099931"/>
              <a:gd name="connsiteX12" fmla="*/ 43472 w 1688790"/>
              <a:gd name="connsiteY12" fmla="*/ 379873 h 1099931"/>
              <a:gd name="connsiteX13" fmla="*/ 32612 w 1688790"/>
              <a:gd name="connsiteY13" fmla="*/ 425231 h 1099931"/>
              <a:gd name="connsiteX14" fmla="*/ 10891 w 1688790"/>
              <a:gd name="connsiteY14" fmla="*/ 504607 h 1099931"/>
              <a:gd name="connsiteX15" fmla="*/ 31 w 1688790"/>
              <a:gd name="connsiteY15" fmla="*/ 589653 h 1099931"/>
              <a:gd name="connsiteX16" fmla="*/ 5462 w 1688790"/>
              <a:gd name="connsiteY16" fmla="*/ 742736 h 1099931"/>
              <a:gd name="connsiteX17" fmla="*/ 27181 w 1688790"/>
              <a:gd name="connsiteY17" fmla="*/ 810773 h 1099931"/>
              <a:gd name="connsiteX18" fmla="*/ 86912 w 1688790"/>
              <a:gd name="connsiteY18" fmla="*/ 912829 h 1099931"/>
              <a:gd name="connsiteX19" fmla="*/ 141214 w 1688790"/>
              <a:gd name="connsiteY19" fmla="*/ 969527 h 1099931"/>
              <a:gd name="connsiteX20" fmla="*/ 173795 w 1688790"/>
              <a:gd name="connsiteY20" fmla="*/ 997875 h 1099931"/>
              <a:gd name="connsiteX21" fmla="*/ 298686 w 1688790"/>
              <a:gd name="connsiteY21" fmla="*/ 1054572 h 1099931"/>
              <a:gd name="connsiteX22" fmla="*/ 401858 w 1688790"/>
              <a:gd name="connsiteY22" fmla="*/ 1082922 h 1099931"/>
              <a:gd name="connsiteX23" fmla="*/ 510460 w 1688790"/>
              <a:gd name="connsiteY23" fmla="*/ 1094261 h 1099931"/>
              <a:gd name="connsiteX24" fmla="*/ 570191 w 1688790"/>
              <a:gd name="connsiteY24" fmla="*/ 1099931 h 1099931"/>
              <a:gd name="connsiteX25" fmla="*/ 803685 w 1688790"/>
              <a:gd name="connsiteY25" fmla="*/ 1094261 h 1099931"/>
              <a:gd name="connsiteX26" fmla="*/ 917717 w 1688790"/>
              <a:gd name="connsiteY26" fmla="*/ 1071582 h 1099931"/>
              <a:gd name="connsiteX27" fmla="*/ 1091479 w 1688790"/>
              <a:gd name="connsiteY27" fmla="*/ 1026224 h 1099931"/>
              <a:gd name="connsiteX28" fmla="*/ 1205512 w 1688790"/>
              <a:gd name="connsiteY28" fmla="*/ 975196 h 1099931"/>
              <a:gd name="connsiteX29" fmla="*/ 1362984 w 1688790"/>
              <a:gd name="connsiteY29" fmla="*/ 890150 h 1099931"/>
              <a:gd name="connsiteX30" fmla="*/ 1411855 w 1688790"/>
              <a:gd name="connsiteY30" fmla="*/ 850462 h 1099931"/>
              <a:gd name="connsiteX31" fmla="*/ 1504166 w 1688790"/>
              <a:gd name="connsiteY31" fmla="*/ 776755 h 1099931"/>
              <a:gd name="connsiteX32" fmla="*/ 1580188 w 1688790"/>
              <a:gd name="connsiteY32" fmla="*/ 697379 h 1099931"/>
              <a:gd name="connsiteX33" fmla="*/ 1672500 w 1688790"/>
              <a:gd name="connsiteY33" fmla="*/ 515946 h 1099931"/>
              <a:gd name="connsiteX34" fmla="*/ 1688790 w 1688790"/>
              <a:gd name="connsiteY34" fmla="*/ 419561 h 1099931"/>
              <a:gd name="connsiteX35" fmla="*/ 1667069 w 1688790"/>
              <a:gd name="connsiteY35" fmla="*/ 277817 h 1099931"/>
              <a:gd name="connsiteX36" fmla="*/ 1618198 w 1688790"/>
              <a:gd name="connsiteY36" fmla="*/ 192771 h 1099931"/>
              <a:gd name="connsiteX37" fmla="*/ 1580188 w 1688790"/>
              <a:gd name="connsiteY37" fmla="*/ 153082 h 1099931"/>
              <a:gd name="connsiteX38" fmla="*/ 1493306 w 1688790"/>
              <a:gd name="connsiteY38" fmla="*/ 96385 h 1099931"/>
              <a:gd name="connsiteX39" fmla="*/ 1314113 w 1688790"/>
              <a:gd name="connsiteY39" fmla="*/ 39688 h 1099931"/>
              <a:gd name="connsiteX40" fmla="*/ 1248952 w 1688790"/>
              <a:gd name="connsiteY40" fmla="*/ 34018 h 1099931"/>
              <a:gd name="connsiteX41" fmla="*/ 1118630 w 1688790"/>
              <a:gd name="connsiteY41" fmla="*/ 28348 h 1099931"/>
              <a:gd name="connsiteX42" fmla="*/ 868846 w 1688790"/>
              <a:gd name="connsiteY42" fmla="*/ 79377 h 1099931"/>
              <a:gd name="connsiteX43" fmla="*/ 689653 w 1688790"/>
              <a:gd name="connsiteY43" fmla="*/ 147413 h 1099931"/>
              <a:gd name="connsiteX44" fmla="*/ 515890 w 1688790"/>
              <a:gd name="connsiteY44" fmla="*/ 243799 h 1099931"/>
              <a:gd name="connsiteX45" fmla="*/ 374707 w 1688790"/>
              <a:gd name="connsiteY45" fmla="*/ 345854 h 1099931"/>
              <a:gd name="connsiteX46" fmla="*/ 276966 w 1688790"/>
              <a:gd name="connsiteY46" fmla="*/ 447910 h 1099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688790" h="1099931" extrusionOk="0">
                <a:moveTo>
                  <a:pt x="705943" y="62367"/>
                </a:moveTo>
                <a:cubicBezTo>
                  <a:pt x="687899" y="46939"/>
                  <a:pt x="674340" y="35174"/>
                  <a:pt x="662502" y="22679"/>
                </a:cubicBezTo>
                <a:cubicBezTo>
                  <a:pt x="654200" y="16494"/>
                  <a:pt x="639605" y="14814"/>
                  <a:pt x="629922" y="11339"/>
                </a:cubicBezTo>
                <a:cubicBezTo>
                  <a:pt x="600982" y="3926"/>
                  <a:pt x="593621" y="4646"/>
                  <a:pt x="559331" y="0"/>
                </a:cubicBezTo>
                <a:cubicBezTo>
                  <a:pt x="501241" y="-2254"/>
                  <a:pt x="476470" y="6942"/>
                  <a:pt x="418148" y="11339"/>
                </a:cubicBezTo>
                <a:cubicBezTo>
                  <a:pt x="296897" y="38554"/>
                  <a:pt x="304446" y="44233"/>
                  <a:pt x="228095" y="96385"/>
                </a:cubicBezTo>
                <a:cubicBezTo>
                  <a:pt x="217684" y="102109"/>
                  <a:pt x="207275" y="107313"/>
                  <a:pt x="200945" y="113394"/>
                </a:cubicBezTo>
                <a:cubicBezTo>
                  <a:pt x="186253" y="122124"/>
                  <a:pt x="173485" y="147349"/>
                  <a:pt x="162934" y="158753"/>
                </a:cubicBezTo>
                <a:cubicBezTo>
                  <a:pt x="158060" y="167778"/>
                  <a:pt x="148335" y="173013"/>
                  <a:pt x="141214" y="181432"/>
                </a:cubicBezTo>
                <a:cubicBezTo>
                  <a:pt x="127673" y="199161"/>
                  <a:pt x="123070" y="221942"/>
                  <a:pt x="108633" y="238129"/>
                </a:cubicBezTo>
                <a:cubicBezTo>
                  <a:pt x="102610" y="249389"/>
                  <a:pt x="92976" y="258349"/>
                  <a:pt x="86912" y="266477"/>
                </a:cubicBezTo>
                <a:cubicBezTo>
                  <a:pt x="75438" y="297210"/>
                  <a:pt x="72498" y="316317"/>
                  <a:pt x="59762" y="340184"/>
                </a:cubicBezTo>
                <a:cubicBezTo>
                  <a:pt x="55201" y="353280"/>
                  <a:pt x="48122" y="364851"/>
                  <a:pt x="43472" y="379873"/>
                </a:cubicBezTo>
                <a:cubicBezTo>
                  <a:pt x="37479" y="394867"/>
                  <a:pt x="34187" y="408572"/>
                  <a:pt x="32612" y="425231"/>
                </a:cubicBezTo>
                <a:cubicBezTo>
                  <a:pt x="25677" y="451778"/>
                  <a:pt x="10891" y="504606"/>
                  <a:pt x="10891" y="504607"/>
                </a:cubicBezTo>
                <a:cubicBezTo>
                  <a:pt x="9640" y="513225"/>
                  <a:pt x="-243" y="582495"/>
                  <a:pt x="31" y="589653"/>
                </a:cubicBezTo>
                <a:cubicBezTo>
                  <a:pt x="-6639" y="652642"/>
                  <a:pt x="2312" y="694368"/>
                  <a:pt x="5462" y="742736"/>
                </a:cubicBezTo>
                <a:cubicBezTo>
                  <a:pt x="8290" y="768453"/>
                  <a:pt x="22526" y="786079"/>
                  <a:pt x="27181" y="810773"/>
                </a:cubicBezTo>
                <a:cubicBezTo>
                  <a:pt x="38736" y="852328"/>
                  <a:pt x="54464" y="887028"/>
                  <a:pt x="86912" y="912829"/>
                </a:cubicBezTo>
                <a:cubicBezTo>
                  <a:pt x="107459" y="936571"/>
                  <a:pt x="118372" y="953445"/>
                  <a:pt x="141214" y="969527"/>
                </a:cubicBezTo>
                <a:cubicBezTo>
                  <a:pt x="151875" y="977633"/>
                  <a:pt x="159426" y="989318"/>
                  <a:pt x="173795" y="997875"/>
                </a:cubicBezTo>
                <a:cubicBezTo>
                  <a:pt x="220363" y="1032566"/>
                  <a:pt x="251475" y="1040935"/>
                  <a:pt x="298686" y="1054572"/>
                </a:cubicBezTo>
                <a:cubicBezTo>
                  <a:pt x="334679" y="1075535"/>
                  <a:pt x="356131" y="1071919"/>
                  <a:pt x="401858" y="1082922"/>
                </a:cubicBezTo>
                <a:cubicBezTo>
                  <a:pt x="442726" y="1089448"/>
                  <a:pt x="473840" y="1082129"/>
                  <a:pt x="510460" y="1094261"/>
                </a:cubicBezTo>
                <a:cubicBezTo>
                  <a:pt x="525964" y="1092048"/>
                  <a:pt x="552945" y="1099772"/>
                  <a:pt x="570191" y="1099931"/>
                </a:cubicBezTo>
                <a:cubicBezTo>
                  <a:pt x="643697" y="1096559"/>
                  <a:pt x="711804" y="1115032"/>
                  <a:pt x="803685" y="1094261"/>
                </a:cubicBezTo>
                <a:cubicBezTo>
                  <a:pt x="839288" y="1097477"/>
                  <a:pt x="886934" y="1070371"/>
                  <a:pt x="917717" y="1071582"/>
                </a:cubicBezTo>
                <a:cubicBezTo>
                  <a:pt x="991064" y="1067146"/>
                  <a:pt x="1034853" y="1048031"/>
                  <a:pt x="1091479" y="1026224"/>
                </a:cubicBezTo>
                <a:cubicBezTo>
                  <a:pt x="1141876" y="1005684"/>
                  <a:pt x="1155846" y="997518"/>
                  <a:pt x="1205512" y="975196"/>
                </a:cubicBezTo>
                <a:cubicBezTo>
                  <a:pt x="1199564" y="973399"/>
                  <a:pt x="1338684" y="910647"/>
                  <a:pt x="1362984" y="890150"/>
                </a:cubicBezTo>
                <a:cubicBezTo>
                  <a:pt x="1384298" y="877101"/>
                  <a:pt x="1394690" y="866094"/>
                  <a:pt x="1411855" y="850462"/>
                </a:cubicBezTo>
                <a:cubicBezTo>
                  <a:pt x="1473712" y="809685"/>
                  <a:pt x="1457153" y="831368"/>
                  <a:pt x="1504166" y="776755"/>
                </a:cubicBezTo>
                <a:cubicBezTo>
                  <a:pt x="1528295" y="752077"/>
                  <a:pt x="1559471" y="726532"/>
                  <a:pt x="1580188" y="697379"/>
                </a:cubicBezTo>
                <a:cubicBezTo>
                  <a:pt x="1598305" y="639976"/>
                  <a:pt x="1656272" y="586956"/>
                  <a:pt x="1672500" y="515946"/>
                </a:cubicBezTo>
                <a:cubicBezTo>
                  <a:pt x="1682807" y="480024"/>
                  <a:pt x="1686233" y="462869"/>
                  <a:pt x="1688790" y="419561"/>
                </a:cubicBezTo>
                <a:cubicBezTo>
                  <a:pt x="1687646" y="386349"/>
                  <a:pt x="1683093" y="319092"/>
                  <a:pt x="1667069" y="277817"/>
                </a:cubicBezTo>
                <a:cubicBezTo>
                  <a:pt x="1658137" y="253736"/>
                  <a:pt x="1641601" y="217460"/>
                  <a:pt x="1618198" y="192771"/>
                </a:cubicBezTo>
                <a:cubicBezTo>
                  <a:pt x="1604530" y="178937"/>
                  <a:pt x="1594354" y="165096"/>
                  <a:pt x="1580188" y="153082"/>
                </a:cubicBezTo>
                <a:cubicBezTo>
                  <a:pt x="1554240" y="129335"/>
                  <a:pt x="1523043" y="113613"/>
                  <a:pt x="1493306" y="96385"/>
                </a:cubicBezTo>
                <a:cubicBezTo>
                  <a:pt x="1459018" y="81076"/>
                  <a:pt x="1329971" y="42032"/>
                  <a:pt x="1314113" y="39688"/>
                </a:cubicBezTo>
                <a:cubicBezTo>
                  <a:pt x="1292461" y="36053"/>
                  <a:pt x="1275177" y="36812"/>
                  <a:pt x="1248952" y="34018"/>
                </a:cubicBezTo>
                <a:cubicBezTo>
                  <a:pt x="1202007" y="24488"/>
                  <a:pt x="1173206" y="28117"/>
                  <a:pt x="1118630" y="28348"/>
                </a:cubicBezTo>
                <a:cubicBezTo>
                  <a:pt x="1045094" y="22516"/>
                  <a:pt x="933108" y="50185"/>
                  <a:pt x="868846" y="79377"/>
                </a:cubicBezTo>
                <a:cubicBezTo>
                  <a:pt x="808792" y="87780"/>
                  <a:pt x="749876" y="124936"/>
                  <a:pt x="689653" y="147413"/>
                </a:cubicBezTo>
                <a:cubicBezTo>
                  <a:pt x="608875" y="192971"/>
                  <a:pt x="574856" y="201864"/>
                  <a:pt x="515890" y="243799"/>
                </a:cubicBezTo>
                <a:cubicBezTo>
                  <a:pt x="511290" y="249894"/>
                  <a:pt x="399429" y="323567"/>
                  <a:pt x="374707" y="345854"/>
                </a:cubicBezTo>
                <a:cubicBezTo>
                  <a:pt x="340851" y="378486"/>
                  <a:pt x="276966" y="447910"/>
                  <a:pt x="276966" y="447910"/>
                </a:cubicBezTo>
              </a:path>
            </a:pathLst>
          </a:cu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1087092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9F434-A1CE-827B-07B2-039ED233E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21AC-F92B-5C35-0892-6B98F4AB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>
                <a:latin typeface="Fira Sans SemiBold"/>
              </a:rPr>
              <a:t>Policies</a:t>
            </a:r>
            <a:endParaRPr lang="nl-NL" noProof="0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E923C84-5D79-6994-9EE4-46558E014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0" name="Vrije vorm 9">
            <a:extLst>
              <a:ext uri="{FF2B5EF4-FFF2-40B4-BE49-F238E27FC236}">
                <a16:creationId xmlns:a16="http://schemas.microsoft.com/office/drawing/2014/main" id="{AB357B56-6BB3-8A62-789A-9E376E142A23}"/>
              </a:ext>
            </a:extLst>
          </p:cNvPr>
          <p:cNvSpPr/>
          <p:nvPr/>
        </p:nvSpPr>
        <p:spPr>
          <a:xfrm rot="1664537">
            <a:off x="9112987" y="1889419"/>
            <a:ext cx="1293962" cy="1782259"/>
          </a:xfrm>
          <a:custGeom>
            <a:avLst/>
            <a:gdLst>
              <a:gd name="connsiteX0" fmla="*/ 540898 w 1293962"/>
              <a:gd name="connsiteY0" fmla="*/ 101055 h 1782259"/>
              <a:gd name="connsiteX1" fmla="*/ 507613 w 1293962"/>
              <a:gd name="connsiteY1" fmla="*/ 36747 h 1782259"/>
              <a:gd name="connsiteX2" fmla="*/ 482650 w 1293962"/>
              <a:gd name="connsiteY2" fmla="*/ 18373 h 1782259"/>
              <a:gd name="connsiteX3" fmla="*/ 428563 w 1293962"/>
              <a:gd name="connsiteY3" fmla="*/ 0 h 1782259"/>
              <a:gd name="connsiteX4" fmla="*/ 320388 w 1293962"/>
              <a:gd name="connsiteY4" fmla="*/ 18373 h 1782259"/>
              <a:gd name="connsiteX5" fmla="*/ 174768 w 1293962"/>
              <a:gd name="connsiteY5" fmla="*/ 156177 h 1782259"/>
              <a:gd name="connsiteX6" fmla="*/ 153965 w 1293962"/>
              <a:gd name="connsiteY6" fmla="*/ 183737 h 1782259"/>
              <a:gd name="connsiteX7" fmla="*/ 124841 w 1293962"/>
              <a:gd name="connsiteY7" fmla="*/ 257233 h 1782259"/>
              <a:gd name="connsiteX8" fmla="*/ 108199 w 1293962"/>
              <a:gd name="connsiteY8" fmla="*/ 293981 h 1782259"/>
              <a:gd name="connsiteX9" fmla="*/ 83235 w 1293962"/>
              <a:gd name="connsiteY9" fmla="*/ 385849 h 1782259"/>
              <a:gd name="connsiteX10" fmla="*/ 66593 w 1293962"/>
              <a:gd name="connsiteY10" fmla="*/ 431783 h 1782259"/>
              <a:gd name="connsiteX11" fmla="*/ 45790 w 1293962"/>
              <a:gd name="connsiteY11" fmla="*/ 551213 h 1782259"/>
              <a:gd name="connsiteX12" fmla="*/ 33309 w 1293962"/>
              <a:gd name="connsiteY12" fmla="*/ 615523 h 1782259"/>
              <a:gd name="connsiteX13" fmla="*/ 24987 w 1293962"/>
              <a:gd name="connsiteY13" fmla="*/ 689017 h 1782259"/>
              <a:gd name="connsiteX14" fmla="*/ 8345 w 1293962"/>
              <a:gd name="connsiteY14" fmla="*/ 817633 h 1782259"/>
              <a:gd name="connsiteX15" fmla="*/ 24 w 1293962"/>
              <a:gd name="connsiteY15" fmla="*/ 955437 h 1782259"/>
              <a:gd name="connsiteX16" fmla="*/ 4185 w 1293962"/>
              <a:gd name="connsiteY16" fmla="*/ 1203483 h 1782259"/>
              <a:gd name="connsiteX17" fmla="*/ 20827 w 1293962"/>
              <a:gd name="connsiteY17" fmla="*/ 1313727 h 1782259"/>
              <a:gd name="connsiteX18" fmla="*/ 66593 w 1293962"/>
              <a:gd name="connsiteY18" fmla="*/ 1479091 h 1782259"/>
              <a:gd name="connsiteX19" fmla="*/ 108199 w 1293962"/>
              <a:gd name="connsiteY19" fmla="*/ 1570960 h 1782259"/>
              <a:gd name="connsiteX20" fmla="*/ 133162 w 1293962"/>
              <a:gd name="connsiteY20" fmla="*/ 1616894 h 1782259"/>
              <a:gd name="connsiteX21" fmla="*/ 228855 w 1293962"/>
              <a:gd name="connsiteY21" fmla="*/ 1708763 h 1782259"/>
              <a:gd name="connsiteX22" fmla="*/ 307906 w 1293962"/>
              <a:gd name="connsiteY22" fmla="*/ 1754698 h 1782259"/>
              <a:gd name="connsiteX23" fmla="*/ 391118 w 1293962"/>
              <a:gd name="connsiteY23" fmla="*/ 1773072 h 1782259"/>
              <a:gd name="connsiteX24" fmla="*/ 436884 w 1293962"/>
              <a:gd name="connsiteY24" fmla="*/ 1782259 h 1782259"/>
              <a:gd name="connsiteX25" fmla="*/ 615788 w 1293962"/>
              <a:gd name="connsiteY25" fmla="*/ 1773072 h 1782259"/>
              <a:gd name="connsiteX26" fmla="*/ 703161 w 1293962"/>
              <a:gd name="connsiteY26" fmla="*/ 1736324 h 1782259"/>
              <a:gd name="connsiteX27" fmla="*/ 836299 w 1293962"/>
              <a:gd name="connsiteY27" fmla="*/ 1662829 h 1782259"/>
              <a:gd name="connsiteX28" fmla="*/ 923671 w 1293962"/>
              <a:gd name="connsiteY28" fmla="*/ 1580147 h 1782259"/>
              <a:gd name="connsiteX29" fmla="*/ 1044327 w 1293962"/>
              <a:gd name="connsiteY29" fmla="*/ 1442343 h 1782259"/>
              <a:gd name="connsiteX30" fmla="*/ 1081772 w 1293962"/>
              <a:gd name="connsiteY30" fmla="*/ 1378035 h 1782259"/>
              <a:gd name="connsiteX31" fmla="*/ 1152502 w 1293962"/>
              <a:gd name="connsiteY31" fmla="*/ 1258605 h 1782259"/>
              <a:gd name="connsiteX32" fmla="*/ 1210750 w 1293962"/>
              <a:gd name="connsiteY32" fmla="*/ 1129989 h 1782259"/>
              <a:gd name="connsiteX33" fmla="*/ 1281480 w 1293962"/>
              <a:gd name="connsiteY33" fmla="*/ 836007 h 1782259"/>
              <a:gd name="connsiteX34" fmla="*/ 1293962 w 1293962"/>
              <a:gd name="connsiteY34" fmla="*/ 679831 h 1782259"/>
              <a:gd name="connsiteX35" fmla="*/ 1277319 w 1293962"/>
              <a:gd name="connsiteY35" fmla="*/ 450157 h 1782259"/>
              <a:gd name="connsiteX36" fmla="*/ 1239874 w 1293962"/>
              <a:gd name="connsiteY36" fmla="*/ 312355 h 1782259"/>
              <a:gd name="connsiteX37" fmla="*/ 1210750 w 1293962"/>
              <a:gd name="connsiteY37" fmla="*/ 248046 h 1782259"/>
              <a:gd name="connsiteX38" fmla="*/ 1144181 w 1293962"/>
              <a:gd name="connsiteY38" fmla="*/ 156177 h 1782259"/>
              <a:gd name="connsiteX39" fmla="*/ 1006882 w 1293962"/>
              <a:gd name="connsiteY39" fmla="*/ 64308 h 1782259"/>
              <a:gd name="connsiteX40" fmla="*/ 956955 w 1293962"/>
              <a:gd name="connsiteY40" fmla="*/ 55121 h 1782259"/>
              <a:gd name="connsiteX41" fmla="*/ 857101 w 1293962"/>
              <a:gd name="connsiteY41" fmla="*/ 45934 h 1782259"/>
              <a:gd name="connsiteX42" fmla="*/ 665716 w 1293962"/>
              <a:gd name="connsiteY42" fmla="*/ 128617 h 1782259"/>
              <a:gd name="connsiteX43" fmla="*/ 528417 w 1293962"/>
              <a:gd name="connsiteY43" fmla="*/ 238859 h 1782259"/>
              <a:gd name="connsiteX44" fmla="*/ 395278 w 1293962"/>
              <a:gd name="connsiteY44" fmla="*/ 395037 h 1782259"/>
              <a:gd name="connsiteX45" fmla="*/ 287103 w 1293962"/>
              <a:gd name="connsiteY45" fmla="*/ 560401 h 1782259"/>
              <a:gd name="connsiteX46" fmla="*/ 212213 w 1293962"/>
              <a:gd name="connsiteY46" fmla="*/ 725765 h 178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93962" h="1782259" extrusionOk="0">
                <a:moveTo>
                  <a:pt x="540898" y="101055"/>
                </a:moveTo>
                <a:cubicBezTo>
                  <a:pt x="527718" y="78333"/>
                  <a:pt x="518889" y="54772"/>
                  <a:pt x="507613" y="36747"/>
                </a:cubicBezTo>
                <a:cubicBezTo>
                  <a:pt x="501149" y="26466"/>
                  <a:pt x="488243" y="24027"/>
                  <a:pt x="482650" y="18373"/>
                </a:cubicBezTo>
                <a:cubicBezTo>
                  <a:pt x="460002" y="5756"/>
                  <a:pt x="454729" y="7563"/>
                  <a:pt x="428563" y="0"/>
                </a:cubicBezTo>
                <a:cubicBezTo>
                  <a:pt x="386819" y="3014"/>
                  <a:pt x="364882" y="6201"/>
                  <a:pt x="320388" y="18373"/>
                </a:cubicBezTo>
                <a:cubicBezTo>
                  <a:pt x="230106" y="62652"/>
                  <a:pt x="233503" y="72334"/>
                  <a:pt x="174768" y="156177"/>
                </a:cubicBezTo>
                <a:cubicBezTo>
                  <a:pt x="165644" y="165477"/>
                  <a:pt x="158195" y="173302"/>
                  <a:pt x="153965" y="183737"/>
                </a:cubicBezTo>
                <a:cubicBezTo>
                  <a:pt x="142572" y="200728"/>
                  <a:pt x="134067" y="234259"/>
                  <a:pt x="124841" y="257233"/>
                </a:cubicBezTo>
                <a:cubicBezTo>
                  <a:pt x="120954" y="270795"/>
                  <a:pt x="115177" y="280466"/>
                  <a:pt x="108199" y="293981"/>
                </a:cubicBezTo>
                <a:cubicBezTo>
                  <a:pt x="91986" y="321940"/>
                  <a:pt x="98212" y="361949"/>
                  <a:pt x="83235" y="385849"/>
                </a:cubicBezTo>
                <a:cubicBezTo>
                  <a:pt x="79912" y="404471"/>
                  <a:pt x="71179" y="416007"/>
                  <a:pt x="66593" y="431783"/>
                </a:cubicBezTo>
                <a:cubicBezTo>
                  <a:pt x="57812" y="477571"/>
                  <a:pt x="55418" y="509537"/>
                  <a:pt x="45790" y="551213"/>
                </a:cubicBezTo>
                <a:cubicBezTo>
                  <a:pt x="42516" y="572530"/>
                  <a:pt x="37836" y="587814"/>
                  <a:pt x="33309" y="615523"/>
                </a:cubicBezTo>
                <a:cubicBezTo>
                  <a:pt x="28357" y="639698"/>
                  <a:pt x="23892" y="661822"/>
                  <a:pt x="24987" y="689017"/>
                </a:cubicBezTo>
                <a:cubicBezTo>
                  <a:pt x="19674" y="732033"/>
                  <a:pt x="8345" y="817632"/>
                  <a:pt x="8345" y="817633"/>
                </a:cubicBezTo>
                <a:cubicBezTo>
                  <a:pt x="7435" y="831923"/>
                  <a:pt x="-778" y="944048"/>
                  <a:pt x="24" y="955437"/>
                </a:cubicBezTo>
                <a:cubicBezTo>
                  <a:pt x="-6209" y="1049321"/>
                  <a:pt x="6802" y="1126901"/>
                  <a:pt x="4185" y="1203483"/>
                </a:cubicBezTo>
                <a:cubicBezTo>
                  <a:pt x="6285" y="1245020"/>
                  <a:pt x="18617" y="1275738"/>
                  <a:pt x="20827" y="1313727"/>
                </a:cubicBezTo>
                <a:cubicBezTo>
                  <a:pt x="29953" y="1374197"/>
                  <a:pt x="39907" y="1437047"/>
                  <a:pt x="66593" y="1479091"/>
                </a:cubicBezTo>
                <a:cubicBezTo>
                  <a:pt x="81154" y="1511085"/>
                  <a:pt x="91253" y="1542732"/>
                  <a:pt x="108199" y="1570960"/>
                </a:cubicBezTo>
                <a:cubicBezTo>
                  <a:pt x="116709" y="1583842"/>
                  <a:pt x="120773" y="1603083"/>
                  <a:pt x="133162" y="1616894"/>
                </a:cubicBezTo>
                <a:cubicBezTo>
                  <a:pt x="169046" y="1667808"/>
                  <a:pt x="192108" y="1685275"/>
                  <a:pt x="228855" y="1708763"/>
                </a:cubicBezTo>
                <a:cubicBezTo>
                  <a:pt x="257083" y="1736078"/>
                  <a:pt x="272348" y="1740603"/>
                  <a:pt x="307906" y="1754698"/>
                </a:cubicBezTo>
                <a:cubicBezTo>
                  <a:pt x="343552" y="1765344"/>
                  <a:pt x="363078" y="1761048"/>
                  <a:pt x="391118" y="1773072"/>
                </a:cubicBezTo>
                <a:cubicBezTo>
                  <a:pt x="402993" y="1775047"/>
                  <a:pt x="419172" y="1778830"/>
                  <a:pt x="436884" y="1782259"/>
                </a:cubicBezTo>
                <a:cubicBezTo>
                  <a:pt x="488558" y="1776469"/>
                  <a:pt x="546901" y="1792864"/>
                  <a:pt x="615788" y="1773072"/>
                </a:cubicBezTo>
                <a:cubicBezTo>
                  <a:pt x="643724" y="1771445"/>
                  <a:pt x="675669" y="1746421"/>
                  <a:pt x="703161" y="1736324"/>
                </a:cubicBezTo>
                <a:cubicBezTo>
                  <a:pt x="758040" y="1720915"/>
                  <a:pt x="789411" y="1705478"/>
                  <a:pt x="836299" y="1662829"/>
                </a:cubicBezTo>
                <a:cubicBezTo>
                  <a:pt x="874826" y="1629861"/>
                  <a:pt x="885316" y="1620302"/>
                  <a:pt x="923671" y="1580147"/>
                </a:cubicBezTo>
                <a:cubicBezTo>
                  <a:pt x="922804" y="1577600"/>
                  <a:pt x="1029118" y="1475639"/>
                  <a:pt x="1044327" y="1442343"/>
                </a:cubicBezTo>
                <a:cubicBezTo>
                  <a:pt x="1060646" y="1422138"/>
                  <a:pt x="1067990" y="1405157"/>
                  <a:pt x="1081772" y="1378035"/>
                </a:cubicBezTo>
                <a:cubicBezTo>
                  <a:pt x="1130349" y="1311181"/>
                  <a:pt x="1119281" y="1346554"/>
                  <a:pt x="1152502" y="1258605"/>
                </a:cubicBezTo>
                <a:cubicBezTo>
                  <a:pt x="1171185" y="1217502"/>
                  <a:pt x="1194295" y="1178557"/>
                  <a:pt x="1210750" y="1129989"/>
                </a:cubicBezTo>
                <a:cubicBezTo>
                  <a:pt x="1233043" y="1034177"/>
                  <a:pt x="1272316" y="951889"/>
                  <a:pt x="1281480" y="836007"/>
                </a:cubicBezTo>
                <a:cubicBezTo>
                  <a:pt x="1289009" y="778121"/>
                  <a:pt x="1291439" y="744140"/>
                  <a:pt x="1293962" y="679831"/>
                </a:cubicBezTo>
                <a:cubicBezTo>
                  <a:pt x="1302295" y="629210"/>
                  <a:pt x="1291278" y="517136"/>
                  <a:pt x="1277319" y="450157"/>
                </a:cubicBezTo>
                <a:cubicBezTo>
                  <a:pt x="1270660" y="408522"/>
                  <a:pt x="1255317" y="349588"/>
                  <a:pt x="1239874" y="312355"/>
                </a:cubicBezTo>
                <a:cubicBezTo>
                  <a:pt x="1225160" y="290404"/>
                  <a:pt x="1220546" y="270624"/>
                  <a:pt x="1210750" y="248046"/>
                </a:cubicBezTo>
                <a:cubicBezTo>
                  <a:pt x="1192237" y="209442"/>
                  <a:pt x="1164866" y="186329"/>
                  <a:pt x="1144181" y="156177"/>
                </a:cubicBezTo>
                <a:cubicBezTo>
                  <a:pt x="1117924" y="129232"/>
                  <a:pt x="1018775" y="69070"/>
                  <a:pt x="1006882" y="64308"/>
                </a:cubicBezTo>
                <a:cubicBezTo>
                  <a:pt x="990087" y="58241"/>
                  <a:pt x="974677" y="57526"/>
                  <a:pt x="956955" y="55121"/>
                </a:cubicBezTo>
                <a:cubicBezTo>
                  <a:pt x="922678" y="49029"/>
                  <a:pt x="898390" y="47472"/>
                  <a:pt x="857101" y="45934"/>
                </a:cubicBezTo>
                <a:cubicBezTo>
                  <a:pt x="800765" y="53201"/>
                  <a:pt x="710089" y="80108"/>
                  <a:pt x="665716" y="128617"/>
                </a:cubicBezTo>
                <a:cubicBezTo>
                  <a:pt x="620474" y="143665"/>
                  <a:pt x="575818" y="198974"/>
                  <a:pt x="528417" y="238859"/>
                </a:cubicBezTo>
                <a:cubicBezTo>
                  <a:pt x="465237" y="314626"/>
                  <a:pt x="443064" y="325108"/>
                  <a:pt x="395278" y="395037"/>
                </a:cubicBezTo>
                <a:cubicBezTo>
                  <a:pt x="389635" y="408009"/>
                  <a:pt x="308859" y="528394"/>
                  <a:pt x="287103" y="560401"/>
                </a:cubicBezTo>
                <a:cubicBezTo>
                  <a:pt x="261162" y="613275"/>
                  <a:pt x="212213" y="725765"/>
                  <a:pt x="212213" y="725765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DD913067-25A8-2D67-6389-CF7F43798912}"/>
              </a:ext>
            </a:extLst>
          </p:cNvPr>
          <p:cNvSpPr/>
          <p:nvPr/>
        </p:nvSpPr>
        <p:spPr>
          <a:xfrm rot="2263988">
            <a:off x="9122875" y="1747154"/>
            <a:ext cx="1274183" cy="1765386"/>
          </a:xfrm>
          <a:custGeom>
            <a:avLst/>
            <a:gdLst>
              <a:gd name="connsiteX0" fmla="*/ 532630 w 1274183"/>
              <a:gd name="connsiteY0" fmla="*/ 100099 h 1765386"/>
              <a:gd name="connsiteX1" fmla="*/ 499854 w 1274183"/>
              <a:gd name="connsiteY1" fmla="*/ 36399 h 1765386"/>
              <a:gd name="connsiteX2" fmla="*/ 475273 w 1274183"/>
              <a:gd name="connsiteY2" fmla="*/ 18199 h 1765386"/>
              <a:gd name="connsiteX3" fmla="*/ 422012 w 1274183"/>
              <a:gd name="connsiteY3" fmla="*/ 0 h 1765386"/>
              <a:gd name="connsiteX4" fmla="*/ 315491 w 1274183"/>
              <a:gd name="connsiteY4" fmla="*/ 18199 h 1765386"/>
              <a:gd name="connsiteX5" fmla="*/ 172096 w 1274183"/>
              <a:gd name="connsiteY5" fmla="*/ 154699 h 1765386"/>
              <a:gd name="connsiteX6" fmla="*/ 151612 w 1274183"/>
              <a:gd name="connsiteY6" fmla="*/ 181998 h 1765386"/>
              <a:gd name="connsiteX7" fmla="*/ 122933 w 1274183"/>
              <a:gd name="connsiteY7" fmla="*/ 254798 h 1765386"/>
              <a:gd name="connsiteX8" fmla="*/ 106545 w 1274183"/>
              <a:gd name="connsiteY8" fmla="*/ 291198 h 1765386"/>
              <a:gd name="connsiteX9" fmla="*/ 81963 w 1274183"/>
              <a:gd name="connsiteY9" fmla="*/ 382196 h 1765386"/>
              <a:gd name="connsiteX10" fmla="*/ 65575 w 1274183"/>
              <a:gd name="connsiteY10" fmla="*/ 427696 h 1765386"/>
              <a:gd name="connsiteX11" fmla="*/ 45090 w 1274183"/>
              <a:gd name="connsiteY11" fmla="*/ 545995 h 1765386"/>
              <a:gd name="connsiteX12" fmla="*/ 32799 w 1274183"/>
              <a:gd name="connsiteY12" fmla="*/ 609695 h 1765386"/>
              <a:gd name="connsiteX13" fmla="*/ 24605 w 1274183"/>
              <a:gd name="connsiteY13" fmla="*/ 682494 h 1765386"/>
              <a:gd name="connsiteX14" fmla="*/ 8217 w 1274183"/>
              <a:gd name="connsiteY14" fmla="*/ 809893 h 1765386"/>
              <a:gd name="connsiteX15" fmla="*/ 23 w 1274183"/>
              <a:gd name="connsiteY15" fmla="*/ 946392 h 1765386"/>
              <a:gd name="connsiteX16" fmla="*/ 4121 w 1274183"/>
              <a:gd name="connsiteY16" fmla="*/ 1192089 h 1765386"/>
              <a:gd name="connsiteX17" fmla="*/ 20508 w 1274183"/>
              <a:gd name="connsiteY17" fmla="*/ 1301289 h 1765386"/>
              <a:gd name="connsiteX18" fmla="*/ 65575 w 1274183"/>
              <a:gd name="connsiteY18" fmla="*/ 1465088 h 1765386"/>
              <a:gd name="connsiteX19" fmla="*/ 106545 w 1274183"/>
              <a:gd name="connsiteY19" fmla="*/ 1556088 h 1765386"/>
              <a:gd name="connsiteX20" fmla="*/ 131127 w 1274183"/>
              <a:gd name="connsiteY20" fmla="*/ 1601587 h 1765386"/>
              <a:gd name="connsiteX21" fmla="*/ 225357 w 1274183"/>
              <a:gd name="connsiteY21" fmla="*/ 1692586 h 1765386"/>
              <a:gd name="connsiteX22" fmla="*/ 303200 w 1274183"/>
              <a:gd name="connsiteY22" fmla="*/ 1738086 h 1765386"/>
              <a:gd name="connsiteX23" fmla="*/ 385139 w 1274183"/>
              <a:gd name="connsiteY23" fmla="*/ 1756286 h 1765386"/>
              <a:gd name="connsiteX24" fmla="*/ 430206 w 1274183"/>
              <a:gd name="connsiteY24" fmla="*/ 1765386 h 1765386"/>
              <a:gd name="connsiteX25" fmla="*/ 606376 w 1274183"/>
              <a:gd name="connsiteY25" fmla="*/ 1756286 h 1765386"/>
              <a:gd name="connsiteX26" fmla="*/ 692412 w 1274183"/>
              <a:gd name="connsiteY26" fmla="*/ 1719886 h 1765386"/>
              <a:gd name="connsiteX27" fmla="*/ 823515 w 1274183"/>
              <a:gd name="connsiteY27" fmla="*/ 1647086 h 1765386"/>
              <a:gd name="connsiteX28" fmla="*/ 909552 w 1274183"/>
              <a:gd name="connsiteY28" fmla="*/ 1565187 h 1765386"/>
              <a:gd name="connsiteX29" fmla="*/ 1028364 w 1274183"/>
              <a:gd name="connsiteY29" fmla="*/ 1428688 h 1765386"/>
              <a:gd name="connsiteX30" fmla="*/ 1065237 w 1274183"/>
              <a:gd name="connsiteY30" fmla="*/ 1364989 h 1765386"/>
              <a:gd name="connsiteX31" fmla="*/ 1134885 w 1274183"/>
              <a:gd name="connsiteY31" fmla="*/ 1246689 h 1765386"/>
              <a:gd name="connsiteX32" fmla="*/ 1192243 w 1274183"/>
              <a:gd name="connsiteY32" fmla="*/ 1119291 h 1765386"/>
              <a:gd name="connsiteX33" fmla="*/ 1261892 w 1274183"/>
              <a:gd name="connsiteY33" fmla="*/ 828093 h 1765386"/>
              <a:gd name="connsiteX34" fmla="*/ 1274183 w 1274183"/>
              <a:gd name="connsiteY34" fmla="*/ 673395 h 1765386"/>
              <a:gd name="connsiteX35" fmla="*/ 1257794 w 1274183"/>
              <a:gd name="connsiteY35" fmla="*/ 445896 h 1765386"/>
              <a:gd name="connsiteX36" fmla="*/ 1220922 w 1274183"/>
              <a:gd name="connsiteY36" fmla="*/ 309398 h 1765386"/>
              <a:gd name="connsiteX37" fmla="*/ 1192243 w 1274183"/>
              <a:gd name="connsiteY37" fmla="*/ 245697 h 1765386"/>
              <a:gd name="connsiteX38" fmla="*/ 1126692 w 1274183"/>
              <a:gd name="connsiteY38" fmla="*/ 154699 h 1765386"/>
              <a:gd name="connsiteX39" fmla="*/ 991491 w 1274183"/>
              <a:gd name="connsiteY39" fmla="*/ 63699 h 1765386"/>
              <a:gd name="connsiteX40" fmla="*/ 942327 w 1274183"/>
              <a:gd name="connsiteY40" fmla="*/ 54599 h 1765386"/>
              <a:gd name="connsiteX41" fmla="*/ 844000 w 1274183"/>
              <a:gd name="connsiteY41" fmla="*/ 45499 h 1765386"/>
              <a:gd name="connsiteX42" fmla="*/ 655540 w 1274183"/>
              <a:gd name="connsiteY42" fmla="*/ 127399 h 1765386"/>
              <a:gd name="connsiteX43" fmla="*/ 520339 w 1274183"/>
              <a:gd name="connsiteY43" fmla="*/ 236598 h 1765386"/>
              <a:gd name="connsiteX44" fmla="*/ 389236 w 1274183"/>
              <a:gd name="connsiteY44" fmla="*/ 391297 h 1765386"/>
              <a:gd name="connsiteX45" fmla="*/ 282715 w 1274183"/>
              <a:gd name="connsiteY45" fmla="*/ 555096 h 1765386"/>
              <a:gd name="connsiteX46" fmla="*/ 208969 w 1274183"/>
              <a:gd name="connsiteY46" fmla="*/ 718894 h 176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274183" h="1765386" extrusionOk="0">
                <a:moveTo>
                  <a:pt x="532630" y="100099"/>
                </a:moveTo>
                <a:cubicBezTo>
                  <a:pt x="520179" y="77923"/>
                  <a:pt x="510301" y="54498"/>
                  <a:pt x="499854" y="36399"/>
                </a:cubicBezTo>
                <a:cubicBezTo>
                  <a:pt x="494702" y="26470"/>
                  <a:pt x="482623" y="23741"/>
                  <a:pt x="475273" y="18199"/>
                </a:cubicBezTo>
                <a:cubicBezTo>
                  <a:pt x="453754" y="4929"/>
                  <a:pt x="447728" y="7760"/>
                  <a:pt x="422012" y="0"/>
                </a:cubicBezTo>
                <a:cubicBezTo>
                  <a:pt x="380638" y="2857"/>
                  <a:pt x="351187" y="2238"/>
                  <a:pt x="315491" y="18199"/>
                </a:cubicBezTo>
                <a:cubicBezTo>
                  <a:pt x="224212" y="61775"/>
                  <a:pt x="229873" y="71784"/>
                  <a:pt x="172096" y="154699"/>
                </a:cubicBezTo>
                <a:cubicBezTo>
                  <a:pt x="164342" y="164101"/>
                  <a:pt x="155796" y="171633"/>
                  <a:pt x="151612" y="181998"/>
                </a:cubicBezTo>
                <a:cubicBezTo>
                  <a:pt x="140310" y="198067"/>
                  <a:pt x="131540" y="232700"/>
                  <a:pt x="122933" y="254798"/>
                </a:cubicBezTo>
                <a:cubicBezTo>
                  <a:pt x="119744" y="268584"/>
                  <a:pt x="112191" y="277513"/>
                  <a:pt x="106545" y="291198"/>
                </a:cubicBezTo>
                <a:cubicBezTo>
                  <a:pt x="91371" y="319026"/>
                  <a:pt x="97202" y="358900"/>
                  <a:pt x="81963" y="382196"/>
                </a:cubicBezTo>
                <a:cubicBezTo>
                  <a:pt x="78971" y="401041"/>
                  <a:pt x="70061" y="411751"/>
                  <a:pt x="65575" y="427696"/>
                </a:cubicBezTo>
                <a:cubicBezTo>
                  <a:pt x="59036" y="476274"/>
                  <a:pt x="56931" y="507589"/>
                  <a:pt x="45090" y="545995"/>
                </a:cubicBezTo>
                <a:cubicBezTo>
                  <a:pt x="41996" y="566997"/>
                  <a:pt x="36977" y="583597"/>
                  <a:pt x="32799" y="609695"/>
                </a:cubicBezTo>
                <a:cubicBezTo>
                  <a:pt x="24856" y="634145"/>
                  <a:pt x="24437" y="656202"/>
                  <a:pt x="24605" y="682494"/>
                </a:cubicBezTo>
                <a:cubicBezTo>
                  <a:pt x="19373" y="725103"/>
                  <a:pt x="8217" y="809892"/>
                  <a:pt x="8217" y="809893"/>
                </a:cubicBezTo>
                <a:cubicBezTo>
                  <a:pt x="7243" y="825120"/>
                  <a:pt x="-1133" y="935321"/>
                  <a:pt x="23" y="946392"/>
                </a:cubicBezTo>
                <a:cubicBezTo>
                  <a:pt x="-9998" y="1046265"/>
                  <a:pt x="14229" y="1121798"/>
                  <a:pt x="4121" y="1192089"/>
                </a:cubicBezTo>
                <a:cubicBezTo>
                  <a:pt x="6123" y="1234791"/>
                  <a:pt x="16418" y="1264814"/>
                  <a:pt x="20508" y="1301289"/>
                </a:cubicBezTo>
                <a:cubicBezTo>
                  <a:pt x="26447" y="1365995"/>
                  <a:pt x="34283" y="1423707"/>
                  <a:pt x="65575" y="1465088"/>
                </a:cubicBezTo>
                <a:cubicBezTo>
                  <a:pt x="82968" y="1502820"/>
                  <a:pt x="87113" y="1529566"/>
                  <a:pt x="106545" y="1556088"/>
                </a:cubicBezTo>
                <a:cubicBezTo>
                  <a:pt x="114908" y="1568961"/>
                  <a:pt x="118035" y="1587857"/>
                  <a:pt x="131127" y="1601587"/>
                </a:cubicBezTo>
                <a:cubicBezTo>
                  <a:pt x="167063" y="1652508"/>
                  <a:pt x="188036" y="1672724"/>
                  <a:pt x="225357" y="1692586"/>
                </a:cubicBezTo>
                <a:cubicBezTo>
                  <a:pt x="252116" y="1721705"/>
                  <a:pt x="267889" y="1723759"/>
                  <a:pt x="303200" y="1738086"/>
                </a:cubicBezTo>
                <a:cubicBezTo>
                  <a:pt x="333011" y="1746960"/>
                  <a:pt x="357553" y="1744914"/>
                  <a:pt x="385139" y="1756286"/>
                </a:cubicBezTo>
                <a:cubicBezTo>
                  <a:pt x="404802" y="1759611"/>
                  <a:pt x="414489" y="1766679"/>
                  <a:pt x="430206" y="1765386"/>
                </a:cubicBezTo>
                <a:cubicBezTo>
                  <a:pt x="477121" y="1758308"/>
                  <a:pt x="537415" y="1776975"/>
                  <a:pt x="606376" y="1756286"/>
                </a:cubicBezTo>
                <a:cubicBezTo>
                  <a:pt x="631815" y="1759083"/>
                  <a:pt x="668927" y="1725615"/>
                  <a:pt x="692412" y="1719886"/>
                </a:cubicBezTo>
                <a:cubicBezTo>
                  <a:pt x="744001" y="1702319"/>
                  <a:pt x="778299" y="1688776"/>
                  <a:pt x="823515" y="1647086"/>
                </a:cubicBezTo>
                <a:cubicBezTo>
                  <a:pt x="861398" y="1614912"/>
                  <a:pt x="871813" y="1604842"/>
                  <a:pt x="909552" y="1565187"/>
                </a:cubicBezTo>
                <a:cubicBezTo>
                  <a:pt x="901975" y="1562449"/>
                  <a:pt x="1008118" y="1460152"/>
                  <a:pt x="1028364" y="1428688"/>
                </a:cubicBezTo>
                <a:cubicBezTo>
                  <a:pt x="1044146" y="1408756"/>
                  <a:pt x="1052304" y="1387389"/>
                  <a:pt x="1065237" y="1364989"/>
                </a:cubicBezTo>
                <a:cubicBezTo>
                  <a:pt x="1112785" y="1297974"/>
                  <a:pt x="1100045" y="1333374"/>
                  <a:pt x="1134885" y="1246689"/>
                </a:cubicBezTo>
                <a:cubicBezTo>
                  <a:pt x="1153061" y="1206115"/>
                  <a:pt x="1176374" y="1167916"/>
                  <a:pt x="1192243" y="1119291"/>
                </a:cubicBezTo>
                <a:cubicBezTo>
                  <a:pt x="1204026" y="1025602"/>
                  <a:pt x="1257242" y="947438"/>
                  <a:pt x="1261892" y="828093"/>
                </a:cubicBezTo>
                <a:cubicBezTo>
                  <a:pt x="1268391" y="775680"/>
                  <a:pt x="1273019" y="740476"/>
                  <a:pt x="1274183" y="673395"/>
                </a:cubicBezTo>
                <a:cubicBezTo>
                  <a:pt x="1273538" y="619105"/>
                  <a:pt x="1280214" y="520700"/>
                  <a:pt x="1257794" y="445896"/>
                </a:cubicBezTo>
                <a:cubicBezTo>
                  <a:pt x="1252809" y="410152"/>
                  <a:pt x="1236908" y="346604"/>
                  <a:pt x="1220922" y="309398"/>
                </a:cubicBezTo>
                <a:cubicBezTo>
                  <a:pt x="1206998" y="287545"/>
                  <a:pt x="1202291" y="266562"/>
                  <a:pt x="1192243" y="245697"/>
                </a:cubicBezTo>
                <a:cubicBezTo>
                  <a:pt x="1174941" y="205921"/>
                  <a:pt x="1145564" y="186636"/>
                  <a:pt x="1126692" y="154699"/>
                </a:cubicBezTo>
                <a:cubicBezTo>
                  <a:pt x="1100825" y="127465"/>
                  <a:pt x="1005277" y="66558"/>
                  <a:pt x="991491" y="63699"/>
                </a:cubicBezTo>
                <a:cubicBezTo>
                  <a:pt x="974301" y="59718"/>
                  <a:pt x="962623" y="57955"/>
                  <a:pt x="942327" y="54599"/>
                </a:cubicBezTo>
                <a:cubicBezTo>
                  <a:pt x="908983" y="49387"/>
                  <a:pt x="879023" y="48104"/>
                  <a:pt x="844000" y="45499"/>
                </a:cubicBezTo>
                <a:cubicBezTo>
                  <a:pt x="785055" y="64974"/>
                  <a:pt x="702329" y="84940"/>
                  <a:pt x="655540" y="127399"/>
                </a:cubicBezTo>
                <a:cubicBezTo>
                  <a:pt x="610671" y="145211"/>
                  <a:pt x="568476" y="200158"/>
                  <a:pt x="520339" y="236598"/>
                </a:cubicBezTo>
                <a:cubicBezTo>
                  <a:pt x="458360" y="310644"/>
                  <a:pt x="435871" y="322137"/>
                  <a:pt x="389236" y="391297"/>
                </a:cubicBezTo>
                <a:cubicBezTo>
                  <a:pt x="385937" y="397273"/>
                  <a:pt x="305783" y="526256"/>
                  <a:pt x="282715" y="555096"/>
                </a:cubicBezTo>
                <a:cubicBezTo>
                  <a:pt x="257170" y="607469"/>
                  <a:pt x="208969" y="718894"/>
                  <a:pt x="208969" y="718894"/>
                </a:cubicBezTo>
              </a:path>
            </a:pathLst>
          </a:custGeom>
          <a:noFill/>
          <a:ln w="2222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539769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87F24-C620-9D8E-CAD4-F05D1C023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ACD9-E0C7-25A7-708A-53B48FB6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>
                <a:latin typeface="Fira Sans SemiBold"/>
              </a:rPr>
              <a:t>AuthZEN</a:t>
            </a:r>
            <a:endParaRPr lang="nl-NL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5861E6-583A-E8CD-CA31-38BCB36F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7571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noProof="0" dirty="0">
                <a:latin typeface="Fira Sans"/>
              </a:rPr>
              <a:t>Initiatief van de </a:t>
            </a:r>
            <a:r>
              <a:rPr lang="nl-NL" noProof="0" dirty="0" err="1">
                <a:latin typeface="Fira Sans"/>
              </a:rPr>
              <a:t>OpenID</a:t>
            </a:r>
            <a:r>
              <a:rPr lang="nl-NL" noProof="0" dirty="0">
                <a:latin typeface="Fira Sans"/>
              </a:rPr>
              <a:t> foundation (van </a:t>
            </a:r>
            <a:r>
              <a:rPr lang="nl-NL" noProof="0" dirty="0" err="1">
                <a:latin typeface="Fira Sans"/>
              </a:rPr>
              <a:t>OpenID</a:t>
            </a:r>
            <a:r>
              <a:rPr lang="nl-NL" noProof="0" dirty="0">
                <a:latin typeface="Fira Sans"/>
              </a:rPr>
              <a:t> Connect)</a:t>
            </a:r>
          </a:p>
          <a:p>
            <a:r>
              <a:rPr lang="nl-NL" dirty="0">
                <a:latin typeface="Fira Sans"/>
              </a:rPr>
              <a:t>Open source en open </a:t>
            </a:r>
            <a:r>
              <a:rPr lang="nl-NL" dirty="0" err="1">
                <a:latin typeface="Fira Sans"/>
              </a:rPr>
              <a:t>governance</a:t>
            </a:r>
            <a:endParaRPr lang="nl-NL" noProof="0" dirty="0">
              <a:latin typeface="Fira Sans"/>
            </a:endParaRPr>
          </a:p>
          <a:p>
            <a:r>
              <a:rPr lang="nl-NL" dirty="0">
                <a:latin typeface="Fira Sans"/>
              </a:rPr>
              <a:t>Veel belangrijke commerciële partijen werken mee</a:t>
            </a:r>
          </a:p>
          <a:p>
            <a:r>
              <a:rPr lang="nl-NL" noProof="0" dirty="0">
                <a:latin typeface="Fira Sans"/>
              </a:rPr>
              <a:t>Versie 1.0 is geïmplementeerd door een groot aantal partijen</a:t>
            </a:r>
          </a:p>
          <a:p>
            <a:r>
              <a:rPr lang="nl-NL" dirty="0">
                <a:latin typeface="Fira Sans"/>
              </a:rPr>
              <a:t>Geen link met Europa of andere overheidsinitiatieven</a:t>
            </a:r>
          </a:p>
          <a:p>
            <a:r>
              <a:rPr lang="nl-NL" noProof="1">
                <a:latin typeface="Fira Sans"/>
              </a:rPr>
              <a:t>Ons profiel heet voluit ‘</a:t>
            </a:r>
            <a:r>
              <a:rPr lang="nl-NL" b="0" i="0" dirty="0" err="1">
                <a:solidFill>
                  <a:srgbClr val="1D1C1D"/>
                </a:solidFill>
                <a:effectLst/>
                <a:latin typeface="Slack-Lato"/>
              </a:rPr>
              <a:t>NLGov</a:t>
            </a:r>
            <a:r>
              <a:rPr lang="nl-NL" b="0" i="0" dirty="0">
                <a:solidFill>
                  <a:srgbClr val="1D1C1D"/>
                </a:solidFill>
                <a:effectLst/>
                <a:latin typeface="Slack-Lato"/>
              </a:rPr>
              <a:t> Assurance Profile </a:t>
            </a:r>
            <a:r>
              <a:rPr lang="nl-NL" b="0" i="0" dirty="0" err="1">
                <a:solidFill>
                  <a:srgbClr val="1D1C1D"/>
                </a:solidFill>
                <a:effectLst/>
                <a:latin typeface="Slack-Lato"/>
              </a:rPr>
              <a:t>for</a:t>
            </a:r>
            <a:r>
              <a:rPr lang="nl-NL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nl-NL" b="0" i="0" dirty="0" err="1">
                <a:solidFill>
                  <a:srgbClr val="1D1C1D"/>
                </a:solidFill>
                <a:effectLst/>
                <a:latin typeface="Slack-Lato"/>
              </a:rPr>
              <a:t>OpenID</a:t>
            </a:r>
            <a:r>
              <a:rPr lang="nl-NL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nl-NL" b="0" i="0" dirty="0" err="1">
                <a:solidFill>
                  <a:srgbClr val="1D1C1D"/>
                </a:solidFill>
                <a:effectLst/>
                <a:latin typeface="Slack-Lato"/>
              </a:rPr>
              <a:t>AuthZEN</a:t>
            </a:r>
            <a:r>
              <a:rPr lang="nl-NL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nl-NL" b="0" i="0" dirty="0" err="1">
                <a:solidFill>
                  <a:srgbClr val="1D1C1D"/>
                </a:solidFill>
                <a:effectLst/>
                <a:latin typeface="Slack-Lato"/>
              </a:rPr>
              <a:t>Authorization</a:t>
            </a:r>
            <a:r>
              <a:rPr lang="nl-NL" b="0" i="0" dirty="0">
                <a:solidFill>
                  <a:srgbClr val="1D1C1D"/>
                </a:solidFill>
                <a:effectLst/>
                <a:latin typeface="Slack-Lato"/>
              </a:rPr>
              <a:t> API’</a:t>
            </a:r>
            <a:endParaRPr lang="nl-NL" dirty="0"/>
          </a:p>
          <a:p>
            <a:pPr marL="0" indent="0">
              <a:buNone/>
            </a:pPr>
            <a:r>
              <a:rPr lang="nl-NL" noProof="1">
                <a:latin typeface="Fira Sans"/>
              </a:rPr>
              <a:t>	of ‘AuthZEN NL GOV’</a:t>
            </a:r>
          </a:p>
          <a:p>
            <a:endParaRPr lang="nl-NL" noProof="0" dirty="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3144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6C021-4CC5-44D5-718E-6B41F2C5D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859D-DFB5-626E-6CB1-F92DA2B9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>
                <a:latin typeface="Fira Sans SemiBold"/>
              </a:rPr>
              <a:t>AuthZEN</a:t>
            </a:r>
            <a:endParaRPr lang="nl-NL" noProof="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0C49A9E-7656-C95A-0F75-7EAE4ECFF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10" y="1364878"/>
            <a:ext cx="9907577" cy="512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56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678F6-AC25-C67C-149F-D4017B7F6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1865BB3-B94A-B3CD-68C5-212E0E22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Fira Sans SemiBold"/>
              </a:rPr>
              <a:t>Status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9A00517-4FD1-659F-6BB3-C426B1289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523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11220-E747-7C64-A4C2-0429311A3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004C-09B5-E3B7-73DD-533A5F641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>
                <a:latin typeface="Fira Sans SemiBold"/>
              </a:rPr>
              <a:t>Status</a:t>
            </a:r>
            <a:endParaRPr lang="nl-NL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2535A6C-7A89-1652-B010-ABF48B484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6592490" cy="4452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 dirty="0">
                <a:latin typeface="Fira Sans"/>
              </a:rPr>
              <a:t>Vraag: gereed (1.0, in </a:t>
            </a:r>
            <a:r>
              <a:rPr lang="nl-NL" dirty="0" err="1">
                <a:latin typeface="Fira Sans"/>
              </a:rPr>
              <a:t>implementer’s</a:t>
            </a:r>
            <a:r>
              <a:rPr lang="nl-NL" dirty="0">
                <a:latin typeface="Fira Sans"/>
              </a:rPr>
              <a:t> draft) </a:t>
            </a:r>
            <a:endParaRPr lang="nl-NL" noProof="0" dirty="0">
              <a:latin typeface="Fira San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0BD045-0F81-2A80-8A77-2BDA273CD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457485" y="1974774"/>
            <a:ext cx="5114250" cy="3766451"/>
          </a:xfrm>
          <a:prstGeom prst="rect">
            <a:avLst/>
          </a:prstGeom>
        </p:spPr>
      </p:pic>
      <p:sp>
        <p:nvSpPr>
          <p:cNvPr id="10" name="Vrije vorm 9">
            <a:extLst>
              <a:ext uri="{FF2B5EF4-FFF2-40B4-BE49-F238E27FC236}">
                <a16:creationId xmlns:a16="http://schemas.microsoft.com/office/drawing/2014/main" id="{EDD4C37E-23C2-0FC7-DC1E-951F3BC6EB62}"/>
              </a:ext>
            </a:extLst>
          </p:cNvPr>
          <p:cNvSpPr/>
          <p:nvPr/>
        </p:nvSpPr>
        <p:spPr>
          <a:xfrm rot="1664537">
            <a:off x="7900771" y="3210340"/>
            <a:ext cx="605639" cy="611308"/>
          </a:xfrm>
          <a:custGeom>
            <a:avLst/>
            <a:gdLst>
              <a:gd name="connsiteX0" fmla="*/ 253167 w 605639"/>
              <a:gd name="connsiteY0" fmla="*/ 34661 h 611308"/>
              <a:gd name="connsiteX1" fmla="*/ 237588 w 605639"/>
              <a:gd name="connsiteY1" fmla="*/ 12604 h 611308"/>
              <a:gd name="connsiteX2" fmla="*/ 225904 w 605639"/>
              <a:gd name="connsiteY2" fmla="*/ 6302 h 611308"/>
              <a:gd name="connsiteX3" fmla="*/ 200589 w 605639"/>
              <a:gd name="connsiteY3" fmla="*/ 0 h 611308"/>
              <a:gd name="connsiteX4" fmla="*/ 149957 w 605639"/>
              <a:gd name="connsiteY4" fmla="*/ 6302 h 611308"/>
              <a:gd name="connsiteX5" fmla="*/ 81800 w 605639"/>
              <a:gd name="connsiteY5" fmla="*/ 53568 h 611308"/>
              <a:gd name="connsiteX6" fmla="*/ 72063 w 605639"/>
              <a:gd name="connsiteY6" fmla="*/ 63021 h 611308"/>
              <a:gd name="connsiteX7" fmla="*/ 58432 w 605639"/>
              <a:gd name="connsiteY7" fmla="*/ 88230 h 611308"/>
              <a:gd name="connsiteX8" fmla="*/ 50642 w 605639"/>
              <a:gd name="connsiteY8" fmla="*/ 100834 h 611308"/>
              <a:gd name="connsiteX9" fmla="*/ 38958 w 605639"/>
              <a:gd name="connsiteY9" fmla="*/ 132345 h 611308"/>
              <a:gd name="connsiteX10" fmla="*/ 31168 w 605639"/>
              <a:gd name="connsiteY10" fmla="*/ 148100 h 611308"/>
              <a:gd name="connsiteX11" fmla="*/ 21432 w 605639"/>
              <a:gd name="connsiteY11" fmla="*/ 189064 h 611308"/>
              <a:gd name="connsiteX12" fmla="*/ 15590 w 605639"/>
              <a:gd name="connsiteY12" fmla="*/ 211122 h 611308"/>
              <a:gd name="connsiteX13" fmla="*/ 11695 w 605639"/>
              <a:gd name="connsiteY13" fmla="*/ 236330 h 611308"/>
              <a:gd name="connsiteX14" fmla="*/ 3906 w 605639"/>
              <a:gd name="connsiteY14" fmla="*/ 280445 h 611308"/>
              <a:gd name="connsiteX15" fmla="*/ 11 w 605639"/>
              <a:gd name="connsiteY15" fmla="*/ 327711 h 611308"/>
              <a:gd name="connsiteX16" fmla="*/ 1958 w 605639"/>
              <a:gd name="connsiteY16" fmla="*/ 412790 h 611308"/>
              <a:gd name="connsiteX17" fmla="*/ 9748 w 605639"/>
              <a:gd name="connsiteY17" fmla="*/ 450603 h 611308"/>
              <a:gd name="connsiteX18" fmla="*/ 31168 w 605639"/>
              <a:gd name="connsiteY18" fmla="*/ 507322 h 611308"/>
              <a:gd name="connsiteX19" fmla="*/ 50642 w 605639"/>
              <a:gd name="connsiteY19" fmla="*/ 538833 h 611308"/>
              <a:gd name="connsiteX20" fmla="*/ 62326 w 605639"/>
              <a:gd name="connsiteY20" fmla="*/ 554588 h 611308"/>
              <a:gd name="connsiteX21" fmla="*/ 107115 w 605639"/>
              <a:gd name="connsiteY21" fmla="*/ 586099 h 611308"/>
              <a:gd name="connsiteX22" fmla="*/ 144115 w 605639"/>
              <a:gd name="connsiteY22" fmla="*/ 601854 h 611308"/>
              <a:gd name="connsiteX23" fmla="*/ 183062 w 605639"/>
              <a:gd name="connsiteY23" fmla="*/ 608157 h 611308"/>
              <a:gd name="connsiteX24" fmla="*/ 204483 w 605639"/>
              <a:gd name="connsiteY24" fmla="*/ 611308 h 611308"/>
              <a:gd name="connsiteX25" fmla="*/ 288219 w 605639"/>
              <a:gd name="connsiteY25" fmla="*/ 608157 h 611308"/>
              <a:gd name="connsiteX26" fmla="*/ 329114 w 605639"/>
              <a:gd name="connsiteY26" fmla="*/ 595552 h 611308"/>
              <a:gd name="connsiteX27" fmla="*/ 391429 w 605639"/>
              <a:gd name="connsiteY27" fmla="*/ 570344 h 611308"/>
              <a:gd name="connsiteX28" fmla="*/ 432324 w 605639"/>
              <a:gd name="connsiteY28" fmla="*/ 541984 h 611308"/>
              <a:gd name="connsiteX29" fmla="*/ 488797 w 605639"/>
              <a:gd name="connsiteY29" fmla="*/ 494718 h 611308"/>
              <a:gd name="connsiteX30" fmla="*/ 506323 w 605639"/>
              <a:gd name="connsiteY30" fmla="*/ 472660 h 611308"/>
              <a:gd name="connsiteX31" fmla="*/ 539428 w 605639"/>
              <a:gd name="connsiteY31" fmla="*/ 431696 h 611308"/>
              <a:gd name="connsiteX32" fmla="*/ 566691 w 605639"/>
              <a:gd name="connsiteY32" fmla="*/ 387581 h 611308"/>
              <a:gd name="connsiteX33" fmla="*/ 599797 w 605639"/>
              <a:gd name="connsiteY33" fmla="*/ 286747 h 611308"/>
              <a:gd name="connsiteX34" fmla="*/ 605639 w 605639"/>
              <a:gd name="connsiteY34" fmla="*/ 233179 h 611308"/>
              <a:gd name="connsiteX35" fmla="*/ 597849 w 605639"/>
              <a:gd name="connsiteY35" fmla="*/ 154402 h 611308"/>
              <a:gd name="connsiteX36" fmla="*/ 580323 w 605639"/>
              <a:gd name="connsiteY36" fmla="*/ 107136 h 611308"/>
              <a:gd name="connsiteX37" fmla="*/ 566691 w 605639"/>
              <a:gd name="connsiteY37" fmla="*/ 85078 h 611308"/>
              <a:gd name="connsiteX38" fmla="*/ 535534 w 605639"/>
              <a:gd name="connsiteY38" fmla="*/ 53568 h 611308"/>
              <a:gd name="connsiteX39" fmla="*/ 471271 w 605639"/>
              <a:gd name="connsiteY39" fmla="*/ 22057 h 611308"/>
              <a:gd name="connsiteX40" fmla="*/ 447903 w 605639"/>
              <a:gd name="connsiteY40" fmla="*/ 18906 h 611308"/>
              <a:gd name="connsiteX41" fmla="*/ 401166 w 605639"/>
              <a:gd name="connsiteY41" fmla="*/ 15755 h 611308"/>
              <a:gd name="connsiteX42" fmla="*/ 311588 w 605639"/>
              <a:gd name="connsiteY42" fmla="*/ 44115 h 611308"/>
              <a:gd name="connsiteX43" fmla="*/ 247325 w 605639"/>
              <a:gd name="connsiteY43" fmla="*/ 81927 h 611308"/>
              <a:gd name="connsiteX44" fmla="*/ 185010 w 605639"/>
              <a:gd name="connsiteY44" fmla="*/ 135496 h 611308"/>
              <a:gd name="connsiteX45" fmla="*/ 134378 w 605639"/>
              <a:gd name="connsiteY45" fmla="*/ 192215 h 611308"/>
              <a:gd name="connsiteX46" fmla="*/ 99326 w 605639"/>
              <a:gd name="connsiteY46" fmla="*/ 248934 h 61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5639" h="611308" extrusionOk="0">
                <a:moveTo>
                  <a:pt x="253167" y="34661"/>
                </a:moveTo>
                <a:cubicBezTo>
                  <a:pt x="246847" y="26614"/>
                  <a:pt x="242099" y="19128"/>
                  <a:pt x="237588" y="12604"/>
                </a:cubicBezTo>
                <a:cubicBezTo>
                  <a:pt x="235186" y="9233"/>
                  <a:pt x="229479" y="8221"/>
                  <a:pt x="225904" y="6302"/>
                </a:cubicBezTo>
                <a:cubicBezTo>
                  <a:pt x="215924" y="1547"/>
                  <a:pt x="212830" y="2758"/>
                  <a:pt x="200589" y="0"/>
                </a:cubicBezTo>
                <a:cubicBezTo>
                  <a:pt x="179909" y="20"/>
                  <a:pt x="169113" y="1873"/>
                  <a:pt x="149957" y="6302"/>
                </a:cubicBezTo>
                <a:cubicBezTo>
                  <a:pt x="106838" y="21441"/>
                  <a:pt x="109170" y="24871"/>
                  <a:pt x="81800" y="53568"/>
                </a:cubicBezTo>
                <a:cubicBezTo>
                  <a:pt x="77815" y="56757"/>
                  <a:pt x="74366" y="59341"/>
                  <a:pt x="72063" y="63021"/>
                </a:cubicBezTo>
                <a:cubicBezTo>
                  <a:pt x="66885" y="69693"/>
                  <a:pt x="61561" y="82129"/>
                  <a:pt x="58432" y="88230"/>
                </a:cubicBezTo>
                <a:cubicBezTo>
                  <a:pt x="56159" y="92727"/>
                  <a:pt x="52931" y="96036"/>
                  <a:pt x="50642" y="100834"/>
                </a:cubicBezTo>
                <a:cubicBezTo>
                  <a:pt x="43420" y="110346"/>
                  <a:pt x="45764" y="124479"/>
                  <a:pt x="38958" y="132345"/>
                </a:cubicBezTo>
                <a:cubicBezTo>
                  <a:pt x="37136" y="138748"/>
                  <a:pt x="33320" y="142882"/>
                  <a:pt x="31168" y="148100"/>
                </a:cubicBezTo>
                <a:cubicBezTo>
                  <a:pt x="26969" y="164120"/>
                  <a:pt x="25505" y="174537"/>
                  <a:pt x="21432" y="189064"/>
                </a:cubicBezTo>
                <a:cubicBezTo>
                  <a:pt x="20154" y="196095"/>
                  <a:pt x="17414" y="202306"/>
                  <a:pt x="15590" y="211122"/>
                </a:cubicBezTo>
                <a:cubicBezTo>
                  <a:pt x="11521" y="219729"/>
                  <a:pt x="12757" y="227736"/>
                  <a:pt x="11695" y="236330"/>
                </a:cubicBezTo>
                <a:cubicBezTo>
                  <a:pt x="9207" y="251084"/>
                  <a:pt x="3906" y="280444"/>
                  <a:pt x="3906" y="280445"/>
                </a:cubicBezTo>
                <a:cubicBezTo>
                  <a:pt x="3444" y="285640"/>
                  <a:pt x="-789" y="324111"/>
                  <a:pt x="11" y="327711"/>
                </a:cubicBezTo>
                <a:cubicBezTo>
                  <a:pt x="-1917" y="359537"/>
                  <a:pt x="294" y="385061"/>
                  <a:pt x="1958" y="412790"/>
                </a:cubicBezTo>
                <a:cubicBezTo>
                  <a:pt x="2968" y="426803"/>
                  <a:pt x="7118" y="438101"/>
                  <a:pt x="9748" y="450603"/>
                </a:cubicBezTo>
                <a:cubicBezTo>
                  <a:pt x="14819" y="470741"/>
                  <a:pt x="17546" y="493012"/>
                  <a:pt x="31168" y="507322"/>
                </a:cubicBezTo>
                <a:cubicBezTo>
                  <a:pt x="38391" y="519274"/>
                  <a:pt x="42725" y="529317"/>
                  <a:pt x="50642" y="538833"/>
                </a:cubicBezTo>
                <a:cubicBezTo>
                  <a:pt x="54414" y="544025"/>
                  <a:pt x="57968" y="549908"/>
                  <a:pt x="62326" y="554588"/>
                </a:cubicBezTo>
                <a:cubicBezTo>
                  <a:pt x="77360" y="571170"/>
                  <a:pt x="89681" y="579316"/>
                  <a:pt x="107115" y="586099"/>
                </a:cubicBezTo>
                <a:cubicBezTo>
                  <a:pt x="120214" y="596132"/>
                  <a:pt x="128038" y="597187"/>
                  <a:pt x="144115" y="601854"/>
                </a:cubicBezTo>
                <a:cubicBezTo>
                  <a:pt x="157411" y="604759"/>
                  <a:pt x="170062" y="605838"/>
                  <a:pt x="183062" y="608157"/>
                </a:cubicBezTo>
                <a:cubicBezTo>
                  <a:pt x="190695" y="606850"/>
                  <a:pt x="195857" y="610714"/>
                  <a:pt x="204483" y="611308"/>
                </a:cubicBezTo>
                <a:cubicBezTo>
                  <a:pt x="227003" y="608410"/>
                  <a:pt x="259153" y="612922"/>
                  <a:pt x="288219" y="608157"/>
                </a:cubicBezTo>
                <a:cubicBezTo>
                  <a:pt x="300415" y="609915"/>
                  <a:pt x="315996" y="599067"/>
                  <a:pt x="329114" y="595552"/>
                </a:cubicBezTo>
                <a:cubicBezTo>
                  <a:pt x="353958" y="590118"/>
                  <a:pt x="370666" y="583941"/>
                  <a:pt x="391429" y="570344"/>
                </a:cubicBezTo>
                <a:cubicBezTo>
                  <a:pt x="409505" y="558798"/>
                  <a:pt x="414290" y="555978"/>
                  <a:pt x="432324" y="541984"/>
                </a:cubicBezTo>
                <a:cubicBezTo>
                  <a:pt x="430163" y="541041"/>
                  <a:pt x="481671" y="506358"/>
                  <a:pt x="488797" y="494718"/>
                </a:cubicBezTo>
                <a:cubicBezTo>
                  <a:pt x="496358" y="487704"/>
                  <a:pt x="500115" y="481122"/>
                  <a:pt x="506323" y="472660"/>
                </a:cubicBezTo>
                <a:cubicBezTo>
                  <a:pt x="529552" y="451857"/>
                  <a:pt x="523749" y="462029"/>
                  <a:pt x="539428" y="431696"/>
                </a:cubicBezTo>
                <a:cubicBezTo>
                  <a:pt x="544831" y="419851"/>
                  <a:pt x="559234" y="404250"/>
                  <a:pt x="566691" y="387581"/>
                </a:cubicBezTo>
                <a:cubicBezTo>
                  <a:pt x="572299" y="355372"/>
                  <a:pt x="598902" y="330782"/>
                  <a:pt x="599797" y="286747"/>
                </a:cubicBezTo>
                <a:cubicBezTo>
                  <a:pt x="603490" y="266412"/>
                  <a:pt x="604659" y="256069"/>
                  <a:pt x="605639" y="233179"/>
                </a:cubicBezTo>
                <a:cubicBezTo>
                  <a:pt x="610276" y="216817"/>
                  <a:pt x="605514" y="178861"/>
                  <a:pt x="597849" y="154402"/>
                </a:cubicBezTo>
                <a:cubicBezTo>
                  <a:pt x="595008" y="141538"/>
                  <a:pt x="589474" y="120779"/>
                  <a:pt x="580323" y="107136"/>
                </a:cubicBezTo>
                <a:cubicBezTo>
                  <a:pt x="575177" y="99419"/>
                  <a:pt x="571716" y="91783"/>
                  <a:pt x="566691" y="85078"/>
                </a:cubicBezTo>
                <a:cubicBezTo>
                  <a:pt x="557796" y="71693"/>
                  <a:pt x="544447" y="65427"/>
                  <a:pt x="535534" y="53568"/>
                </a:cubicBezTo>
                <a:cubicBezTo>
                  <a:pt x="523224" y="43825"/>
                  <a:pt x="476961" y="23526"/>
                  <a:pt x="471271" y="22057"/>
                </a:cubicBezTo>
                <a:cubicBezTo>
                  <a:pt x="463096" y="21129"/>
                  <a:pt x="457743" y="20306"/>
                  <a:pt x="447903" y="18906"/>
                </a:cubicBezTo>
                <a:cubicBezTo>
                  <a:pt x="432056" y="16955"/>
                  <a:pt x="419153" y="16346"/>
                  <a:pt x="401166" y="15755"/>
                </a:cubicBezTo>
                <a:cubicBezTo>
                  <a:pt x="374676" y="16794"/>
                  <a:pt x="332543" y="25892"/>
                  <a:pt x="311588" y="44115"/>
                </a:cubicBezTo>
                <a:cubicBezTo>
                  <a:pt x="290250" y="48926"/>
                  <a:pt x="269668" y="69606"/>
                  <a:pt x="247325" y="81927"/>
                </a:cubicBezTo>
                <a:cubicBezTo>
                  <a:pt x="218060" y="107697"/>
                  <a:pt x="205321" y="112110"/>
                  <a:pt x="185010" y="135496"/>
                </a:cubicBezTo>
                <a:cubicBezTo>
                  <a:pt x="183373" y="138085"/>
                  <a:pt x="144187" y="181292"/>
                  <a:pt x="134378" y="192215"/>
                </a:cubicBezTo>
                <a:cubicBezTo>
                  <a:pt x="122237" y="210351"/>
                  <a:pt x="99326" y="248934"/>
                  <a:pt x="99326" y="248934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8C40-B638-EF20-1FCF-BD618994A3BD}"/>
              </a:ext>
            </a:extLst>
          </p:cNvPr>
          <p:cNvSpPr txBox="1">
            <a:spLocks/>
          </p:cNvSpPr>
          <p:nvPr/>
        </p:nvSpPr>
        <p:spPr>
          <a:xfrm>
            <a:off x="850595" y="2819081"/>
            <a:ext cx="5181600" cy="8799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Fira Sans"/>
              </a:rPr>
              <a:t>Antwoord ‘ja, mits’: in ontwikkeling met </a:t>
            </a:r>
            <a:r>
              <a:rPr lang="nl-NL" dirty="0" err="1">
                <a:latin typeface="Fira Sans"/>
              </a:rPr>
              <a:t>OpenID</a:t>
            </a:r>
            <a:endParaRPr lang="nl-NL" dirty="0">
              <a:latin typeface="Fira San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B8EA00-298F-4DB8-1719-3DC5CC596F3A}"/>
              </a:ext>
            </a:extLst>
          </p:cNvPr>
          <p:cNvSpPr txBox="1">
            <a:spLocks/>
          </p:cNvSpPr>
          <p:nvPr/>
        </p:nvSpPr>
        <p:spPr>
          <a:xfrm>
            <a:off x="867102" y="3596139"/>
            <a:ext cx="5181600" cy="619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Fira Sans"/>
              </a:rPr>
              <a:t>Antwoord ‘nee, tenzij’: niet gestart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F14146-0157-5A29-C30D-C5DE24B33F3C}"/>
              </a:ext>
            </a:extLst>
          </p:cNvPr>
          <p:cNvSpPr txBox="1">
            <a:spLocks/>
          </p:cNvSpPr>
          <p:nvPr/>
        </p:nvSpPr>
        <p:spPr>
          <a:xfrm>
            <a:off x="829831" y="4217193"/>
            <a:ext cx="5181600" cy="563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Fira Sans"/>
              </a:rPr>
              <a:t>Logboek: in ontwikkeling bij FTV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BF8E9C-A398-30AD-7053-C16B4E2F408E}"/>
              </a:ext>
            </a:extLst>
          </p:cNvPr>
          <p:cNvSpPr txBox="1">
            <a:spLocks/>
          </p:cNvSpPr>
          <p:nvPr/>
        </p:nvSpPr>
        <p:spPr>
          <a:xfrm>
            <a:off x="838199" y="2289492"/>
            <a:ext cx="5181600" cy="529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Fira Sans"/>
              </a:rPr>
              <a:t>Antwoorden ‘ja’ en ‘nee’: gereed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6E1FF5-0C9C-0D45-78F8-D891D089D613}"/>
              </a:ext>
            </a:extLst>
          </p:cNvPr>
          <p:cNvSpPr txBox="1">
            <a:spLocks/>
          </p:cNvSpPr>
          <p:nvPr/>
        </p:nvSpPr>
        <p:spPr>
          <a:xfrm>
            <a:off x="829831" y="4782342"/>
            <a:ext cx="5181600" cy="563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>
                <a:latin typeface="Fira Sans"/>
              </a:rPr>
              <a:t>Informatie: niet gestart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735D58-BBAE-E5B7-C83E-A7D9C80E6D37}"/>
              </a:ext>
            </a:extLst>
          </p:cNvPr>
          <p:cNvSpPr txBox="1">
            <a:spLocks/>
          </p:cNvSpPr>
          <p:nvPr/>
        </p:nvSpPr>
        <p:spPr>
          <a:xfrm>
            <a:off x="833641" y="5300502"/>
            <a:ext cx="5181600" cy="563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6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11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>
                <a:latin typeface="Fira Sans"/>
              </a:rPr>
              <a:t>Policies</a:t>
            </a:r>
            <a:r>
              <a:rPr lang="nl-NL" dirty="0">
                <a:latin typeface="Fira Sans"/>
              </a:rPr>
              <a:t>: niet gestart</a:t>
            </a:r>
          </a:p>
        </p:txBody>
      </p:sp>
      <p:sp>
        <p:nvSpPr>
          <p:cNvPr id="13" name="Vrije vorm 12">
            <a:extLst>
              <a:ext uri="{FF2B5EF4-FFF2-40B4-BE49-F238E27FC236}">
                <a16:creationId xmlns:a16="http://schemas.microsoft.com/office/drawing/2014/main" id="{DBB8BFD9-484B-44DD-E8A3-548326E8FD1C}"/>
              </a:ext>
            </a:extLst>
          </p:cNvPr>
          <p:cNvSpPr/>
          <p:nvPr/>
        </p:nvSpPr>
        <p:spPr>
          <a:xfrm rot="1664537">
            <a:off x="7900771" y="3705736"/>
            <a:ext cx="605639" cy="611308"/>
          </a:xfrm>
          <a:custGeom>
            <a:avLst/>
            <a:gdLst>
              <a:gd name="connsiteX0" fmla="*/ 253167 w 605639"/>
              <a:gd name="connsiteY0" fmla="*/ 34661 h 611308"/>
              <a:gd name="connsiteX1" fmla="*/ 237588 w 605639"/>
              <a:gd name="connsiteY1" fmla="*/ 12604 h 611308"/>
              <a:gd name="connsiteX2" fmla="*/ 225904 w 605639"/>
              <a:gd name="connsiteY2" fmla="*/ 6302 h 611308"/>
              <a:gd name="connsiteX3" fmla="*/ 200589 w 605639"/>
              <a:gd name="connsiteY3" fmla="*/ 0 h 611308"/>
              <a:gd name="connsiteX4" fmla="*/ 149957 w 605639"/>
              <a:gd name="connsiteY4" fmla="*/ 6302 h 611308"/>
              <a:gd name="connsiteX5" fmla="*/ 81800 w 605639"/>
              <a:gd name="connsiteY5" fmla="*/ 53568 h 611308"/>
              <a:gd name="connsiteX6" fmla="*/ 72063 w 605639"/>
              <a:gd name="connsiteY6" fmla="*/ 63021 h 611308"/>
              <a:gd name="connsiteX7" fmla="*/ 58432 w 605639"/>
              <a:gd name="connsiteY7" fmla="*/ 88230 h 611308"/>
              <a:gd name="connsiteX8" fmla="*/ 50642 w 605639"/>
              <a:gd name="connsiteY8" fmla="*/ 100834 h 611308"/>
              <a:gd name="connsiteX9" fmla="*/ 38958 w 605639"/>
              <a:gd name="connsiteY9" fmla="*/ 132345 h 611308"/>
              <a:gd name="connsiteX10" fmla="*/ 31168 w 605639"/>
              <a:gd name="connsiteY10" fmla="*/ 148100 h 611308"/>
              <a:gd name="connsiteX11" fmla="*/ 21432 w 605639"/>
              <a:gd name="connsiteY11" fmla="*/ 189064 h 611308"/>
              <a:gd name="connsiteX12" fmla="*/ 15590 w 605639"/>
              <a:gd name="connsiteY12" fmla="*/ 211122 h 611308"/>
              <a:gd name="connsiteX13" fmla="*/ 11695 w 605639"/>
              <a:gd name="connsiteY13" fmla="*/ 236330 h 611308"/>
              <a:gd name="connsiteX14" fmla="*/ 3906 w 605639"/>
              <a:gd name="connsiteY14" fmla="*/ 280445 h 611308"/>
              <a:gd name="connsiteX15" fmla="*/ 11 w 605639"/>
              <a:gd name="connsiteY15" fmla="*/ 327711 h 611308"/>
              <a:gd name="connsiteX16" fmla="*/ 1958 w 605639"/>
              <a:gd name="connsiteY16" fmla="*/ 412790 h 611308"/>
              <a:gd name="connsiteX17" fmla="*/ 9748 w 605639"/>
              <a:gd name="connsiteY17" fmla="*/ 450603 h 611308"/>
              <a:gd name="connsiteX18" fmla="*/ 31168 w 605639"/>
              <a:gd name="connsiteY18" fmla="*/ 507322 h 611308"/>
              <a:gd name="connsiteX19" fmla="*/ 50642 w 605639"/>
              <a:gd name="connsiteY19" fmla="*/ 538833 h 611308"/>
              <a:gd name="connsiteX20" fmla="*/ 62326 w 605639"/>
              <a:gd name="connsiteY20" fmla="*/ 554588 h 611308"/>
              <a:gd name="connsiteX21" fmla="*/ 107115 w 605639"/>
              <a:gd name="connsiteY21" fmla="*/ 586099 h 611308"/>
              <a:gd name="connsiteX22" fmla="*/ 144115 w 605639"/>
              <a:gd name="connsiteY22" fmla="*/ 601854 h 611308"/>
              <a:gd name="connsiteX23" fmla="*/ 183062 w 605639"/>
              <a:gd name="connsiteY23" fmla="*/ 608157 h 611308"/>
              <a:gd name="connsiteX24" fmla="*/ 204483 w 605639"/>
              <a:gd name="connsiteY24" fmla="*/ 611308 h 611308"/>
              <a:gd name="connsiteX25" fmla="*/ 288219 w 605639"/>
              <a:gd name="connsiteY25" fmla="*/ 608157 h 611308"/>
              <a:gd name="connsiteX26" fmla="*/ 329114 w 605639"/>
              <a:gd name="connsiteY26" fmla="*/ 595552 h 611308"/>
              <a:gd name="connsiteX27" fmla="*/ 391429 w 605639"/>
              <a:gd name="connsiteY27" fmla="*/ 570344 h 611308"/>
              <a:gd name="connsiteX28" fmla="*/ 432324 w 605639"/>
              <a:gd name="connsiteY28" fmla="*/ 541984 h 611308"/>
              <a:gd name="connsiteX29" fmla="*/ 488797 w 605639"/>
              <a:gd name="connsiteY29" fmla="*/ 494718 h 611308"/>
              <a:gd name="connsiteX30" fmla="*/ 506323 w 605639"/>
              <a:gd name="connsiteY30" fmla="*/ 472660 h 611308"/>
              <a:gd name="connsiteX31" fmla="*/ 539428 w 605639"/>
              <a:gd name="connsiteY31" fmla="*/ 431696 h 611308"/>
              <a:gd name="connsiteX32" fmla="*/ 566691 w 605639"/>
              <a:gd name="connsiteY32" fmla="*/ 387581 h 611308"/>
              <a:gd name="connsiteX33" fmla="*/ 599797 w 605639"/>
              <a:gd name="connsiteY33" fmla="*/ 286747 h 611308"/>
              <a:gd name="connsiteX34" fmla="*/ 605639 w 605639"/>
              <a:gd name="connsiteY34" fmla="*/ 233179 h 611308"/>
              <a:gd name="connsiteX35" fmla="*/ 597849 w 605639"/>
              <a:gd name="connsiteY35" fmla="*/ 154402 h 611308"/>
              <a:gd name="connsiteX36" fmla="*/ 580323 w 605639"/>
              <a:gd name="connsiteY36" fmla="*/ 107136 h 611308"/>
              <a:gd name="connsiteX37" fmla="*/ 566691 w 605639"/>
              <a:gd name="connsiteY37" fmla="*/ 85078 h 611308"/>
              <a:gd name="connsiteX38" fmla="*/ 535534 w 605639"/>
              <a:gd name="connsiteY38" fmla="*/ 53568 h 611308"/>
              <a:gd name="connsiteX39" fmla="*/ 471271 w 605639"/>
              <a:gd name="connsiteY39" fmla="*/ 22057 h 611308"/>
              <a:gd name="connsiteX40" fmla="*/ 447903 w 605639"/>
              <a:gd name="connsiteY40" fmla="*/ 18906 h 611308"/>
              <a:gd name="connsiteX41" fmla="*/ 401166 w 605639"/>
              <a:gd name="connsiteY41" fmla="*/ 15755 h 611308"/>
              <a:gd name="connsiteX42" fmla="*/ 311588 w 605639"/>
              <a:gd name="connsiteY42" fmla="*/ 44115 h 611308"/>
              <a:gd name="connsiteX43" fmla="*/ 247325 w 605639"/>
              <a:gd name="connsiteY43" fmla="*/ 81927 h 611308"/>
              <a:gd name="connsiteX44" fmla="*/ 185010 w 605639"/>
              <a:gd name="connsiteY44" fmla="*/ 135496 h 611308"/>
              <a:gd name="connsiteX45" fmla="*/ 134378 w 605639"/>
              <a:gd name="connsiteY45" fmla="*/ 192215 h 611308"/>
              <a:gd name="connsiteX46" fmla="*/ 99326 w 605639"/>
              <a:gd name="connsiteY46" fmla="*/ 248934 h 61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5639" h="611308" extrusionOk="0">
                <a:moveTo>
                  <a:pt x="253167" y="34661"/>
                </a:moveTo>
                <a:cubicBezTo>
                  <a:pt x="246847" y="26614"/>
                  <a:pt x="242099" y="19128"/>
                  <a:pt x="237588" y="12604"/>
                </a:cubicBezTo>
                <a:cubicBezTo>
                  <a:pt x="235186" y="9233"/>
                  <a:pt x="229479" y="8221"/>
                  <a:pt x="225904" y="6302"/>
                </a:cubicBezTo>
                <a:cubicBezTo>
                  <a:pt x="215924" y="1547"/>
                  <a:pt x="212830" y="2758"/>
                  <a:pt x="200589" y="0"/>
                </a:cubicBezTo>
                <a:cubicBezTo>
                  <a:pt x="179909" y="20"/>
                  <a:pt x="169113" y="1873"/>
                  <a:pt x="149957" y="6302"/>
                </a:cubicBezTo>
                <a:cubicBezTo>
                  <a:pt x="106838" y="21441"/>
                  <a:pt x="109170" y="24871"/>
                  <a:pt x="81800" y="53568"/>
                </a:cubicBezTo>
                <a:cubicBezTo>
                  <a:pt x="77815" y="56757"/>
                  <a:pt x="74366" y="59341"/>
                  <a:pt x="72063" y="63021"/>
                </a:cubicBezTo>
                <a:cubicBezTo>
                  <a:pt x="66885" y="69693"/>
                  <a:pt x="61561" y="82129"/>
                  <a:pt x="58432" y="88230"/>
                </a:cubicBezTo>
                <a:cubicBezTo>
                  <a:pt x="56159" y="92727"/>
                  <a:pt x="52931" y="96036"/>
                  <a:pt x="50642" y="100834"/>
                </a:cubicBezTo>
                <a:cubicBezTo>
                  <a:pt x="43420" y="110346"/>
                  <a:pt x="45764" y="124479"/>
                  <a:pt x="38958" y="132345"/>
                </a:cubicBezTo>
                <a:cubicBezTo>
                  <a:pt x="37136" y="138748"/>
                  <a:pt x="33320" y="142882"/>
                  <a:pt x="31168" y="148100"/>
                </a:cubicBezTo>
                <a:cubicBezTo>
                  <a:pt x="26969" y="164120"/>
                  <a:pt x="25505" y="174537"/>
                  <a:pt x="21432" y="189064"/>
                </a:cubicBezTo>
                <a:cubicBezTo>
                  <a:pt x="20154" y="196095"/>
                  <a:pt x="17414" y="202306"/>
                  <a:pt x="15590" y="211122"/>
                </a:cubicBezTo>
                <a:cubicBezTo>
                  <a:pt x="11521" y="219729"/>
                  <a:pt x="12757" y="227736"/>
                  <a:pt x="11695" y="236330"/>
                </a:cubicBezTo>
                <a:cubicBezTo>
                  <a:pt x="9207" y="251084"/>
                  <a:pt x="3906" y="280444"/>
                  <a:pt x="3906" y="280445"/>
                </a:cubicBezTo>
                <a:cubicBezTo>
                  <a:pt x="3444" y="285640"/>
                  <a:pt x="-789" y="324111"/>
                  <a:pt x="11" y="327711"/>
                </a:cubicBezTo>
                <a:cubicBezTo>
                  <a:pt x="-1917" y="359537"/>
                  <a:pt x="294" y="385061"/>
                  <a:pt x="1958" y="412790"/>
                </a:cubicBezTo>
                <a:cubicBezTo>
                  <a:pt x="2968" y="426803"/>
                  <a:pt x="7118" y="438101"/>
                  <a:pt x="9748" y="450603"/>
                </a:cubicBezTo>
                <a:cubicBezTo>
                  <a:pt x="14819" y="470741"/>
                  <a:pt x="17546" y="493012"/>
                  <a:pt x="31168" y="507322"/>
                </a:cubicBezTo>
                <a:cubicBezTo>
                  <a:pt x="38391" y="519274"/>
                  <a:pt x="42725" y="529317"/>
                  <a:pt x="50642" y="538833"/>
                </a:cubicBezTo>
                <a:cubicBezTo>
                  <a:pt x="54414" y="544025"/>
                  <a:pt x="57968" y="549908"/>
                  <a:pt x="62326" y="554588"/>
                </a:cubicBezTo>
                <a:cubicBezTo>
                  <a:pt x="77360" y="571170"/>
                  <a:pt x="89681" y="579316"/>
                  <a:pt x="107115" y="586099"/>
                </a:cubicBezTo>
                <a:cubicBezTo>
                  <a:pt x="120214" y="596132"/>
                  <a:pt x="128038" y="597187"/>
                  <a:pt x="144115" y="601854"/>
                </a:cubicBezTo>
                <a:cubicBezTo>
                  <a:pt x="157411" y="604759"/>
                  <a:pt x="170062" y="605838"/>
                  <a:pt x="183062" y="608157"/>
                </a:cubicBezTo>
                <a:cubicBezTo>
                  <a:pt x="190695" y="606850"/>
                  <a:pt x="195857" y="610714"/>
                  <a:pt x="204483" y="611308"/>
                </a:cubicBezTo>
                <a:cubicBezTo>
                  <a:pt x="227003" y="608410"/>
                  <a:pt x="259153" y="612922"/>
                  <a:pt x="288219" y="608157"/>
                </a:cubicBezTo>
                <a:cubicBezTo>
                  <a:pt x="300415" y="609915"/>
                  <a:pt x="315996" y="599067"/>
                  <a:pt x="329114" y="595552"/>
                </a:cubicBezTo>
                <a:cubicBezTo>
                  <a:pt x="353958" y="590118"/>
                  <a:pt x="370666" y="583941"/>
                  <a:pt x="391429" y="570344"/>
                </a:cubicBezTo>
                <a:cubicBezTo>
                  <a:pt x="409505" y="558798"/>
                  <a:pt x="414290" y="555978"/>
                  <a:pt x="432324" y="541984"/>
                </a:cubicBezTo>
                <a:cubicBezTo>
                  <a:pt x="430163" y="541041"/>
                  <a:pt x="481671" y="506358"/>
                  <a:pt x="488797" y="494718"/>
                </a:cubicBezTo>
                <a:cubicBezTo>
                  <a:pt x="496358" y="487704"/>
                  <a:pt x="500115" y="481122"/>
                  <a:pt x="506323" y="472660"/>
                </a:cubicBezTo>
                <a:cubicBezTo>
                  <a:pt x="529552" y="451857"/>
                  <a:pt x="523749" y="462029"/>
                  <a:pt x="539428" y="431696"/>
                </a:cubicBezTo>
                <a:cubicBezTo>
                  <a:pt x="544831" y="419851"/>
                  <a:pt x="559234" y="404250"/>
                  <a:pt x="566691" y="387581"/>
                </a:cubicBezTo>
                <a:cubicBezTo>
                  <a:pt x="572299" y="355372"/>
                  <a:pt x="598902" y="330782"/>
                  <a:pt x="599797" y="286747"/>
                </a:cubicBezTo>
                <a:cubicBezTo>
                  <a:pt x="603490" y="266412"/>
                  <a:pt x="604659" y="256069"/>
                  <a:pt x="605639" y="233179"/>
                </a:cubicBezTo>
                <a:cubicBezTo>
                  <a:pt x="610276" y="216817"/>
                  <a:pt x="605514" y="178861"/>
                  <a:pt x="597849" y="154402"/>
                </a:cubicBezTo>
                <a:cubicBezTo>
                  <a:pt x="595008" y="141538"/>
                  <a:pt x="589474" y="120779"/>
                  <a:pt x="580323" y="107136"/>
                </a:cubicBezTo>
                <a:cubicBezTo>
                  <a:pt x="575177" y="99419"/>
                  <a:pt x="571716" y="91783"/>
                  <a:pt x="566691" y="85078"/>
                </a:cubicBezTo>
                <a:cubicBezTo>
                  <a:pt x="557796" y="71693"/>
                  <a:pt x="544447" y="65427"/>
                  <a:pt x="535534" y="53568"/>
                </a:cubicBezTo>
                <a:cubicBezTo>
                  <a:pt x="523224" y="43825"/>
                  <a:pt x="476961" y="23526"/>
                  <a:pt x="471271" y="22057"/>
                </a:cubicBezTo>
                <a:cubicBezTo>
                  <a:pt x="463096" y="21129"/>
                  <a:pt x="457743" y="20306"/>
                  <a:pt x="447903" y="18906"/>
                </a:cubicBezTo>
                <a:cubicBezTo>
                  <a:pt x="432056" y="16955"/>
                  <a:pt x="419153" y="16346"/>
                  <a:pt x="401166" y="15755"/>
                </a:cubicBezTo>
                <a:cubicBezTo>
                  <a:pt x="374676" y="16794"/>
                  <a:pt x="332543" y="25892"/>
                  <a:pt x="311588" y="44115"/>
                </a:cubicBezTo>
                <a:cubicBezTo>
                  <a:pt x="290250" y="48926"/>
                  <a:pt x="269668" y="69606"/>
                  <a:pt x="247325" y="81927"/>
                </a:cubicBezTo>
                <a:cubicBezTo>
                  <a:pt x="218060" y="107697"/>
                  <a:pt x="205321" y="112110"/>
                  <a:pt x="185010" y="135496"/>
                </a:cubicBezTo>
                <a:cubicBezTo>
                  <a:pt x="183373" y="138085"/>
                  <a:pt x="144187" y="181292"/>
                  <a:pt x="134378" y="192215"/>
                </a:cubicBezTo>
                <a:cubicBezTo>
                  <a:pt x="122237" y="210351"/>
                  <a:pt x="99326" y="248934"/>
                  <a:pt x="99326" y="248934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4" name="Vrije vorm 13">
            <a:extLst>
              <a:ext uri="{FF2B5EF4-FFF2-40B4-BE49-F238E27FC236}">
                <a16:creationId xmlns:a16="http://schemas.microsoft.com/office/drawing/2014/main" id="{C1716291-FD5D-03FC-FD61-161BA96400EE}"/>
              </a:ext>
            </a:extLst>
          </p:cNvPr>
          <p:cNvSpPr/>
          <p:nvPr/>
        </p:nvSpPr>
        <p:spPr>
          <a:xfrm rot="1664537">
            <a:off x="9379697" y="4033302"/>
            <a:ext cx="605639" cy="611308"/>
          </a:xfrm>
          <a:custGeom>
            <a:avLst/>
            <a:gdLst>
              <a:gd name="connsiteX0" fmla="*/ 253167 w 605639"/>
              <a:gd name="connsiteY0" fmla="*/ 34661 h 611308"/>
              <a:gd name="connsiteX1" fmla="*/ 237588 w 605639"/>
              <a:gd name="connsiteY1" fmla="*/ 12604 h 611308"/>
              <a:gd name="connsiteX2" fmla="*/ 225904 w 605639"/>
              <a:gd name="connsiteY2" fmla="*/ 6302 h 611308"/>
              <a:gd name="connsiteX3" fmla="*/ 200589 w 605639"/>
              <a:gd name="connsiteY3" fmla="*/ 0 h 611308"/>
              <a:gd name="connsiteX4" fmla="*/ 149957 w 605639"/>
              <a:gd name="connsiteY4" fmla="*/ 6302 h 611308"/>
              <a:gd name="connsiteX5" fmla="*/ 81800 w 605639"/>
              <a:gd name="connsiteY5" fmla="*/ 53568 h 611308"/>
              <a:gd name="connsiteX6" fmla="*/ 72063 w 605639"/>
              <a:gd name="connsiteY6" fmla="*/ 63021 h 611308"/>
              <a:gd name="connsiteX7" fmla="*/ 58432 w 605639"/>
              <a:gd name="connsiteY7" fmla="*/ 88230 h 611308"/>
              <a:gd name="connsiteX8" fmla="*/ 50642 w 605639"/>
              <a:gd name="connsiteY8" fmla="*/ 100834 h 611308"/>
              <a:gd name="connsiteX9" fmla="*/ 38958 w 605639"/>
              <a:gd name="connsiteY9" fmla="*/ 132345 h 611308"/>
              <a:gd name="connsiteX10" fmla="*/ 31168 w 605639"/>
              <a:gd name="connsiteY10" fmla="*/ 148100 h 611308"/>
              <a:gd name="connsiteX11" fmla="*/ 21432 w 605639"/>
              <a:gd name="connsiteY11" fmla="*/ 189064 h 611308"/>
              <a:gd name="connsiteX12" fmla="*/ 15590 w 605639"/>
              <a:gd name="connsiteY12" fmla="*/ 211122 h 611308"/>
              <a:gd name="connsiteX13" fmla="*/ 11695 w 605639"/>
              <a:gd name="connsiteY13" fmla="*/ 236330 h 611308"/>
              <a:gd name="connsiteX14" fmla="*/ 3906 w 605639"/>
              <a:gd name="connsiteY14" fmla="*/ 280445 h 611308"/>
              <a:gd name="connsiteX15" fmla="*/ 11 w 605639"/>
              <a:gd name="connsiteY15" fmla="*/ 327711 h 611308"/>
              <a:gd name="connsiteX16" fmla="*/ 1958 w 605639"/>
              <a:gd name="connsiteY16" fmla="*/ 412790 h 611308"/>
              <a:gd name="connsiteX17" fmla="*/ 9748 w 605639"/>
              <a:gd name="connsiteY17" fmla="*/ 450603 h 611308"/>
              <a:gd name="connsiteX18" fmla="*/ 31168 w 605639"/>
              <a:gd name="connsiteY18" fmla="*/ 507322 h 611308"/>
              <a:gd name="connsiteX19" fmla="*/ 50642 w 605639"/>
              <a:gd name="connsiteY19" fmla="*/ 538833 h 611308"/>
              <a:gd name="connsiteX20" fmla="*/ 62326 w 605639"/>
              <a:gd name="connsiteY20" fmla="*/ 554588 h 611308"/>
              <a:gd name="connsiteX21" fmla="*/ 107115 w 605639"/>
              <a:gd name="connsiteY21" fmla="*/ 586099 h 611308"/>
              <a:gd name="connsiteX22" fmla="*/ 144115 w 605639"/>
              <a:gd name="connsiteY22" fmla="*/ 601854 h 611308"/>
              <a:gd name="connsiteX23" fmla="*/ 183062 w 605639"/>
              <a:gd name="connsiteY23" fmla="*/ 608157 h 611308"/>
              <a:gd name="connsiteX24" fmla="*/ 204483 w 605639"/>
              <a:gd name="connsiteY24" fmla="*/ 611308 h 611308"/>
              <a:gd name="connsiteX25" fmla="*/ 288219 w 605639"/>
              <a:gd name="connsiteY25" fmla="*/ 608157 h 611308"/>
              <a:gd name="connsiteX26" fmla="*/ 329114 w 605639"/>
              <a:gd name="connsiteY26" fmla="*/ 595552 h 611308"/>
              <a:gd name="connsiteX27" fmla="*/ 391429 w 605639"/>
              <a:gd name="connsiteY27" fmla="*/ 570344 h 611308"/>
              <a:gd name="connsiteX28" fmla="*/ 432324 w 605639"/>
              <a:gd name="connsiteY28" fmla="*/ 541984 h 611308"/>
              <a:gd name="connsiteX29" fmla="*/ 488797 w 605639"/>
              <a:gd name="connsiteY29" fmla="*/ 494718 h 611308"/>
              <a:gd name="connsiteX30" fmla="*/ 506323 w 605639"/>
              <a:gd name="connsiteY30" fmla="*/ 472660 h 611308"/>
              <a:gd name="connsiteX31" fmla="*/ 539428 w 605639"/>
              <a:gd name="connsiteY31" fmla="*/ 431696 h 611308"/>
              <a:gd name="connsiteX32" fmla="*/ 566691 w 605639"/>
              <a:gd name="connsiteY32" fmla="*/ 387581 h 611308"/>
              <a:gd name="connsiteX33" fmla="*/ 599797 w 605639"/>
              <a:gd name="connsiteY33" fmla="*/ 286747 h 611308"/>
              <a:gd name="connsiteX34" fmla="*/ 605639 w 605639"/>
              <a:gd name="connsiteY34" fmla="*/ 233179 h 611308"/>
              <a:gd name="connsiteX35" fmla="*/ 597849 w 605639"/>
              <a:gd name="connsiteY35" fmla="*/ 154402 h 611308"/>
              <a:gd name="connsiteX36" fmla="*/ 580323 w 605639"/>
              <a:gd name="connsiteY36" fmla="*/ 107136 h 611308"/>
              <a:gd name="connsiteX37" fmla="*/ 566691 w 605639"/>
              <a:gd name="connsiteY37" fmla="*/ 85078 h 611308"/>
              <a:gd name="connsiteX38" fmla="*/ 535534 w 605639"/>
              <a:gd name="connsiteY38" fmla="*/ 53568 h 611308"/>
              <a:gd name="connsiteX39" fmla="*/ 471271 w 605639"/>
              <a:gd name="connsiteY39" fmla="*/ 22057 h 611308"/>
              <a:gd name="connsiteX40" fmla="*/ 447903 w 605639"/>
              <a:gd name="connsiteY40" fmla="*/ 18906 h 611308"/>
              <a:gd name="connsiteX41" fmla="*/ 401166 w 605639"/>
              <a:gd name="connsiteY41" fmla="*/ 15755 h 611308"/>
              <a:gd name="connsiteX42" fmla="*/ 311588 w 605639"/>
              <a:gd name="connsiteY42" fmla="*/ 44115 h 611308"/>
              <a:gd name="connsiteX43" fmla="*/ 247325 w 605639"/>
              <a:gd name="connsiteY43" fmla="*/ 81927 h 611308"/>
              <a:gd name="connsiteX44" fmla="*/ 185010 w 605639"/>
              <a:gd name="connsiteY44" fmla="*/ 135496 h 611308"/>
              <a:gd name="connsiteX45" fmla="*/ 134378 w 605639"/>
              <a:gd name="connsiteY45" fmla="*/ 192215 h 611308"/>
              <a:gd name="connsiteX46" fmla="*/ 99326 w 605639"/>
              <a:gd name="connsiteY46" fmla="*/ 248934 h 61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5639" h="611308" extrusionOk="0">
                <a:moveTo>
                  <a:pt x="253167" y="34661"/>
                </a:moveTo>
                <a:cubicBezTo>
                  <a:pt x="246847" y="26614"/>
                  <a:pt x="242099" y="19128"/>
                  <a:pt x="237588" y="12604"/>
                </a:cubicBezTo>
                <a:cubicBezTo>
                  <a:pt x="235186" y="9233"/>
                  <a:pt x="229479" y="8221"/>
                  <a:pt x="225904" y="6302"/>
                </a:cubicBezTo>
                <a:cubicBezTo>
                  <a:pt x="215924" y="1547"/>
                  <a:pt x="212830" y="2758"/>
                  <a:pt x="200589" y="0"/>
                </a:cubicBezTo>
                <a:cubicBezTo>
                  <a:pt x="179909" y="20"/>
                  <a:pt x="169113" y="1873"/>
                  <a:pt x="149957" y="6302"/>
                </a:cubicBezTo>
                <a:cubicBezTo>
                  <a:pt x="106838" y="21441"/>
                  <a:pt x="109170" y="24871"/>
                  <a:pt x="81800" y="53568"/>
                </a:cubicBezTo>
                <a:cubicBezTo>
                  <a:pt x="77815" y="56757"/>
                  <a:pt x="74366" y="59341"/>
                  <a:pt x="72063" y="63021"/>
                </a:cubicBezTo>
                <a:cubicBezTo>
                  <a:pt x="66885" y="69693"/>
                  <a:pt x="61561" y="82129"/>
                  <a:pt x="58432" y="88230"/>
                </a:cubicBezTo>
                <a:cubicBezTo>
                  <a:pt x="56159" y="92727"/>
                  <a:pt x="52931" y="96036"/>
                  <a:pt x="50642" y="100834"/>
                </a:cubicBezTo>
                <a:cubicBezTo>
                  <a:pt x="43420" y="110346"/>
                  <a:pt x="45764" y="124479"/>
                  <a:pt x="38958" y="132345"/>
                </a:cubicBezTo>
                <a:cubicBezTo>
                  <a:pt x="37136" y="138748"/>
                  <a:pt x="33320" y="142882"/>
                  <a:pt x="31168" y="148100"/>
                </a:cubicBezTo>
                <a:cubicBezTo>
                  <a:pt x="26969" y="164120"/>
                  <a:pt x="25505" y="174537"/>
                  <a:pt x="21432" y="189064"/>
                </a:cubicBezTo>
                <a:cubicBezTo>
                  <a:pt x="20154" y="196095"/>
                  <a:pt x="17414" y="202306"/>
                  <a:pt x="15590" y="211122"/>
                </a:cubicBezTo>
                <a:cubicBezTo>
                  <a:pt x="11521" y="219729"/>
                  <a:pt x="12757" y="227736"/>
                  <a:pt x="11695" y="236330"/>
                </a:cubicBezTo>
                <a:cubicBezTo>
                  <a:pt x="9207" y="251084"/>
                  <a:pt x="3906" y="280444"/>
                  <a:pt x="3906" y="280445"/>
                </a:cubicBezTo>
                <a:cubicBezTo>
                  <a:pt x="3444" y="285640"/>
                  <a:pt x="-789" y="324111"/>
                  <a:pt x="11" y="327711"/>
                </a:cubicBezTo>
                <a:cubicBezTo>
                  <a:pt x="-1917" y="359537"/>
                  <a:pt x="294" y="385061"/>
                  <a:pt x="1958" y="412790"/>
                </a:cubicBezTo>
                <a:cubicBezTo>
                  <a:pt x="2968" y="426803"/>
                  <a:pt x="7118" y="438101"/>
                  <a:pt x="9748" y="450603"/>
                </a:cubicBezTo>
                <a:cubicBezTo>
                  <a:pt x="14819" y="470741"/>
                  <a:pt x="17546" y="493012"/>
                  <a:pt x="31168" y="507322"/>
                </a:cubicBezTo>
                <a:cubicBezTo>
                  <a:pt x="38391" y="519274"/>
                  <a:pt x="42725" y="529317"/>
                  <a:pt x="50642" y="538833"/>
                </a:cubicBezTo>
                <a:cubicBezTo>
                  <a:pt x="54414" y="544025"/>
                  <a:pt x="57968" y="549908"/>
                  <a:pt x="62326" y="554588"/>
                </a:cubicBezTo>
                <a:cubicBezTo>
                  <a:pt x="77360" y="571170"/>
                  <a:pt x="89681" y="579316"/>
                  <a:pt x="107115" y="586099"/>
                </a:cubicBezTo>
                <a:cubicBezTo>
                  <a:pt x="120214" y="596132"/>
                  <a:pt x="128038" y="597187"/>
                  <a:pt x="144115" y="601854"/>
                </a:cubicBezTo>
                <a:cubicBezTo>
                  <a:pt x="157411" y="604759"/>
                  <a:pt x="170062" y="605838"/>
                  <a:pt x="183062" y="608157"/>
                </a:cubicBezTo>
                <a:cubicBezTo>
                  <a:pt x="190695" y="606850"/>
                  <a:pt x="195857" y="610714"/>
                  <a:pt x="204483" y="611308"/>
                </a:cubicBezTo>
                <a:cubicBezTo>
                  <a:pt x="227003" y="608410"/>
                  <a:pt x="259153" y="612922"/>
                  <a:pt x="288219" y="608157"/>
                </a:cubicBezTo>
                <a:cubicBezTo>
                  <a:pt x="300415" y="609915"/>
                  <a:pt x="315996" y="599067"/>
                  <a:pt x="329114" y="595552"/>
                </a:cubicBezTo>
                <a:cubicBezTo>
                  <a:pt x="353958" y="590118"/>
                  <a:pt x="370666" y="583941"/>
                  <a:pt x="391429" y="570344"/>
                </a:cubicBezTo>
                <a:cubicBezTo>
                  <a:pt x="409505" y="558798"/>
                  <a:pt x="414290" y="555978"/>
                  <a:pt x="432324" y="541984"/>
                </a:cubicBezTo>
                <a:cubicBezTo>
                  <a:pt x="430163" y="541041"/>
                  <a:pt x="481671" y="506358"/>
                  <a:pt x="488797" y="494718"/>
                </a:cubicBezTo>
                <a:cubicBezTo>
                  <a:pt x="496358" y="487704"/>
                  <a:pt x="500115" y="481122"/>
                  <a:pt x="506323" y="472660"/>
                </a:cubicBezTo>
                <a:cubicBezTo>
                  <a:pt x="529552" y="451857"/>
                  <a:pt x="523749" y="462029"/>
                  <a:pt x="539428" y="431696"/>
                </a:cubicBezTo>
                <a:cubicBezTo>
                  <a:pt x="544831" y="419851"/>
                  <a:pt x="559234" y="404250"/>
                  <a:pt x="566691" y="387581"/>
                </a:cubicBezTo>
                <a:cubicBezTo>
                  <a:pt x="572299" y="355372"/>
                  <a:pt x="598902" y="330782"/>
                  <a:pt x="599797" y="286747"/>
                </a:cubicBezTo>
                <a:cubicBezTo>
                  <a:pt x="603490" y="266412"/>
                  <a:pt x="604659" y="256069"/>
                  <a:pt x="605639" y="233179"/>
                </a:cubicBezTo>
                <a:cubicBezTo>
                  <a:pt x="610276" y="216817"/>
                  <a:pt x="605514" y="178861"/>
                  <a:pt x="597849" y="154402"/>
                </a:cubicBezTo>
                <a:cubicBezTo>
                  <a:pt x="595008" y="141538"/>
                  <a:pt x="589474" y="120779"/>
                  <a:pt x="580323" y="107136"/>
                </a:cubicBezTo>
                <a:cubicBezTo>
                  <a:pt x="575177" y="99419"/>
                  <a:pt x="571716" y="91783"/>
                  <a:pt x="566691" y="85078"/>
                </a:cubicBezTo>
                <a:cubicBezTo>
                  <a:pt x="557796" y="71693"/>
                  <a:pt x="544447" y="65427"/>
                  <a:pt x="535534" y="53568"/>
                </a:cubicBezTo>
                <a:cubicBezTo>
                  <a:pt x="523224" y="43825"/>
                  <a:pt x="476961" y="23526"/>
                  <a:pt x="471271" y="22057"/>
                </a:cubicBezTo>
                <a:cubicBezTo>
                  <a:pt x="463096" y="21129"/>
                  <a:pt x="457743" y="20306"/>
                  <a:pt x="447903" y="18906"/>
                </a:cubicBezTo>
                <a:cubicBezTo>
                  <a:pt x="432056" y="16955"/>
                  <a:pt x="419153" y="16346"/>
                  <a:pt x="401166" y="15755"/>
                </a:cubicBezTo>
                <a:cubicBezTo>
                  <a:pt x="374676" y="16794"/>
                  <a:pt x="332543" y="25892"/>
                  <a:pt x="311588" y="44115"/>
                </a:cubicBezTo>
                <a:cubicBezTo>
                  <a:pt x="290250" y="48926"/>
                  <a:pt x="269668" y="69606"/>
                  <a:pt x="247325" y="81927"/>
                </a:cubicBezTo>
                <a:cubicBezTo>
                  <a:pt x="218060" y="107697"/>
                  <a:pt x="205321" y="112110"/>
                  <a:pt x="185010" y="135496"/>
                </a:cubicBezTo>
                <a:cubicBezTo>
                  <a:pt x="183373" y="138085"/>
                  <a:pt x="144187" y="181292"/>
                  <a:pt x="134378" y="192215"/>
                </a:cubicBezTo>
                <a:cubicBezTo>
                  <a:pt x="122237" y="210351"/>
                  <a:pt x="99326" y="248934"/>
                  <a:pt x="99326" y="248934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5" name="Vrije vorm 14">
            <a:extLst>
              <a:ext uri="{FF2B5EF4-FFF2-40B4-BE49-F238E27FC236}">
                <a16:creationId xmlns:a16="http://schemas.microsoft.com/office/drawing/2014/main" id="{14F0CCB4-B546-938D-4508-3B30C412DB5C}"/>
              </a:ext>
            </a:extLst>
          </p:cNvPr>
          <p:cNvSpPr/>
          <p:nvPr/>
        </p:nvSpPr>
        <p:spPr>
          <a:xfrm rot="1664537">
            <a:off x="9427137" y="3368297"/>
            <a:ext cx="605639" cy="611308"/>
          </a:xfrm>
          <a:custGeom>
            <a:avLst/>
            <a:gdLst>
              <a:gd name="connsiteX0" fmla="*/ 253167 w 605639"/>
              <a:gd name="connsiteY0" fmla="*/ 34661 h 611308"/>
              <a:gd name="connsiteX1" fmla="*/ 237588 w 605639"/>
              <a:gd name="connsiteY1" fmla="*/ 12604 h 611308"/>
              <a:gd name="connsiteX2" fmla="*/ 225904 w 605639"/>
              <a:gd name="connsiteY2" fmla="*/ 6302 h 611308"/>
              <a:gd name="connsiteX3" fmla="*/ 200589 w 605639"/>
              <a:gd name="connsiteY3" fmla="*/ 0 h 611308"/>
              <a:gd name="connsiteX4" fmla="*/ 149957 w 605639"/>
              <a:gd name="connsiteY4" fmla="*/ 6302 h 611308"/>
              <a:gd name="connsiteX5" fmla="*/ 81800 w 605639"/>
              <a:gd name="connsiteY5" fmla="*/ 53568 h 611308"/>
              <a:gd name="connsiteX6" fmla="*/ 72063 w 605639"/>
              <a:gd name="connsiteY6" fmla="*/ 63021 h 611308"/>
              <a:gd name="connsiteX7" fmla="*/ 58432 w 605639"/>
              <a:gd name="connsiteY7" fmla="*/ 88230 h 611308"/>
              <a:gd name="connsiteX8" fmla="*/ 50642 w 605639"/>
              <a:gd name="connsiteY8" fmla="*/ 100834 h 611308"/>
              <a:gd name="connsiteX9" fmla="*/ 38958 w 605639"/>
              <a:gd name="connsiteY9" fmla="*/ 132345 h 611308"/>
              <a:gd name="connsiteX10" fmla="*/ 31168 w 605639"/>
              <a:gd name="connsiteY10" fmla="*/ 148100 h 611308"/>
              <a:gd name="connsiteX11" fmla="*/ 21432 w 605639"/>
              <a:gd name="connsiteY11" fmla="*/ 189064 h 611308"/>
              <a:gd name="connsiteX12" fmla="*/ 15590 w 605639"/>
              <a:gd name="connsiteY12" fmla="*/ 211122 h 611308"/>
              <a:gd name="connsiteX13" fmla="*/ 11695 w 605639"/>
              <a:gd name="connsiteY13" fmla="*/ 236330 h 611308"/>
              <a:gd name="connsiteX14" fmla="*/ 3906 w 605639"/>
              <a:gd name="connsiteY14" fmla="*/ 280445 h 611308"/>
              <a:gd name="connsiteX15" fmla="*/ 11 w 605639"/>
              <a:gd name="connsiteY15" fmla="*/ 327711 h 611308"/>
              <a:gd name="connsiteX16" fmla="*/ 1958 w 605639"/>
              <a:gd name="connsiteY16" fmla="*/ 412790 h 611308"/>
              <a:gd name="connsiteX17" fmla="*/ 9748 w 605639"/>
              <a:gd name="connsiteY17" fmla="*/ 450603 h 611308"/>
              <a:gd name="connsiteX18" fmla="*/ 31168 w 605639"/>
              <a:gd name="connsiteY18" fmla="*/ 507322 h 611308"/>
              <a:gd name="connsiteX19" fmla="*/ 50642 w 605639"/>
              <a:gd name="connsiteY19" fmla="*/ 538833 h 611308"/>
              <a:gd name="connsiteX20" fmla="*/ 62326 w 605639"/>
              <a:gd name="connsiteY20" fmla="*/ 554588 h 611308"/>
              <a:gd name="connsiteX21" fmla="*/ 107115 w 605639"/>
              <a:gd name="connsiteY21" fmla="*/ 586099 h 611308"/>
              <a:gd name="connsiteX22" fmla="*/ 144115 w 605639"/>
              <a:gd name="connsiteY22" fmla="*/ 601854 h 611308"/>
              <a:gd name="connsiteX23" fmla="*/ 183062 w 605639"/>
              <a:gd name="connsiteY23" fmla="*/ 608157 h 611308"/>
              <a:gd name="connsiteX24" fmla="*/ 204483 w 605639"/>
              <a:gd name="connsiteY24" fmla="*/ 611308 h 611308"/>
              <a:gd name="connsiteX25" fmla="*/ 288219 w 605639"/>
              <a:gd name="connsiteY25" fmla="*/ 608157 h 611308"/>
              <a:gd name="connsiteX26" fmla="*/ 329114 w 605639"/>
              <a:gd name="connsiteY26" fmla="*/ 595552 h 611308"/>
              <a:gd name="connsiteX27" fmla="*/ 391429 w 605639"/>
              <a:gd name="connsiteY27" fmla="*/ 570344 h 611308"/>
              <a:gd name="connsiteX28" fmla="*/ 432324 w 605639"/>
              <a:gd name="connsiteY28" fmla="*/ 541984 h 611308"/>
              <a:gd name="connsiteX29" fmla="*/ 488797 w 605639"/>
              <a:gd name="connsiteY29" fmla="*/ 494718 h 611308"/>
              <a:gd name="connsiteX30" fmla="*/ 506323 w 605639"/>
              <a:gd name="connsiteY30" fmla="*/ 472660 h 611308"/>
              <a:gd name="connsiteX31" fmla="*/ 539428 w 605639"/>
              <a:gd name="connsiteY31" fmla="*/ 431696 h 611308"/>
              <a:gd name="connsiteX32" fmla="*/ 566691 w 605639"/>
              <a:gd name="connsiteY32" fmla="*/ 387581 h 611308"/>
              <a:gd name="connsiteX33" fmla="*/ 599797 w 605639"/>
              <a:gd name="connsiteY33" fmla="*/ 286747 h 611308"/>
              <a:gd name="connsiteX34" fmla="*/ 605639 w 605639"/>
              <a:gd name="connsiteY34" fmla="*/ 233179 h 611308"/>
              <a:gd name="connsiteX35" fmla="*/ 597849 w 605639"/>
              <a:gd name="connsiteY35" fmla="*/ 154402 h 611308"/>
              <a:gd name="connsiteX36" fmla="*/ 580323 w 605639"/>
              <a:gd name="connsiteY36" fmla="*/ 107136 h 611308"/>
              <a:gd name="connsiteX37" fmla="*/ 566691 w 605639"/>
              <a:gd name="connsiteY37" fmla="*/ 85078 h 611308"/>
              <a:gd name="connsiteX38" fmla="*/ 535534 w 605639"/>
              <a:gd name="connsiteY38" fmla="*/ 53568 h 611308"/>
              <a:gd name="connsiteX39" fmla="*/ 471271 w 605639"/>
              <a:gd name="connsiteY39" fmla="*/ 22057 h 611308"/>
              <a:gd name="connsiteX40" fmla="*/ 447903 w 605639"/>
              <a:gd name="connsiteY40" fmla="*/ 18906 h 611308"/>
              <a:gd name="connsiteX41" fmla="*/ 401166 w 605639"/>
              <a:gd name="connsiteY41" fmla="*/ 15755 h 611308"/>
              <a:gd name="connsiteX42" fmla="*/ 311588 w 605639"/>
              <a:gd name="connsiteY42" fmla="*/ 44115 h 611308"/>
              <a:gd name="connsiteX43" fmla="*/ 247325 w 605639"/>
              <a:gd name="connsiteY43" fmla="*/ 81927 h 611308"/>
              <a:gd name="connsiteX44" fmla="*/ 185010 w 605639"/>
              <a:gd name="connsiteY44" fmla="*/ 135496 h 611308"/>
              <a:gd name="connsiteX45" fmla="*/ 134378 w 605639"/>
              <a:gd name="connsiteY45" fmla="*/ 192215 h 611308"/>
              <a:gd name="connsiteX46" fmla="*/ 99326 w 605639"/>
              <a:gd name="connsiteY46" fmla="*/ 248934 h 61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5639" h="611308" extrusionOk="0">
                <a:moveTo>
                  <a:pt x="253167" y="34661"/>
                </a:moveTo>
                <a:cubicBezTo>
                  <a:pt x="246847" y="26614"/>
                  <a:pt x="242099" y="19128"/>
                  <a:pt x="237588" y="12604"/>
                </a:cubicBezTo>
                <a:cubicBezTo>
                  <a:pt x="235186" y="9233"/>
                  <a:pt x="229479" y="8221"/>
                  <a:pt x="225904" y="6302"/>
                </a:cubicBezTo>
                <a:cubicBezTo>
                  <a:pt x="215924" y="1547"/>
                  <a:pt x="212830" y="2758"/>
                  <a:pt x="200589" y="0"/>
                </a:cubicBezTo>
                <a:cubicBezTo>
                  <a:pt x="179909" y="20"/>
                  <a:pt x="169113" y="1873"/>
                  <a:pt x="149957" y="6302"/>
                </a:cubicBezTo>
                <a:cubicBezTo>
                  <a:pt x="106838" y="21441"/>
                  <a:pt x="109170" y="24871"/>
                  <a:pt x="81800" y="53568"/>
                </a:cubicBezTo>
                <a:cubicBezTo>
                  <a:pt x="77815" y="56757"/>
                  <a:pt x="74366" y="59341"/>
                  <a:pt x="72063" y="63021"/>
                </a:cubicBezTo>
                <a:cubicBezTo>
                  <a:pt x="66885" y="69693"/>
                  <a:pt x="61561" y="82129"/>
                  <a:pt x="58432" y="88230"/>
                </a:cubicBezTo>
                <a:cubicBezTo>
                  <a:pt x="56159" y="92727"/>
                  <a:pt x="52931" y="96036"/>
                  <a:pt x="50642" y="100834"/>
                </a:cubicBezTo>
                <a:cubicBezTo>
                  <a:pt x="43420" y="110346"/>
                  <a:pt x="45764" y="124479"/>
                  <a:pt x="38958" y="132345"/>
                </a:cubicBezTo>
                <a:cubicBezTo>
                  <a:pt x="37136" y="138748"/>
                  <a:pt x="33320" y="142882"/>
                  <a:pt x="31168" y="148100"/>
                </a:cubicBezTo>
                <a:cubicBezTo>
                  <a:pt x="26969" y="164120"/>
                  <a:pt x="25505" y="174537"/>
                  <a:pt x="21432" y="189064"/>
                </a:cubicBezTo>
                <a:cubicBezTo>
                  <a:pt x="20154" y="196095"/>
                  <a:pt x="17414" y="202306"/>
                  <a:pt x="15590" y="211122"/>
                </a:cubicBezTo>
                <a:cubicBezTo>
                  <a:pt x="11521" y="219729"/>
                  <a:pt x="12757" y="227736"/>
                  <a:pt x="11695" y="236330"/>
                </a:cubicBezTo>
                <a:cubicBezTo>
                  <a:pt x="9207" y="251084"/>
                  <a:pt x="3906" y="280444"/>
                  <a:pt x="3906" y="280445"/>
                </a:cubicBezTo>
                <a:cubicBezTo>
                  <a:pt x="3444" y="285640"/>
                  <a:pt x="-789" y="324111"/>
                  <a:pt x="11" y="327711"/>
                </a:cubicBezTo>
                <a:cubicBezTo>
                  <a:pt x="-1917" y="359537"/>
                  <a:pt x="294" y="385061"/>
                  <a:pt x="1958" y="412790"/>
                </a:cubicBezTo>
                <a:cubicBezTo>
                  <a:pt x="2968" y="426803"/>
                  <a:pt x="7118" y="438101"/>
                  <a:pt x="9748" y="450603"/>
                </a:cubicBezTo>
                <a:cubicBezTo>
                  <a:pt x="14819" y="470741"/>
                  <a:pt x="17546" y="493012"/>
                  <a:pt x="31168" y="507322"/>
                </a:cubicBezTo>
                <a:cubicBezTo>
                  <a:pt x="38391" y="519274"/>
                  <a:pt x="42725" y="529317"/>
                  <a:pt x="50642" y="538833"/>
                </a:cubicBezTo>
                <a:cubicBezTo>
                  <a:pt x="54414" y="544025"/>
                  <a:pt x="57968" y="549908"/>
                  <a:pt x="62326" y="554588"/>
                </a:cubicBezTo>
                <a:cubicBezTo>
                  <a:pt x="77360" y="571170"/>
                  <a:pt x="89681" y="579316"/>
                  <a:pt x="107115" y="586099"/>
                </a:cubicBezTo>
                <a:cubicBezTo>
                  <a:pt x="120214" y="596132"/>
                  <a:pt x="128038" y="597187"/>
                  <a:pt x="144115" y="601854"/>
                </a:cubicBezTo>
                <a:cubicBezTo>
                  <a:pt x="157411" y="604759"/>
                  <a:pt x="170062" y="605838"/>
                  <a:pt x="183062" y="608157"/>
                </a:cubicBezTo>
                <a:cubicBezTo>
                  <a:pt x="190695" y="606850"/>
                  <a:pt x="195857" y="610714"/>
                  <a:pt x="204483" y="611308"/>
                </a:cubicBezTo>
                <a:cubicBezTo>
                  <a:pt x="227003" y="608410"/>
                  <a:pt x="259153" y="612922"/>
                  <a:pt x="288219" y="608157"/>
                </a:cubicBezTo>
                <a:cubicBezTo>
                  <a:pt x="300415" y="609915"/>
                  <a:pt x="315996" y="599067"/>
                  <a:pt x="329114" y="595552"/>
                </a:cubicBezTo>
                <a:cubicBezTo>
                  <a:pt x="353958" y="590118"/>
                  <a:pt x="370666" y="583941"/>
                  <a:pt x="391429" y="570344"/>
                </a:cubicBezTo>
                <a:cubicBezTo>
                  <a:pt x="409505" y="558798"/>
                  <a:pt x="414290" y="555978"/>
                  <a:pt x="432324" y="541984"/>
                </a:cubicBezTo>
                <a:cubicBezTo>
                  <a:pt x="430163" y="541041"/>
                  <a:pt x="481671" y="506358"/>
                  <a:pt x="488797" y="494718"/>
                </a:cubicBezTo>
                <a:cubicBezTo>
                  <a:pt x="496358" y="487704"/>
                  <a:pt x="500115" y="481122"/>
                  <a:pt x="506323" y="472660"/>
                </a:cubicBezTo>
                <a:cubicBezTo>
                  <a:pt x="529552" y="451857"/>
                  <a:pt x="523749" y="462029"/>
                  <a:pt x="539428" y="431696"/>
                </a:cubicBezTo>
                <a:cubicBezTo>
                  <a:pt x="544831" y="419851"/>
                  <a:pt x="559234" y="404250"/>
                  <a:pt x="566691" y="387581"/>
                </a:cubicBezTo>
                <a:cubicBezTo>
                  <a:pt x="572299" y="355372"/>
                  <a:pt x="598902" y="330782"/>
                  <a:pt x="599797" y="286747"/>
                </a:cubicBezTo>
                <a:cubicBezTo>
                  <a:pt x="603490" y="266412"/>
                  <a:pt x="604659" y="256069"/>
                  <a:pt x="605639" y="233179"/>
                </a:cubicBezTo>
                <a:cubicBezTo>
                  <a:pt x="610276" y="216817"/>
                  <a:pt x="605514" y="178861"/>
                  <a:pt x="597849" y="154402"/>
                </a:cubicBezTo>
                <a:cubicBezTo>
                  <a:pt x="595008" y="141538"/>
                  <a:pt x="589474" y="120779"/>
                  <a:pt x="580323" y="107136"/>
                </a:cubicBezTo>
                <a:cubicBezTo>
                  <a:pt x="575177" y="99419"/>
                  <a:pt x="571716" y="91783"/>
                  <a:pt x="566691" y="85078"/>
                </a:cubicBezTo>
                <a:cubicBezTo>
                  <a:pt x="557796" y="71693"/>
                  <a:pt x="544447" y="65427"/>
                  <a:pt x="535534" y="53568"/>
                </a:cubicBezTo>
                <a:cubicBezTo>
                  <a:pt x="523224" y="43825"/>
                  <a:pt x="476961" y="23526"/>
                  <a:pt x="471271" y="22057"/>
                </a:cubicBezTo>
                <a:cubicBezTo>
                  <a:pt x="463096" y="21129"/>
                  <a:pt x="457743" y="20306"/>
                  <a:pt x="447903" y="18906"/>
                </a:cubicBezTo>
                <a:cubicBezTo>
                  <a:pt x="432056" y="16955"/>
                  <a:pt x="419153" y="16346"/>
                  <a:pt x="401166" y="15755"/>
                </a:cubicBezTo>
                <a:cubicBezTo>
                  <a:pt x="374676" y="16794"/>
                  <a:pt x="332543" y="25892"/>
                  <a:pt x="311588" y="44115"/>
                </a:cubicBezTo>
                <a:cubicBezTo>
                  <a:pt x="290250" y="48926"/>
                  <a:pt x="269668" y="69606"/>
                  <a:pt x="247325" y="81927"/>
                </a:cubicBezTo>
                <a:cubicBezTo>
                  <a:pt x="218060" y="107697"/>
                  <a:pt x="205321" y="112110"/>
                  <a:pt x="185010" y="135496"/>
                </a:cubicBezTo>
                <a:cubicBezTo>
                  <a:pt x="183373" y="138085"/>
                  <a:pt x="144187" y="181292"/>
                  <a:pt x="134378" y="192215"/>
                </a:cubicBezTo>
                <a:cubicBezTo>
                  <a:pt x="122237" y="210351"/>
                  <a:pt x="99326" y="248934"/>
                  <a:pt x="99326" y="248934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16" name="Vrije vorm 15">
            <a:extLst>
              <a:ext uri="{FF2B5EF4-FFF2-40B4-BE49-F238E27FC236}">
                <a16:creationId xmlns:a16="http://schemas.microsoft.com/office/drawing/2014/main" id="{0747DA94-C648-D81B-97E4-64EE20609C65}"/>
              </a:ext>
            </a:extLst>
          </p:cNvPr>
          <p:cNvSpPr/>
          <p:nvPr/>
        </p:nvSpPr>
        <p:spPr>
          <a:xfrm rot="1664537">
            <a:off x="9407546" y="2814773"/>
            <a:ext cx="605639" cy="611308"/>
          </a:xfrm>
          <a:custGeom>
            <a:avLst/>
            <a:gdLst>
              <a:gd name="connsiteX0" fmla="*/ 253167 w 605639"/>
              <a:gd name="connsiteY0" fmla="*/ 34661 h 611308"/>
              <a:gd name="connsiteX1" fmla="*/ 237588 w 605639"/>
              <a:gd name="connsiteY1" fmla="*/ 12604 h 611308"/>
              <a:gd name="connsiteX2" fmla="*/ 225904 w 605639"/>
              <a:gd name="connsiteY2" fmla="*/ 6302 h 611308"/>
              <a:gd name="connsiteX3" fmla="*/ 200589 w 605639"/>
              <a:gd name="connsiteY3" fmla="*/ 0 h 611308"/>
              <a:gd name="connsiteX4" fmla="*/ 149957 w 605639"/>
              <a:gd name="connsiteY4" fmla="*/ 6302 h 611308"/>
              <a:gd name="connsiteX5" fmla="*/ 81800 w 605639"/>
              <a:gd name="connsiteY5" fmla="*/ 53568 h 611308"/>
              <a:gd name="connsiteX6" fmla="*/ 72063 w 605639"/>
              <a:gd name="connsiteY6" fmla="*/ 63021 h 611308"/>
              <a:gd name="connsiteX7" fmla="*/ 58432 w 605639"/>
              <a:gd name="connsiteY7" fmla="*/ 88230 h 611308"/>
              <a:gd name="connsiteX8" fmla="*/ 50642 w 605639"/>
              <a:gd name="connsiteY8" fmla="*/ 100834 h 611308"/>
              <a:gd name="connsiteX9" fmla="*/ 38958 w 605639"/>
              <a:gd name="connsiteY9" fmla="*/ 132345 h 611308"/>
              <a:gd name="connsiteX10" fmla="*/ 31168 w 605639"/>
              <a:gd name="connsiteY10" fmla="*/ 148100 h 611308"/>
              <a:gd name="connsiteX11" fmla="*/ 21432 w 605639"/>
              <a:gd name="connsiteY11" fmla="*/ 189064 h 611308"/>
              <a:gd name="connsiteX12" fmla="*/ 15590 w 605639"/>
              <a:gd name="connsiteY12" fmla="*/ 211122 h 611308"/>
              <a:gd name="connsiteX13" fmla="*/ 11695 w 605639"/>
              <a:gd name="connsiteY13" fmla="*/ 236330 h 611308"/>
              <a:gd name="connsiteX14" fmla="*/ 3906 w 605639"/>
              <a:gd name="connsiteY14" fmla="*/ 280445 h 611308"/>
              <a:gd name="connsiteX15" fmla="*/ 11 w 605639"/>
              <a:gd name="connsiteY15" fmla="*/ 327711 h 611308"/>
              <a:gd name="connsiteX16" fmla="*/ 1958 w 605639"/>
              <a:gd name="connsiteY16" fmla="*/ 412790 h 611308"/>
              <a:gd name="connsiteX17" fmla="*/ 9748 w 605639"/>
              <a:gd name="connsiteY17" fmla="*/ 450603 h 611308"/>
              <a:gd name="connsiteX18" fmla="*/ 31168 w 605639"/>
              <a:gd name="connsiteY18" fmla="*/ 507322 h 611308"/>
              <a:gd name="connsiteX19" fmla="*/ 50642 w 605639"/>
              <a:gd name="connsiteY19" fmla="*/ 538833 h 611308"/>
              <a:gd name="connsiteX20" fmla="*/ 62326 w 605639"/>
              <a:gd name="connsiteY20" fmla="*/ 554588 h 611308"/>
              <a:gd name="connsiteX21" fmla="*/ 107115 w 605639"/>
              <a:gd name="connsiteY21" fmla="*/ 586099 h 611308"/>
              <a:gd name="connsiteX22" fmla="*/ 144115 w 605639"/>
              <a:gd name="connsiteY22" fmla="*/ 601854 h 611308"/>
              <a:gd name="connsiteX23" fmla="*/ 183062 w 605639"/>
              <a:gd name="connsiteY23" fmla="*/ 608157 h 611308"/>
              <a:gd name="connsiteX24" fmla="*/ 204483 w 605639"/>
              <a:gd name="connsiteY24" fmla="*/ 611308 h 611308"/>
              <a:gd name="connsiteX25" fmla="*/ 288219 w 605639"/>
              <a:gd name="connsiteY25" fmla="*/ 608157 h 611308"/>
              <a:gd name="connsiteX26" fmla="*/ 329114 w 605639"/>
              <a:gd name="connsiteY26" fmla="*/ 595552 h 611308"/>
              <a:gd name="connsiteX27" fmla="*/ 391429 w 605639"/>
              <a:gd name="connsiteY27" fmla="*/ 570344 h 611308"/>
              <a:gd name="connsiteX28" fmla="*/ 432324 w 605639"/>
              <a:gd name="connsiteY28" fmla="*/ 541984 h 611308"/>
              <a:gd name="connsiteX29" fmla="*/ 488797 w 605639"/>
              <a:gd name="connsiteY29" fmla="*/ 494718 h 611308"/>
              <a:gd name="connsiteX30" fmla="*/ 506323 w 605639"/>
              <a:gd name="connsiteY30" fmla="*/ 472660 h 611308"/>
              <a:gd name="connsiteX31" fmla="*/ 539428 w 605639"/>
              <a:gd name="connsiteY31" fmla="*/ 431696 h 611308"/>
              <a:gd name="connsiteX32" fmla="*/ 566691 w 605639"/>
              <a:gd name="connsiteY32" fmla="*/ 387581 h 611308"/>
              <a:gd name="connsiteX33" fmla="*/ 599797 w 605639"/>
              <a:gd name="connsiteY33" fmla="*/ 286747 h 611308"/>
              <a:gd name="connsiteX34" fmla="*/ 605639 w 605639"/>
              <a:gd name="connsiteY34" fmla="*/ 233179 h 611308"/>
              <a:gd name="connsiteX35" fmla="*/ 597849 w 605639"/>
              <a:gd name="connsiteY35" fmla="*/ 154402 h 611308"/>
              <a:gd name="connsiteX36" fmla="*/ 580323 w 605639"/>
              <a:gd name="connsiteY36" fmla="*/ 107136 h 611308"/>
              <a:gd name="connsiteX37" fmla="*/ 566691 w 605639"/>
              <a:gd name="connsiteY37" fmla="*/ 85078 h 611308"/>
              <a:gd name="connsiteX38" fmla="*/ 535534 w 605639"/>
              <a:gd name="connsiteY38" fmla="*/ 53568 h 611308"/>
              <a:gd name="connsiteX39" fmla="*/ 471271 w 605639"/>
              <a:gd name="connsiteY39" fmla="*/ 22057 h 611308"/>
              <a:gd name="connsiteX40" fmla="*/ 447903 w 605639"/>
              <a:gd name="connsiteY40" fmla="*/ 18906 h 611308"/>
              <a:gd name="connsiteX41" fmla="*/ 401166 w 605639"/>
              <a:gd name="connsiteY41" fmla="*/ 15755 h 611308"/>
              <a:gd name="connsiteX42" fmla="*/ 311588 w 605639"/>
              <a:gd name="connsiteY42" fmla="*/ 44115 h 611308"/>
              <a:gd name="connsiteX43" fmla="*/ 247325 w 605639"/>
              <a:gd name="connsiteY43" fmla="*/ 81927 h 611308"/>
              <a:gd name="connsiteX44" fmla="*/ 185010 w 605639"/>
              <a:gd name="connsiteY44" fmla="*/ 135496 h 611308"/>
              <a:gd name="connsiteX45" fmla="*/ 134378 w 605639"/>
              <a:gd name="connsiteY45" fmla="*/ 192215 h 611308"/>
              <a:gd name="connsiteX46" fmla="*/ 99326 w 605639"/>
              <a:gd name="connsiteY46" fmla="*/ 248934 h 61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5639" h="611308" extrusionOk="0">
                <a:moveTo>
                  <a:pt x="253167" y="34661"/>
                </a:moveTo>
                <a:cubicBezTo>
                  <a:pt x="246847" y="26614"/>
                  <a:pt x="242099" y="19128"/>
                  <a:pt x="237588" y="12604"/>
                </a:cubicBezTo>
                <a:cubicBezTo>
                  <a:pt x="235186" y="9233"/>
                  <a:pt x="229479" y="8221"/>
                  <a:pt x="225904" y="6302"/>
                </a:cubicBezTo>
                <a:cubicBezTo>
                  <a:pt x="215924" y="1547"/>
                  <a:pt x="212830" y="2758"/>
                  <a:pt x="200589" y="0"/>
                </a:cubicBezTo>
                <a:cubicBezTo>
                  <a:pt x="179909" y="20"/>
                  <a:pt x="169113" y="1873"/>
                  <a:pt x="149957" y="6302"/>
                </a:cubicBezTo>
                <a:cubicBezTo>
                  <a:pt x="106838" y="21441"/>
                  <a:pt x="109170" y="24871"/>
                  <a:pt x="81800" y="53568"/>
                </a:cubicBezTo>
                <a:cubicBezTo>
                  <a:pt x="77815" y="56757"/>
                  <a:pt x="74366" y="59341"/>
                  <a:pt x="72063" y="63021"/>
                </a:cubicBezTo>
                <a:cubicBezTo>
                  <a:pt x="66885" y="69693"/>
                  <a:pt x="61561" y="82129"/>
                  <a:pt x="58432" y="88230"/>
                </a:cubicBezTo>
                <a:cubicBezTo>
                  <a:pt x="56159" y="92727"/>
                  <a:pt x="52931" y="96036"/>
                  <a:pt x="50642" y="100834"/>
                </a:cubicBezTo>
                <a:cubicBezTo>
                  <a:pt x="43420" y="110346"/>
                  <a:pt x="45764" y="124479"/>
                  <a:pt x="38958" y="132345"/>
                </a:cubicBezTo>
                <a:cubicBezTo>
                  <a:pt x="37136" y="138748"/>
                  <a:pt x="33320" y="142882"/>
                  <a:pt x="31168" y="148100"/>
                </a:cubicBezTo>
                <a:cubicBezTo>
                  <a:pt x="26969" y="164120"/>
                  <a:pt x="25505" y="174537"/>
                  <a:pt x="21432" y="189064"/>
                </a:cubicBezTo>
                <a:cubicBezTo>
                  <a:pt x="20154" y="196095"/>
                  <a:pt x="17414" y="202306"/>
                  <a:pt x="15590" y="211122"/>
                </a:cubicBezTo>
                <a:cubicBezTo>
                  <a:pt x="11521" y="219729"/>
                  <a:pt x="12757" y="227736"/>
                  <a:pt x="11695" y="236330"/>
                </a:cubicBezTo>
                <a:cubicBezTo>
                  <a:pt x="9207" y="251084"/>
                  <a:pt x="3906" y="280444"/>
                  <a:pt x="3906" y="280445"/>
                </a:cubicBezTo>
                <a:cubicBezTo>
                  <a:pt x="3444" y="285640"/>
                  <a:pt x="-789" y="324111"/>
                  <a:pt x="11" y="327711"/>
                </a:cubicBezTo>
                <a:cubicBezTo>
                  <a:pt x="-1917" y="359537"/>
                  <a:pt x="294" y="385061"/>
                  <a:pt x="1958" y="412790"/>
                </a:cubicBezTo>
                <a:cubicBezTo>
                  <a:pt x="2968" y="426803"/>
                  <a:pt x="7118" y="438101"/>
                  <a:pt x="9748" y="450603"/>
                </a:cubicBezTo>
                <a:cubicBezTo>
                  <a:pt x="14819" y="470741"/>
                  <a:pt x="17546" y="493012"/>
                  <a:pt x="31168" y="507322"/>
                </a:cubicBezTo>
                <a:cubicBezTo>
                  <a:pt x="38391" y="519274"/>
                  <a:pt x="42725" y="529317"/>
                  <a:pt x="50642" y="538833"/>
                </a:cubicBezTo>
                <a:cubicBezTo>
                  <a:pt x="54414" y="544025"/>
                  <a:pt x="57968" y="549908"/>
                  <a:pt x="62326" y="554588"/>
                </a:cubicBezTo>
                <a:cubicBezTo>
                  <a:pt x="77360" y="571170"/>
                  <a:pt x="89681" y="579316"/>
                  <a:pt x="107115" y="586099"/>
                </a:cubicBezTo>
                <a:cubicBezTo>
                  <a:pt x="120214" y="596132"/>
                  <a:pt x="128038" y="597187"/>
                  <a:pt x="144115" y="601854"/>
                </a:cubicBezTo>
                <a:cubicBezTo>
                  <a:pt x="157411" y="604759"/>
                  <a:pt x="170062" y="605838"/>
                  <a:pt x="183062" y="608157"/>
                </a:cubicBezTo>
                <a:cubicBezTo>
                  <a:pt x="190695" y="606850"/>
                  <a:pt x="195857" y="610714"/>
                  <a:pt x="204483" y="611308"/>
                </a:cubicBezTo>
                <a:cubicBezTo>
                  <a:pt x="227003" y="608410"/>
                  <a:pt x="259153" y="612922"/>
                  <a:pt x="288219" y="608157"/>
                </a:cubicBezTo>
                <a:cubicBezTo>
                  <a:pt x="300415" y="609915"/>
                  <a:pt x="315996" y="599067"/>
                  <a:pt x="329114" y="595552"/>
                </a:cubicBezTo>
                <a:cubicBezTo>
                  <a:pt x="353958" y="590118"/>
                  <a:pt x="370666" y="583941"/>
                  <a:pt x="391429" y="570344"/>
                </a:cubicBezTo>
                <a:cubicBezTo>
                  <a:pt x="409505" y="558798"/>
                  <a:pt x="414290" y="555978"/>
                  <a:pt x="432324" y="541984"/>
                </a:cubicBezTo>
                <a:cubicBezTo>
                  <a:pt x="430163" y="541041"/>
                  <a:pt x="481671" y="506358"/>
                  <a:pt x="488797" y="494718"/>
                </a:cubicBezTo>
                <a:cubicBezTo>
                  <a:pt x="496358" y="487704"/>
                  <a:pt x="500115" y="481122"/>
                  <a:pt x="506323" y="472660"/>
                </a:cubicBezTo>
                <a:cubicBezTo>
                  <a:pt x="529552" y="451857"/>
                  <a:pt x="523749" y="462029"/>
                  <a:pt x="539428" y="431696"/>
                </a:cubicBezTo>
                <a:cubicBezTo>
                  <a:pt x="544831" y="419851"/>
                  <a:pt x="559234" y="404250"/>
                  <a:pt x="566691" y="387581"/>
                </a:cubicBezTo>
                <a:cubicBezTo>
                  <a:pt x="572299" y="355372"/>
                  <a:pt x="598902" y="330782"/>
                  <a:pt x="599797" y="286747"/>
                </a:cubicBezTo>
                <a:cubicBezTo>
                  <a:pt x="603490" y="266412"/>
                  <a:pt x="604659" y="256069"/>
                  <a:pt x="605639" y="233179"/>
                </a:cubicBezTo>
                <a:cubicBezTo>
                  <a:pt x="610276" y="216817"/>
                  <a:pt x="605514" y="178861"/>
                  <a:pt x="597849" y="154402"/>
                </a:cubicBezTo>
                <a:cubicBezTo>
                  <a:pt x="595008" y="141538"/>
                  <a:pt x="589474" y="120779"/>
                  <a:pt x="580323" y="107136"/>
                </a:cubicBezTo>
                <a:cubicBezTo>
                  <a:pt x="575177" y="99419"/>
                  <a:pt x="571716" y="91783"/>
                  <a:pt x="566691" y="85078"/>
                </a:cubicBezTo>
                <a:cubicBezTo>
                  <a:pt x="557796" y="71693"/>
                  <a:pt x="544447" y="65427"/>
                  <a:pt x="535534" y="53568"/>
                </a:cubicBezTo>
                <a:cubicBezTo>
                  <a:pt x="523224" y="43825"/>
                  <a:pt x="476961" y="23526"/>
                  <a:pt x="471271" y="22057"/>
                </a:cubicBezTo>
                <a:cubicBezTo>
                  <a:pt x="463096" y="21129"/>
                  <a:pt x="457743" y="20306"/>
                  <a:pt x="447903" y="18906"/>
                </a:cubicBezTo>
                <a:cubicBezTo>
                  <a:pt x="432056" y="16955"/>
                  <a:pt x="419153" y="16346"/>
                  <a:pt x="401166" y="15755"/>
                </a:cubicBezTo>
                <a:cubicBezTo>
                  <a:pt x="374676" y="16794"/>
                  <a:pt x="332543" y="25892"/>
                  <a:pt x="311588" y="44115"/>
                </a:cubicBezTo>
                <a:cubicBezTo>
                  <a:pt x="290250" y="48926"/>
                  <a:pt x="269668" y="69606"/>
                  <a:pt x="247325" y="81927"/>
                </a:cubicBezTo>
                <a:cubicBezTo>
                  <a:pt x="218060" y="107697"/>
                  <a:pt x="205321" y="112110"/>
                  <a:pt x="185010" y="135496"/>
                </a:cubicBezTo>
                <a:cubicBezTo>
                  <a:pt x="183373" y="138085"/>
                  <a:pt x="144187" y="181292"/>
                  <a:pt x="134378" y="192215"/>
                </a:cubicBezTo>
                <a:cubicBezTo>
                  <a:pt x="122237" y="210351"/>
                  <a:pt x="99326" y="248934"/>
                  <a:pt x="99326" y="248934"/>
                </a:cubicBezTo>
              </a:path>
            </a:pathLst>
          </a:custGeom>
          <a:noFill/>
          <a:ln w="317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867718 w 2075794"/>
                      <a:gd name="connsiteY0" fmla="*/ 73419 h 1294844"/>
                      <a:gd name="connsiteX1" fmla="*/ 814322 w 2075794"/>
                      <a:gd name="connsiteY1" fmla="*/ 26698 h 1294844"/>
                      <a:gd name="connsiteX2" fmla="*/ 774276 w 2075794"/>
                      <a:gd name="connsiteY2" fmla="*/ 13349 h 1294844"/>
                      <a:gd name="connsiteX3" fmla="*/ 687508 w 2075794"/>
                      <a:gd name="connsiteY3" fmla="*/ 0 h 1294844"/>
                      <a:gd name="connsiteX4" fmla="*/ 513972 w 2075794"/>
                      <a:gd name="connsiteY4" fmla="*/ 13349 h 1294844"/>
                      <a:gd name="connsiteX5" fmla="*/ 280366 w 2075794"/>
                      <a:gd name="connsiteY5" fmla="*/ 113466 h 1294844"/>
                      <a:gd name="connsiteX6" fmla="*/ 246994 w 2075794"/>
                      <a:gd name="connsiteY6" fmla="*/ 133489 h 1294844"/>
                      <a:gd name="connsiteX7" fmla="*/ 200273 w 2075794"/>
                      <a:gd name="connsiteY7" fmla="*/ 186885 h 1294844"/>
                      <a:gd name="connsiteX8" fmla="*/ 173575 w 2075794"/>
                      <a:gd name="connsiteY8" fmla="*/ 213583 h 1294844"/>
                      <a:gd name="connsiteX9" fmla="*/ 133528 w 2075794"/>
                      <a:gd name="connsiteY9" fmla="*/ 280327 h 1294844"/>
                      <a:gd name="connsiteX10" fmla="*/ 106830 w 2075794"/>
                      <a:gd name="connsiteY10" fmla="*/ 313699 h 1294844"/>
                      <a:gd name="connsiteX11" fmla="*/ 73458 w 2075794"/>
                      <a:gd name="connsiteY11" fmla="*/ 400467 h 1294844"/>
                      <a:gd name="connsiteX12" fmla="*/ 53435 w 2075794"/>
                      <a:gd name="connsiteY12" fmla="*/ 447189 h 1294844"/>
                      <a:gd name="connsiteX13" fmla="*/ 40086 w 2075794"/>
                      <a:gd name="connsiteY13" fmla="*/ 500584 h 1294844"/>
                      <a:gd name="connsiteX14" fmla="*/ 13388 w 2075794"/>
                      <a:gd name="connsiteY14" fmla="*/ 594026 h 1294844"/>
                      <a:gd name="connsiteX15" fmla="*/ 39 w 2075794"/>
                      <a:gd name="connsiteY15" fmla="*/ 694143 h 1294844"/>
                      <a:gd name="connsiteX16" fmla="*/ 6714 w 2075794"/>
                      <a:gd name="connsiteY16" fmla="*/ 874353 h 1294844"/>
                      <a:gd name="connsiteX17" fmla="*/ 33411 w 2075794"/>
                      <a:gd name="connsiteY17" fmla="*/ 954447 h 1294844"/>
                      <a:gd name="connsiteX18" fmla="*/ 106830 w 2075794"/>
                      <a:gd name="connsiteY18" fmla="*/ 1074587 h 1294844"/>
                      <a:gd name="connsiteX19" fmla="*/ 173575 w 2075794"/>
                      <a:gd name="connsiteY19" fmla="*/ 1141332 h 1294844"/>
                      <a:gd name="connsiteX20" fmla="*/ 213622 w 2075794"/>
                      <a:gd name="connsiteY20" fmla="*/ 1174704 h 1294844"/>
                      <a:gd name="connsiteX21" fmla="*/ 367134 w 2075794"/>
                      <a:gd name="connsiteY21" fmla="*/ 1241448 h 1294844"/>
                      <a:gd name="connsiteX22" fmla="*/ 493949 w 2075794"/>
                      <a:gd name="connsiteY22" fmla="*/ 1274821 h 1294844"/>
                      <a:gd name="connsiteX23" fmla="*/ 627438 w 2075794"/>
                      <a:gd name="connsiteY23" fmla="*/ 1288170 h 1294844"/>
                      <a:gd name="connsiteX24" fmla="*/ 700857 w 2075794"/>
                      <a:gd name="connsiteY24" fmla="*/ 1294844 h 1294844"/>
                      <a:gd name="connsiteX25" fmla="*/ 987858 w 2075794"/>
                      <a:gd name="connsiteY25" fmla="*/ 1288170 h 1294844"/>
                      <a:gd name="connsiteX26" fmla="*/ 1128022 w 2075794"/>
                      <a:gd name="connsiteY26" fmla="*/ 1261472 h 1294844"/>
                      <a:gd name="connsiteX27" fmla="*/ 1341604 w 2075794"/>
                      <a:gd name="connsiteY27" fmla="*/ 1208076 h 1294844"/>
                      <a:gd name="connsiteX28" fmla="*/ 1481768 w 2075794"/>
                      <a:gd name="connsiteY28" fmla="*/ 1148006 h 1294844"/>
                      <a:gd name="connsiteX29" fmla="*/ 1675327 w 2075794"/>
                      <a:gd name="connsiteY29" fmla="*/ 1047889 h 1294844"/>
                      <a:gd name="connsiteX30" fmla="*/ 1735397 w 2075794"/>
                      <a:gd name="connsiteY30" fmla="*/ 1001168 h 1294844"/>
                      <a:gd name="connsiteX31" fmla="*/ 1848862 w 2075794"/>
                      <a:gd name="connsiteY31" fmla="*/ 914400 h 1294844"/>
                      <a:gd name="connsiteX32" fmla="*/ 1942305 w 2075794"/>
                      <a:gd name="connsiteY32" fmla="*/ 820958 h 1294844"/>
                      <a:gd name="connsiteX33" fmla="*/ 2055771 w 2075794"/>
                      <a:gd name="connsiteY33" fmla="*/ 607375 h 1294844"/>
                      <a:gd name="connsiteX34" fmla="*/ 2075794 w 2075794"/>
                      <a:gd name="connsiteY34" fmla="*/ 493910 h 1294844"/>
                      <a:gd name="connsiteX35" fmla="*/ 2049096 w 2075794"/>
                      <a:gd name="connsiteY35" fmla="*/ 327048 h 1294844"/>
                      <a:gd name="connsiteX36" fmla="*/ 1989026 w 2075794"/>
                      <a:gd name="connsiteY36" fmla="*/ 226932 h 1294844"/>
                      <a:gd name="connsiteX37" fmla="*/ 1942305 w 2075794"/>
                      <a:gd name="connsiteY37" fmla="*/ 180210 h 1294844"/>
                      <a:gd name="connsiteX38" fmla="*/ 1835514 w 2075794"/>
                      <a:gd name="connsiteY38" fmla="*/ 113466 h 1294844"/>
                      <a:gd name="connsiteX39" fmla="*/ 1615257 w 2075794"/>
                      <a:gd name="connsiteY39" fmla="*/ 46721 h 1294844"/>
                      <a:gd name="connsiteX40" fmla="*/ 1535163 w 2075794"/>
                      <a:gd name="connsiteY40" fmla="*/ 40047 h 1294844"/>
                      <a:gd name="connsiteX41" fmla="*/ 1374976 w 2075794"/>
                      <a:gd name="connsiteY41" fmla="*/ 33372 h 1294844"/>
                      <a:gd name="connsiteX42" fmla="*/ 1067952 w 2075794"/>
                      <a:gd name="connsiteY42" fmla="*/ 93443 h 1294844"/>
                      <a:gd name="connsiteX43" fmla="*/ 847695 w 2075794"/>
                      <a:gd name="connsiteY43" fmla="*/ 173536 h 1294844"/>
                      <a:gd name="connsiteX44" fmla="*/ 634112 w 2075794"/>
                      <a:gd name="connsiteY44" fmla="*/ 287002 h 1294844"/>
                      <a:gd name="connsiteX45" fmla="*/ 460576 w 2075794"/>
                      <a:gd name="connsiteY45" fmla="*/ 407142 h 1294844"/>
                      <a:gd name="connsiteX46" fmla="*/ 340436 w 2075794"/>
                      <a:gd name="connsiteY46" fmla="*/ 527282 h 129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</a:cxnLst>
                    <a:rect l="l" t="t" r="r" b="b"/>
                    <a:pathLst>
                      <a:path w="2075794" h="1294844">
                        <a:moveTo>
                          <a:pt x="867718" y="73419"/>
                        </a:moveTo>
                        <a:cubicBezTo>
                          <a:pt x="849919" y="57845"/>
                          <a:pt x="834216" y="39487"/>
                          <a:pt x="814322" y="26698"/>
                        </a:cubicBezTo>
                        <a:cubicBezTo>
                          <a:pt x="802486" y="19089"/>
                          <a:pt x="787753" y="17392"/>
                          <a:pt x="774276" y="13349"/>
                        </a:cubicBezTo>
                        <a:cubicBezTo>
                          <a:pt x="740278" y="3150"/>
                          <a:pt x="729801" y="4700"/>
                          <a:pt x="687508" y="0"/>
                        </a:cubicBezTo>
                        <a:cubicBezTo>
                          <a:pt x="629663" y="4450"/>
                          <a:pt x="570732" y="1342"/>
                          <a:pt x="513972" y="13349"/>
                        </a:cubicBezTo>
                        <a:cubicBezTo>
                          <a:pt x="363364" y="45208"/>
                          <a:pt x="373414" y="53649"/>
                          <a:pt x="280366" y="113466"/>
                        </a:cubicBezTo>
                        <a:cubicBezTo>
                          <a:pt x="269454" y="120481"/>
                          <a:pt x="256557" y="124723"/>
                          <a:pt x="246994" y="133489"/>
                        </a:cubicBezTo>
                        <a:cubicBezTo>
                          <a:pt x="229560" y="149470"/>
                          <a:pt x="216254" y="169451"/>
                          <a:pt x="200273" y="186885"/>
                        </a:cubicBezTo>
                        <a:cubicBezTo>
                          <a:pt x="191769" y="196163"/>
                          <a:pt x="180890" y="203342"/>
                          <a:pt x="173575" y="213583"/>
                        </a:cubicBezTo>
                        <a:cubicBezTo>
                          <a:pt x="158494" y="234696"/>
                          <a:pt x="149736" y="260067"/>
                          <a:pt x="133528" y="280327"/>
                        </a:cubicBezTo>
                        <a:cubicBezTo>
                          <a:pt x="124629" y="291451"/>
                          <a:pt x="114008" y="301394"/>
                          <a:pt x="106830" y="313699"/>
                        </a:cubicBezTo>
                        <a:cubicBezTo>
                          <a:pt x="88964" y="344327"/>
                          <a:pt x="85772" y="368451"/>
                          <a:pt x="73458" y="400467"/>
                        </a:cubicBezTo>
                        <a:cubicBezTo>
                          <a:pt x="67376" y="416282"/>
                          <a:pt x="58793" y="431115"/>
                          <a:pt x="53435" y="447189"/>
                        </a:cubicBezTo>
                        <a:cubicBezTo>
                          <a:pt x="47633" y="464594"/>
                          <a:pt x="44913" y="482884"/>
                          <a:pt x="40086" y="500584"/>
                        </a:cubicBezTo>
                        <a:cubicBezTo>
                          <a:pt x="31563" y="531836"/>
                          <a:pt x="13388" y="594026"/>
                          <a:pt x="13388" y="594026"/>
                        </a:cubicBezTo>
                        <a:cubicBezTo>
                          <a:pt x="11744" y="605537"/>
                          <a:pt x="39" y="685528"/>
                          <a:pt x="39" y="694143"/>
                        </a:cubicBezTo>
                        <a:cubicBezTo>
                          <a:pt x="39" y="754254"/>
                          <a:pt x="-930" y="814730"/>
                          <a:pt x="6714" y="874353"/>
                        </a:cubicBezTo>
                        <a:cubicBezTo>
                          <a:pt x="10293" y="902267"/>
                          <a:pt x="20825" y="929276"/>
                          <a:pt x="33411" y="954447"/>
                        </a:cubicBezTo>
                        <a:cubicBezTo>
                          <a:pt x="53440" y="994505"/>
                          <a:pt x="75995" y="1043752"/>
                          <a:pt x="106830" y="1074587"/>
                        </a:cubicBezTo>
                        <a:cubicBezTo>
                          <a:pt x="129078" y="1096835"/>
                          <a:pt x="150621" y="1119813"/>
                          <a:pt x="173575" y="1141332"/>
                        </a:cubicBezTo>
                        <a:cubicBezTo>
                          <a:pt x="186252" y="1153216"/>
                          <a:pt x="199335" y="1164813"/>
                          <a:pt x="213622" y="1174704"/>
                        </a:cubicBezTo>
                        <a:cubicBezTo>
                          <a:pt x="261720" y="1208003"/>
                          <a:pt x="310591" y="1221092"/>
                          <a:pt x="367134" y="1241448"/>
                        </a:cubicBezTo>
                        <a:cubicBezTo>
                          <a:pt x="415209" y="1258755"/>
                          <a:pt x="442540" y="1267966"/>
                          <a:pt x="493949" y="1274821"/>
                        </a:cubicBezTo>
                        <a:cubicBezTo>
                          <a:pt x="538275" y="1280731"/>
                          <a:pt x="582928" y="1283863"/>
                          <a:pt x="627438" y="1288170"/>
                        </a:cubicBezTo>
                        <a:lnTo>
                          <a:pt x="700857" y="1294844"/>
                        </a:lnTo>
                        <a:cubicBezTo>
                          <a:pt x="796524" y="1292619"/>
                          <a:pt x="892456" y="1295623"/>
                          <a:pt x="987858" y="1288170"/>
                        </a:cubicBezTo>
                        <a:cubicBezTo>
                          <a:pt x="1035275" y="1284466"/>
                          <a:pt x="1081275" y="1270237"/>
                          <a:pt x="1128022" y="1261472"/>
                        </a:cubicBezTo>
                        <a:cubicBezTo>
                          <a:pt x="1207316" y="1246604"/>
                          <a:pt x="1259435" y="1240944"/>
                          <a:pt x="1341604" y="1208076"/>
                        </a:cubicBezTo>
                        <a:cubicBezTo>
                          <a:pt x="1403623" y="1183268"/>
                          <a:pt x="1419838" y="1177972"/>
                          <a:pt x="1481768" y="1148006"/>
                        </a:cubicBezTo>
                        <a:cubicBezTo>
                          <a:pt x="1485439" y="1146230"/>
                          <a:pt x="1640975" y="1070791"/>
                          <a:pt x="1675327" y="1047889"/>
                        </a:cubicBezTo>
                        <a:cubicBezTo>
                          <a:pt x="1696433" y="1033818"/>
                          <a:pt x="1714833" y="1016020"/>
                          <a:pt x="1735397" y="1001168"/>
                        </a:cubicBezTo>
                        <a:cubicBezTo>
                          <a:pt x="1809304" y="947790"/>
                          <a:pt x="1783096" y="977176"/>
                          <a:pt x="1848862" y="914400"/>
                        </a:cubicBezTo>
                        <a:cubicBezTo>
                          <a:pt x="1880725" y="883985"/>
                          <a:pt x="1918959" y="858312"/>
                          <a:pt x="1942305" y="820958"/>
                        </a:cubicBezTo>
                        <a:cubicBezTo>
                          <a:pt x="1986082" y="750914"/>
                          <a:pt x="2032244" y="687367"/>
                          <a:pt x="2055771" y="607375"/>
                        </a:cubicBezTo>
                        <a:cubicBezTo>
                          <a:pt x="2068886" y="562784"/>
                          <a:pt x="2070181" y="538810"/>
                          <a:pt x="2075794" y="493910"/>
                        </a:cubicBezTo>
                        <a:cubicBezTo>
                          <a:pt x="2071017" y="453310"/>
                          <a:pt x="2066519" y="373509"/>
                          <a:pt x="2049096" y="327048"/>
                        </a:cubicBezTo>
                        <a:cubicBezTo>
                          <a:pt x="2036778" y="294199"/>
                          <a:pt x="2011902" y="253621"/>
                          <a:pt x="1989026" y="226932"/>
                        </a:cubicBezTo>
                        <a:cubicBezTo>
                          <a:pt x="1974693" y="210209"/>
                          <a:pt x="1960017" y="193301"/>
                          <a:pt x="1942305" y="180210"/>
                        </a:cubicBezTo>
                        <a:cubicBezTo>
                          <a:pt x="1908548" y="155259"/>
                          <a:pt x="1872780" y="132789"/>
                          <a:pt x="1835514" y="113466"/>
                        </a:cubicBezTo>
                        <a:cubicBezTo>
                          <a:pt x="1793280" y="91567"/>
                          <a:pt x="1633572" y="50492"/>
                          <a:pt x="1615257" y="46721"/>
                        </a:cubicBezTo>
                        <a:cubicBezTo>
                          <a:pt x="1589017" y="41319"/>
                          <a:pt x="1561912" y="41533"/>
                          <a:pt x="1535163" y="40047"/>
                        </a:cubicBezTo>
                        <a:cubicBezTo>
                          <a:pt x="1481803" y="37083"/>
                          <a:pt x="1428372" y="35597"/>
                          <a:pt x="1374976" y="33372"/>
                        </a:cubicBezTo>
                        <a:cubicBezTo>
                          <a:pt x="1277730" y="49580"/>
                          <a:pt x="1152966" y="69334"/>
                          <a:pt x="1067952" y="93443"/>
                        </a:cubicBezTo>
                        <a:cubicBezTo>
                          <a:pt x="992793" y="114757"/>
                          <a:pt x="917570" y="138599"/>
                          <a:pt x="847695" y="173536"/>
                        </a:cubicBezTo>
                        <a:cubicBezTo>
                          <a:pt x="749572" y="222598"/>
                          <a:pt x="713682" y="235850"/>
                          <a:pt x="634112" y="287002"/>
                        </a:cubicBezTo>
                        <a:cubicBezTo>
                          <a:pt x="630033" y="289624"/>
                          <a:pt x="490269" y="379733"/>
                          <a:pt x="460576" y="407142"/>
                        </a:cubicBezTo>
                        <a:cubicBezTo>
                          <a:pt x="418961" y="445556"/>
                          <a:pt x="340436" y="527282"/>
                          <a:pt x="340436" y="527282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81628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0" grpId="0" animBg="1"/>
      <p:bldP spid="3" grpId="0"/>
      <p:bldP spid="4" grpId="0"/>
      <p:bldP spid="5" grpId="0"/>
      <p:bldP spid="7" grpId="0"/>
      <p:bldP spid="8" grpId="0"/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2FA72-BFE3-30CF-853B-BAF1F6F7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67E1-7181-46B2-7489-A52C01037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>
                <a:latin typeface="Fira Sans SemiBold"/>
              </a:rPr>
              <a:t>Planning</a:t>
            </a:r>
            <a:endParaRPr lang="nl-NL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1B0396C-7409-CC20-7092-626420F1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62091" cy="46672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latin typeface="Fira Sans"/>
              </a:rPr>
              <a:t>1 juni 2025:  </a:t>
            </a:r>
            <a:r>
              <a:rPr lang="nl-NL" dirty="0" err="1">
                <a:latin typeface="Fira Sans"/>
              </a:rPr>
              <a:t>AuthZEN</a:t>
            </a:r>
            <a:r>
              <a:rPr lang="nl-NL" dirty="0">
                <a:latin typeface="Fira Sans"/>
              </a:rPr>
              <a:t> NL GOV 1.0 naar consultatie</a:t>
            </a:r>
          </a:p>
          <a:p>
            <a:r>
              <a:rPr lang="nl-NL" dirty="0">
                <a:latin typeface="Fira Sans"/>
              </a:rPr>
              <a:t>1 augustus: Logboek toegangsverlening naar consultatie</a:t>
            </a:r>
          </a:p>
          <a:p>
            <a:r>
              <a:rPr lang="nl-NL" dirty="0">
                <a:latin typeface="Fira Sans"/>
              </a:rPr>
              <a:t>1 september: </a:t>
            </a:r>
            <a:r>
              <a:rPr lang="nl-NL" dirty="0" err="1">
                <a:latin typeface="Fira Sans"/>
              </a:rPr>
              <a:t>AuthZEN</a:t>
            </a:r>
            <a:r>
              <a:rPr lang="nl-NL" dirty="0">
                <a:latin typeface="Fira Sans"/>
              </a:rPr>
              <a:t> NL GOV 1.1 naar consultatie, met ‘nee, tenzij’</a:t>
            </a:r>
          </a:p>
          <a:p>
            <a:r>
              <a:rPr lang="nl-NL" dirty="0">
                <a:latin typeface="Fira Sans"/>
              </a:rPr>
              <a:t>31 december: 1.0 in beheer bij </a:t>
            </a:r>
            <a:r>
              <a:rPr lang="nl-NL" dirty="0" err="1">
                <a:latin typeface="Fira Sans"/>
              </a:rPr>
              <a:t>Logius</a:t>
            </a:r>
            <a:endParaRPr lang="nl-NL" dirty="0">
              <a:latin typeface="Fira Sans"/>
            </a:endParaRPr>
          </a:p>
          <a:p>
            <a:endParaRPr lang="nl-NL" noProof="0" dirty="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2745620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3DB5C-50D2-BABC-9C0A-B40C6EFB0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9B34-AD15-705F-E6CE-6011628AC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1">
                <a:latin typeface="Fira Sans SemiBold"/>
              </a:rPr>
              <a:t>Externalized Authorization Management (EAM)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07DFF-22DB-EF3A-038B-DDFAA215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n-US" sz="2400" noProof="1">
                <a:latin typeface="Fira Sans"/>
              </a:rPr>
              <a:t>Toegangsbeleid in policies buiten broncode</a:t>
            </a:r>
          </a:p>
          <a:p>
            <a:pPr marL="0" indent="0" algn="ctr">
              <a:buNone/>
            </a:pPr>
            <a:r>
              <a:rPr lang="en-US" sz="2400" noProof="1">
                <a:latin typeface="Fira Sans"/>
              </a:rPr>
              <a:t>Policies worden centraal beheerd, en lokaal uitgevoerd</a:t>
            </a:r>
          </a:p>
          <a:p>
            <a:pPr marL="0" indent="0" algn="ctr">
              <a:buNone/>
            </a:pPr>
            <a:r>
              <a:rPr lang="en-US" sz="2400" noProof="1">
                <a:latin typeface="Fira Sans"/>
              </a:rPr>
              <a:t>Zero-trust, elke uitwisseling afzonderlijk beoordeeld</a:t>
            </a:r>
          </a:p>
        </p:txBody>
      </p:sp>
    </p:spTree>
    <p:extLst>
      <p:ext uri="{BB962C8B-B14F-4D97-AF65-F5344CB8AC3E}">
        <p14:creationId xmlns:p14="http://schemas.microsoft.com/office/powerpoint/2010/main" val="2195116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F4039-1E3F-4618-B272-6635B9F6B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8B85-B656-3F58-73A3-C1C12862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1">
                <a:latin typeface="Fira Sans SemiBold"/>
              </a:rPr>
              <a:t>Waarom EAM?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EB18286-AF5D-4F0C-1DA7-D6E27DD6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6324"/>
            <a:ext cx="10698683" cy="229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4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FC4B1-8D75-FF93-ADB3-3A0D1537C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6FF770C-6106-C010-A3A5-B6E5FE54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Fira Sans SemiBold"/>
              </a:rPr>
              <a:t>Hoe werkt EAM?</a:t>
            </a:r>
            <a:endParaRPr lang="en-US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9CA389E-4EED-99A7-E717-DA0DDE3E8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latin typeface="Fira Sans"/>
              </a:rPr>
              <a:t>Hoe verloopt moderne toegangscontrole in de praktijk?</a:t>
            </a:r>
          </a:p>
        </p:txBody>
      </p:sp>
    </p:spTree>
    <p:extLst>
      <p:ext uri="{BB962C8B-B14F-4D97-AF65-F5344CB8AC3E}">
        <p14:creationId xmlns:p14="http://schemas.microsoft.com/office/powerpoint/2010/main" val="3047274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68A4-88F6-7653-E655-B15F9527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10153" cy="1325563"/>
          </a:xfrm>
        </p:spPr>
        <p:txBody>
          <a:bodyPr/>
          <a:lstStyle/>
          <a:p>
            <a:r>
              <a:rPr lang="nl-NL" noProof="1">
                <a:latin typeface="Fira Sans SemiBold"/>
              </a:rPr>
              <a:t>1. Aanvrager dient verwerkingsverzoek in</a:t>
            </a:r>
            <a:endParaRPr lang="nl-NL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ED29417-F208-C2E2-43BD-48ED0645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984"/>
            <a:ext cx="4916825" cy="4363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lnSpc>
                <a:spcPct val="120000"/>
              </a:lnSpc>
              <a:buNone/>
            </a:pPr>
            <a:r>
              <a:rPr lang="nl-NL" sz="2400" noProof="1">
                <a:solidFill>
                  <a:srgbClr val="000000"/>
                </a:solidFill>
              </a:rPr>
              <a:t>Een verwerkingsverzoek wordt opgevangen door het Policy Enforcement Point (PEP)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EF2ED2B-E38F-0797-6F76-DFFB80507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16" name="Rechthoek 15">
            <a:extLst>
              <a:ext uri="{FF2B5EF4-FFF2-40B4-BE49-F238E27FC236}">
                <a16:creationId xmlns:a16="http://schemas.microsoft.com/office/drawing/2014/main" id="{D1B9F9BB-DE9B-980F-D6E7-524048C61CFB}"/>
              </a:ext>
            </a:extLst>
          </p:cNvPr>
          <p:cNvSpPr/>
          <p:nvPr/>
        </p:nvSpPr>
        <p:spPr>
          <a:xfrm>
            <a:off x="6994826" y="3090272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76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22CFF-B39A-2F23-01D1-821947164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C54C-60AA-139B-F3CB-CABE7F4F4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1">
                <a:latin typeface="Fira Sans SemiBold"/>
              </a:rPr>
              <a:t>2. PEP biedt verzoek ter beslissing aan</a:t>
            </a:r>
            <a:endParaRPr lang="nl-NL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935720F-6CD0-91D5-0BFC-2CA7F5FD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7878"/>
            <a:ext cx="5120504" cy="35844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nl-NL" sz="2400" b="0" i="0" u="none" strike="noStrike" noProof="1">
                <a:solidFill>
                  <a:srgbClr val="000000"/>
                </a:solidFill>
                <a:effectLst/>
                <a:latin typeface="Fira Sans"/>
              </a:rPr>
              <a:t>Het verzoek wordt voorgelegd aan het Policy </a:t>
            </a:r>
            <a:r>
              <a:rPr lang="nl-NL" sz="2400" noProof="1">
                <a:solidFill>
                  <a:srgbClr val="000000"/>
                </a:solidFill>
                <a:latin typeface="Fira Sans"/>
              </a:rPr>
              <a:t>D</a:t>
            </a:r>
            <a:r>
              <a:rPr lang="nl-NL" sz="2400" b="0" i="0" u="none" strike="noStrike" noProof="1">
                <a:solidFill>
                  <a:srgbClr val="000000"/>
                </a:solidFill>
                <a:effectLst/>
                <a:latin typeface="Fira Sans"/>
              </a:rPr>
              <a:t>ecision Point (PDP)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5649E7F-FE2E-0EFC-686D-11234E4F8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D7677F46-7632-3B0F-188D-EFA687E7C285}"/>
              </a:ext>
            </a:extLst>
          </p:cNvPr>
          <p:cNvSpPr/>
          <p:nvPr/>
        </p:nvSpPr>
        <p:spPr>
          <a:xfrm>
            <a:off x="7688969" y="3550810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8028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F864B-F801-77E6-814A-4EDFBF548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4981-2369-2EAE-1A51-727C5F20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noProof="1">
                <a:latin typeface="Fira Sans SemiBold"/>
              </a:rPr>
              <a:t>3. PDP haalt beleid op</a:t>
            </a:r>
            <a:endParaRPr lang="nl-NL" sz="4000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322025F-AEE9-B25D-3BD8-2C45E2F25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376"/>
            <a:ext cx="4772030" cy="21364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nl-NL" sz="2400" noProof="1">
                <a:solidFill>
                  <a:srgbClr val="000000"/>
                </a:solidFill>
              </a:rPr>
              <a:t>Het actuele toegangsbeleid wordt opgehaald uit het Policy Administration Point (PAP)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89FBFF9-270B-6EBE-55E1-D86BC5C39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69EC1D6B-54F6-D2D7-46F1-94C3FCE82478}"/>
              </a:ext>
            </a:extLst>
          </p:cNvPr>
          <p:cNvSpPr/>
          <p:nvPr/>
        </p:nvSpPr>
        <p:spPr>
          <a:xfrm>
            <a:off x="9257466" y="3096947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noProof="1">
                <a:solidFill>
                  <a:schemeClr val="bg1"/>
                </a:solidFill>
                <a:latin typeface="Fira Sans" panose="020B05030500000200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4132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93390-0C1E-657C-2266-F425C559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433F-8544-31AC-BE9B-BAB581358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3940" cy="1325563"/>
          </a:xfrm>
        </p:spPr>
        <p:txBody>
          <a:bodyPr/>
          <a:lstStyle/>
          <a:p>
            <a:r>
              <a:rPr lang="ko-KR" noProof="1">
                <a:latin typeface="Fira Sans SemiBold"/>
              </a:rPr>
              <a:t>4. PIP verrijkt </a:t>
            </a:r>
            <a:r>
              <a:rPr lang="nl-NL" altLang="ko-KR" noProof="1">
                <a:latin typeface="Fira Sans SemiBold"/>
              </a:rPr>
              <a:t>met </a:t>
            </a:r>
            <a:r>
              <a:rPr lang="ko-KR" noProof="1">
                <a:latin typeface="Fira Sans SemiBold"/>
              </a:rPr>
              <a:t>informatie</a:t>
            </a:r>
            <a:endParaRPr lang="ko-KR" noProof="1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E69BCE-0FBF-CDB6-BBEE-251A08AD2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984"/>
            <a:ext cx="464082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ko-KR" sz="2400" noProof="1">
                <a:solidFill>
                  <a:srgbClr val="000000"/>
                </a:solidFill>
              </a:rPr>
              <a:t>Als extra informatie nodig is, levert het Policy Information Point (PIP) deze aan.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ko-KR" sz="2400" noProof="1">
                <a:solidFill>
                  <a:srgbClr val="000000"/>
                </a:solidFill>
              </a:rPr>
              <a:t>Op basis van beleid en informatie kan de PDP de beslissing nemen.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93706C6-1508-DF2B-DA66-AA921CC75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94875" y="1974774"/>
            <a:ext cx="5114250" cy="376645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B335B318-17A7-27C0-85B0-8A918730DCD1}"/>
              </a:ext>
            </a:extLst>
          </p:cNvPr>
          <p:cNvSpPr/>
          <p:nvPr/>
        </p:nvSpPr>
        <p:spPr>
          <a:xfrm>
            <a:off x="9217417" y="3678071"/>
            <a:ext cx="200234" cy="2135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sz="1200" noProof="1">
                <a:solidFill>
                  <a:schemeClr val="bg1"/>
                </a:solidFill>
                <a:latin typeface="Fira Sans" panose="020B05030500000200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57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Aangepast FTV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C9005C"/>
      </a:accent1>
      <a:accent2>
        <a:srgbClr val="D42B1D"/>
      </a:accent2>
      <a:accent3>
        <a:srgbClr val="E17000"/>
      </a:accent3>
      <a:accent4>
        <a:srgbClr val="FEB613"/>
      </a:accent4>
      <a:accent5>
        <a:srgbClr val="F9E11E"/>
      </a:accent5>
      <a:accent6>
        <a:srgbClr val="673226"/>
      </a:accent6>
      <a:hlink>
        <a:srgbClr val="00689A"/>
      </a:hlink>
      <a:folHlink>
        <a:srgbClr val="007AC7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1e72e7f-3f03-4b36-939e-4e1d8b546757">
      <Terms xmlns="http://schemas.microsoft.com/office/infopath/2007/PartnerControls"/>
    </lcf76f155ced4ddcb4097134ff3c332f>
    <TaxCatchAll xmlns="c9fd5ebf-977d-42d6-9a97-5a76dcb1d27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3F13B662AB0D4C89228AAB09536723" ma:contentTypeVersion="14" ma:contentTypeDescription="Een nieuw document maken." ma:contentTypeScope="" ma:versionID="c2315736be5e1539811617337cdf8727">
  <xsd:schema xmlns:xsd="http://www.w3.org/2001/XMLSchema" xmlns:xs="http://www.w3.org/2001/XMLSchema" xmlns:p="http://schemas.microsoft.com/office/2006/metadata/properties" xmlns:ns2="51e72e7f-3f03-4b36-939e-4e1d8b546757" xmlns:ns3="c9fd5ebf-977d-42d6-9a97-5a76dcb1d273" targetNamespace="http://schemas.microsoft.com/office/2006/metadata/properties" ma:root="true" ma:fieldsID="91a6cfc75ba22f8c13f628123f8e0cf9" ns2:_="" ns3:_="">
    <xsd:import namespace="51e72e7f-3f03-4b36-939e-4e1d8b546757"/>
    <xsd:import namespace="c9fd5ebf-977d-42d6-9a97-5a76dcb1d2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72e7f-3f03-4b36-939e-4e1d8b5467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Afbeeldingtags" ma:readOnly="false" ma:fieldId="{5cf76f15-5ced-4ddc-b409-7134ff3c332f}" ma:taxonomyMulti="true" ma:sspId="a99bed0e-432a-4091-b929-67b863917b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d5ebf-977d-42d6-9a97-5a76dcb1d27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ce2176f6-ab18-474f-a3b8-f58d8c9f2dfa}" ma:internalName="TaxCatchAll" ma:showField="CatchAllData" ma:web="c9fd5ebf-977d-42d6-9a97-5a76dcb1d2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363BAD-171A-4753-9653-90EF2FFCD3CC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c9fd5ebf-977d-42d6-9a97-5a76dcb1d27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51e72e7f-3f03-4b36-939e-4e1d8b546757"/>
  </ds:schemaRefs>
</ds:datastoreItem>
</file>

<file path=customXml/itemProps2.xml><?xml version="1.0" encoding="utf-8"?>
<ds:datastoreItem xmlns:ds="http://schemas.openxmlformats.org/officeDocument/2006/customXml" ds:itemID="{35C96209-935C-42A4-BF93-7954D93E55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388B71-D078-48FA-9CE8-481537F2B8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e72e7f-3f03-4b36-939e-4e1d8b546757"/>
    <ds:schemaRef ds:uri="c9fd5ebf-977d-42d6-9a97-5a76dcb1d2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5621</TotalTime>
  <Words>601</Words>
  <Application>Microsoft Macintosh PowerPoint</Application>
  <PresentationFormat>Breedbeeld</PresentationFormat>
  <Paragraphs>116</Paragraphs>
  <Slides>26</Slides>
  <Notes>26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34" baseType="lpstr">
      <vt:lpstr>Aptos</vt:lpstr>
      <vt:lpstr>Arial</vt:lpstr>
      <vt:lpstr>Fira Mono</vt:lpstr>
      <vt:lpstr>Fira Sans</vt:lpstr>
      <vt:lpstr>Fira Sans Medium</vt:lpstr>
      <vt:lpstr>Fira Sans SemiBold</vt:lpstr>
      <vt:lpstr>Slack-Lato</vt:lpstr>
      <vt:lpstr>Kantoorthema</vt:lpstr>
      <vt:lpstr>Standaarden voor toegangsverlening</vt:lpstr>
      <vt:lpstr>Wat is toegangsverlening?</vt:lpstr>
      <vt:lpstr>Externalized Authorization Management (EAM)</vt:lpstr>
      <vt:lpstr>Waarom EAM?</vt:lpstr>
      <vt:lpstr>Hoe werkt EAM?</vt:lpstr>
      <vt:lpstr>1. Aanvrager dient verwerkingsverzoek in</vt:lpstr>
      <vt:lpstr>2. PEP biedt verzoek ter beslissing aan</vt:lpstr>
      <vt:lpstr>3. PDP haalt beleid op</vt:lpstr>
      <vt:lpstr>4. PIP verrijkt met informatie</vt:lpstr>
      <vt:lpstr>5. Vastleggen in het logboek </vt:lpstr>
      <vt:lpstr>6.  PDP retourneert beslissing</vt:lpstr>
      <vt:lpstr>7.  PEP dwingt toegangsbeslissing af</vt:lpstr>
      <vt:lpstr>8.  Verwerker deelt resultaat met aanvrager</vt:lpstr>
      <vt:lpstr>Standaardisering</vt:lpstr>
      <vt:lpstr>De vraag</vt:lpstr>
      <vt:lpstr>De vraag</vt:lpstr>
      <vt:lpstr>Het antwoord</vt:lpstr>
      <vt:lpstr>Het antwoord</vt:lpstr>
      <vt:lpstr>Logboek toegangsverlening</vt:lpstr>
      <vt:lpstr>Informatie</vt:lpstr>
      <vt:lpstr>Policies</vt:lpstr>
      <vt:lpstr>AuthZEN</vt:lpstr>
      <vt:lpstr>AuthZEN</vt:lpstr>
      <vt:lpstr>Status</vt:lpstr>
      <vt:lpstr>Status</vt:lpstr>
      <vt:lpstr>Planning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René Vendrig</dc:creator>
  <cp:lastModifiedBy>Marc de Boer</cp:lastModifiedBy>
  <cp:revision>4</cp:revision>
  <dcterms:created xsi:type="dcterms:W3CDTF">2025-04-02T07:23:10Z</dcterms:created>
  <dcterms:modified xsi:type="dcterms:W3CDTF">2025-04-22T10:27:59Z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0x010100FC3F13B662AB0D4C89228AAB09536723</vt:lpwstr>
  </property>
  <property fmtid="{D5CDD505-2E9C-101B-9397-08002B2CF9AE}" pid="3" name="MediaServiceImageTags">
    <vt:lpwstr/>
  </property>
</Properties>
</file>