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2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3.xml" ContentType="application/vnd.openxmlformats-officedocument.theme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5"/>
    <p:sldMasterId id="2147483780" r:id="rId6"/>
    <p:sldMasterId id="2147483741" r:id="rId7"/>
    <p:sldMasterId id="2147483773" r:id="rId8"/>
  </p:sldMasterIdLst>
  <p:notesMasterIdLst>
    <p:notesMasterId r:id="rId28"/>
  </p:notesMasterIdLst>
  <p:handoutMasterIdLst>
    <p:handoutMasterId r:id="rId29"/>
  </p:handoutMasterIdLst>
  <p:sldIdLst>
    <p:sldId id="283" r:id="rId9"/>
    <p:sldId id="5922" r:id="rId10"/>
    <p:sldId id="293" r:id="rId11"/>
    <p:sldId id="5918" r:id="rId12"/>
    <p:sldId id="3166" r:id="rId13"/>
    <p:sldId id="3161" r:id="rId14"/>
    <p:sldId id="3163" r:id="rId15"/>
    <p:sldId id="5921" r:id="rId16"/>
    <p:sldId id="3167" r:id="rId17"/>
    <p:sldId id="5919" r:id="rId18"/>
    <p:sldId id="5923" r:id="rId19"/>
    <p:sldId id="5924" r:id="rId20"/>
    <p:sldId id="5925" r:id="rId21"/>
    <p:sldId id="5930" r:id="rId22"/>
    <p:sldId id="5927" r:id="rId23"/>
    <p:sldId id="5926" r:id="rId24"/>
    <p:sldId id="5929" r:id="rId25"/>
    <p:sldId id="5928" r:id="rId26"/>
    <p:sldId id="3157" r:id="rId2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518" userDrawn="1">
          <p15:clr>
            <a:srgbClr val="A4A3A4"/>
          </p15:clr>
        </p15:guide>
        <p15:guide id="2" orient="horz" pos="2160">
          <p15:clr>
            <a:srgbClr val="A4A3A4"/>
          </p15:clr>
        </p15:guide>
        <p15:guide id="3" orient="horz" pos="10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7" name="Arnout Drenthel" initials="AD [7]" lastIdx="1" clrIdx="6"/>
  <p:cmAuthor id="1" name="Arnout Drenthel" initials="AD" lastIdx="1" clrIdx="0"/>
  <p:cmAuthor id="8" name="Arnout Drenthel" initials="AD [8]" lastIdx="1" clrIdx="7"/>
  <p:cmAuthor id="2" name="Arnout Drenthel" initials="AD [2]" lastIdx="1" clrIdx="1"/>
  <p:cmAuthor id="9" name="Arnout Drenthel" initials="AD [9]" lastIdx="1" clrIdx="8"/>
  <p:cmAuthor id="3" name="Arnout Drenthel" initials="AD [3]" lastIdx="1" clrIdx="2"/>
  <p:cmAuthor id="4" name="Arnout Drenthel" initials="AD [4]" lastIdx="1" clrIdx="3"/>
  <p:cmAuthor id="5" name="Arnout Drenthel" initials="AD [5]" lastIdx="1" clrIdx="4"/>
  <p:cmAuthor id="6" name="Arnout Drenthel" initials="AD [6]" lastIdx="1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1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Stijl, thema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Stijl, thema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2D5ABB26-0587-4C30-8999-92F81FD0307C}" styleName="Geen stijl, geen raster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F5AB1C69-6EDB-4FF4-983F-18BD219EF322}" styleName="Stijl, gemiddeld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Stijl, gemiddeld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316" y="60"/>
      </p:cViewPr>
      <p:guideLst>
        <p:guide pos="518"/>
        <p:guide orient="horz" pos="2160"/>
        <p:guide orient="horz" pos="103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26" Type="http://schemas.openxmlformats.org/officeDocument/2006/relationships/slide" Target="slides/slide18.xml"/><Relationship Id="rId3" Type="http://schemas.openxmlformats.org/officeDocument/2006/relationships/customXml" Target="../customXml/item3.xml"/><Relationship Id="rId21" Type="http://schemas.openxmlformats.org/officeDocument/2006/relationships/slide" Target="slides/slide13.xml"/><Relationship Id="rId34" Type="http://schemas.openxmlformats.org/officeDocument/2006/relationships/tableStyles" Target="tableStyles.xml"/><Relationship Id="rId7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8.xml"/><Relationship Id="rId20" Type="http://schemas.openxmlformats.org/officeDocument/2006/relationships/slide" Target="slides/slide12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2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viewProps" Target="viewProps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2.xml"/><Relationship Id="rId19" Type="http://schemas.openxmlformats.org/officeDocument/2006/relationships/slide" Target="slides/slide11.xml"/><Relationship Id="rId31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slide" Target="slides/slide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commentAuthors" Target="commentAuthors.xml"/><Relationship Id="rId35" Type="http://schemas.microsoft.com/office/2016/11/relationships/changesInfo" Target="changesInfos/changesInfo1.xml"/><Relationship Id="rId8" Type="http://schemas.openxmlformats.org/officeDocument/2006/relationships/slideMaster" Target="slideMasters/slideMaster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sa van der Heijden" userId="3b50694790f0b514" providerId="LiveId" clId="{0A03A966-83F4-4FC6-AA41-BA0BD87E5991}"/>
    <pc:docChg chg="custSel addSld delSld modSld sldOrd">
      <pc:chgData name="Lisa van der Heijden" userId="3b50694790f0b514" providerId="LiveId" clId="{0A03A966-83F4-4FC6-AA41-BA0BD87E5991}" dt="2025-03-19T10:30:38.495" v="649" actId="9"/>
      <pc:docMkLst>
        <pc:docMk/>
      </pc:docMkLst>
      <pc:sldChg chg="modSp mod">
        <pc:chgData name="Lisa van der Heijden" userId="3b50694790f0b514" providerId="LiveId" clId="{0A03A966-83F4-4FC6-AA41-BA0BD87E5991}" dt="2025-03-19T10:30:38.495" v="649" actId="9"/>
        <pc:sldMkLst>
          <pc:docMk/>
          <pc:sldMk cId="2202508953" sldId="287"/>
        </pc:sldMkLst>
      </pc:sldChg>
      <pc:sldChg chg="modSp mod">
        <pc:chgData name="Lisa van der Heijden" userId="3b50694790f0b514" providerId="LiveId" clId="{0A03A966-83F4-4FC6-AA41-BA0BD87E5991}" dt="2025-03-19T10:30:14.095" v="645" actId="20577"/>
        <pc:sldMkLst>
          <pc:docMk/>
          <pc:sldMk cId="2741119307" sldId="291"/>
        </pc:sldMkLst>
      </pc:sldChg>
      <pc:sldChg chg="modSp mod">
        <pc:chgData name="Lisa van der Heijden" userId="3b50694790f0b514" providerId="LiveId" clId="{0A03A966-83F4-4FC6-AA41-BA0BD87E5991}" dt="2025-03-19T10:30:32.012" v="648" actId="9"/>
        <pc:sldMkLst>
          <pc:docMk/>
          <pc:sldMk cId="1114057162" sldId="292"/>
        </pc:sldMkLst>
      </pc:sldChg>
      <pc:sldChg chg="ord">
        <pc:chgData name="Lisa van der Heijden" userId="3b50694790f0b514" providerId="LiveId" clId="{0A03A966-83F4-4FC6-AA41-BA0BD87E5991}" dt="2025-03-19T10:16:39.294" v="376"/>
        <pc:sldMkLst>
          <pc:docMk/>
          <pc:sldMk cId="3693815535" sldId="293"/>
        </pc:sldMkLst>
      </pc:sldChg>
      <pc:sldChg chg="del">
        <pc:chgData name="Lisa van der Heijden" userId="3b50694790f0b514" providerId="LiveId" clId="{0A03A966-83F4-4FC6-AA41-BA0BD87E5991}" dt="2025-03-19T10:16:49.719" v="382" actId="47"/>
        <pc:sldMkLst>
          <pc:docMk/>
          <pc:sldMk cId="4100104952" sldId="3148"/>
        </pc:sldMkLst>
      </pc:sldChg>
      <pc:sldChg chg="ord">
        <pc:chgData name="Lisa van der Heijden" userId="3b50694790f0b514" providerId="LiveId" clId="{0A03A966-83F4-4FC6-AA41-BA0BD87E5991}" dt="2025-03-19T10:16:43.460" v="378"/>
        <pc:sldMkLst>
          <pc:docMk/>
          <pc:sldMk cId="2534315794" sldId="3151"/>
        </pc:sldMkLst>
      </pc:sldChg>
      <pc:sldChg chg="ord">
        <pc:chgData name="Lisa van der Heijden" userId="3b50694790f0b514" providerId="LiveId" clId="{0A03A966-83F4-4FC6-AA41-BA0BD87E5991}" dt="2025-03-19T10:16:45.638" v="380"/>
        <pc:sldMkLst>
          <pc:docMk/>
          <pc:sldMk cId="2870372336" sldId="3152"/>
        </pc:sldMkLst>
      </pc:sldChg>
      <pc:sldChg chg="del">
        <pc:chgData name="Lisa van der Heijden" userId="3b50694790f0b514" providerId="LiveId" clId="{0A03A966-83F4-4FC6-AA41-BA0BD87E5991}" dt="2025-03-19T10:16:47.600" v="381" actId="47"/>
        <pc:sldMkLst>
          <pc:docMk/>
          <pc:sldMk cId="2841551099" sldId="3155"/>
        </pc:sldMkLst>
      </pc:sldChg>
      <pc:sldChg chg="modSp add mod">
        <pc:chgData name="Lisa van der Heijden" userId="3b50694790f0b514" providerId="LiveId" clId="{0A03A966-83F4-4FC6-AA41-BA0BD87E5991}" dt="2025-03-19T10:26:28.563" v="583" actId="20577"/>
        <pc:sldMkLst>
          <pc:docMk/>
          <pc:sldMk cId="1528185561" sldId="3158"/>
        </pc:sldMkLst>
      </pc:sldChg>
      <pc:sldChg chg="modSp new mod">
        <pc:chgData name="Lisa van der Heijden" userId="3b50694790f0b514" providerId="LiveId" clId="{0A03A966-83F4-4FC6-AA41-BA0BD87E5991}" dt="2025-03-19T10:26:49.607" v="644" actId="20577"/>
        <pc:sldMkLst>
          <pc:docMk/>
          <pc:sldMk cId="1641643473" sldId="3159"/>
        </pc:sldMkLst>
      </pc:sldChg>
    </pc:docChg>
  </pc:docChgLst>
  <pc:docChgLst>
    <pc:chgData name="Gideon Zegwaard" userId="84da5a16-7b10-4afd-9aaf-5956d573e22d" providerId="ADAL" clId="{5A02E440-D56F-4928-B515-8D060C31BA02}"/>
    <pc:docChg chg="undo redo custSel addSld delSld modSld sldOrd">
      <pc:chgData name="Gideon Zegwaard" userId="84da5a16-7b10-4afd-9aaf-5956d573e22d" providerId="ADAL" clId="{5A02E440-D56F-4928-B515-8D060C31BA02}" dt="2025-05-12T08:37:30.391" v="2536" actId="114"/>
      <pc:docMkLst>
        <pc:docMk/>
      </pc:docMkLst>
      <pc:sldChg chg="modSp mod">
        <pc:chgData name="Gideon Zegwaard" userId="84da5a16-7b10-4afd-9aaf-5956d573e22d" providerId="ADAL" clId="{5A02E440-D56F-4928-B515-8D060C31BA02}" dt="2025-05-12T07:43:38.431" v="14" actId="20577"/>
        <pc:sldMkLst>
          <pc:docMk/>
          <pc:sldMk cId="1036798516" sldId="283"/>
        </pc:sldMkLst>
        <pc:spChg chg="mod">
          <ac:chgData name="Gideon Zegwaard" userId="84da5a16-7b10-4afd-9aaf-5956d573e22d" providerId="ADAL" clId="{5A02E440-D56F-4928-B515-8D060C31BA02}" dt="2025-05-12T07:43:38.431" v="14" actId="20577"/>
          <ac:spMkLst>
            <pc:docMk/>
            <pc:sldMk cId="1036798516" sldId="283"/>
            <ac:spMk id="9" creationId="{12BDBA58-BC4C-AEB9-8F56-0040F0227DCC}"/>
          </ac:spMkLst>
        </pc:spChg>
      </pc:sldChg>
      <pc:sldChg chg="modSp mod">
        <pc:chgData name="Gideon Zegwaard" userId="84da5a16-7b10-4afd-9aaf-5956d573e22d" providerId="ADAL" clId="{5A02E440-D56F-4928-B515-8D060C31BA02}" dt="2025-05-12T07:40:50.161" v="0" actId="6549"/>
        <pc:sldMkLst>
          <pc:docMk/>
          <pc:sldMk cId="2202508953" sldId="287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114057162" sldId="292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3693815535" sldId="293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265000534" sldId="299"/>
        </pc:sldMkLst>
      </pc:sldChg>
      <pc:sldChg chg="delSp modSp del mod">
        <pc:chgData name="Gideon Zegwaard" userId="84da5a16-7b10-4afd-9aaf-5956d573e22d" providerId="ADAL" clId="{5A02E440-D56F-4928-B515-8D060C31BA02}" dt="2025-05-12T07:44:46.528" v="33" actId="47"/>
        <pc:sldMkLst>
          <pc:docMk/>
          <pc:sldMk cId="2534315794" sldId="3151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528185561" sldId="3158"/>
        </pc:sldMkLst>
      </pc:sldChg>
      <pc:sldChg chg="modSp mod">
        <pc:chgData name="Gideon Zegwaard" userId="84da5a16-7b10-4afd-9aaf-5956d573e22d" providerId="ADAL" clId="{5A02E440-D56F-4928-B515-8D060C31BA02}" dt="2025-05-12T08:37:30.391" v="2536" actId="114"/>
        <pc:sldMkLst>
          <pc:docMk/>
          <pc:sldMk cId="1641643473" sldId="3159"/>
        </pc:sldMkLst>
      </pc:sldChg>
      <pc:sldChg chg="add">
        <pc:chgData name="Gideon Zegwaard" userId="84da5a16-7b10-4afd-9aaf-5956d573e22d" providerId="ADAL" clId="{5A02E440-D56F-4928-B515-8D060C31BA02}" dt="2025-05-12T07:44:43.646" v="32"/>
        <pc:sldMkLst>
          <pc:docMk/>
          <pc:sldMk cId="3370889363" sldId="3160"/>
        </pc:sldMkLst>
      </pc:sldChg>
      <pc:sldChg chg="modSp add mod">
        <pc:chgData name="Gideon Zegwaard" userId="84da5a16-7b10-4afd-9aaf-5956d573e22d" providerId="ADAL" clId="{5A02E440-D56F-4928-B515-8D060C31BA02}" dt="2025-05-12T08:12:11.050" v="1685" actId="6549"/>
        <pc:sldMkLst>
          <pc:docMk/>
          <pc:sldMk cId="827441825" sldId="3161"/>
        </pc:sldMkLst>
        <pc:spChg chg="mod">
          <ac:chgData name="Gideon Zegwaard" userId="84da5a16-7b10-4afd-9aaf-5956d573e22d" providerId="ADAL" clId="{5A02E440-D56F-4928-B515-8D060C31BA02}" dt="2025-05-12T08:12:11.050" v="1685" actId="6549"/>
          <ac:spMkLst>
            <pc:docMk/>
            <pc:sldMk cId="827441825" sldId="3161"/>
            <ac:spMk id="2" creationId="{058A3665-9CBC-E9D7-ED40-0F1D2E51BA0C}"/>
          </ac:spMkLst>
        </pc:spChg>
        <pc:spChg chg="mod">
          <ac:chgData name="Gideon Zegwaard" userId="84da5a16-7b10-4afd-9aaf-5956d573e22d" providerId="ADAL" clId="{5A02E440-D56F-4928-B515-8D060C31BA02}" dt="2025-05-12T07:54:03.661" v="602" actId="20577"/>
          <ac:spMkLst>
            <pc:docMk/>
            <pc:sldMk cId="827441825" sldId="3161"/>
            <ac:spMk id="3" creationId="{53CD974D-8956-797F-1C8E-1F432EE5D650}"/>
          </ac:spMkLst>
        </pc:spChg>
      </pc:sldChg>
      <pc:sldChg chg="modSp add mod">
        <pc:chgData name="Gideon Zegwaard" userId="84da5a16-7b10-4afd-9aaf-5956d573e22d" providerId="ADAL" clId="{5A02E440-D56F-4928-B515-8D060C31BA02}" dt="2025-05-12T08:07:25.191" v="1334" actId="20577"/>
        <pc:sldMkLst>
          <pc:docMk/>
          <pc:sldMk cId="2435584291" sldId="3162"/>
        </pc:sldMkLst>
      </pc:sldChg>
      <pc:sldChg chg="modSp add mod">
        <pc:chgData name="Gideon Zegwaard" userId="84da5a16-7b10-4afd-9aaf-5956d573e22d" providerId="ADAL" clId="{5A02E440-D56F-4928-B515-8D060C31BA02}" dt="2025-05-12T08:13:35.977" v="1722" actId="20577"/>
        <pc:sldMkLst>
          <pc:docMk/>
          <pc:sldMk cId="2030133409" sldId="3163"/>
        </pc:sldMkLst>
        <pc:spChg chg="mod">
          <ac:chgData name="Gideon Zegwaard" userId="84da5a16-7b10-4afd-9aaf-5956d573e22d" providerId="ADAL" clId="{5A02E440-D56F-4928-B515-8D060C31BA02}" dt="2025-05-12T08:13:35.977" v="1722" actId="20577"/>
          <ac:spMkLst>
            <pc:docMk/>
            <pc:sldMk cId="2030133409" sldId="3163"/>
            <ac:spMk id="2" creationId="{5934C5F9-7A27-E234-5262-A15FD82CC470}"/>
          </ac:spMkLst>
        </pc:spChg>
      </pc:sldChg>
      <pc:sldChg chg="modSp add mod">
        <pc:chgData name="Gideon Zegwaard" userId="84da5a16-7b10-4afd-9aaf-5956d573e22d" providerId="ADAL" clId="{5A02E440-D56F-4928-B515-8D060C31BA02}" dt="2025-05-12T08:19:13.607" v="1949" actId="20577"/>
        <pc:sldMkLst>
          <pc:docMk/>
          <pc:sldMk cId="2127901780" sldId="3164"/>
        </pc:sldMkLst>
      </pc:sldChg>
      <pc:sldChg chg="modSp add del mod">
        <pc:chgData name="Gideon Zegwaard" userId="84da5a16-7b10-4afd-9aaf-5956d573e22d" providerId="ADAL" clId="{5A02E440-D56F-4928-B515-8D060C31BA02}" dt="2025-05-12T08:32:29.575" v="2433" actId="47"/>
        <pc:sldMkLst>
          <pc:docMk/>
          <pc:sldMk cId="1607638474" sldId="3165"/>
        </pc:sldMkLst>
      </pc:sldChg>
      <pc:sldChg chg="modSp add mod">
        <pc:chgData name="Gideon Zegwaard" userId="84da5a16-7b10-4afd-9aaf-5956d573e22d" providerId="ADAL" clId="{5A02E440-D56F-4928-B515-8D060C31BA02}" dt="2025-05-12T08:30:24.672" v="2418" actId="404"/>
        <pc:sldMkLst>
          <pc:docMk/>
          <pc:sldMk cId="2096658655" sldId="3166"/>
        </pc:sldMkLst>
        <pc:spChg chg="mod">
          <ac:chgData name="Gideon Zegwaard" userId="84da5a16-7b10-4afd-9aaf-5956d573e22d" providerId="ADAL" clId="{5A02E440-D56F-4928-B515-8D060C31BA02}" dt="2025-05-12T08:30:24.672" v="2418" actId="404"/>
          <ac:spMkLst>
            <pc:docMk/>
            <pc:sldMk cId="2096658655" sldId="3166"/>
            <ac:spMk id="2" creationId="{A9C085C3-5C52-AEAA-D343-92461DFA8BF0}"/>
          </ac:spMkLst>
        </pc:spChg>
      </pc:sldChg>
      <pc:sldChg chg="addSp delSp modSp add mod">
        <pc:chgData name="Gideon Zegwaard" userId="84da5a16-7b10-4afd-9aaf-5956d573e22d" providerId="ADAL" clId="{5A02E440-D56F-4928-B515-8D060C31BA02}" dt="2025-05-12T08:31:52.388" v="2432" actId="1076"/>
        <pc:sldMkLst>
          <pc:docMk/>
          <pc:sldMk cId="3560027349" sldId="3167"/>
        </pc:sldMkLst>
        <pc:spChg chg="mod">
          <ac:chgData name="Gideon Zegwaard" userId="84da5a16-7b10-4afd-9aaf-5956d573e22d" providerId="ADAL" clId="{5A02E440-D56F-4928-B515-8D060C31BA02}" dt="2025-05-12T08:31:49.358" v="2431" actId="1076"/>
          <ac:spMkLst>
            <pc:docMk/>
            <pc:sldMk cId="3560027349" sldId="3167"/>
            <ac:spMk id="3" creationId="{9CDF1A6A-0850-041B-98E5-5EDCDDF4F3E9}"/>
          </ac:spMkLst>
        </pc:spChg>
      </pc:sldChg>
      <pc:sldChg chg="modSp add del mod ord">
        <pc:chgData name="Gideon Zegwaard" userId="84da5a16-7b10-4afd-9aaf-5956d573e22d" providerId="ADAL" clId="{5A02E440-D56F-4928-B515-8D060C31BA02}" dt="2025-05-12T08:33:19.305" v="2443" actId="47"/>
        <pc:sldMkLst>
          <pc:docMk/>
          <pc:sldMk cId="2422427464" sldId="3168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099015004" sldId="5899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037028179" sldId="5918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3447897135" sldId="5922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009266718" sldId="5923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2081159461" sldId="5924"/>
        </pc:sldMkLst>
      </pc:sldChg>
      <pc:sldChg chg="del">
        <pc:chgData name="Gideon Zegwaard" userId="84da5a16-7b10-4afd-9aaf-5956d573e22d" providerId="ADAL" clId="{5A02E440-D56F-4928-B515-8D060C31BA02}" dt="2025-05-12T07:43:24.482" v="1" actId="47"/>
        <pc:sldMkLst>
          <pc:docMk/>
          <pc:sldMk cId="1163052135" sldId="5925"/>
        </pc:sldMkLst>
      </pc:sldChg>
    </pc:docChg>
  </pc:docChgLst>
  <pc:docChgLst>
    <pc:chgData name="Gideon Zegwaard" userId="84da5a16-7b10-4afd-9aaf-5956d573e22d" providerId="ADAL" clId="{63F96584-529C-491A-BE9B-4CD6D2885072}"/>
    <pc:docChg chg="undo custSel addSld delSld modSld">
      <pc:chgData name="Gideon Zegwaard" userId="84da5a16-7b10-4afd-9aaf-5956d573e22d" providerId="ADAL" clId="{63F96584-529C-491A-BE9B-4CD6D2885072}" dt="2025-03-26T08:26:21.013" v="456" actId="20577"/>
      <pc:docMkLst>
        <pc:docMk/>
      </pc:docMkLst>
      <pc:sldChg chg="addSp modSp mod">
        <pc:chgData name="Gideon Zegwaard" userId="84da5a16-7b10-4afd-9aaf-5956d573e22d" providerId="ADAL" clId="{63F96584-529C-491A-BE9B-4CD6D2885072}" dt="2025-03-25T07:51:40.452" v="417" actId="20577"/>
        <pc:sldMkLst>
          <pc:docMk/>
          <pc:sldMk cId="2202508953" sldId="287"/>
        </pc:sldMkLst>
      </pc:sldChg>
      <pc:sldChg chg="addSp delSp modSp add del mod setBg">
        <pc:chgData name="Gideon Zegwaard" userId="84da5a16-7b10-4afd-9aaf-5956d573e22d" providerId="ADAL" clId="{63F96584-529C-491A-BE9B-4CD6D2885072}" dt="2025-03-19T13:26:21.520" v="214" actId="47"/>
        <pc:sldMkLst>
          <pc:docMk/>
          <pc:sldMk cId="68329682" sldId="288"/>
        </pc:sldMkLst>
      </pc:sldChg>
      <pc:sldChg chg="del">
        <pc:chgData name="Gideon Zegwaard" userId="84da5a16-7b10-4afd-9aaf-5956d573e22d" providerId="ADAL" clId="{63F96584-529C-491A-BE9B-4CD6D2885072}" dt="2025-03-19T13:24:31.704" v="213" actId="47"/>
        <pc:sldMkLst>
          <pc:docMk/>
          <pc:sldMk cId="2741119307" sldId="291"/>
        </pc:sldMkLst>
      </pc:sldChg>
      <pc:sldChg chg="modSp mod">
        <pc:chgData name="Gideon Zegwaard" userId="84da5a16-7b10-4afd-9aaf-5956d573e22d" providerId="ADAL" clId="{63F96584-529C-491A-BE9B-4CD6D2885072}" dt="2025-03-19T13:12:29.566" v="197" actId="403"/>
        <pc:sldMkLst>
          <pc:docMk/>
          <pc:sldMk cId="1114057162" sldId="292"/>
        </pc:sldMkLst>
      </pc:sldChg>
      <pc:sldChg chg="addSp delSp modSp add del mod">
        <pc:chgData name="Gideon Zegwaard" userId="84da5a16-7b10-4afd-9aaf-5956d573e22d" providerId="ADAL" clId="{63F96584-529C-491A-BE9B-4CD6D2885072}" dt="2025-03-26T08:26:21.013" v="456" actId="20577"/>
        <pc:sldMkLst>
          <pc:docMk/>
          <pc:sldMk cId="265000534" sldId="299"/>
        </pc:sldMkLst>
      </pc:sldChg>
      <pc:sldChg chg="modSp del mod">
        <pc:chgData name="Gideon Zegwaard" userId="84da5a16-7b10-4afd-9aaf-5956d573e22d" providerId="ADAL" clId="{63F96584-529C-491A-BE9B-4CD6D2885072}" dt="2025-03-19T11:43:33.260" v="7" actId="47"/>
        <pc:sldMkLst>
          <pc:docMk/>
          <pc:sldMk cId="2870372336" sldId="3152"/>
        </pc:sldMkLst>
      </pc:sldChg>
      <pc:sldChg chg="addSp modSp mod">
        <pc:chgData name="Gideon Zegwaard" userId="84da5a16-7b10-4afd-9aaf-5956d573e22d" providerId="ADAL" clId="{63F96584-529C-491A-BE9B-4CD6D2885072}" dt="2025-03-25T07:52:01.233" v="420" actId="1076"/>
        <pc:sldMkLst>
          <pc:docMk/>
          <pc:sldMk cId="1528185561" sldId="3158"/>
        </pc:sldMkLst>
      </pc:sldChg>
      <pc:sldChg chg="addSp delSp modSp add mod">
        <pc:chgData name="Gideon Zegwaard" userId="84da5a16-7b10-4afd-9aaf-5956d573e22d" providerId="ADAL" clId="{63F96584-529C-491A-BE9B-4CD6D2885072}" dt="2025-03-19T16:05:32.581" v="360" actId="20577"/>
        <pc:sldMkLst>
          <pc:docMk/>
          <pc:sldMk cId="1099015004" sldId="5899"/>
        </pc:sldMkLst>
      </pc:sldChg>
      <pc:sldChg chg="addSp delSp modSp add mod">
        <pc:chgData name="Gideon Zegwaard" userId="84da5a16-7b10-4afd-9aaf-5956d573e22d" providerId="ADAL" clId="{63F96584-529C-491A-BE9B-4CD6D2885072}" dt="2025-03-19T11:51:37.856" v="88" actId="207"/>
        <pc:sldMkLst>
          <pc:docMk/>
          <pc:sldMk cId="1037028179" sldId="5918"/>
        </pc:sldMkLst>
      </pc:sldChg>
      <pc:sldChg chg="addSp delSp modSp add mod">
        <pc:chgData name="Gideon Zegwaard" userId="84da5a16-7b10-4afd-9aaf-5956d573e22d" providerId="ADAL" clId="{63F96584-529C-491A-BE9B-4CD6D2885072}" dt="2025-03-19T11:53:09.176" v="101" actId="478"/>
        <pc:sldMkLst>
          <pc:docMk/>
          <pc:sldMk cId="3447897135" sldId="5922"/>
        </pc:sldMkLst>
      </pc:sldChg>
      <pc:sldChg chg="addSp delSp modSp add mod">
        <pc:chgData name="Gideon Zegwaard" userId="84da5a16-7b10-4afd-9aaf-5956d573e22d" providerId="ADAL" clId="{63F96584-529C-491A-BE9B-4CD6D2885072}" dt="2025-03-19T11:54:20.953" v="113" actId="478"/>
        <pc:sldMkLst>
          <pc:docMk/>
          <pc:sldMk cId="1009266718" sldId="5923"/>
        </pc:sldMkLst>
      </pc:sldChg>
      <pc:sldChg chg="addSp delSp modSp add mod">
        <pc:chgData name="Gideon Zegwaard" userId="84da5a16-7b10-4afd-9aaf-5956d573e22d" providerId="ADAL" clId="{63F96584-529C-491A-BE9B-4CD6D2885072}" dt="2025-03-19T13:27:57.521" v="304" actId="1076"/>
        <pc:sldMkLst>
          <pc:docMk/>
          <pc:sldMk cId="2081159461" sldId="5924"/>
        </pc:sldMkLst>
      </pc:sldChg>
      <pc:sldChg chg="addSp delSp modSp add mod">
        <pc:chgData name="Gideon Zegwaard" userId="84da5a16-7b10-4afd-9aaf-5956d573e22d" providerId="ADAL" clId="{63F96584-529C-491A-BE9B-4CD6D2885072}" dt="2025-03-19T13:13:35.354" v="212" actId="20577"/>
        <pc:sldMkLst>
          <pc:docMk/>
          <pc:sldMk cId="1163052135" sldId="5925"/>
        </pc:sldMkLst>
      </pc:sldChg>
    </pc:docChg>
  </pc:docChgLst>
  <pc:docChgLst>
    <pc:chgData name="Gideon Zegwaard" userId="84da5a16-7b10-4afd-9aaf-5956d573e22d" providerId="ADAL" clId="{AE4DE549-6714-499E-B580-918040B8BE68}"/>
    <pc:docChg chg="modSld">
      <pc:chgData name="Gideon Zegwaard" userId="84da5a16-7b10-4afd-9aaf-5956d573e22d" providerId="ADAL" clId="{AE4DE549-6714-499E-B580-918040B8BE68}" dt="2025-05-19T10:27:46.534" v="0" actId="6549"/>
      <pc:docMkLst>
        <pc:docMk/>
      </pc:docMkLst>
      <pc:sldChg chg="modSp mod">
        <pc:chgData name="Gideon Zegwaard" userId="84da5a16-7b10-4afd-9aaf-5956d573e22d" providerId="ADAL" clId="{AE4DE549-6714-499E-B580-918040B8BE68}" dt="2025-05-19T10:27:46.534" v="0" actId="6549"/>
        <pc:sldMkLst>
          <pc:docMk/>
          <pc:sldMk cId="936720739" sldId="5925"/>
        </pc:sldMkLst>
        <pc:spChg chg="mod">
          <ac:chgData name="Gideon Zegwaard" userId="84da5a16-7b10-4afd-9aaf-5956d573e22d" providerId="ADAL" clId="{AE4DE549-6714-499E-B580-918040B8BE68}" dt="2025-05-19T10:27:46.534" v="0" actId="6549"/>
          <ac:spMkLst>
            <pc:docMk/>
            <pc:sldMk cId="936720739" sldId="5925"/>
            <ac:spMk id="2" creationId="{65B5055A-9D75-88FC-99C3-149DA3CAF349}"/>
          </ac:spMkLst>
        </pc:spChg>
      </pc:sldChg>
    </pc:docChg>
  </pc:docChgLst>
  <pc:docChgLst>
    <pc:chgData name="Lisa van der Heijden" userId="S::lisa.vanderheijden@ictu.nl::f2337ef6-67af-4fda-a797-921c44bb6084" providerId="AD" clId="Web-{1571024F-DAA8-7A15-8446-2021EE9525FA}"/>
    <pc:docChg chg="modSld">
      <pc:chgData name="Lisa van der Heijden" userId="S::lisa.vanderheijden@ictu.nl::f2337ef6-67af-4fda-a797-921c44bb6084" providerId="AD" clId="Web-{1571024F-DAA8-7A15-8446-2021EE9525FA}" dt="2025-05-13T07:34:01.452" v="108" actId="20577"/>
      <pc:docMkLst>
        <pc:docMk/>
      </pc:docMkLst>
      <pc:sldChg chg="addSp delSp modSp">
        <pc:chgData name="Lisa van der Heijden" userId="S::lisa.vanderheijden@ictu.nl::f2337ef6-67af-4fda-a797-921c44bb6084" providerId="AD" clId="Web-{1571024F-DAA8-7A15-8446-2021EE9525FA}" dt="2025-05-13T07:33:43.592" v="92" actId="1076"/>
        <pc:sldMkLst>
          <pc:docMk/>
          <pc:sldMk cId="2202508953" sldId="287"/>
        </pc:sldMkLst>
      </pc:sldChg>
      <pc:sldChg chg="modSp">
        <pc:chgData name="Lisa van der Heijden" userId="S::lisa.vanderheijden@ictu.nl::f2337ef6-67af-4fda-a797-921c44bb6084" providerId="AD" clId="Web-{1571024F-DAA8-7A15-8446-2021EE9525FA}" dt="2025-05-13T07:34:01.452" v="108" actId="20577"/>
        <pc:sldMkLst>
          <pc:docMk/>
          <pc:sldMk cId="3370889363" sldId="3160"/>
        </pc:sldMkLst>
      </pc:sldChg>
    </pc:docChg>
  </pc:docChgLst>
  <pc:docChgLst>
    <pc:chgData name="Gideon Zegwaard" userId="84da5a16-7b10-4afd-9aaf-5956d573e22d" providerId="ADAL" clId="{2AB4BF39-DC46-47D0-B98C-1C907ED12C8D}"/>
    <pc:docChg chg="undo custSel modSld">
      <pc:chgData name="Gideon Zegwaard" userId="84da5a16-7b10-4afd-9aaf-5956d573e22d" providerId="ADAL" clId="{2AB4BF39-DC46-47D0-B98C-1C907ED12C8D}" dt="2025-03-24T10:08:57.250" v="48" actId="20577"/>
      <pc:docMkLst>
        <pc:docMk/>
      </pc:docMkLst>
      <pc:sldChg chg="modSp mod">
        <pc:chgData name="Gideon Zegwaard" userId="84da5a16-7b10-4afd-9aaf-5956d573e22d" providerId="ADAL" clId="{2AB4BF39-DC46-47D0-B98C-1C907ED12C8D}" dt="2025-03-24T10:08:57.250" v="48" actId="20577"/>
        <pc:sldMkLst>
          <pc:docMk/>
          <pc:sldMk cId="265000534" sldId="299"/>
        </pc:sldMkLst>
      </pc:sldChg>
      <pc:sldChg chg="addSp delSp modSp mod">
        <pc:chgData name="Gideon Zegwaard" userId="84da5a16-7b10-4afd-9aaf-5956d573e22d" providerId="ADAL" clId="{2AB4BF39-DC46-47D0-B98C-1C907ED12C8D}" dt="2025-03-24T08:49:01.951" v="31" actId="1076"/>
        <pc:sldMkLst>
          <pc:docMk/>
          <pc:sldMk cId="1528185561" sldId="3158"/>
        </pc:sldMkLst>
      </pc:sldChg>
    </pc:docChg>
  </pc:docChgLst>
  <pc:docChgLst>
    <pc:chgData name="Lisa van der Heijden" userId="S::lisa.vanderheijden@ictu.nl::f2337ef6-67af-4fda-a797-921c44bb6084" providerId="AD" clId="Web-{EDC32F08-5BE2-429F-CA05-900B4B8C3ADA}"/>
    <pc:docChg chg="modSld">
      <pc:chgData name="Lisa van der Heijden" userId="S::lisa.vanderheijden@ictu.nl::f2337ef6-67af-4fda-a797-921c44bb6084" providerId="AD" clId="Web-{EDC32F08-5BE2-429F-CA05-900B4B8C3ADA}" dt="2025-03-25T14:23:55.036" v="41" actId="20577"/>
      <pc:docMkLst>
        <pc:docMk/>
      </pc:docMkLst>
      <pc:sldChg chg="modSp">
        <pc:chgData name="Lisa van der Heijden" userId="S::lisa.vanderheijden@ictu.nl::f2337ef6-67af-4fda-a797-921c44bb6084" providerId="AD" clId="Web-{EDC32F08-5BE2-429F-CA05-900B4B8C3ADA}" dt="2025-03-25T14:23:55.036" v="41" actId="20577"/>
        <pc:sldMkLst>
          <pc:docMk/>
          <pc:sldMk cId="2202508953" sldId="287"/>
        </pc:sldMkLst>
      </pc:sldChg>
    </pc:docChg>
  </pc:docChgLst>
  <pc:docChgLst>
    <pc:chgData name="Gideon Zegwaard" userId="84da5a16-7b10-4afd-9aaf-5956d573e22d" providerId="ADAL" clId="{EB754D36-75E4-4DD3-8509-941C1B5109EE}"/>
    <pc:docChg chg="undo custSel addSld delSld modSld sldOrd">
      <pc:chgData name="Gideon Zegwaard" userId="84da5a16-7b10-4afd-9aaf-5956d573e22d" providerId="ADAL" clId="{EB754D36-75E4-4DD3-8509-941C1B5109EE}" dt="2025-05-13T12:35:39.373" v="6160" actId="6549"/>
      <pc:docMkLst>
        <pc:docMk/>
      </pc:docMkLst>
      <pc:sldChg chg="modSp mod">
        <pc:chgData name="Gideon Zegwaard" userId="84da5a16-7b10-4afd-9aaf-5956d573e22d" providerId="ADAL" clId="{EB754D36-75E4-4DD3-8509-941C1B5109EE}" dt="2025-05-13T08:30:01.876" v="52" actId="20577"/>
        <pc:sldMkLst>
          <pc:docMk/>
          <pc:sldMk cId="1036798516" sldId="283"/>
        </pc:sldMkLst>
        <pc:spChg chg="mod">
          <ac:chgData name="Gideon Zegwaard" userId="84da5a16-7b10-4afd-9aaf-5956d573e22d" providerId="ADAL" clId="{EB754D36-75E4-4DD3-8509-941C1B5109EE}" dt="2025-05-13T08:29:33.938" v="14" actId="6549"/>
          <ac:spMkLst>
            <pc:docMk/>
            <pc:sldMk cId="1036798516" sldId="283"/>
            <ac:spMk id="8" creationId="{744EDFDF-A003-5AA9-20AA-86ABDDF721CA}"/>
          </ac:spMkLst>
        </pc:spChg>
        <pc:spChg chg="mod">
          <ac:chgData name="Gideon Zegwaard" userId="84da5a16-7b10-4afd-9aaf-5956d573e22d" providerId="ADAL" clId="{EB754D36-75E4-4DD3-8509-941C1B5109EE}" dt="2025-05-13T08:30:01.876" v="52" actId="20577"/>
          <ac:spMkLst>
            <pc:docMk/>
            <pc:sldMk cId="1036798516" sldId="283"/>
            <ac:spMk id="9" creationId="{12BDBA58-BC4C-AEB9-8F56-0040F0227DCC}"/>
          </ac:spMkLst>
        </pc:spChg>
      </pc:sldChg>
      <pc:sldChg chg="delSp modSp del mod">
        <pc:chgData name="Gideon Zegwaard" userId="84da5a16-7b10-4afd-9aaf-5956d573e22d" providerId="ADAL" clId="{EB754D36-75E4-4DD3-8509-941C1B5109EE}" dt="2025-05-13T09:59:27.613" v="3703" actId="47"/>
        <pc:sldMkLst>
          <pc:docMk/>
          <pc:sldMk cId="2202508953" sldId="287"/>
        </pc:sldMkLst>
      </pc:sldChg>
      <pc:sldChg chg="add">
        <pc:chgData name="Gideon Zegwaard" userId="84da5a16-7b10-4afd-9aaf-5956d573e22d" providerId="ADAL" clId="{EB754D36-75E4-4DD3-8509-941C1B5109EE}" dt="2025-05-13T08:36:16.269" v="140"/>
        <pc:sldMkLst>
          <pc:docMk/>
          <pc:sldMk cId="3693815535" sldId="293"/>
        </pc:sldMkLst>
      </pc:sldChg>
      <pc:sldChg chg="del">
        <pc:chgData name="Gideon Zegwaard" userId="84da5a16-7b10-4afd-9aaf-5956d573e22d" providerId="ADAL" clId="{EB754D36-75E4-4DD3-8509-941C1B5109EE}" dt="2025-05-13T08:36:36.338" v="144" actId="47"/>
        <pc:sldMkLst>
          <pc:docMk/>
          <pc:sldMk cId="1641643473" sldId="3159"/>
        </pc:sldMkLst>
      </pc:sldChg>
      <pc:sldChg chg="del">
        <pc:chgData name="Gideon Zegwaard" userId="84da5a16-7b10-4afd-9aaf-5956d573e22d" providerId="ADAL" clId="{EB754D36-75E4-4DD3-8509-941C1B5109EE}" dt="2025-05-13T08:42:52.785" v="439" actId="47"/>
        <pc:sldMkLst>
          <pc:docMk/>
          <pc:sldMk cId="3370889363" sldId="3160"/>
        </pc:sldMkLst>
      </pc:sldChg>
      <pc:sldChg chg="add del">
        <pc:chgData name="Gideon Zegwaard" userId="84da5a16-7b10-4afd-9aaf-5956d573e22d" providerId="ADAL" clId="{EB754D36-75E4-4DD3-8509-941C1B5109EE}" dt="2025-05-13T08:53:57.769" v="949"/>
        <pc:sldMkLst>
          <pc:docMk/>
          <pc:sldMk cId="827441825" sldId="3161"/>
        </pc:sldMkLst>
      </pc:sldChg>
      <pc:sldChg chg="del">
        <pc:chgData name="Gideon Zegwaard" userId="84da5a16-7b10-4afd-9aaf-5956d573e22d" providerId="ADAL" clId="{EB754D36-75E4-4DD3-8509-941C1B5109EE}" dt="2025-05-13T08:37:38.998" v="146" actId="47"/>
        <pc:sldMkLst>
          <pc:docMk/>
          <pc:sldMk cId="2435584291" sldId="3162"/>
        </pc:sldMkLst>
      </pc:sldChg>
      <pc:sldChg chg="add del">
        <pc:chgData name="Gideon Zegwaard" userId="84da5a16-7b10-4afd-9aaf-5956d573e22d" providerId="ADAL" clId="{EB754D36-75E4-4DD3-8509-941C1B5109EE}" dt="2025-05-13T08:53:57.769" v="949"/>
        <pc:sldMkLst>
          <pc:docMk/>
          <pc:sldMk cId="2030133409" sldId="3163"/>
        </pc:sldMkLst>
      </pc:sldChg>
      <pc:sldChg chg="del">
        <pc:chgData name="Gideon Zegwaard" userId="84da5a16-7b10-4afd-9aaf-5956d573e22d" providerId="ADAL" clId="{EB754D36-75E4-4DD3-8509-941C1B5109EE}" dt="2025-05-13T08:37:06.761" v="145" actId="47"/>
        <pc:sldMkLst>
          <pc:docMk/>
          <pc:sldMk cId="2127901780" sldId="3164"/>
        </pc:sldMkLst>
      </pc:sldChg>
      <pc:sldChg chg="modSp mod">
        <pc:chgData name="Gideon Zegwaard" userId="84da5a16-7b10-4afd-9aaf-5956d573e22d" providerId="ADAL" clId="{EB754D36-75E4-4DD3-8509-941C1B5109EE}" dt="2025-05-13T08:49:39.665" v="856" actId="20577"/>
        <pc:sldMkLst>
          <pc:docMk/>
          <pc:sldMk cId="2096658655" sldId="3166"/>
        </pc:sldMkLst>
        <pc:spChg chg="mod">
          <ac:chgData name="Gideon Zegwaard" userId="84da5a16-7b10-4afd-9aaf-5956d573e22d" providerId="ADAL" clId="{EB754D36-75E4-4DD3-8509-941C1B5109EE}" dt="2025-05-13T08:49:39.665" v="856" actId="20577"/>
          <ac:spMkLst>
            <pc:docMk/>
            <pc:sldMk cId="2096658655" sldId="3166"/>
            <ac:spMk id="2" creationId="{A9C085C3-5C52-AEAA-D343-92461DFA8BF0}"/>
          </ac:spMkLst>
        </pc:spChg>
        <pc:spChg chg="mod">
          <ac:chgData name="Gideon Zegwaard" userId="84da5a16-7b10-4afd-9aaf-5956d573e22d" providerId="ADAL" clId="{EB754D36-75E4-4DD3-8509-941C1B5109EE}" dt="2025-05-13T08:46:36.122" v="466" actId="20577"/>
          <ac:spMkLst>
            <pc:docMk/>
            <pc:sldMk cId="2096658655" sldId="3166"/>
            <ac:spMk id="3" creationId="{3AD77737-05DC-09B4-4137-5C9A26DBB915}"/>
          </ac:spMkLst>
        </pc:spChg>
      </pc:sldChg>
      <pc:sldChg chg="addSp delSp modSp mod">
        <pc:chgData name="Gideon Zegwaard" userId="84da5a16-7b10-4afd-9aaf-5956d573e22d" providerId="ADAL" clId="{EB754D36-75E4-4DD3-8509-941C1B5109EE}" dt="2025-05-13T10:37:49.738" v="3731" actId="1076"/>
        <pc:sldMkLst>
          <pc:docMk/>
          <pc:sldMk cId="3560027349" sldId="3167"/>
        </pc:sldMkLst>
        <pc:picChg chg="add mod">
          <ac:chgData name="Gideon Zegwaard" userId="84da5a16-7b10-4afd-9aaf-5956d573e22d" providerId="ADAL" clId="{EB754D36-75E4-4DD3-8509-941C1B5109EE}" dt="2025-05-13T10:37:49.738" v="3731" actId="1076"/>
          <ac:picMkLst>
            <pc:docMk/>
            <pc:sldMk cId="3560027349" sldId="3167"/>
            <ac:picMk id="11" creationId="{41684F4B-CFE7-870F-E3AC-B5D7856F866E}"/>
          </ac:picMkLst>
        </pc:picChg>
      </pc:sldChg>
      <pc:sldChg chg="add">
        <pc:chgData name="Gideon Zegwaard" userId="84da5a16-7b10-4afd-9aaf-5956d573e22d" providerId="ADAL" clId="{EB754D36-75E4-4DD3-8509-941C1B5109EE}" dt="2025-05-13T08:36:16.269" v="140"/>
        <pc:sldMkLst>
          <pc:docMk/>
          <pc:sldMk cId="1037028179" sldId="5918"/>
        </pc:sldMkLst>
      </pc:sldChg>
      <pc:sldChg chg="modSp add mod ord">
        <pc:chgData name="Gideon Zegwaard" userId="84da5a16-7b10-4afd-9aaf-5956d573e22d" providerId="ADAL" clId="{EB754D36-75E4-4DD3-8509-941C1B5109EE}" dt="2025-05-13T08:56:51.862" v="1029" actId="20577"/>
        <pc:sldMkLst>
          <pc:docMk/>
          <pc:sldMk cId="1001287802" sldId="5919"/>
        </pc:sldMkLst>
        <pc:spChg chg="mod">
          <ac:chgData name="Gideon Zegwaard" userId="84da5a16-7b10-4afd-9aaf-5956d573e22d" providerId="ADAL" clId="{EB754D36-75E4-4DD3-8509-941C1B5109EE}" dt="2025-05-13T08:56:51.862" v="1029" actId="20577"/>
          <ac:spMkLst>
            <pc:docMk/>
            <pc:sldMk cId="1001287802" sldId="5919"/>
            <ac:spMk id="2" creationId="{029F6336-026F-6650-00CF-F9CB35E5FEB3}"/>
          </ac:spMkLst>
        </pc:spChg>
        <pc:spChg chg="mod">
          <ac:chgData name="Gideon Zegwaard" userId="84da5a16-7b10-4afd-9aaf-5956d573e22d" providerId="ADAL" clId="{EB754D36-75E4-4DD3-8509-941C1B5109EE}" dt="2025-05-13T08:38:47.759" v="166" actId="20577"/>
          <ac:spMkLst>
            <pc:docMk/>
            <pc:sldMk cId="1001287802" sldId="5919"/>
            <ac:spMk id="3" creationId="{3224BF52-D922-E427-3249-BB83450AFB10}"/>
          </ac:spMkLst>
        </pc:spChg>
      </pc:sldChg>
      <pc:sldChg chg="add del">
        <pc:chgData name="Gideon Zegwaard" userId="84da5a16-7b10-4afd-9aaf-5956d573e22d" providerId="ADAL" clId="{EB754D36-75E4-4DD3-8509-941C1B5109EE}" dt="2025-05-13T08:38:56.465" v="169"/>
        <pc:sldMkLst>
          <pc:docMk/>
          <pc:sldMk cId="2669165713" sldId="5920"/>
        </pc:sldMkLst>
      </pc:sldChg>
      <pc:sldChg chg="addSp delSp modSp new del mod chgLayout">
        <pc:chgData name="Gideon Zegwaard" userId="84da5a16-7b10-4afd-9aaf-5956d573e22d" providerId="ADAL" clId="{EB754D36-75E4-4DD3-8509-941C1B5109EE}" dt="2025-05-13T08:43:34.623" v="443" actId="47"/>
        <pc:sldMkLst>
          <pc:docMk/>
          <pc:sldMk cId="2726319274" sldId="5920"/>
        </pc:sldMkLst>
      </pc:sldChg>
      <pc:sldChg chg="addSp delSp modSp new del mod modClrScheme chgLayout">
        <pc:chgData name="Gideon Zegwaard" userId="84da5a16-7b10-4afd-9aaf-5956d573e22d" providerId="ADAL" clId="{EB754D36-75E4-4DD3-8509-941C1B5109EE}" dt="2025-05-13T08:50:02.005" v="872" actId="47"/>
        <pc:sldMkLst>
          <pc:docMk/>
          <pc:sldMk cId="3168200538" sldId="5920"/>
        </pc:sldMkLst>
      </pc:sldChg>
      <pc:sldChg chg="modSp add mod">
        <pc:chgData name="Gideon Zegwaard" userId="84da5a16-7b10-4afd-9aaf-5956d573e22d" providerId="ADAL" clId="{EB754D36-75E4-4DD3-8509-941C1B5109EE}" dt="2025-05-13T08:55:22.476" v="954" actId="20577"/>
        <pc:sldMkLst>
          <pc:docMk/>
          <pc:sldMk cId="3681312394" sldId="5921"/>
        </pc:sldMkLst>
        <pc:spChg chg="mod">
          <ac:chgData name="Gideon Zegwaard" userId="84da5a16-7b10-4afd-9aaf-5956d573e22d" providerId="ADAL" clId="{EB754D36-75E4-4DD3-8509-941C1B5109EE}" dt="2025-05-13T08:55:22.476" v="954" actId="20577"/>
          <ac:spMkLst>
            <pc:docMk/>
            <pc:sldMk cId="3681312394" sldId="5921"/>
            <ac:spMk id="2" creationId="{37242D95-1726-5C3E-081D-9D625891E01A}"/>
          </ac:spMkLst>
        </pc:spChg>
      </pc:sldChg>
      <pc:sldChg chg="addSp delSp modSp new mod modClrScheme chgLayout">
        <pc:chgData name="Gideon Zegwaard" userId="84da5a16-7b10-4afd-9aaf-5956d573e22d" providerId="ADAL" clId="{EB754D36-75E4-4DD3-8509-941C1B5109EE}" dt="2025-05-13T08:50:39.563" v="945" actId="20577"/>
        <pc:sldMkLst>
          <pc:docMk/>
          <pc:sldMk cId="930870286" sldId="5922"/>
        </pc:sldMkLst>
        <pc:spChg chg="mod">
          <ac:chgData name="Gideon Zegwaard" userId="84da5a16-7b10-4afd-9aaf-5956d573e22d" providerId="ADAL" clId="{EB754D36-75E4-4DD3-8509-941C1B5109EE}" dt="2025-05-13T08:50:11.805" v="874" actId="26606"/>
          <ac:spMkLst>
            <pc:docMk/>
            <pc:sldMk cId="930870286" sldId="5922"/>
            <ac:spMk id="6" creationId="{9AFE447D-0205-CDF4-EC0E-E1BC5286CA83}"/>
          </ac:spMkLst>
        </pc:spChg>
        <pc:spChg chg="add mod">
          <ac:chgData name="Gideon Zegwaard" userId="84da5a16-7b10-4afd-9aaf-5956d573e22d" providerId="ADAL" clId="{EB754D36-75E4-4DD3-8509-941C1B5109EE}" dt="2025-05-13T08:50:25.187" v="900" actId="20577"/>
          <ac:spMkLst>
            <pc:docMk/>
            <pc:sldMk cId="930870286" sldId="5922"/>
            <ac:spMk id="11" creationId="{7F97B108-B5ED-72F4-DD5E-EA1E84E36DC8}"/>
          </ac:spMkLst>
        </pc:spChg>
        <pc:spChg chg="add mod">
          <ac:chgData name="Gideon Zegwaard" userId="84da5a16-7b10-4afd-9aaf-5956d573e22d" providerId="ADAL" clId="{EB754D36-75E4-4DD3-8509-941C1B5109EE}" dt="2025-05-13T08:50:39.563" v="945" actId="20577"/>
          <ac:spMkLst>
            <pc:docMk/>
            <pc:sldMk cId="930870286" sldId="5922"/>
            <ac:spMk id="13" creationId="{FCDFBFCF-7833-93B1-56E5-1A28425C46D5}"/>
          </ac:spMkLst>
        </pc:spChg>
        <pc:spChg chg="add mod">
          <ac:chgData name="Gideon Zegwaard" userId="84da5a16-7b10-4afd-9aaf-5956d573e22d" providerId="ADAL" clId="{EB754D36-75E4-4DD3-8509-941C1B5109EE}" dt="2025-05-13T08:50:11.805" v="874" actId="26606"/>
          <ac:spMkLst>
            <pc:docMk/>
            <pc:sldMk cId="930870286" sldId="5922"/>
            <ac:spMk id="15" creationId="{473FB742-02C3-3380-3321-358F85608D0B}"/>
          </ac:spMkLst>
        </pc:spChg>
        <pc:spChg chg="add mod">
          <ac:chgData name="Gideon Zegwaard" userId="84da5a16-7b10-4afd-9aaf-5956d573e22d" providerId="ADAL" clId="{EB754D36-75E4-4DD3-8509-941C1B5109EE}" dt="2025-05-13T08:50:11.805" v="874" actId="26606"/>
          <ac:spMkLst>
            <pc:docMk/>
            <pc:sldMk cId="930870286" sldId="5922"/>
            <ac:spMk id="17" creationId="{76276601-1839-314C-EAE3-3ACEE99C5D70}"/>
          </ac:spMkLst>
        </pc:spChg>
      </pc:sldChg>
      <pc:sldChg chg="modSp add mod ord">
        <pc:chgData name="Gideon Zegwaard" userId="84da5a16-7b10-4afd-9aaf-5956d573e22d" providerId="ADAL" clId="{EB754D36-75E4-4DD3-8509-941C1B5109EE}" dt="2025-05-13T09:59:40.542" v="3715" actId="20577"/>
        <pc:sldMkLst>
          <pc:docMk/>
          <pc:sldMk cId="2429819813" sldId="5923"/>
        </pc:sldMkLst>
        <pc:spChg chg="mod">
          <ac:chgData name="Gideon Zegwaard" userId="84da5a16-7b10-4afd-9aaf-5956d573e22d" providerId="ADAL" clId="{EB754D36-75E4-4DD3-8509-941C1B5109EE}" dt="2025-05-13T08:57:32.597" v="1054" actId="20577"/>
          <ac:spMkLst>
            <pc:docMk/>
            <pc:sldMk cId="2429819813" sldId="5923"/>
            <ac:spMk id="11" creationId="{B5C027D1-CFC9-F1C2-7787-7AF07D29467F}"/>
          </ac:spMkLst>
        </pc:spChg>
        <pc:spChg chg="mod">
          <ac:chgData name="Gideon Zegwaard" userId="84da5a16-7b10-4afd-9aaf-5956d573e22d" providerId="ADAL" clId="{EB754D36-75E4-4DD3-8509-941C1B5109EE}" dt="2025-05-13T09:59:40.542" v="3715" actId="20577"/>
          <ac:spMkLst>
            <pc:docMk/>
            <pc:sldMk cId="2429819813" sldId="5923"/>
            <ac:spMk id="13" creationId="{919B8D64-4970-CEF6-84C7-759B371B1A3B}"/>
          </ac:spMkLst>
        </pc:spChg>
      </pc:sldChg>
      <pc:sldChg chg="add del">
        <pc:chgData name="Gideon Zegwaard" userId="84da5a16-7b10-4afd-9aaf-5956d573e22d" providerId="ADAL" clId="{EB754D36-75E4-4DD3-8509-941C1B5109EE}" dt="2025-05-13T08:57:16.271" v="1046" actId="47"/>
        <pc:sldMkLst>
          <pc:docMk/>
          <pc:sldMk cId="2832504515" sldId="5924"/>
        </pc:sldMkLst>
      </pc:sldChg>
      <pc:sldChg chg="modSp add mod">
        <pc:chgData name="Gideon Zegwaard" userId="84da5a16-7b10-4afd-9aaf-5956d573e22d" providerId="ADAL" clId="{EB754D36-75E4-4DD3-8509-941C1B5109EE}" dt="2025-05-13T10:00:32.519" v="3723" actId="20577"/>
        <pc:sldMkLst>
          <pc:docMk/>
          <pc:sldMk cId="3345612263" sldId="5924"/>
        </pc:sldMkLst>
        <pc:spChg chg="mod">
          <ac:chgData name="Gideon Zegwaard" userId="84da5a16-7b10-4afd-9aaf-5956d573e22d" providerId="ADAL" clId="{EB754D36-75E4-4DD3-8509-941C1B5109EE}" dt="2025-05-13T10:00:32.519" v="3723" actId="20577"/>
          <ac:spMkLst>
            <pc:docMk/>
            <pc:sldMk cId="3345612263" sldId="5924"/>
            <ac:spMk id="2" creationId="{8F5B485B-12DE-60BE-8AE4-8682EB59B1CB}"/>
          </ac:spMkLst>
        </pc:spChg>
        <pc:spChg chg="mod">
          <ac:chgData name="Gideon Zegwaard" userId="84da5a16-7b10-4afd-9aaf-5956d573e22d" providerId="ADAL" clId="{EB754D36-75E4-4DD3-8509-941C1B5109EE}" dt="2025-05-13T09:03:49.548" v="1593" actId="20577"/>
          <ac:spMkLst>
            <pc:docMk/>
            <pc:sldMk cId="3345612263" sldId="5924"/>
            <ac:spMk id="3" creationId="{482D9CD5-D865-C8BF-FE46-33F253535A87}"/>
          </ac:spMkLst>
        </pc:spChg>
      </pc:sldChg>
      <pc:sldChg chg="modSp add mod">
        <pc:chgData name="Gideon Zegwaard" userId="84da5a16-7b10-4afd-9aaf-5956d573e22d" providerId="ADAL" clId="{EB754D36-75E4-4DD3-8509-941C1B5109EE}" dt="2025-05-13T12:28:27.562" v="5817" actId="20577"/>
        <pc:sldMkLst>
          <pc:docMk/>
          <pc:sldMk cId="936720739" sldId="5925"/>
        </pc:sldMkLst>
        <pc:spChg chg="mod">
          <ac:chgData name="Gideon Zegwaard" userId="84da5a16-7b10-4afd-9aaf-5956d573e22d" providerId="ADAL" clId="{EB754D36-75E4-4DD3-8509-941C1B5109EE}" dt="2025-05-13T12:28:27.562" v="5817" actId="20577"/>
          <ac:spMkLst>
            <pc:docMk/>
            <pc:sldMk cId="936720739" sldId="5925"/>
            <ac:spMk id="2" creationId="{65B5055A-9D75-88FC-99C3-149DA3CAF349}"/>
          </ac:spMkLst>
        </pc:spChg>
        <pc:spChg chg="mod">
          <ac:chgData name="Gideon Zegwaard" userId="84da5a16-7b10-4afd-9aaf-5956d573e22d" providerId="ADAL" clId="{EB754D36-75E4-4DD3-8509-941C1B5109EE}" dt="2025-05-13T10:39:49.670" v="3754" actId="20577"/>
          <ac:spMkLst>
            <pc:docMk/>
            <pc:sldMk cId="936720739" sldId="5925"/>
            <ac:spMk id="3" creationId="{AE876FF2-412F-4A3E-32C4-448ACC790C1F}"/>
          </ac:spMkLst>
        </pc:spChg>
      </pc:sldChg>
      <pc:sldChg chg="modSp add mod">
        <pc:chgData name="Gideon Zegwaard" userId="84da5a16-7b10-4afd-9aaf-5956d573e22d" providerId="ADAL" clId="{EB754D36-75E4-4DD3-8509-941C1B5109EE}" dt="2025-05-13T12:35:39.373" v="6160" actId="6549"/>
        <pc:sldMkLst>
          <pc:docMk/>
          <pc:sldMk cId="10539193" sldId="5926"/>
        </pc:sldMkLst>
        <pc:spChg chg="mod">
          <ac:chgData name="Gideon Zegwaard" userId="84da5a16-7b10-4afd-9aaf-5956d573e22d" providerId="ADAL" clId="{EB754D36-75E4-4DD3-8509-941C1B5109EE}" dt="2025-05-13T12:35:39.373" v="6160" actId="6549"/>
          <ac:spMkLst>
            <pc:docMk/>
            <pc:sldMk cId="10539193" sldId="5926"/>
            <ac:spMk id="2" creationId="{C67A60C2-B600-53FE-0875-A25CF5253D75}"/>
          </ac:spMkLst>
        </pc:spChg>
        <pc:spChg chg="mod">
          <ac:chgData name="Gideon Zegwaard" userId="84da5a16-7b10-4afd-9aaf-5956d573e22d" providerId="ADAL" clId="{EB754D36-75E4-4DD3-8509-941C1B5109EE}" dt="2025-05-13T12:24:21.862" v="5624" actId="20577"/>
          <ac:spMkLst>
            <pc:docMk/>
            <pc:sldMk cId="10539193" sldId="5926"/>
            <ac:spMk id="3" creationId="{23AB20DD-664D-E596-0675-889824EA9565}"/>
          </ac:spMkLst>
        </pc:spChg>
      </pc:sldChg>
      <pc:sldChg chg="addSp delSp modSp add mod modClrScheme chgLayout">
        <pc:chgData name="Gideon Zegwaard" userId="84da5a16-7b10-4afd-9aaf-5956d573e22d" providerId="ADAL" clId="{EB754D36-75E4-4DD3-8509-941C1B5109EE}" dt="2025-05-13T12:27:41.118" v="5815" actId="20577"/>
        <pc:sldMkLst>
          <pc:docMk/>
          <pc:sldMk cId="1144842151" sldId="5927"/>
        </pc:sldMkLst>
        <pc:spChg chg="mod ord">
          <ac:chgData name="Gideon Zegwaard" userId="84da5a16-7b10-4afd-9aaf-5956d573e22d" providerId="ADAL" clId="{EB754D36-75E4-4DD3-8509-941C1B5109EE}" dt="2025-05-13T10:48:36.161" v="4012" actId="700"/>
          <ac:spMkLst>
            <pc:docMk/>
            <pc:sldMk cId="1144842151" sldId="5927"/>
            <ac:spMk id="3" creationId="{B79FEA4B-302B-27FD-3FA8-B56B56085F87}"/>
          </ac:spMkLst>
        </pc:spChg>
        <pc:spChg chg="mod ord">
          <ac:chgData name="Gideon Zegwaard" userId="84da5a16-7b10-4afd-9aaf-5956d573e22d" providerId="ADAL" clId="{EB754D36-75E4-4DD3-8509-941C1B5109EE}" dt="2025-05-13T10:48:36.161" v="4012" actId="700"/>
          <ac:spMkLst>
            <pc:docMk/>
            <pc:sldMk cId="1144842151" sldId="5927"/>
            <ac:spMk id="4" creationId="{E8870675-6D91-25F9-E6E0-843771D64CC2}"/>
          </ac:spMkLst>
        </pc:spChg>
        <pc:spChg chg="mod ord">
          <ac:chgData name="Gideon Zegwaard" userId="84da5a16-7b10-4afd-9aaf-5956d573e22d" providerId="ADAL" clId="{EB754D36-75E4-4DD3-8509-941C1B5109EE}" dt="2025-05-13T10:48:36.161" v="4012" actId="700"/>
          <ac:spMkLst>
            <pc:docMk/>
            <pc:sldMk cId="1144842151" sldId="5927"/>
            <ac:spMk id="5" creationId="{39ACCD9C-B642-61E7-9687-5A2083E9DC6B}"/>
          </ac:spMkLst>
        </pc:spChg>
        <pc:spChg chg="mod ord">
          <ac:chgData name="Gideon Zegwaard" userId="84da5a16-7b10-4afd-9aaf-5956d573e22d" providerId="ADAL" clId="{EB754D36-75E4-4DD3-8509-941C1B5109EE}" dt="2025-05-13T10:48:36.161" v="4012" actId="700"/>
          <ac:spMkLst>
            <pc:docMk/>
            <pc:sldMk cId="1144842151" sldId="5927"/>
            <ac:spMk id="6" creationId="{1E631844-FF4F-1DF4-403D-3E876295F870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9" creationId="{A47166E9-00A0-A878-430E-E291CB115DC8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0" creationId="{DC03866D-5FEB-7092-2A35-EF48CF582556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1" creationId="{FEA81B98-1DCE-9235-FA8E-44403DD5917F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2" creationId="{1C2D80E0-6347-6E33-5D94-26EFBBE08A89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3" creationId="{E8705E32-5C49-1C7D-D0C5-FA45B383CFFE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4" creationId="{C4D2FB63-27D3-D1E6-3EDA-CD4E60A5F780}"/>
          </ac:spMkLst>
        </pc:spChg>
        <pc:spChg chg="add mod">
          <ac:chgData name="Gideon Zegwaard" userId="84da5a16-7b10-4afd-9aaf-5956d573e22d" providerId="ADAL" clId="{EB754D36-75E4-4DD3-8509-941C1B5109EE}" dt="2025-05-13T10:45:23.280" v="3899" actId="1076"/>
          <ac:spMkLst>
            <pc:docMk/>
            <pc:sldMk cId="1144842151" sldId="5927"/>
            <ac:spMk id="15" creationId="{2BB3BD9D-F7D8-D84B-FB33-F0161A46450A}"/>
          </ac:spMkLst>
        </pc:spChg>
        <pc:spChg chg="add mod">
          <ac:chgData name="Gideon Zegwaard" userId="84da5a16-7b10-4afd-9aaf-5956d573e22d" providerId="ADAL" clId="{EB754D36-75E4-4DD3-8509-941C1B5109EE}" dt="2025-05-13T10:45:59.990" v="3907" actId="1076"/>
          <ac:spMkLst>
            <pc:docMk/>
            <pc:sldMk cId="1144842151" sldId="5927"/>
            <ac:spMk id="16" creationId="{C80E9B65-7C2D-8094-CFD6-6AE8BC0B3C41}"/>
          </ac:spMkLst>
        </pc:spChg>
        <pc:spChg chg="add mod">
          <ac:chgData name="Gideon Zegwaard" userId="84da5a16-7b10-4afd-9aaf-5956d573e22d" providerId="ADAL" clId="{EB754D36-75E4-4DD3-8509-941C1B5109EE}" dt="2025-05-13T10:45:57.261" v="3906" actId="1076"/>
          <ac:spMkLst>
            <pc:docMk/>
            <pc:sldMk cId="1144842151" sldId="5927"/>
            <ac:spMk id="18" creationId="{375F8B25-0E3C-7A4C-2783-18231E18CC3C}"/>
          </ac:spMkLst>
        </pc:spChg>
        <pc:spChg chg="add mod ord">
          <ac:chgData name="Gideon Zegwaard" userId="84da5a16-7b10-4afd-9aaf-5956d573e22d" providerId="ADAL" clId="{EB754D36-75E4-4DD3-8509-941C1B5109EE}" dt="2025-05-13T12:27:41.118" v="5815" actId="20577"/>
          <ac:spMkLst>
            <pc:docMk/>
            <pc:sldMk cId="1144842151" sldId="5927"/>
            <ac:spMk id="22" creationId="{AED119B8-A86A-DAFD-219B-26AA6A90CD15}"/>
          </ac:spMkLst>
        </pc:spChg>
      </pc:sldChg>
      <pc:sldChg chg="modSp add mod">
        <pc:chgData name="Gideon Zegwaard" userId="84da5a16-7b10-4afd-9aaf-5956d573e22d" providerId="ADAL" clId="{EB754D36-75E4-4DD3-8509-941C1B5109EE}" dt="2025-05-13T12:33:28.640" v="6064" actId="20577"/>
        <pc:sldMkLst>
          <pc:docMk/>
          <pc:sldMk cId="2548441820" sldId="5928"/>
        </pc:sldMkLst>
        <pc:spChg chg="mod">
          <ac:chgData name="Gideon Zegwaard" userId="84da5a16-7b10-4afd-9aaf-5956d573e22d" providerId="ADAL" clId="{EB754D36-75E4-4DD3-8509-941C1B5109EE}" dt="2025-05-13T12:22:51.359" v="5611" actId="21"/>
          <ac:spMkLst>
            <pc:docMk/>
            <pc:sldMk cId="2548441820" sldId="5928"/>
            <ac:spMk id="2" creationId="{1130CB56-20EE-D45C-8E93-A8AA3CF4BC81}"/>
          </ac:spMkLst>
        </pc:spChg>
        <pc:spChg chg="mod">
          <ac:chgData name="Gideon Zegwaard" userId="84da5a16-7b10-4afd-9aaf-5956d573e22d" providerId="ADAL" clId="{EB754D36-75E4-4DD3-8509-941C1B5109EE}" dt="2025-05-13T12:33:28.640" v="6064" actId="20577"/>
          <ac:spMkLst>
            <pc:docMk/>
            <pc:sldMk cId="2548441820" sldId="5928"/>
            <ac:spMk id="3" creationId="{E81F032C-486B-C422-3DBA-43F22098CCFF}"/>
          </ac:spMkLst>
        </pc:spChg>
      </pc:sldChg>
      <pc:sldChg chg="modSp add mod ord">
        <pc:chgData name="Gideon Zegwaard" userId="84da5a16-7b10-4afd-9aaf-5956d573e22d" providerId="ADAL" clId="{EB754D36-75E4-4DD3-8509-941C1B5109EE}" dt="2025-05-13T12:33:23.667" v="6060" actId="20577"/>
        <pc:sldMkLst>
          <pc:docMk/>
          <pc:sldMk cId="2617673667" sldId="5929"/>
        </pc:sldMkLst>
        <pc:spChg chg="mod">
          <ac:chgData name="Gideon Zegwaard" userId="84da5a16-7b10-4afd-9aaf-5956d573e22d" providerId="ADAL" clId="{EB754D36-75E4-4DD3-8509-941C1B5109EE}" dt="2025-05-13T12:23:46.131" v="5623" actId="20577"/>
          <ac:spMkLst>
            <pc:docMk/>
            <pc:sldMk cId="2617673667" sldId="5929"/>
            <ac:spMk id="2" creationId="{6A089CA8-9390-2E42-E947-27B4829A3846}"/>
          </ac:spMkLst>
        </pc:spChg>
        <pc:spChg chg="mod">
          <ac:chgData name="Gideon Zegwaard" userId="84da5a16-7b10-4afd-9aaf-5956d573e22d" providerId="ADAL" clId="{EB754D36-75E4-4DD3-8509-941C1B5109EE}" dt="2025-05-13T12:33:23.667" v="6060" actId="20577"/>
          <ac:spMkLst>
            <pc:docMk/>
            <pc:sldMk cId="2617673667" sldId="5929"/>
            <ac:spMk id="3" creationId="{1E2937CE-0714-41F4-DA78-7CD44243C106}"/>
          </ac:spMkLst>
        </pc:spChg>
      </pc:sldChg>
      <pc:sldChg chg="modSp add mod">
        <pc:chgData name="Gideon Zegwaard" userId="84da5a16-7b10-4afd-9aaf-5956d573e22d" providerId="ADAL" clId="{EB754D36-75E4-4DD3-8509-941C1B5109EE}" dt="2025-05-13T12:33:02.134" v="6056" actId="20577"/>
        <pc:sldMkLst>
          <pc:docMk/>
          <pc:sldMk cId="3858003182" sldId="5930"/>
        </pc:sldMkLst>
        <pc:spChg chg="mod">
          <ac:chgData name="Gideon Zegwaard" userId="84da5a16-7b10-4afd-9aaf-5956d573e22d" providerId="ADAL" clId="{EB754D36-75E4-4DD3-8509-941C1B5109EE}" dt="2025-05-13T12:33:02.134" v="6056" actId="20577"/>
          <ac:spMkLst>
            <pc:docMk/>
            <pc:sldMk cId="3858003182" sldId="5930"/>
            <ac:spMk id="2" creationId="{7A9B9406-D4F0-F661-8CD4-25355C993015}"/>
          </ac:spMkLst>
        </pc:spChg>
        <pc:spChg chg="mod">
          <ac:chgData name="Gideon Zegwaard" userId="84da5a16-7b10-4afd-9aaf-5956d573e22d" providerId="ADAL" clId="{EB754D36-75E4-4DD3-8509-941C1B5109EE}" dt="2025-05-13T12:29:55.120" v="5863" actId="20577"/>
          <ac:spMkLst>
            <pc:docMk/>
            <pc:sldMk cId="3858003182" sldId="5930"/>
            <ac:spMk id="3" creationId="{7E54C0DC-CA03-E93E-9821-99594FAC7539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image" Target="../media/image2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ECAB20E-86F4-1149-8307-943F2FDF47B6}" type="doc">
      <dgm:prSet loTypeId="urn:microsoft.com/office/officeart/2008/layout/BubblePictureList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nl-NL"/>
        </a:p>
      </dgm:t>
    </dgm:pt>
    <dgm:pt modelId="{F7AF2761-89D7-3E4E-9730-7733EA7F560D}">
      <dgm:prSet phldrT="[Tekst]"/>
      <dgm:spPr/>
      <dgm:t>
        <a:bodyPr/>
        <a:lstStyle/>
        <a:p>
          <a:r>
            <a:rPr lang="nl-NL"/>
            <a:t> </a:t>
          </a:r>
        </a:p>
      </dgm:t>
    </dgm:pt>
    <dgm:pt modelId="{88E328E4-384A-B341-8408-5A7C1FCC39D7}" type="parTrans" cxnId="{6A2E4299-B22D-5342-AE9A-F3DB153EEAD1}">
      <dgm:prSet/>
      <dgm:spPr/>
      <dgm:t>
        <a:bodyPr/>
        <a:lstStyle/>
        <a:p>
          <a:endParaRPr lang="nl-NL"/>
        </a:p>
      </dgm:t>
    </dgm:pt>
    <dgm:pt modelId="{064BB3B4-3B37-C249-AE63-8530BEDFC223}" type="sibTrans" cxnId="{6A2E4299-B22D-5342-AE9A-F3DB153EEAD1}">
      <dgm:prSet/>
      <dgm:spPr>
        <a:blipFill>
          <a:blip xmlns:r="http://schemas.openxmlformats.org/officeDocument/2006/relationships" r:embed="rId1"/>
          <a:srcRect/>
          <a:stretch>
            <a:fillRect t="-12000" b="-12000"/>
          </a:stretch>
        </a:blipFill>
        <a:ln w="22225">
          <a:solidFill>
            <a:schemeClr val="accent1"/>
          </a:solidFill>
        </a:ln>
      </dgm:spPr>
      <dgm:t>
        <a:bodyPr/>
        <a:lstStyle/>
        <a:p>
          <a:endParaRPr lang="nl-NL"/>
        </a:p>
      </dgm:t>
    </dgm:pt>
    <dgm:pt modelId="{3789183C-FDC7-8B4D-94B6-717BDE1A25F8}">
      <dgm:prSet phldrT="[Tekst]"/>
      <dgm:spPr/>
      <dgm:t>
        <a:bodyPr/>
        <a:lstStyle/>
        <a:p>
          <a:endParaRPr lang="nl-NL"/>
        </a:p>
      </dgm:t>
    </dgm:pt>
    <dgm:pt modelId="{C1BC891C-A703-2044-9881-5160DFB7A396}" type="parTrans" cxnId="{47D188C8-3914-724B-974F-81CEBF02B0EA}">
      <dgm:prSet/>
      <dgm:spPr/>
      <dgm:t>
        <a:bodyPr/>
        <a:lstStyle/>
        <a:p>
          <a:endParaRPr lang="nl-NL"/>
        </a:p>
      </dgm:t>
    </dgm:pt>
    <dgm:pt modelId="{25C1AFE4-CBEE-AB4F-AFEF-664684F21564}" type="sibTrans" cxnId="{47D188C8-3914-724B-974F-81CEBF02B0EA}">
      <dgm:prSet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25400">
          <a:solidFill>
            <a:schemeClr val="accent2"/>
          </a:solidFill>
        </a:ln>
      </dgm:spPr>
      <dgm:t>
        <a:bodyPr/>
        <a:lstStyle/>
        <a:p>
          <a:endParaRPr lang="nl-NL"/>
        </a:p>
      </dgm:t>
    </dgm:pt>
    <dgm:pt modelId="{02BA3D57-96DA-644A-A209-332A16018453}">
      <dgm:prSet phldrT="[Tekst]"/>
      <dgm:spPr/>
      <dgm:t>
        <a:bodyPr/>
        <a:lstStyle/>
        <a:p>
          <a:endParaRPr lang="nl-NL"/>
        </a:p>
      </dgm:t>
    </dgm:pt>
    <dgm:pt modelId="{689C1734-B9B8-6B4D-A343-401040576FCD}" type="sibTrans" cxnId="{EB9B97B8-21E7-7A41-A9FA-A359028A5679}">
      <dgm:prSet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>
          <a:solidFill>
            <a:schemeClr val="accent1"/>
          </a:solidFill>
        </a:ln>
      </dgm:spPr>
      <dgm:t>
        <a:bodyPr/>
        <a:lstStyle/>
        <a:p>
          <a:endParaRPr lang="nl-NL"/>
        </a:p>
      </dgm:t>
    </dgm:pt>
    <dgm:pt modelId="{2B021C9C-6B86-DC4B-BB2F-FBD8A20F7D14}" type="parTrans" cxnId="{EB9B97B8-21E7-7A41-A9FA-A359028A5679}">
      <dgm:prSet/>
      <dgm:spPr/>
      <dgm:t>
        <a:bodyPr/>
        <a:lstStyle/>
        <a:p>
          <a:endParaRPr lang="nl-NL"/>
        </a:p>
      </dgm:t>
    </dgm:pt>
    <dgm:pt modelId="{F0C45B6C-72AB-C84D-BCBB-915BD111C995}" type="pres">
      <dgm:prSet presAssocID="{0ECAB20E-86F4-1149-8307-943F2FDF47B6}" presName="Name0" presStyleCnt="0">
        <dgm:presLayoutVars>
          <dgm:chMax val="8"/>
          <dgm:chPref val="8"/>
          <dgm:dir/>
        </dgm:presLayoutVars>
      </dgm:prSet>
      <dgm:spPr/>
    </dgm:pt>
    <dgm:pt modelId="{C16373EA-0D82-4F48-9441-861BEC656697}" type="pres">
      <dgm:prSet presAssocID="{02BA3D57-96DA-644A-A209-332A16018453}" presName="parent_text_1" presStyleLbl="revTx" presStyleIdx="0" presStyleCnt="3" custScaleX="27106" custScaleY="59330" custLinFactNeighborX="-55101" custLinFactNeighborY="-92995">
        <dgm:presLayoutVars>
          <dgm:chMax val="0"/>
          <dgm:chPref val="0"/>
          <dgm:bulletEnabled val="1"/>
        </dgm:presLayoutVars>
      </dgm:prSet>
      <dgm:spPr/>
    </dgm:pt>
    <dgm:pt modelId="{AB85DBCE-F002-9B49-ADBD-B2F79409D197}" type="pres">
      <dgm:prSet presAssocID="{02BA3D57-96DA-644A-A209-332A16018453}" presName="image_accent_1" presStyleCnt="0"/>
      <dgm:spPr/>
    </dgm:pt>
    <dgm:pt modelId="{F893DC30-6958-C84E-B88F-AA138E291DD9}" type="pres">
      <dgm:prSet presAssocID="{02BA3D57-96DA-644A-A209-332A16018453}" presName="imageAccentRepeatNode" presStyleLbl="alignNode1" presStyleIdx="0" presStyleCnt="6" custFlipVert="1" custScaleX="40926" custScaleY="23629" custLinFactNeighborX="2748" custLinFactNeighborY="-26751"/>
      <dgm:spPr/>
    </dgm:pt>
    <dgm:pt modelId="{9F29B0E1-7B46-A040-A9A3-EE7E47E57E92}" type="pres">
      <dgm:prSet presAssocID="{02BA3D57-96DA-644A-A209-332A16018453}" presName="accent_1" presStyleLbl="alignNode1" presStyleIdx="1" presStyleCnt="6" custLinFactNeighborX="-47718" custLinFactNeighborY="58015"/>
      <dgm:spPr/>
    </dgm:pt>
    <dgm:pt modelId="{D317CBF7-1720-1449-81C3-3484CDAAD1AF}" type="pres">
      <dgm:prSet presAssocID="{689C1734-B9B8-6B4D-A343-401040576FCD}" presName="image_1" presStyleCnt="0"/>
      <dgm:spPr/>
    </dgm:pt>
    <dgm:pt modelId="{DD10B7B3-ACFF-8A47-A275-860233FE638C}" type="pres">
      <dgm:prSet presAssocID="{689C1734-B9B8-6B4D-A343-401040576FCD}" presName="imageRepeatNode" presStyleLbl="fgImgPlace1" presStyleIdx="0" presStyleCnt="3" custScaleX="206194" custScaleY="139827" custLinFactNeighborX="-11794" custLinFactNeighborY="-63467"/>
      <dgm:spPr/>
    </dgm:pt>
    <dgm:pt modelId="{1515FDB8-43F2-9644-AF7F-D11422CFA0B6}" type="pres">
      <dgm:prSet presAssocID="{F7AF2761-89D7-3E4E-9730-7733EA7F560D}" presName="parent_text_2" presStyleLbl="revTx" presStyleIdx="1" presStyleCnt="3" custLinFactY="44465" custLinFactNeighborX="-22462" custLinFactNeighborY="100000">
        <dgm:presLayoutVars>
          <dgm:chMax val="0"/>
          <dgm:chPref val="0"/>
          <dgm:bulletEnabled val="1"/>
        </dgm:presLayoutVars>
      </dgm:prSet>
      <dgm:spPr/>
    </dgm:pt>
    <dgm:pt modelId="{D8157A35-01B5-764D-B73A-1671D684903D}" type="pres">
      <dgm:prSet presAssocID="{F7AF2761-89D7-3E4E-9730-7733EA7F560D}" presName="image_accent_2" presStyleCnt="0"/>
      <dgm:spPr/>
    </dgm:pt>
    <dgm:pt modelId="{12B9363A-674F-A647-9B80-9BB0ED8B3DA9}" type="pres">
      <dgm:prSet presAssocID="{F7AF2761-89D7-3E4E-9730-7733EA7F560D}" presName="imageAccentRepeatNode" presStyleLbl="alignNode1" presStyleIdx="2" presStyleCnt="6" custFlipVert="1" custFlipHor="1" custScaleX="27671" custScaleY="12522"/>
      <dgm:spPr/>
    </dgm:pt>
    <dgm:pt modelId="{F0127F53-A787-9844-8BB6-F8E7BB133EE8}" type="pres">
      <dgm:prSet presAssocID="{064BB3B4-3B37-C249-AE63-8530BEDFC223}" presName="image_2" presStyleCnt="0"/>
      <dgm:spPr/>
    </dgm:pt>
    <dgm:pt modelId="{91E7C2E6-995B-4843-ABC9-4BFB15701722}" type="pres">
      <dgm:prSet presAssocID="{064BB3B4-3B37-C249-AE63-8530BEDFC223}" presName="imageRepeatNode" presStyleLbl="fgImgPlace1" presStyleIdx="1" presStyleCnt="3" custScaleX="355538" custScaleY="133988" custLinFactX="-14450" custLinFactNeighborX="-100000" custLinFactNeighborY="76266"/>
      <dgm:spPr/>
    </dgm:pt>
    <dgm:pt modelId="{224927AB-8872-0B4D-A0D0-9CDBEAEEC53E}" type="pres">
      <dgm:prSet presAssocID="{3789183C-FDC7-8B4D-94B6-717BDE1A25F8}" presName="image_accent_3" presStyleCnt="0"/>
      <dgm:spPr/>
    </dgm:pt>
    <dgm:pt modelId="{532B6EC8-1DFE-0045-A815-9B8823052880}" type="pres">
      <dgm:prSet presAssocID="{3789183C-FDC7-8B4D-94B6-717BDE1A25F8}" presName="imageAccentRepeatNode" presStyleLbl="alignNode1" presStyleIdx="3" presStyleCnt="6" custFlipVert="1" custScaleX="4539" custScaleY="51592"/>
      <dgm:spPr/>
    </dgm:pt>
    <dgm:pt modelId="{2895D60B-C310-E04E-9248-7FDEAC86732B}" type="pres">
      <dgm:prSet presAssocID="{3789183C-FDC7-8B4D-94B6-717BDE1A25F8}" presName="parent_text_3" presStyleLbl="revTx" presStyleIdx="2" presStyleCnt="3" custLinFactX="-69241" custLinFactY="100000" custLinFactNeighborX="-100000" custLinFactNeighborY="117388">
        <dgm:presLayoutVars>
          <dgm:chMax val="0"/>
          <dgm:chPref val="0"/>
          <dgm:bulletEnabled val="1"/>
        </dgm:presLayoutVars>
      </dgm:prSet>
      <dgm:spPr/>
    </dgm:pt>
    <dgm:pt modelId="{1184D1C3-4B98-754C-B318-C7D74C067FCE}" type="pres">
      <dgm:prSet presAssocID="{3789183C-FDC7-8B4D-94B6-717BDE1A25F8}" presName="accent_2" presStyleLbl="alignNode1" presStyleIdx="4" presStyleCnt="6" custFlipVert="0" custFlipHor="1" custScaleX="219167" custScaleY="38287" custLinFactX="13928" custLinFactY="71031" custLinFactNeighborX="100000" custLinFactNeighborY="100000"/>
      <dgm:spPr/>
    </dgm:pt>
    <dgm:pt modelId="{882E96CD-7734-C248-88FE-E4CF1AD31DCC}" type="pres">
      <dgm:prSet presAssocID="{3789183C-FDC7-8B4D-94B6-717BDE1A25F8}" presName="accent_3" presStyleLbl="alignNode1" presStyleIdx="5" presStyleCnt="6" custFlipVert="1" custFlipHor="1" custScaleX="111309" custScaleY="32055"/>
      <dgm:spPr>
        <a:ln>
          <a:solidFill>
            <a:schemeClr val="bg1"/>
          </a:solidFill>
        </a:ln>
      </dgm:spPr>
    </dgm:pt>
    <dgm:pt modelId="{77563CD0-C59F-8C41-8A8C-DB24EE2B8C39}" type="pres">
      <dgm:prSet presAssocID="{25C1AFE4-CBEE-AB4F-AFEF-664684F21564}" presName="image_3" presStyleCnt="0"/>
      <dgm:spPr/>
    </dgm:pt>
    <dgm:pt modelId="{02B08563-DD59-174B-880F-A2909DE5A8FF}" type="pres">
      <dgm:prSet presAssocID="{25C1AFE4-CBEE-AB4F-AFEF-664684F21564}" presName="imageRepeatNode" presStyleLbl="fgImgPlace1" presStyleIdx="2" presStyleCnt="3" custScaleX="330422" custScaleY="199670" custLinFactX="36726" custLinFactNeighborX="100000" custLinFactNeighborY="70880"/>
      <dgm:spPr/>
    </dgm:pt>
  </dgm:ptLst>
  <dgm:cxnLst>
    <dgm:cxn modelId="{12ECAE1C-D5E1-5A48-B9BE-62AFD0007227}" type="presOf" srcId="{3789183C-FDC7-8B4D-94B6-717BDE1A25F8}" destId="{2895D60B-C310-E04E-9248-7FDEAC86732B}" srcOrd="0" destOrd="0" presId="urn:microsoft.com/office/officeart/2008/layout/BubblePictureList"/>
    <dgm:cxn modelId="{8F549138-A060-7E4E-B21E-A5CF7D50D6C9}" type="presOf" srcId="{064BB3B4-3B37-C249-AE63-8530BEDFC223}" destId="{91E7C2E6-995B-4843-ABC9-4BFB15701722}" srcOrd="0" destOrd="0" presId="urn:microsoft.com/office/officeart/2008/layout/BubblePictureList"/>
    <dgm:cxn modelId="{7B510141-6E68-FB43-B3C6-543505D29CEB}" type="presOf" srcId="{F7AF2761-89D7-3E4E-9730-7733EA7F560D}" destId="{1515FDB8-43F2-9644-AF7F-D11422CFA0B6}" srcOrd="0" destOrd="0" presId="urn:microsoft.com/office/officeart/2008/layout/BubblePictureList"/>
    <dgm:cxn modelId="{1AE4AA76-1159-C04F-9308-2F27DC63C596}" type="presOf" srcId="{02BA3D57-96DA-644A-A209-332A16018453}" destId="{C16373EA-0D82-4F48-9441-861BEC656697}" srcOrd="0" destOrd="0" presId="urn:microsoft.com/office/officeart/2008/layout/BubblePictureList"/>
    <dgm:cxn modelId="{48C88696-8F96-E345-B5A3-808543381EEA}" type="presOf" srcId="{0ECAB20E-86F4-1149-8307-943F2FDF47B6}" destId="{F0C45B6C-72AB-C84D-BCBB-915BD111C995}" srcOrd="0" destOrd="0" presId="urn:microsoft.com/office/officeart/2008/layout/BubblePictureList"/>
    <dgm:cxn modelId="{6A2E4299-B22D-5342-AE9A-F3DB153EEAD1}" srcId="{0ECAB20E-86F4-1149-8307-943F2FDF47B6}" destId="{F7AF2761-89D7-3E4E-9730-7733EA7F560D}" srcOrd="1" destOrd="0" parTransId="{88E328E4-384A-B341-8408-5A7C1FCC39D7}" sibTransId="{064BB3B4-3B37-C249-AE63-8530BEDFC223}"/>
    <dgm:cxn modelId="{EB9B97B8-21E7-7A41-A9FA-A359028A5679}" srcId="{0ECAB20E-86F4-1149-8307-943F2FDF47B6}" destId="{02BA3D57-96DA-644A-A209-332A16018453}" srcOrd="0" destOrd="0" parTransId="{2B021C9C-6B86-DC4B-BB2F-FBD8A20F7D14}" sibTransId="{689C1734-B9B8-6B4D-A343-401040576FCD}"/>
    <dgm:cxn modelId="{47D188C8-3914-724B-974F-81CEBF02B0EA}" srcId="{0ECAB20E-86F4-1149-8307-943F2FDF47B6}" destId="{3789183C-FDC7-8B4D-94B6-717BDE1A25F8}" srcOrd="2" destOrd="0" parTransId="{C1BC891C-A703-2044-9881-5160DFB7A396}" sibTransId="{25C1AFE4-CBEE-AB4F-AFEF-664684F21564}"/>
    <dgm:cxn modelId="{05A6A5ED-B61D-B945-AD2A-BAE1F8CD31EF}" type="presOf" srcId="{25C1AFE4-CBEE-AB4F-AFEF-664684F21564}" destId="{02B08563-DD59-174B-880F-A2909DE5A8FF}" srcOrd="0" destOrd="0" presId="urn:microsoft.com/office/officeart/2008/layout/BubblePictureList"/>
    <dgm:cxn modelId="{74A7DDFC-7D9F-9B4F-8884-AD5F2D21DDAA}" type="presOf" srcId="{689C1734-B9B8-6B4D-A343-401040576FCD}" destId="{DD10B7B3-ACFF-8A47-A275-860233FE638C}" srcOrd="0" destOrd="0" presId="urn:microsoft.com/office/officeart/2008/layout/BubblePictureList"/>
    <dgm:cxn modelId="{2D573D4A-5978-E542-B4DB-29BA51135051}" type="presParOf" srcId="{F0C45B6C-72AB-C84D-BCBB-915BD111C995}" destId="{C16373EA-0D82-4F48-9441-861BEC656697}" srcOrd="0" destOrd="0" presId="urn:microsoft.com/office/officeart/2008/layout/BubblePictureList"/>
    <dgm:cxn modelId="{32E83247-B40D-9C43-A00F-9A4BFFAE68A7}" type="presParOf" srcId="{F0C45B6C-72AB-C84D-BCBB-915BD111C995}" destId="{AB85DBCE-F002-9B49-ADBD-B2F79409D197}" srcOrd="1" destOrd="0" presId="urn:microsoft.com/office/officeart/2008/layout/BubblePictureList"/>
    <dgm:cxn modelId="{1243829B-3A95-6A44-804F-52C0E89C64BC}" type="presParOf" srcId="{AB85DBCE-F002-9B49-ADBD-B2F79409D197}" destId="{F893DC30-6958-C84E-B88F-AA138E291DD9}" srcOrd="0" destOrd="0" presId="urn:microsoft.com/office/officeart/2008/layout/BubblePictureList"/>
    <dgm:cxn modelId="{019E029F-2636-D043-A9DC-E9745AEFD02D}" type="presParOf" srcId="{F0C45B6C-72AB-C84D-BCBB-915BD111C995}" destId="{9F29B0E1-7B46-A040-A9A3-EE7E47E57E92}" srcOrd="2" destOrd="0" presId="urn:microsoft.com/office/officeart/2008/layout/BubblePictureList"/>
    <dgm:cxn modelId="{672E162B-4FFC-6B4E-B558-F18F68419556}" type="presParOf" srcId="{F0C45B6C-72AB-C84D-BCBB-915BD111C995}" destId="{D317CBF7-1720-1449-81C3-3484CDAAD1AF}" srcOrd="3" destOrd="0" presId="urn:microsoft.com/office/officeart/2008/layout/BubblePictureList"/>
    <dgm:cxn modelId="{B41B824A-3B63-2E44-BC04-15D5EEFD32FD}" type="presParOf" srcId="{D317CBF7-1720-1449-81C3-3484CDAAD1AF}" destId="{DD10B7B3-ACFF-8A47-A275-860233FE638C}" srcOrd="0" destOrd="0" presId="urn:microsoft.com/office/officeart/2008/layout/BubblePictureList"/>
    <dgm:cxn modelId="{53AE7990-4CDF-1E43-8A58-F88EC7D007C1}" type="presParOf" srcId="{F0C45B6C-72AB-C84D-BCBB-915BD111C995}" destId="{1515FDB8-43F2-9644-AF7F-D11422CFA0B6}" srcOrd="4" destOrd="0" presId="urn:microsoft.com/office/officeart/2008/layout/BubblePictureList"/>
    <dgm:cxn modelId="{D4148CC7-CFB8-F844-A591-D47F7A4B1958}" type="presParOf" srcId="{F0C45B6C-72AB-C84D-BCBB-915BD111C995}" destId="{D8157A35-01B5-764D-B73A-1671D684903D}" srcOrd="5" destOrd="0" presId="urn:microsoft.com/office/officeart/2008/layout/BubblePictureList"/>
    <dgm:cxn modelId="{2F7B6E8E-349A-BF4A-BD87-66D40D44F17B}" type="presParOf" srcId="{D8157A35-01B5-764D-B73A-1671D684903D}" destId="{12B9363A-674F-A647-9B80-9BB0ED8B3DA9}" srcOrd="0" destOrd="0" presId="urn:microsoft.com/office/officeart/2008/layout/BubblePictureList"/>
    <dgm:cxn modelId="{8FEE5A93-15D4-F848-B8B0-5C8005EB8D66}" type="presParOf" srcId="{F0C45B6C-72AB-C84D-BCBB-915BD111C995}" destId="{F0127F53-A787-9844-8BB6-F8E7BB133EE8}" srcOrd="6" destOrd="0" presId="urn:microsoft.com/office/officeart/2008/layout/BubblePictureList"/>
    <dgm:cxn modelId="{2E35184D-417B-6140-8591-542E9338D7F8}" type="presParOf" srcId="{F0127F53-A787-9844-8BB6-F8E7BB133EE8}" destId="{91E7C2E6-995B-4843-ABC9-4BFB15701722}" srcOrd="0" destOrd="0" presId="urn:microsoft.com/office/officeart/2008/layout/BubblePictureList"/>
    <dgm:cxn modelId="{D4447AC7-4C45-074E-A9E6-7C5F993CE980}" type="presParOf" srcId="{F0C45B6C-72AB-C84D-BCBB-915BD111C995}" destId="{224927AB-8872-0B4D-A0D0-9CDBEAEEC53E}" srcOrd="7" destOrd="0" presId="urn:microsoft.com/office/officeart/2008/layout/BubblePictureList"/>
    <dgm:cxn modelId="{24AFDC43-E4A0-CC4F-9C46-20D82C129FCE}" type="presParOf" srcId="{224927AB-8872-0B4D-A0D0-9CDBEAEEC53E}" destId="{532B6EC8-1DFE-0045-A815-9B8823052880}" srcOrd="0" destOrd="0" presId="urn:microsoft.com/office/officeart/2008/layout/BubblePictureList"/>
    <dgm:cxn modelId="{178CE62C-8D1E-F94B-B473-2732250AEC80}" type="presParOf" srcId="{F0C45B6C-72AB-C84D-BCBB-915BD111C995}" destId="{2895D60B-C310-E04E-9248-7FDEAC86732B}" srcOrd="8" destOrd="0" presId="urn:microsoft.com/office/officeart/2008/layout/BubblePictureList"/>
    <dgm:cxn modelId="{FB0B9416-6768-2A4B-B899-3B3C32FAA49E}" type="presParOf" srcId="{F0C45B6C-72AB-C84D-BCBB-915BD111C995}" destId="{1184D1C3-4B98-754C-B318-C7D74C067FCE}" srcOrd="9" destOrd="0" presId="urn:microsoft.com/office/officeart/2008/layout/BubblePictureList"/>
    <dgm:cxn modelId="{5D76F80A-9D32-0B4E-B6A6-C43DA5C11E35}" type="presParOf" srcId="{F0C45B6C-72AB-C84D-BCBB-915BD111C995}" destId="{882E96CD-7734-C248-88FE-E4CF1AD31DCC}" srcOrd="10" destOrd="0" presId="urn:microsoft.com/office/officeart/2008/layout/BubblePictureList"/>
    <dgm:cxn modelId="{CFF026FA-F4DD-1F45-BFEC-9721876A60DD}" type="presParOf" srcId="{F0C45B6C-72AB-C84D-BCBB-915BD111C995}" destId="{77563CD0-C59F-8C41-8A8C-DB24EE2B8C39}" srcOrd="11" destOrd="0" presId="urn:microsoft.com/office/officeart/2008/layout/BubblePictureList"/>
    <dgm:cxn modelId="{44B852AA-811A-F542-AA19-DDB53C3F36B7}" type="presParOf" srcId="{77563CD0-C59F-8C41-8A8C-DB24EE2B8C39}" destId="{02B08563-DD59-174B-880F-A2909DE5A8FF}" srcOrd="0" destOrd="0" presId="urn:microsoft.com/office/officeart/2008/layout/BubblePictur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93DC30-6958-C84E-B88F-AA138E291DD9}">
      <dsp:nvSpPr>
        <dsp:cNvPr id="0" name=""/>
        <dsp:cNvSpPr/>
      </dsp:nvSpPr>
      <dsp:spPr>
        <a:xfrm flipV="1">
          <a:off x="2692886" y="2987209"/>
          <a:ext cx="1056253" cy="60993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29B0E1-7B46-A040-A9A3-EE7E47E57E92}">
      <dsp:nvSpPr>
        <dsp:cNvPr id="0" name=""/>
        <dsp:cNvSpPr/>
      </dsp:nvSpPr>
      <dsp:spPr>
        <a:xfrm>
          <a:off x="3140091" y="1235540"/>
          <a:ext cx="766503" cy="766011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10B7B3-ACFF-8A47-A275-860233FE638C}">
      <dsp:nvSpPr>
        <dsp:cNvPr id="0" name=""/>
        <dsp:cNvSpPr/>
      </dsp:nvSpPr>
      <dsp:spPr>
        <a:xfrm>
          <a:off x="412087" y="803984"/>
          <a:ext cx="4914840" cy="3332354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6000" b="-16000"/>
          </a:stretch>
        </a:blipFill>
        <a:ln w="254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B9363A-674F-A647-9B80-9BB0ED8B3DA9}">
      <dsp:nvSpPr>
        <dsp:cNvPr id="0" name=""/>
        <dsp:cNvSpPr/>
      </dsp:nvSpPr>
      <dsp:spPr>
        <a:xfrm flipH="1" flipV="1">
          <a:off x="5116631" y="3770407"/>
          <a:ext cx="373783" cy="169108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1E7C2E6-995B-4843-ABC9-4BFB15701722}">
      <dsp:nvSpPr>
        <dsp:cNvPr id="0" name=""/>
        <dsp:cNvSpPr/>
      </dsp:nvSpPr>
      <dsp:spPr>
        <a:xfrm>
          <a:off x="1822432" y="3965650"/>
          <a:ext cx="4235385" cy="1596299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 t="-12000" b="-12000"/>
          </a:stretch>
        </a:blipFill>
        <a:ln w="22225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2B6EC8-1DFE-0045-A815-9B8823052880}">
      <dsp:nvSpPr>
        <dsp:cNvPr id="0" name=""/>
        <dsp:cNvSpPr/>
      </dsp:nvSpPr>
      <dsp:spPr>
        <a:xfrm flipV="1">
          <a:off x="4926257" y="1692622"/>
          <a:ext cx="78586" cy="893537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84D1C3-4B98-754C-B318-C7D74C067FCE}">
      <dsp:nvSpPr>
        <dsp:cNvPr id="0" name=""/>
        <dsp:cNvSpPr/>
      </dsp:nvSpPr>
      <dsp:spPr>
        <a:xfrm flipH="1">
          <a:off x="5855872" y="1993672"/>
          <a:ext cx="1242812" cy="217259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82E96CD-7734-C248-88FE-E4CF1AD31DCC}">
      <dsp:nvSpPr>
        <dsp:cNvPr id="0" name=""/>
        <dsp:cNvSpPr/>
      </dsp:nvSpPr>
      <dsp:spPr>
        <a:xfrm flipH="1" flipV="1">
          <a:off x="6091766" y="4680542"/>
          <a:ext cx="473993" cy="136350"/>
        </a:xfrm>
        <a:prstGeom prst="donut">
          <a:avLst>
            <a:gd name="adj" fmla="val 746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2B08563-DD59-174B-880F-A2909DE5A8FF}">
      <dsp:nvSpPr>
        <dsp:cNvPr id="0" name=""/>
        <dsp:cNvSpPr/>
      </dsp:nvSpPr>
      <dsp:spPr>
        <a:xfrm>
          <a:off x="4524806" y="1690862"/>
          <a:ext cx="5118826" cy="3093000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8000" b="-18000"/>
          </a:stretch>
        </a:blipFill>
        <a:ln w="254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6373EA-0D82-4F48-9441-861BEC656697}">
      <dsp:nvSpPr>
        <dsp:cNvPr id="0" name=""/>
        <dsp:cNvSpPr/>
      </dsp:nvSpPr>
      <dsp:spPr>
        <a:xfrm>
          <a:off x="0" y="461105"/>
          <a:ext cx="1038258" cy="7379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" numCol="1" spcCol="1270" anchor="b" anchorCtr="0">
          <a:noAutofit/>
        </a:bodyPr>
        <a:lstStyle/>
        <a:p>
          <a:pPr marL="0" lvl="0" indent="0" algn="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4800" kern="1200"/>
        </a:p>
      </dsp:txBody>
      <dsp:txXfrm>
        <a:off x="0" y="461105"/>
        <a:ext cx="1038258" cy="737956"/>
      </dsp:txXfrm>
    </dsp:sp>
    <dsp:sp modelId="{1515FDB8-43F2-9644-AF7F-D11422CFA0B6}">
      <dsp:nvSpPr>
        <dsp:cNvPr id="0" name=""/>
        <dsp:cNvSpPr/>
      </dsp:nvSpPr>
      <dsp:spPr>
        <a:xfrm>
          <a:off x="5396695" y="4980618"/>
          <a:ext cx="3830362" cy="119137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NL" sz="6500" kern="1200"/>
            <a:t> </a:t>
          </a:r>
        </a:p>
      </dsp:txBody>
      <dsp:txXfrm>
        <a:off x="5396695" y="4980618"/>
        <a:ext cx="3830362" cy="1191374"/>
      </dsp:txXfrm>
    </dsp:sp>
    <dsp:sp modelId="{2895D60B-C310-E04E-9248-7FDEAC86732B}">
      <dsp:nvSpPr>
        <dsp:cNvPr id="0" name=""/>
        <dsp:cNvSpPr/>
      </dsp:nvSpPr>
      <dsp:spPr>
        <a:xfrm>
          <a:off x="0" y="4692717"/>
          <a:ext cx="3830362" cy="154905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0" tIns="82550" rIns="82550" bIns="82550" numCol="1" spcCol="1270" anchor="ctr" anchorCtr="0">
          <a:noAutofit/>
        </a:bodyPr>
        <a:lstStyle/>
        <a:p>
          <a:pPr marL="0" lvl="0" indent="0" algn="l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nl-NL" sz="6500" kern="1200"/>
        </a:p>
      </dsp:txBody>
      <dsp:txXfrm>
        <a:off x="0" y="4692717"/>
        <a:ext cx="3830362" cy="15490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BubblePictureList">
  <dgm:title val=""/>
  <dgm:desc val=""/>
  <dgm:catLst>
    <dgm:cat type="picture" pri="22000"/>
    <dgm:cat type="pictureconvert" pri="22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8"/>
      <dgm:chPref val="8"/>
      <dgm:dir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7423"/>
        </dgm:alg>
        <dgm:choose name="Name3">
          <dgm:if name="Name4" func="var" arg="dir" op="equ" val="norm">
            <dgm:constrLst>
              <dgm:constr type="primFontSz" for="des" ptType="node" op="equ" val="65"/>
              <dgm:constr type="l" for="ch" forName="parent_text_1" refType="w" fact="0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4305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.8709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4457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if>
          <dgm:else name="Name5">
            <dgm:constrLst>
              <dgm:constr type="primFontSz" for="des" ptType="node" op="equ" val="65"/>
              <dgm:constr type="l" for="ch" forName="parent_text_1" refType="w" fact="0.3543"/>
              <dgm:constr type="t" for="ch" forName="parent_text_1" refType="h" fact="0"/>
              <dgm:constr type="w" for="ch" forName="parent_text_1" refType="w" fact="0.6457"/>
              <dgm:constr type="h" for="ch" forName="parent_text_1" refType="h" fact="0.225"/>
              <dgm:constr type="l" for="ch" forName="image_accent_1" refType="w" fact="0.1344"/>
              <dgm:constr type="t" for="ch" forName="image_accent_1" refType="h" fact="0.2417"/>
              <dgm:constr type="w" for="ch" forName="image_accent_1" refType="w" fact="0.4352"/>
              <dgm:constr type="h" for="ch" forName="image_accent_1" refType="h" fact="0.7583"/>
              <dgm:constr type="l" for="ch" forName="accent_1" refType="w" fact="0"/>
              <dgm:constr type="t" for="ch" forName="accent_1" refType="h" fact="0.1491"/>
              <dgm:constr type="w" for="ch" forName="accent_1" refType="w" fact="0.1291"/>
              <dgm:constr type="h" for="ch" forName="accent_1" refType="h" fact="0.225"/>
              <dgm:constr type="l" for="ch" forName="image_1" refType="w" fact="0.1525"/>
              <dgm:constr type="t" for="ch" forName="image_1" refType="h" fact="0.2709"/>
              <dgm:constr type="w" for="ch" forName="image_1" refType="w" fact="0.4018"/>
              <dgm:constr type="h" for="ch" forName="image_1" refType="h" fact="0.7"/>
            </dgm:constrLst>
          </dgm:else>
        </dgm:choose>
      </dgm:if>
      <dgm:if name="Name6" axis="ch" ptType="node" func="cnt" op="equ" val="2">
        <dgm:alg type="composite">
          <dgm:param type="ar" val="3.193"/>
        </dgm:alg>
        <dgm:choose name="Name7">
          <dgm:if name="Name8" func="var" arg="dir" op="equ" val="norm">
            <dgm:constrLst>
              <dgm:constr type="primFontSz" for="des" ptType="node" op="equ" val="65"/>
              <dgm:constr type="l" for="ch" forName="image_accent_1" refType="w" fact="0.2342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2434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parent_text_1" refType="w" fact="0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image_accent_2" refType="w" fact="0.5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5074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2" refType="w" fact="0.6447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accent_1" refType="w" fact="0.6316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if>
          <dgm:else name="Name9">
            <dgm:constrLst>
              <dgm:constr type="primFontSz" for="des" ptType="node" op="equ" val="65"/>
              <dgm:constr type="l" for="ch" forName="image_accent_2" refType="w" fact="0.3747"/>
              <dgm:constr type="t" for="ch" forName="image_accent_2" refType="h" fact="0.3883"/>
              <dgm:constr type="w" for="ch" forName="image_accent_2" refType="w" fact="0.1253"/>
              <dgm:constr type="h" for="ch" forName="image_accent_2" refType="h" fact="0.4"/>
              <dgm:constr type="l" for="ch" forName="image_2" refType="w" fact="0.3821"/>
              <dgm:constr type="t" for="ch" forName="image_2" refType="h" fact="0.4118"/>
              <dgm:constr type="w" for="ch" forName="image_2" refType="w" fact="0.1105"/>
              <dgm:constr type="h" for="ch" forName="image_2" refType="h" fact="0.3529"/>
              <dgm:constr type="l" for="ch" forName="parent_text_1" refType="w" fact="0.6447"/>
              <dgm:constr type="t" for="ch" forName="parent_text_1" refType="h" fact="0"/>
              <dgm:constr type="w" for="ch" forName="parent_text_1" refType="w" fact="0.3553"/>
              <dgm:constr type="h" for="ch" forName="parent_text_1" refType="h" fact="0.215"/>
              <dgm:constr type="l" for="ch" forName="parent_text_2" refType="w" fact="0"/>
              <dgm:constr type="t" for="ch" forName="parent_text_2" refType="h" fact="0.4118"/>
              <dgm:constr type="w" for="ch" forName="parent_text_2" refType="w" fact="0.3553"/>
              <dgm:constr type="h" for="ch" forName="parent_text_2" refType="h" fact="0.3529"/>
              <dgm:constr type="l" for="ch" forName="image_accent_1" refType="w" fact="0.5263"/>
              <dgm:constr type="t" for="ch" forName="image_accent_1" refType="h" fact="0.2354"/>
              <dgm:constr type="w" for="ch" forName="image_accent_1" refType="w" fact="0.2394"/>
              <dgm:constr type="h" for="ch" forName="image_accent_1" refType="h" fact="0.7646"/>
              <dgm:constr type="l" for="ch" forName="image_1" refType="w" fact="0.5355"/>
              <dgm:constr type="t" for="ch" forName="image_1" refType="h" fact="0.2648"/>
              <dgm:constr type="w" for="ch" forName="image_1" refType="w" fact="0.2211"/>
              <dgm:constr type="h" for="ch" forName="image_1" refType="h" fact="0.7058"/>
              <dgm:constr type="l" for="ch" forName="accent_1" refType="w" fact="0.3289"/>
              <dgm:constr type="t" for="ch" forName="accent_1" refType="h" fact="0.7899"/>
              <dgm:constr type="w" for="ch" forName="accent_1" refType="w" fact="0.0395"/>
              <dgm:constr type="h" for="ch" forName="accent_1" refType="h" fact="0.126"/>
            </dgm:constrLst>
          </dgm:else>
        </dgm:choose>
      </dgm:if>
      <dgm:if name="Name10" axis="ch" ptType="node" func="cnt" op="equ" val="3">
        <dgm:alg type="composite">
          <dgm:param type="ar" val="2.4052"/>
        </dgm:alg>
        <dgm:choose name="Name11">
          <dgm:if name="Name12" func="var" arg="dir" op="equ" val="norm">
            <dgm:constrLst>
              <dgm:constr type="primFontSz" for="des" ptType="node" op="equ" val="65"/>
              <dgm:constr type="l" for="ch" forName="accent_3" refType="w" fact="0.6316"/>
              <dgm:constr type="t" for="ch" forName="accent_3" refType="h" fact="0.8355"/>
              <dgm:constr type="w" for="ch" forName="accent_3" refType="w" fact="0.0395"/>
              <dgm:constr type="h" for="ch" forName="accent_3" refType="h" fact="0.0949"/>
              <dgm:constr type="l" for="ch" forName="image_accent_2" refType="w" fact="0.4936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501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4446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531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2368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246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1" refType="w" fact="0.3895"/>
              <dgm:constr type="t" for="ch" forName="accent_1" refType="h" fact="0"/>
              <dgm:constr type="w" for="ch" forName="accent_1" refType="w" fact="0.0711"/>
              <dgm:constr type="h" for="ch" forName="accent_1" refType="h" fact="0.1709"/>
              <dgm:constr type="l" for="ch" forName="parent_text_2" refType="w" fact="0.6447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parent_text_3" refType="w" fact="0.6316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accent_2" refType="w" fact="0.5789"/>
              <dgm:constr type="t" for="ch" forName="accent_2" refType="h" fact="0.0127"/>
              <dgm:constr type="w" for="ch" forName="accent_2" refType="w" fact="0.0526"/>
              <dgm:constr type="h" for="ch" forName="accent_2" refType="h" fact="0.1266"/>
            </dgm:constrLst>
          </dgm:if>
          <dgm:else name="Name13">
            <dgm:constrLst>
              <dgm:constr type="primFontSz" for="des" ptType="node" op="equ" val="65"/>
              <dgm:constr type="l" for="ch" forName="accent_1" refType="w" fact="0.3289"/>
              <dgm:constr type="t" for="ch" forName="accent_1" refType="h" fact="0.8355"/>
              <dgm:constr type="w" for="ch" forName="accent_1" refType="w" fact="0.0395"/>
              <dgm:constr type="h" for="ch" forName="accent_1" refType="h" fact="0.0949"/>
              <dgm:constr type="l" for="ch" forName="image_accent_2" refType="w" fact="0.3811"/>
              <dgm:constr type="t" for="ch" forName="image_accent_2" refType="h" fact="0.5329"/>
              <dgm:constr type="w" for="ch" forName="image_accent_2" refType="w" fact="0.1253"/>
              <dgm:constr type="h" for="ch" forName="image_accent_2" refType="h" fact="0.3013"/>
              <dgm:constr type="l" for="ch" forName="image_2" refType="w" fact="0.3885"/>
              <dgm:constr type="t" for="ch" forName="image_2" refType="h" fact="0.5507"/>
              <dgm:constr type="w" for="ch" forName="image_2" refType="w" fact="0.1105"/>
              <dgm:constr type="h" for="ch" forName="image_2" refType="h" fact="0.2658"/>
              <dgm:constr type="l" for="ch" forName="image_accent_3" refType="w" fact="0.3947"/>
              <dgm:constr type="t" for="ch" forName="image_accent_3" refType="h" fact="0.1076"/>
              <dgm:constr type="w" for="ch" forName="image_accent_3" refType="w" fact="0.1606"/>
              <dgm:constr type="h" for="ch" forName="image_accent_3" refType="h" fact="0.3864"/>
              <dgm:constr type="l" for="ch" forName="image_3" refType="w" fact="0.4032"/>
              <dgm:constr type="t" for="ch" forName="image_3" refType="h" fact="0.128"/>
              <dgm:constr type="w" for="ch" forName="image_3" refType="w" fact="0.1437"/>
              <dgm:constr type="h" for="ch" forName="image_3" refType="h" fact="0.3456"/>
              <dgm:constr type="l" for="ch" forName="image_accent_1" refType="w" fact="0.5237"/>
              <dgm:constr type="t" for="ch" forName="image_accent_1" refType="h" fact="0.4241"/>
              <dgm:constr type="w" for="ch" forName="image_accent_1" refType="w" fact="0.2394"/>
              <dgm:constr type="h" for="ch" forName="image_accent_1" refType="h" fact="0.5759"/>
              <dgm:constr type="l" for="ch" forName="image_1" refType="w" fact="0.5329"/>
              <dgm:constr type="t" for="ch" forName="image_1" refType="h" fact="0.4462"/>
              <dgm:constr type="w" for="ch" forName="image_1" refType="w" fact="0.2211"/>
              <dgm:constr type="h" for="ch" forName="image_1" refType="h" fact="0.5317"/>
              <dgm:constr type="l" for="ch" forName="parent_text_1" refType="w" fact="0.6447"/>
              <dgm:constr type="t" for="ch" forName="parent_text_1" refType="h" fact="0.128"/>
              <dgm:constr type="w" for="ch" forName="parent_text_1" refType="w" fact="0.3553"/>
              <dgm:constr type="h" for="ch" forName="parent_text_1" refType="h" fact="0.2775"/>
              <dgm:constr type="l" for="ch" forName="accent_2" refType="w" fact="0.5395"/>
              <dgm:constr type="t" for="ch" forName="accent_2" refType="h" fact="0"/>
              <dgm:constr type="w" for="ch" forName="accent_2" refType="w" fact="0.0711"/>
              <dgm:constr type="h" for="ch" forName="accent_2" refType="h" fact="0.1709"/>
              <dgm:constr type="l" for="ch" forName="parent_text_3" refType="w" fact="0.0132"/>
              <dgm:constr type="t" for="ch" forName="parent_text_3" refType="h" fact="0.128"/>
              <dgm:constr type="w" for="ch" forName="parent_text_3" refType="w" fact="0.3553"/>
              <dgm:constr type="h" for="ch" forName="parent_text_3" refType="h" fact="0.3456"/>
              <dgm:constr type="l" for="ch" forName="parent_text_2" refType="w" fact="0"/>
              <dgm:constr type="t" for="ch" forName="parent_text_2" refType="h" fact="0.5507"/>
              <dgm:constr type="w" for="ch" forName="parent_text_2" refType="w" fact="0.3553"/>
              <dgm:constr type="h" for="ch" forName="parent_text_2" refType="h" fact="0.2658"/>
              <dgm:constr type="l" for="ch" forName="accent_3" refType="w" fact="0.3684"/>
              <dgm:constr type="t" for="ch" forName="accent_3" refType="h" fact="0.0127"/>
              <dgm:constr type="w" for="ch" forName="accent_3" refType="w" fact="0.0526"/>
              <dgm:constr type="h" for="ch" forName="accent_3" refType="h" fact="0.1266"/>
            </dgm:constrLst>
          </dgm:else>
        </dgm:choose>
      </dgm:if>
      <dgm:if name="Name14" axis="ch" ptType="node" func="cnt" op="equ" val="4">
        <dgm:alg type="composite">
          <dgm:param type="ar" val="1.6704"/>
        </dgm:alg>
        <dgm:choose name="Name15">
          <dgm:if name="Name16" func="var" arg="dir" op="equ" val="norm">
            <dgm:constrLst>
              <dgm:constr type="primFontSz" for="des" ptType="node" op="equ" val="65"/>
              <dgm:constr type="l" for="ch" forName="image_accent_4" refType="w" fact="0.4626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692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4936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501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4446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531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2368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246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38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6316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.6447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5347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6005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6005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6268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if>
          <dgm:else name="Name17">
            <dgm:constrLst>
              <dgm:constr type="primFontSz" for="des" ptType="node" op="equ" val="65"/>
              <dgm:constr type="l" for="ch" forName="image_accent_4" refType="w" fact="0.4248"/>
              <dgm:constr type="t" for="ch" forName="image_accent_4" refType="h" fact="0.1415"/>
              <dgm:constr type="w" for="ch" forName="image_accent_4" refType="w" fact="0.1126"/>
              <dgm:constr type="h" for="ch" forName="image_accent_4" refType="h" fact="0.1881"/>
              <dgm:constr type="l" for="ch" forName="image_4" refType="w" fact="0.4314"/>
              <dgm:constr type="t" for="ch" forName="image_4" refType="h" fact="0.1526"/>
              <dgm:constr type="w" for="ch" forName="image_4" refType="w" fact="0.0994"/>
              <dgm:constr type="h" for="ch" forName="image_4" refType="h" fact="0.166"/>
              <dgm:constr type="l" for="ch" forName="image_accent_2" refType="w" fact="0.3811"/>
              <dgm:constr type="t" for="ch" forName="image_accent_2" refType="h" fact="0.6756"/>
              <dgm:constr type="w" for="ch" forName="image_accent_2" refType="w" fact="0.1253"/>
              <dgm:constr type="h" for="ch" forName="image_accent_2" refType="h" fact="0.2092"/>
              <dgm:constr type="l" for="ch" forName="image_2" refType="w" fact="0.3885"/>
              <dgm:constr type="t" for="ch" forName="image_2" refType="h" fact="0.6879"/>
              <dgm:constr type="w" for="ch" forName="image_2" refType="w" fact="0.1105"/>
              <dgm:constr type="h" for="ch" forName="image_2" refType="h" fact="0.1846"/>
              <dgm:constr type="l" for="ch" forName="image_accent_3" refType="w" fact="0.3947"/>
              <dgm:constr type="t" for="ch" forName="image_accent_3" refType="h" fact="0.3802"/>
              <dgm:constr type="w" for="ch" forName="image_accent_3" refType="w" fact="0.1606"/>
              <dgm:constr type="h" for="ch" forName="image_accent_3" refType="h" fact="0.2683"/>
              <dgm:constr type="l" for="ch" forName="image_3" refType="w" fact="0.4032"/>
              <dgm:constr type="t" for="ch" forName="image_3" refType="h" fact="0.3944"/>
              <dgm:constr type="w" for="ch" forName="image_3" refType="w" fact="0.1437"/>
              <dgm:constr type="h" for="ch" forName="image_3" refType="h" fact="0.24"/>
              <dgm:constr type="l" for="ch" forName="image_accent_1" refType="w" fact="0.5237"/>
              <dgm:constr type="t" for="ch" forName="image_accent_1" refType="h" fact="0.6"/>
              <dgm:constr type="w" for="ch" forName="image_accent_1" refType="w" fact="0.2394"/>
              <dgm:constr type="h" for="ch" forName="image_accent_1" refType="h" fact="0.4"/>
              <dgm:constr type="l" for="ch" forName="image_1" refType="w" fact="0.5329"/>
              <dgm:constr type="t" for="ch" forName="image_1" refType="h" fact="0.6154"/>
              <dgm:constr type="w" for="ch" forName="image_1" refType="w" fact="0.2211"/>
              <dgm:constr type="h" for="ch" forName="image_1" refType="h" fact="0.3692"/>
              <dgm:constr type="l" for="ch" forName="parent_text_1" refType="w" fact="0.6447"/>
              <dgm:constr type="t" for="ch" forName="parent_text_1" refType="h" fact="0.3944"/>
              <dgm:constr type="w" for="ch" forName="parent_text_1" refType="w" fact="0.3553"/>
              <dgm:constr type="h" for="ch" forName="parent_text_1" refType="h" fact="0.1931"/>
              <dgm:constr type="l" for="ch" forName="accent_1" refType="w" fact="0.5395"/>
              <dgm:constr type="t" for="ch" forName="accent_1" refType="h" fact="0.3055"/>
              <dgm:constr type="w" for="ch" forName="accent_1" refType="w" fact="0.0711"/>
              <dgm:constr type="h" for="ch" forName="accent_1" refType="h" fact="0.1187"/>
              <dgm:constr type="l" for="ch" forName="parent_text_3" refType="w" fact="0.0132"/>
              <dgm:constr type="t" for="ch" forName="parent_text_3" refType="h" fact="0.3944"/>
              <dgm:constr type="w" for="ch" forName="parent_text_3" refType="w" fact="0.3553"/>
              <dgm:constr type="h" for="ch" forName="parent_text_3" refType="h" fact="0.24"/>
              <dgm:constr type="l" for="ch" forName="parent_text_2" refType="w" fact="0"/>
              <dgm:constr type="t" for="ch" forName="parent_text_2" refType="h" fact="0.6879"/>
              <dgm:constr type="w" for="ch" forName="parent_text_2" refType="w" fact="0.3553"/>
              <dgm:constr type="h" for="ch" forName="parent_text_2" refType="h" fact="0.1846"/>
              <dgm:constr type="l" for="ch" forName="accent_2" refType="w" fact="0.4126"/>
              <dgm:constr type="t" for="ch" forName="accent_2" refType="h" fact="0.044"/>
              <dgm:constr type="w" for="ch" forName="accent_2" refType="w" fact="0.0526"/>
              <dgm:constr type="h" for="ch" forName="accent_2" refType="h" fact="0.0879"/>
              <dgm:constr type="l" for="ch" forName="accent_3" refType="w" fact="0.3732"/>
              <dgm:constr type="t" for="ch" forName="accent_3" refType="h" fact="0"/>
              <dgm:constr type="w" for="ch" forName="accent_3" refType="w" fact="0.0263"/>
              <dgm:constr type="h" for="ch" forName="accent_3" refType="h" fact="0.044"/>
              <dgm:constr type="l" for="ch" forName="parent_text_4" refType="w" fact="0.0442"/>
              <dgm:constr type="t" for="ch" forName="parent_text_4" refType="h" fact="0.1526"/>
              <dgm:constr type="w" for="ch" forName="parent_text_4" refType="w" fact="0.3553"/>
              <dgm:constr type="h" for="ch" forName="parent_text_4" refType="h" fact="0.166"/>
              <dgm:constr type="l" for="ch" forName="accent_4" refType="w" fact="0.3337"/>
              <dgm:constr type="t" for="ch" forName="accent_4" refType="h" fact="0.8791"/>
              <dgm:constr type="w" for="ch" forName="accent_4" refType="w" fact="0.0395"/>
              <dgm:constr type="h" for="ch" forName="accent_4" refType="h" fact="0.0659"/>
            </dgm:constrLst>
          </dgm:else>
        </dgm:choose>
      </dgm:if>
      <dgm:if name="Name18" axis="ch" ptType="node" func="cnt" op="equ" val="5">
        <dgm:alg type="composite">
          <dgm:param type="ar" val="1.5076"/>
        </dgm:alg>
        <dgm:choose name="Name19">
          <dgm:if name="Name20" func="var" arg="dir" op="equ" val="norm">
            <dgm:constrLst>
              <dgm:constr type="primFontSz" for="des" ptType="node" op="equ" val="65"/>
              <dgm:constr type="l" for="ch" forName="image_accent_5" refType="w" fact="0.5301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5361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528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593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483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90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352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435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231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240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3813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6182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63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5878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6265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.6522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6136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if>
          <dgm:else name="Name21">
            <dgm:constrLst>
              <dgm:constr type="primFontSz" for="des" ptType="node" op="equ" val="65"/>
              <dgm:constr type="l" for="ch" forName="image_accent_5" refType="w" fact="0.3677"/>
              <dgm:constr type="t" for="ch" forName="image_accent_5" refType="h" fact="0.0862"/>
              <dgm:constr type="w" for="ch" forName="image_accent_5" refType="w" fact="0.1022"/>
              <dgm:constr type="h" for="ch" forName="image_accent_5" refType="h" fact="0.1541"/>
              <dgm:constr type="l" for="ch" forName="image_5" refType="w" fact="0.3738"/>
              <dgm:constr type="t" for="ch" forName="image_5" refType="h" fact="0.0953"/>
              <dgm:constr type="w" for="ch" forName="image_5" refType="w" fact="0.0902"/>
              <dgm:constr type="h" for="ch" forName="image_5" refType="h" fact="0.1359"/>
              <dgm:constr type="l" for="ch" forName="image_accent_4" refType="w" fact="0.437"/>
              <dgm:constr type="t" for="ch" forName="image_accent_4" refType="h" fact="0.2416"/>
              <dgm:constr type="w" for="ch" forName="image_accent_4" refType="w" fact="0.1103"/>
              <dgm:constr type="h" for="ch" forName="image_accent_4" refType="h" fact="0.1662"/>
              <dgm:constr type="l" for="ch" forName="image_4" refType="w" fact="0.4434"/>
              <dgm:constr type="t" for="ch" forName="image_4" refType="h" fact="0.2513"/>
              <dgm:constr type="w" for="ch" forName="image_4" refType="w" fact="0.0973"/>
              <dgm:constr type="h" for="ch" forName="image_4" refType="h" fact="0.1467"/>
              <dgm:constr type="l" for="ch" forName="image_accent_2" refType="w" fact="0.3942"/>
              <dgm:constr type="t" for="ch" forName="image_accent_2" refType="h" fact="0.7134"/>
              <dgm:constr type="w" for="ch" forName="image_accent_2" refType="w" fact="0.1226"/>
              <dgm:constr type="h" for="ch" forName="image_accent_2" refType="h" fact="0.1849"/>
              <dgm:constr type="l" for="ch" forName="image_2" refType="w" fact="0.4014"/>
              <dgm:constr type="t" for="ch" forName="image_2" refType="h" fact="0.7243"/>
              <dgm:constr type="w" for="ch" forName="image_2" refType="w" fact="0.1082"/>
              <dgm:constr type="h" for="ch" forName="image_2" refType="h" fact="0.1631"/>
              <dgm:constr type="l" for="ch" forName="image_accent_3" refType="w" fact="0.4075"/>
              <dgm:constr type="t" for="ch" forName="image_accent_3" refType="h" fact="0.4525"/>
              <dgm:constr type="w" for="ch" forName="image_accent_3" refType="w" fact="0.1573"/>
              <dgm:constr type="h" for="ch" forName="image_accent_3" refType="h" fact="0.2371"/>
              <dgm:constr type="l" for="ch" forName="image_3" refType="w" fact="0.4158"/>
              <dgm:constr type="t" for="ch" forName="image_3" refType="h" fact="0.465"/>
              <dgm:constr type="w" for="ch" forName="image_3" refType="w" fact="0.1407"/>
              <dgm:constr type="h" for="ch" forName="image_3" refType="h" fact="0.212"/>
              <dgm:constr type="l" for="ch" forName="image_accent_1" refType="w" fact="0.5338"/>
              <dgm:constr type="t" for="ch" forName="image_accent_1" refType="h" fact="0.6466"/>
              <dgm:constr type="w" for="ch" forName="image_accent_1" refType="w" fact="0.2344"/>
              <dgm:constr type="h" for="ch" forName="image_accent_1" refType="h" fact="0.3534"/>
              <dgm:constr type="l" for="ch" forName="image_1" refType="w" fact="0.5428"/>
              <dgm:constr type="t" for="ch" forName="image_1" refType="h" fact="0.6602"/>
              <dgm:constr type="w" for="ch" forName="image_1" refType="w" fact="0.2164"/>
              <dgm:constr type="h" for="ch" forName="image_1" refType="h" fact="0.3262"/>
              <dgm:constr type="l" for="ch" forName="parent_text_1" refType="w" fact="0.6522"/>
              <dgm:constr type="t" for="ch" forName="parent_text_1" refType="h" fact="0.465"/>
              <dgm:constr type="w" for="ch" forName="parent_text_1" refType="w" fact="0.3478"/>
              <dgm:constr type="h" for="ch" forName="parent_text_1" refType="h" fact="0.165"/>
              <dgm:constr type="l" for="ch" forName="accent_1" refType="w" fact="0.5492"/>
              <dgm:constr type="t" for="ch" forName="accent_1" refType="h" fact="0.3864"/>
              <dgm:constr type="w" for="ch" forName="accent_1" refType="w" fact="0.0696"/>
              <dgm:constr type="h" for="ch" forName="accent_1" refType="h" fact="0.1049"/>
              <dgm:constr type="l" for="ch" forName="parent_text_3" refType="w" fact="0.034"/>
              <dgm:constr type="t" for="ch" forName="parent_text_3" refType="h" fact="0.465"/>
              <dgm:constr type="w" for="ch" forName="parent_text_3" refType="w" fact="0.3478"/>
              <dgm:constr type="h" for="ch" forName="parent_text_3" refType="h" fact="0.212"/>
              <dgm:constr type="l" for="ch" forName="parent_text_2" refType="w" fact="0.0211"/>
              <dgm:constr type="t" for="ch" forName="parent_text_2" refType="h" fact="0.7243"/>
              <dgm:constr type="w" for="ch" forName="parent_text_2" refType="w" fact="0.3478"/>
              <dgm:constr type="h" for="ch" forName="parent_text_2" refType="h" fact="0.1631"/>
              <dgm:constr type="l" for="ch" forName="parent_text_4" refType="w" fact="0.0644"/>
              <dgm:constr type="t" for="ch" forName="parent_text_4" refType="h" fact="0.2513"/>
              <dgm:constr type="w" for="ch" forName="parent_text_4" refType="w" fact="0.3478"/>
              <dgm:constr type="h" for="ch" forName="parent_text_4" refType="h" fact="0.1467"/>
              <dgm:constr type="l" for="ch" forName="accent_2" refType="w" fact="0.322"/>
              <dgm:constr type="t" for="ch" forName="accent_2" refType="h" fact="0.0194"/>
              <dgm:constr type="w" for="ch" forName="accent_2" refType="w" fact="0.0515"/>
              <dgm:constr type="h" for="ch" forName="accent_2" refType="h" fact="0.077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388"/>
              <dgm:constr type="l" for="ch" forName="parent_text_5" refType="w" fact="0"/>
              <dgm:constr type="t" for="ch" forName="parent_text_5" refType="h" fact="0.0953"/>
              <dgm:constr type="w" for="ch" forName="parent_text_5" refType="w" fact="0.3478"/>
              <dgm:constr type="h" for="ch" forName="parent_text_5" refType="h" fact="0.1359"/>
              <dgm:constr type="l" for="ch" forName="accent_4" refType="w" fact="0.3478"/>
              <dgm:constr type="t" for="ch" forName="accent_4" refType="h" fact="0.8932"/>
              <dgm:constr type="w" for="ch" forName="accent_4" refType="w" fact="0.0386"/>
              <dgm:constr type="h" for="ch" forName="accent_4" refType="h" fact="0.0583"/>
            </dgm:constrLst>
          </dgm:else>
        </dgm:choose>
      </dgm:if>
      <dgm:if name="Name22" axis="ch" ptType="node" func="cnt" op="equ" val="6">
        <dgm:alg type="composite">
          <dgm:param type="ar" val="1.1351"/>
        </dgm:alg>
        <dgm:choose name="Name23">
          <dgm:if name="Name24" func="var" arg="dir" op="equ" val="norm">
            <dgm:constrLst>
              <dgm:constr type="primFontSz" for="des" ptType="node" op="equ" val="65"/>
              <dgm:constr type="l" for="ch" forName="image_accent_6" refType="w" fact="0.3864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3957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5301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5361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528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593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483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90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352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435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231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2401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3813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63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5878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6265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.6522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6182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5538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0195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6182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if>
          <dgm:else name="Name25">
            <dgm:constrLst>
              <dgm:constr type="primFontSz" for="des" ptType="node" op="equ" val="65"/>
              <dgm:constr type="l" for="ch" forName="image_accent_6" refType="w" fact="0.4379"/>
              <dgm:constr type="t" for="ch" forName="image_accent_6" refType="h" fact="0.7456"/>
              <dgm:constr type="w" for="ch" forName="image_accent_6" refType="w" fact="0.1757"/>
              <dgm:constr type="h" for="ch" forName="image_accent_6" refType="h" fact="0.1995"/>
              <dgm:constr type="l" for="ch" forName="image_6" refType="w" fact="0.4471"/>
              <dgm:constr type="t" for="ch" forName="image_6" refType="h" fact="0.7561"/>
              <dgm:constr type="w" for="ch" forName="image_6" refType="w" fact="0.1572"/>
              <dgm:constr type="h" for="ch" forName="image_6" refType="h" fact="0.1784"/>
              <dgm:constr type="l" for="ch" forName="image_accent_5" refType="w" fact="0.3677"/>
              <dgm:constr type="t" for="ch" forName="image_accent_5" refType="h" fact="0.0649"/>
              <dgm:constr type="w" for="ch" forName="image_accent_5" refType="w" fact="0.1022"/>
              <dgm:constr type="h" for="ch" forName="image_accent_5" refType="h" fact="0.116"/>
              <dgm:constr type="l" for="ch" forName="image_5" refType="w" fact="0.3738"/>
              <dgm:constr type="t" for="ch" forName="image_5" refType="h" fact="0.0717"/>
              <dgm:constr type="w" for="ch" forName="image_5" refType="w" fact="0.0902"/>
              <dgm:constr type="h" for="ch" forName="image_5" refType="h" fact="0.1023"/>
              <dgm:constr type="l" for="ch" forName="image_accent_4" refType="w" fact="0.437"/>
              <dgm:constr type="t" for="ch" forName="image_accent_4" refType="h" fact="0.1819"/>
              <dgm:constr type="w" for="ch" forName="image_accent_4" refType="w" fact="0.1103"/>
              <dgm:constr type="h" for="ch" forName="image_accent_4" refType="h" fact="0.1251"/>
              <dgm:constr type="l" for="ch" forName="image_4" refType="w" fact="0.4434"/>
              <dgm:constr type="t" for="ch" forName="image_4" refType="h" fact="0.1892"/>
              <dgm:constr type="w" for="ch" forName="image_4" refType="w" fact="0.0973"/>
              <dgm:constr type="h" for="ch" forName="image_4" refType="h" fact="0.1104"/>
              <dgm:constr type="l" for="ch" forName="image_accent_2" refType="w" fact="0.3942"/>
              <dgm:constr type="t" for="ch" forName="image_accent_2" refType="h" fact="0.5371"/>
              <dgm:constr type="w" for="ch" forName="image_accent_2" refType="w" fact="0.1226"/>
              <dgm:constr type="h" for="ch" forName="image_accent_2" refType="h" fact="0.1392"/>
              <dgm:constr type="l" for="ch" forName="image_2" refType="w" fact="0.4014"/>
              <dgm:constr type="t" for="ch" forName="image_2" refType="h" fact="0.5453"/>
              <dgm:constr type="w" for="ch" forName="image_2" refType="w" fact="0.1082"/>
              <dgm:constr type="h" for="ch" forName="image_2" refType="h" fact="0.1228"/>
              <dgm:constr type="l" for="ch" forName="image_accent_3" refType="w" fact="0.4075"/>
              <dgm:constr type="t" for="ch" forName="image_accent_3" refType="h" fact="0.3407"/>
              <dgm:constr type="w" for="ch" forName="image_accent_3" refType="w" fact="0.1573"/>
              <dgm:constr type="h" for="ch" forName="image_accent_3" refType="h" fact="0.1785"/>
              <dgm:constr type="l" for="ch" forName="image_3" refType="w" fact="0.4158"/>
              <dgm:constr type="t" for="ch" forName="image_3" refType="h" fact="0.3501"/>
              <dgm:constr type="w" for="ch" forName="image_3" refType="w" fact="0.1407"/>
              <dgm:constr type="h" for="ch" forName="image_3" refType="h" fact="0.1596"/>
              <dgm:constr type="l" for="ch" forName="image_accent_1" refType="w" fact="0.5338"/>
              <dgm:constr type="t" for="ch" forName="image_accent_1" refType="h" fact="0.4869"/>
              <dgm:constr type="w" for="ch" forName="image_accent_1" refType="w" fact="0.2344"/>
              <dgm:constr type="h" for="ch" forName="image_accent_1" refType="h" fact="0.2661"/>
              <dgm:constr type="l" for="ch" forName="image_1" refType="w" fact="0.5435"/>
              <dgm:constr type="t" for="ch" forName="image_1" refType="h" fact="0.4971"/>
              <dgm:constr type="w" for="ch" forName="image_1" refType="w" fact="0.2164"/>
              <dgm:constr type="h" for="ch" forName="image_1" refType="h" fact="0.2456"/>
              <dgm:constr type="l" for="ch" forName="parent_text_1" refType="w" fact="0.6522"/>
              <dgm:constr type="t" for="ch" forName="parent_text_1" refType="h" fact="0.3501"/>
              <dgm:constr type="w" for="ch" forName="parent_text_1" refType="w" fact="0.3478"/>
              <dgm:constr type="h" for="ch" forName="parent_text_1" refType="h" fact="0.125"/>
              <dgm:constr type="l" for="ch" forName="accent_1" refType="w" fact="0.5492"/>
              <dgm:constr type="t" for="ch" forName="accent_1" refType="h" fact="0.2909"/>
              <dgm:constr type="w" for="ch" forName="accent_1" refType="w" fact="0.0696"/>
              <dgm:constr type="h" for="ch" forName="accent_1" refType="h" fact="0.0789"/>
              <dgm:constr type="l" for="ch" forName="parent_text_2" refType="w" fact="0.0211"/>
              <dgm:constr type="t" for="ch" forName="parent_text_2" refType="h" fact="0.5453"/>
              <dgm:constr type="w" for="ch" forName="parent_text_2" refType="w" fact="0.3478"/>
              <dgm:constr type="h" for="ch" forName="parent_text_2" refType="h" fact="0.1228"/>
              <dgm:constr type="l" for="ch" forName="parent_text_4" refType="w" fact="0.0644"/>
              <dgm:constr type="t" for="ch" forName="parent_text_4" refType="h" fact="0.1892"/>
              <dgm:constr type="w" for="ch" forName="parent_text_4" refType="w" fact="0.3478"/>
              <dgm:constr type="h" for="ch" forName="parent_text_4" refType="h" fact="0.1104"/>
              <dgm:constr type="l" for="ch" forName="accent_2" refType="w" fact="0.322"/>
              <dgm:constr type="t" for="ch" forName="accent_2" refType="h" fact="0.0146"/>
              <dgm:constr type="w" for="ch" forName="accent_2" refType="w" fact="0.0515"/>
              <dgm:constr type="h" for="ch" forName="accent_2" refType="h" fact="0.0585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92"/>
              <dgm:constr type="l" for="ch" forName="parent_text_5" refType="w" fact="0"/>
              <dgm:constr type="t" for="ch" forName="parent_text_5" refType="h" fact="0.0717"/>
              <dgm:constr type="w" for="ch" forName="parent_text_5" refType="w" fact="0.3478"/>
              <dgm:constr type="h" for="ch" forName="parent_text_5" refType="h" fact="0.1023"/>
              <dgm:constr type="l" for="ch" forName="parent_text_3" refType="w" fact="0.034"/>
              <dgm:constr type="t" for="ch" forName="parent_text_3" refType="h" fact="0.3501"/>
              <dgm:constr type="w" for="ch" forName="parent_text_3" refType="w" fact="0.3478"/>
              <dgm:constr type="h" for="ch" forName="parent_text_3" refType="h" fact="0.1596"/>
              <dgm:constr type="l" for="ch" forName="accent_4" refType="w" fact="0.3766"/>
              <dgm:constr type="t" for="ch" forName="accent_4" refType="h" fact="0.9211"/>
              <dgm:constr type="w" for="ch" forName="accent_4" refType="w" fact="0.0696"/>
              <dgm:constr type="h" for="ch" forName="accent_4" refType="h" fact="0.0789"/>
              <dgm:constr type="l" for="ch" forName="parent_text_6" refType="w" fact="0.6328"/>
              <dgm:constr type="t" for="ch" forName="parent_text_6" refType="h" fact="0.7561"/>
              <dgm:constr type="w" for="ch" forName="parent_text_6" refType="w" fact="0.3478"/>
              <dgm:constr type="h" for="ch" forName="parent_text_6" refType="h" fact="0.1784"/>
              <dgm:constr type="l" for="ch" forName="accent_5" refType="w" fact="0.3431"/>
              <dgm:constr type="t" for="ch" forName="accent_5" refType="h" fact="0.6725"/>
              <dgm:constr type="w" for="ch" forName="accent_5" refType="w" fact="0.0386"/>
              <dgm:constr type="h" for="ch" forName="accent_5" refType="h" fact="0.0439"/>
            </dgm:constrLst>
          </dgm:else>
        </dgm:choose>
      </dgm:if>
      <dgm:if name="Name26" axis="ch" ptType="node" func="cnt" op="equ" val="7">
        <dgm:alg type="composite">
          <dgm:param type="ar" val="1.0352"/>
        </dgm:alg>
        <dgm:choose name="Name27">
          <dgm:if name="Name28" func="var" arg="dir" op="equ" val="norm">
            <dgm:constrLst>
              <dgm:constr type="primFontSz" for="des" ptType="node" op="equ" val="65"/>
              <dgm:constr type="l" for="ch" forName="accent_1" refType="w" fact="0.7553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2" refType="w" fact="0.483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90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352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435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4" refType="w" fact="0.4528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593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5" refType="w" fact="0.5301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5361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6" refType="w" fact="0.3864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3957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7" refType="w" fact="0.5291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5356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1" refType="w" fact="0.231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240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3813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63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5878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7038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.6522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6182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02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6265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652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105"/>
              <dgm:constr type="t" for="ch" forName="parent_text_7" refType="h" fact="0.87"/>
              <dgm:constr type="w" for="ch" forName="parent_text_7" refType="w" fact="0.407"/>
              <dgm:constr type="h" for="ch" forName="parent_text_7" refType="h" fact="0.13"/>
              <dgm:constr type="l" for="ch" forName="accent_6" refType="w" fact="0.6136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if>
          <dgm:else name="Name29">
            <dgm:constrLst>
              <dgm:constr type="primFontSz" for="des" ptType="node" op="equ" val="65"/>
              <dgm:constr type="l" for="ch" forName="accent_1" refType="w" fact="0.2061"/>
              <dgm:constr type="t" for="ch" forName="accent_1" refType="h" fact="0.96"/>
              <dgm:constr type="w" for="ch" forName="accent_1" refType="w" fact="0.0386"/>
              <dgm:constr type="h" for="ch" forName="accent_1" refType="h" fact="0.04"/>
              <dgm:constr type="l" for="ch" forName="image_accent_7" refType="w" fact="0.3606"/>
              <dgm:constr type="t" for="ch" forName="image_accent_7" refType="h" fact="0.8325"/>
              <dgm:constr type="w" for="ch" forName="image_accent_7" refType="w" fact="0.1103"/>
              <dgm:constr type="h" for="ch" forName="image_accent_7" refType="h" fact="0.1141"/>
              <dgm:constr type="l" for="ch" forName="image_7" refType="w" fact="0.3671"/>
              <dgm:constr type="t" for="ch" forName="image_7" refType="h" fact="0.8392"/>
              <dgm:constr type="w" for="ch" forName="image_7" refType="w" fact="0.0973"/>
              <dgm:constr type="h" for="ch" forName="image_7" refType="h" fact="0.1007"/>
              <dgm:constr type="l" for="ch" forName="image_accent_6" refType="w" fact="0.4379"/>
              <dgm:constr type="t" for="ch" forName="image_accent_6" refType="h" fact="0.68"/>
              <dgm:constr type="w" for="ch" forName="image_accent_6" refType="w" fact="0.1757"/>
              <dgm:constr type="h" for="ch" forName="image_accent_6" refType="h" fact="0.1819"/>
              <dgm:constr type="l" for="ch" forName="image_6" refType="w" fact="0.4471"/>
              <dgm:constr type="t" for="ch" forName="image_6" refType="h" fact="0.6896"/>
              <dgm:constr type="w" for="ch" forName="image_6" refType="w" fact="0.1572"/>
              <dgm:constr type="h" for="ch" forName="image_6" refType="h" fact="0.1627"/>
              <dgm:constr type="l" for="ch" forName="image_accent_5" refType="w" fact="0.3677"/>
              <dgm:constr type="t" for="ch" forName="image_accent_5" refType="h" fact="0.0592"/>
              <dgm:constr type="w" for="ch" forName="image_accent_5" refType="w" fact="0.1022"/>
              <dgm:constr type="h" for="ch" forName="image_accent_5" refType="h" fact="0.1058"/>
              <dgm:constr type="l" for="ch" forName="image_5" refType="w" fact="0.3738"/>
              <dgm:constr type="t" for="ch" forName="image_5" refType="h" fact="0.0654"/>
              <dgm:constr type="w" for="ch" forName="image_5" refType="w" fact="0.0902"/>
              <dgm:constr type="h" for="ch" forName="image_5" refType="h" fact="0.0933"/>
              <dgm:constr type="l" for="ch" forName="image_accent_4" refType="w" fact="0.437"/>
              <dgm:constr type="t" for="ch" forName="image_accent_4" refType="h" fact="0.1659"/>
              <dgm:constr type="w" for="ch" forName="image_accent_4" refType="w" fact="0.1103"/>
              <dgm:constr type="h" for="ch" forName="image_accent_4" refType="h" fact="0.1141"/>
              <dgm:constr type="l" for="ch" forName="image_4" refType="w" fact="0.4434"/>
              <dgm:constr type="t" for="ch" forName="image_4" refType="h" fact="0.1726"/>
              <dgm:constr type="w" for="ch" forName="image_4" refType="w" fact="0.0973"/>
              <dgm:constr type="h" for="ch" forName="image_4" refType="h" fact="0.1007"/>
              <dgm:constr type="l" for="ch" forName="image_accent_2" refType="w" fact="0.3942"/>
              <dgm:constr type="t" for="ch" forName="image_accent_2" refType="h" fact="0.4899"/>
              <dgm:constr type="w" for="ch" forName="image_accent_2" refType="w" fact="0.1226"/>
              <dgm:constr type="h" for="ch" forName="image_accent_2" refType="h" fact="0.1269"/>
              <dgm:constr type="l" for="ch" forName="image_2" refType="w" fact="0.4014"/>
              <dgm:constr type="t" for="ch" forName="image_2" refType="h" fact="0.4973"/>
              <dgm:constr type="w" for="ch" forName="image_2" refType="w" fact="0.1082"/>
              <dgm:constr type="h" for="ch" forName="image_2" refType="h" fact="0.112"/>
              <dgm:constr type="l" for="ch" forName="image_accent_3" refType="w" fact="0.4075"/>
              <dgm:constr type="t" for="ch" forName="image_accent_3" refType="h" fact="0.3107"/>
              <dgm:constr type="w" for="ch" forName="image_accent_3" refType="w" fact="0.1573"/>
              <dgm:constr type="h" for="ch" forName="image_accent_3" refType="h" fact="0.1628"/>
              <dgm:constr type="l" for="ch" forName="image_3" refType="w" fact="0.4158"/>
              <dgm:constr type="t" for="ch" forName="image_3" refType="h" fact="0.3193"/>
              <dgm:constr type="w" for="ch" forName="image_3" refType="w" fact="0.1407"/>
              <dgm:constr type="h" for="ch" forName="image_3" refType="h" fact="0.1456"/>
              <dgm:constr type="l" for="ch" forName="image_accent_1" refType="w" fact="0.5338"/>
              <dgm:constr type="t" for="ch" forName="image_accent_1" refType="h" fact="0.444"/>
              <dgm:constr type="w" for="ch" forName="image_accent_1" refType="w" fact="0.2344"/>
              <dgm:constr type="h" for="ch" forName="image_accent_1" refType="h" fact="0.2426"/>
              <dgm:constr type="l" for="ch" forName="image_1" refType="w" fact="0.5428"/>
              <dgm:constr type="t" for="ch" forName="image_1" refType="h" fact="0.4533"/>
              <dgm:constr type="w" for="ch" forName="image_1" refType="w" fact="0.2164"/>
              <dgm:constr type="h" for="ch" forName="image_1" refType="h" fact="0.224"/>
              <dgm:constr type="l" for="ch" forName="parent_text_1" refType="w" fact="0.6522"/>
              <dgm:constr type="t" for="ch" forName="parent_text_1" refType="h" fact="0.3193"/>
              <dgm:constr type="w" for="ch" forName="parent_text_1" refType="w" fact="0.3478"/>
              <dgm:constr type="h" for="ch" forName="parent_text_1" refType="h" fact="0.115"/>
              <dgm:constr type="l" for="ch" forName="accent_2" refType="w" fact="0.5492"/>
              <dgm:constr type="t" for="ch" forName="accent_2" refType="h" fact="0.2653"/>
              <dgm:constr type="w" for="ch" forName="accent_2" refType="w" fact="0.0696"/>
              <dgm:constr type="h" for="ch" forName="accent_2" refType="h" fact="0.072"/>
              <dgm:constr type="l" for="ch" forName="parent_text_2" refType="w" fact="0.0211"/>
              <dgm:constr type="t" for="ch" forName="parent_text_2" refType="h" fact="0.4973"/>
              <dgm:constr type="w" for="ch" forName="parent_text_2" refType="w" fact="0.3478"/>
              <dgm:constr type="h" for="ch" forName="parent_text_2" refType="h" fact="0.112"/>
              <dgm:constr type="l" for="ch" forName="parent_text_4" refType="w" fact="0.0644"/>
              <dgm:constr type="t" for="ch" forName="parent_text_4" refType="h" fact="0.1726"/>
              <dgm:constr type="w" for="ch" forName="parent_text_4" refType="w" fact="0.3478"/>
              <dgm:constr type="h" for="ch" forName="parent_text_4" refType="h" fact="0.1007"/>
              <dgm:constr type="l" for="ch" forName="accent_3" refType="w" fact="0.2705"/>
              <dgm:constr type="t" for="ch" forName="accent_3" refType="h" fact="0"/>
              <dgm:constr type="w" for="ch" forName="accent_3" refType="w" fact="0.0258"/>
              <dgm:constr type="h" for="ch" forName="accent_3" refType="h" fact="0.0267"/>
              <dgm:constr type="l" for="ch" forName="parent_text_5" refType="w" fact="0"/>
              <dgm:constr type="t" for="ch" forName="parent_text_5" refType="h" fact="0.0654"/>
              <dgm:constr type="w" for="ch" forName="parent_text_5" refType="w" fact="0.3478"/>
              <dgm:constr type="h" for="ch" forName="parent_text_5" refType="h" fact="0.0933"/>
              <dgm:constr type="l" for="ch" forName="parent_text_3" refType="w" fact="0.034"/>
              <dgm:constr type="t" for="ch" forName="parent_text_3" refType="h" fact="0.3193"/>
              <dgm:constr type="w" for="ch" forName="parent_text_3" refType="w" fact="0.3478"/>
              <dgm:constr type="h" for="ch" forName="parent_text_3" refType="h" fact="0.1456"/>
              <dgm:constr type="l" for="ch" forName="parent_text_6" refType="w" fact="0.63"/>
              <dgm:constr type="t" for="ch" forName="parent_text_6" refType="h" fact="0.6896"/>
              <dgm:constr type="w" for="ch" forName="parent_text_6" refType="w" fact="0.3478"/>
              <dgm:constr type="h" for="ch" forName="parent_text_6" refType="h" fact="0.1627"/>
              <dgm:constr type="l" for="ch" forName="accent_4" refType="w" fact="0.322"/>
              <dgm:constr type="t" for="ch" forName="accent_4" refType="h" fact="0.0213"/>
              <dgm:constr type="w" for="ch" forName="accent_4" refType="w" fact="0.0515"/>
              <dgm:constr type="h" for="ch" forName="accent_4" refType="h" fact="0.0533"/>
              <dgm:constr type="l" for="ch" forName="accent_5" refType="w" fact="0.2782"/>
              <dgm:constr type="t" for="ch" forName="accent_5" refType="h" fact="0.92"/>
              <dgm:constr type="w" for="ch" forName="accent_5" refType="w" fact="0.0696"/>
              <dgm:constr type="h" for="ch" forName="accent_5" refType="h" fact="0.072"/>
              <dgm:constr type="l" for="ch" forName="parent_text_7" refType="w" fact="0.485"/>
              <dgm:constr type="t" for="ch" forName="parent_text_7" refType="h" fact="0.87"/>
              <dgm:constr type="w" for="ch" forName="parent_text_7" refType="w" fact="0.347"/>
              <dgm:constr type="h" for="ch" forName="parent_text_7" refType="h" fact="0.13"/>
              <dgm:constr type="l" for="ch" forName="accent_6" refType="w" fact="0.3478"/>
              <dgm:constr type="t" for="ch" forName="accent_6" refType="h" fact="0.6133"/>
              <dgm:constr type="w" for="ch" forName="accent_6" refType="w" fact="0.0386"/>
              <dgm:constr type="h" for="ch" forName="accent_6" refType="h" fact="0.04"/>
            </dgm:constrLst>
          </dgm:else>
        </dgm:choose>
        <dgm:layoutNode name="accent_6" styleLbl="alignNode1">
          <dgm:alg type="sp"/>
          <dgm:shape xmlns:r="http://schemas.openxmlformats.org/officeDocument/2006/relationships" type="donut" r:blip="">
            <dgm:adjLst>
              <dgm:adj idx="1" val="0.0746"/>
            </dgm:adjLst>
          </dgm:shape>
          <dgm:presOf/>
        </dgm:layoutNode>
      </dgm:if>
      <dgm:else name="Name30">
        <dgm:alg type="composite">
          <dgm:param type="ar" val="0.9705"/>
        </dgm:alg>
        <dgm:choose name="Name31">
          <dgm:if name="Name32" func="var" arg="dir" op="equ" val="norm">
            <dgm:constrLst>
              <dgm:constr type="primFontSz" for="des" ptType="node" op="equ" val="65"/>
              <dgm:constr type="l" for="ch" forName="accent_1" refType="w" fact="0.7599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6182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6449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6538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5291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5356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3864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3957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5301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5361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528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593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483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90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352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435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231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240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3813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63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5878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7038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.6522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6182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02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6265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165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2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if>
          <dgm:else name="Name33">
            <dgm:constrLst>
              <dgm:constr type="primFontSz" for="des" ptType="node" op="equ" val="65"/>
              <dgm:constr type="l" for="ch" forName="accent_1" refType="w" fact="0.2014"/>
              <dgm:constr type="t" for="ch" forName="accent_1" refType="h" fact="0.925"/>
              <dgm:constr type="w" for="ch" forName="accent_1" refType="w" fact="0.0386"/>
              <dgm:constr type="h" for="ch" forName="accent_1" refType="h" fact="0.0375"/>
              <dgm:constr type="l" for="ch" forName="accent_2" refType="w" fact="0.3431"/>
              <dgm:constr type="t" for="ch" forName="accent_2" refType="h" fact="0.575"/>
              <dgm:constr type="w" for="ch" forName="accent_2" refType="w" fact="0.0386"/>
              <dgm:constr type="h" for="ch" forName="accent_2" refType="h" fact="0.0375"/>
              <dgm:constr type="l" for="ch" forName="image_accent_8" refType="w" fact="0.253"/>
              <dgm:constr type="t" for="ch" forName="image_accent_8" refType="h" fact="0.8508"/>
              <dgm:constr type="w" for="ch" forName="image_accent_8" refType="w" fact="0.1022"/>
              <dgm:constr type="h" for="ch" forName="image_accent_8" refType="h" fact="0.0992"/>
              <dgm:constr type="l" for="ch" forName="image_8" refType="w" fact="0.2619"/>
              <dgm:constr type="t" for="ch" forName="image_8" refType="h" fact="0.8595"/>
              <dgm:constr type="w" for="ch" forName="image_8" refType="w" fact="0.0844"/>
              <dgm:constr type="h" for="ch" forName="image_8" refType="h" fact="0.0819"/>
              <dgm:constr type="l" for="ch" forName="image_accent_7" refType="w" fact="0.3606"/>
              <dgm:constr type="t" for="ch" forName="image_accent_7" refType="h" fact="0.7805"/>
              <dgm:constr type="w" for="ch" forName="image_accent_7" refType="w" fact="0.1103"/>
              <dgm:constr type="h" for="ch" forName="image_accent_7" refType="h" fact="0.107"/>
              <dgm:constr type="l" for="ch" forName="image_7" refType="w" fact="0.3671"/>
              <dgm:constr type="t" for="ch" forName="image_7" refType="h" fact="0.7868"/>
              <dgm:constr type="w" for="ch" forName="image_7" refType="w" fact="0.0973"/>
              <dgm:constr type="h" for="ch" forName="image_7" refType="h" fact="0.0944"/>
              <dgm:constr type="l" for="ch" forName="image_accent_6" refType="w" fact="0.4379"/>
              <dgm:constr type="t" for="ch" forName="image_accent_6" refType="h" fact="0.6375"/>
              <dgm:constr type="w" for="ch" forName="image_accent_6" refType="w" fact="0.1757"/>
              <dgm:constr type="h" for="ch" forName="image_accent_6" refType="h" fact="0.1706"/>
              <dgm:constr type="l" for="ch" forName="image_6" refType="w" fact="0.4471"/>
              <dgm:constr type="t" for="ch" forName="image_6" refType="h" fact="0.6465"/>
              <dgm:constr type="w" for="ch" forName="image_6" refType="w" fact="0.1572"/>
              <dgm:constr type="h" for="ch" forName="image_6" refType="h" fact="0.1525"/>
              <dgm:constr type="l" for="ch" forName="image_accent_5" refType="w" fact="0.3677"/>
              <dgm:constr type="t" for="ch" forName="image_accent_5" refType="h" fact="0.0555"/>
              <dgm:constr type="w" for="ch" forName="image_accent_5" refType="w" fact="0.1022"/>
              <dgm:constr type="h" for="ch" forName="image_accent_5" refType="h" fact="0.0992"/>
              <dgm:constr type="l" for="ch" forName="image_5" refType="w" fact="0.3738"/>
              <dgm:constr type="t" for="ch" forName="image_5" refType="h" fact="0.0613"/>
              <dgm:constr type="w" for="ch" forName="image_5" refType="w" fact="0.0902"/>
              <dgm:constr type="h" for="ch" forName="image_5" refType="h" fact="0.0875"/>
              <dgm:constr type="l" for="ch" forName="image_accent_4" refType="w" fact="0.437"/>
              <dgm:constr type="t" for="ch" forName="image_accent_4" refType="h" fact="0.1555"/>
              <dgm:constr type="w" for="ch" forName="image_accent_4" refType="w" fact="0.1103"/>
              <dgm:constr type="h" for="ch" forName="image_accent_4" refType="h" fact="0.107"/>
              <dgm:constr type="l" for="ch" forName="image_4" refType="w" fact="0.4434"/>
              <dgm:constr type="t" for="ch" forName="image_4" refType="h" fact="0.1618"/>
              <dgm:constr type="w" for="ch" forName="image_4" refType="w" fact="0.0973"/>
              <dgm:constr type="h" for="ch" forName="image_4" refType="h" fact="0.0944"/>
              <dgm:constr type="l" for="ch" forName="image_accent_2" refType="w" fact="0.3942"/>
              <dgm:constr type="t" for="ch" forName="image_accent_2" refType="h" fact="0.4593"/>
              <dgm:constr type="w" for="ch" forName="image_accent_2" refType="w" fact="0.1226"/>
              <dgm:constr type="h" for="ch" forName="image_accent_2" refType="h" fact="0.119"/>
              <dgm:constr type="l" for="ch" forName="image_2" refType="w" fact="0.4014"/>
              <dgm:constr type="t" for="ch" forName="image_2" refType="h" fact="0.4663"/>
              <dgm:constr type="w" for="ch" forName="image_2" refType="w" fact="0.1082"/>
              <dgm:constr type="h" for="ch" forName="image_2" refType="h" fact="0.105"/>
              <dgm:constr type="l" for="ch" forName="image_accent_3" refType="w" fact="0.4075"/>
              <dgm:constr type="t" for="ch" forName="image_accent_3" refType="h" fact="0.2913"/>
              <dgm:constr type="w" for="ch" forName="image_accent_3" refType="w" fact="0.1573"/>
              <dgm:constr type="h" for="ch" forName="image_accent_3" refType="h" fact="0.1526"/>
              <dgm:constr type="l" for="ch" forName="image_3" refType="w" fact="0.4158"/>
              <dgm:constr type="t" for="ch" forName="image_3" refType="h" fact="0.2993"/>
              <dgm:constr type="w" for="ch" forName="image_3" refType="w" fact="0.1407"/>
              <dgm:constr type="h" for="ch" forName="image_3" refType="h" fact="0.1365"/>
              <dgm:constr type="l" for="ch" forName="image_accent_1" refType="w" fact="0.5338"/>
              <dgm:constr type="t" for="ch" forName="image_accent_1" refType="h" fact="0.4163"/>
              <dgm:constr type="w" for="ch" forName="image_accent_1" refType="w" fact="0.2344"/>
              <dgm:constr type="h" for="ch" forName="image_accent_1" refType="h" fact="0.2275"/>
              <dgm:constr type="l" for="ch" forName="image_1" refType="w" fact="0.5428"/>
              <dgm:constr type="t" for="ch" forName="image_1" refType="h" fact="0.425"/>
              <dgm:constr type="w" for="ch" forName="image_1" refType="w" fact="0.2164"/>
              <dgm:constr type="h" for="ch" forName="image_1" refType="h" fact="0.21"/>
              <dgm:constr type="l" for="ch" forName="parent_text_1" refType="w" fact="0.6522"/>
              <dgm:constr type="t" for="ch" forName="parent_text_1" refType="h" fact="0.2993"/>
              <dgm:constr type="w" for="ch" forName="parent_text_1" refType="w" fact="0.3478"/>
              <dgm:constr type="h" for="ch" forName="parent_text_1" refType="h" fact="0.11"/>
              <dgm:constr type="l" for="ch" forName="accent_3" refType="w" fact="0.5492"/>
              <dgm:constr type="t" for="ch" forName="accent_3" refType="h" fact="0.2488"/>
              <dgm:constr type="w" for="ch" forName="accent_3" refType="w" fact="0.0696"/>
              <dgm:constr type="h" for="ch" forName="accent_3" refType="h" fact="0.0675"/>
              <dgm:constr type="l" for="ch" forName="parent_text_2" refType="w" fact="0.0211"/>
              <dgm:constr type="t" for="ch" forName="parent_text_2" refType="h" fact="0.4663"/>
              <dgm:constr type="w" for="ch" forName="parent_text_2" refType="w" fact="0.3478"/>
              <dgm:constr type="h" for="ch" forName="parent_text_2" refType="h" fact="0.105"/>
              <dgm:constr type="l" for="ch" forName="parent_text_4" refType="w" fact="0.0635"/>
              <dgm:constr type="t" for="ch" forName="parent_text_4" refType="h" fact="0.1618"/>
              <dgm:constr type="w" for="ch" forName="parent_text_4" refType="w" fact="0.3478"/>
              <dgm:constr type="h" for="ch" forName="parent_text_4" refType="h" fact="0.0944"/>
              <dgm:constr type="l" for="ch" forName="accent_4" refType="w" fact="0.2705"/>
              <dgm:constr type="t" for="ch" forName="accent_4" refType="h" fact="0"/>
              <dgm:constr type="w" for="ch" forName="accent_4" refType="w" fact="0.0258"/>
              <dgm:constr type="h" for="ch" forName="accent_4" refType="h" fact="0.025"/>
              <dgm:constr type="l" for="ch" forName="parent_text_5" refType="w" fact="0"/>
              <dgm:constr type="t" for="ch" forName="parent_text_5" refType="h" fact="0.0625"/>
              <dgm:constr type="w" for="ch" forName="parent_text_5" refType="w" fact="0.3478"/>
              <dgm:constr type="h" for="ch" forName="parent_text_5" refType="h" fact="0.0863"/>
              <dgm:constr type="l" for="ch" forName="parent_text_3" refType="w" fact="0.034"/>
              <dgm:constr type="t" for="ch" forName="parent_text_3" refType="h" fact="0.2993"/>
              <dgm:constr type="w" for="ch" forName="parent_text_3" refType="w" fact="0.3478"/>
              <dgm:constr type="h" for="ch" forName="parent_text_3" refType="h" fact="0.1365"/>
              <dgm:constr type="l" for="ch" forName="parent_text_6" refType="w" fact="0.635"/>
              <dgm:constr type="t" for="ch" forName="parent_text_6" refType="h" fact="0.6465"/>
              <dgm:constr type="w" for="ch" forName="parent_text_6" refType="w" fact="0.3478"/>
              <dgm:constr type="h" for="ch" forName="parent_text_6" refType="h" fact="0.1525"/>
              <dgm:constr type="l" for="ch" forName="accent_5" refType="w" fact="0.322"/>
              <dgm:constr type="t" for="ch" forName="accent_5" refType="h" fact="0.02"/>
              <dgm:constr type="w" for="ch" forName="accent_5" refType="w" fact="0.0515"/>
              <dgm:constr type="h" for="ch" forName="accent_5" refType="h" fact="0.05"/>
              <dgm:constr type="l" for="ch" forName="parent_text_7" refType="w" fact="0.49"/>
              <dgm:constr type="t" for="ch" forName="parent_text_7" refType="h" fact="0.81"/>
              <dgm:constr type="w" for="ch" forName="parent_text_7" refType="w" fact="0.3478"/>
              <dgm:constr type="h" for="ch" forName="parent_text_7" refType="h" fact="0.077"/>
              <dgm:constr type="l" for="ch" forName="parent_text_8" refType="w" fact="0.375"/>
              <dgm:constr type="t" for="ch" forName="parent_text_8" refType="h" fact="0.89"/>
              <dgm:constr type="w" for="ch" forName="parent_text_8" refType="w" fact="0.3478"/>
              <dgm:constr type="h" for="ch" forName="parent_text_8" refType="h" fact="0.11"/>
            </dgm:constrLst>
          </dgm:else>
        </dgm:choose>
      </dgm:else>
    </dgm:choose>
    <dgm:forEach name="wrapper" axis="self" ptType="parTrans">
      <dgm:forEach name="wrapper2" axis="self" ptType="sibTrans" st="2">
        <dgm:forEach name="imageAccentRepeat" axis="self">
          <dgm:layoutNode name="imageAccentRepeatNode" styleLbl="alignNode1">
            <dgm:alg type="sp"/>
            <dgm:shape xmlns:r="http://schemas.openxmlformats.org/officeDocument/2006/relationships" type="ellipse" r:blip="">
              <dgm:adjLst/>
            </dgm:shape>
            <dgm:presOf/>
          </dgm:layoutNode>
        </dgm:forEach>
        <dgm:forEach name="imageRepeat" axis="self">
          <dgm:layoutNode name="imageRepeat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 axis="self"/>
          </dgm:layoutNode>
        </dgm:forEach>
      </dgm:forEach>
    </dgm:forEach>
    <dgm:forEach name="Name34" axis="ch" ptType="node" cnt="1">
      <dgm:layoutNode name="parent_text_1" styleLbl="revTx">
        <dgm:varLst>
          <dgm:chMax val="0"/>
          <dgm:chPref val="0"/>
          <dgm:bulletEnabled val="1"/>
        </dgm:varLst>
        <dgm:choose name="Name35">
          <dgm:if name="Name36" func="var" arg="dir" op="equ" val="norm">
            <dgm:alg type="tx">
              <dgm:param type="parTxLTRAlign" val="r"/>
              <dgm:param type="shpTxLTRAlignCh" val="r"/>
              <dgm:param type="txAnchorVert" val="b"/>
              <dgm:param type="lnSpCh" val="15"/>
            </dgm:alg>
          </dgm:if>
          <dgm:else name="Name37">
            <dgm:alg type="tx">
              <dgm:param type="parTxLTRAlign" val="l"/>
              <dgm:param type="shpTxLTRAlignCh" val="l"/>
              <dgm:param type="txAnchorVert" val="b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01"/>
        </dgm:constrLst>
        <dgm:ruleLst>
          <dgm:rule type="primFontSz" val="5" fact="NaN" max="NaN"/>
        </dgm:ruleLst>
      </dgm:layoutNode>
      <dgm:layoutNode name="image_accent_1">
        <dgm:alg type="sp"/>
        <dgm:shape xmlns:r="http://schemas.openxmlformats.org/officeDocument/2006/relationships" r:blip="">
          <dgm:adjLst/>
        </dgm:shape>
        <dgm:presOf/>
        <dgm:constrLst/>
        <dgm:forEach name="Name38" ref="imageAccentRepeat"/>
      </dgm:layoutNode>
      <dgm:layoutNode name="accent_1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39" axis="ch" ptType="sibTrans" hideLastTrans="0" cnt="1">
      <dgm:layoutNode name="image_1">
        <dgm:alg type="sp"/>
        <dgm:shape xmlns:r="http://schemas.openxmlformats.org/officeDocument/2006/relationships" r:blip="">
          <dgm:adjLst/>
        </dgm:shape>
        <dgm:presOf/>
        <dgm:constrLst/>
        <dgm:forEach name="Name40" ref="imageRepeat"/>
      </dgm:layoutNode>
    </dgm:forEach>
    <dgm:forEach name="Name41" axis="ch" ptType="node" st="2" cnt="1">
      <dgm:layoutNode name="parent_text_2" styleLbl="revTx">
        <dgm:varLst>
          <dgm:chMax val="0"/>
          <dgm:chPref val="0"/>
          <dgm:bulletEnabled val="1"/>
        </dgm:varLst>
        <dgm:choose name="Name42">
          <dgm:if name="Name43" func="var" arg="dir" op="equ" val="norm">
            <dgm:alg type="tx">
              <dgm:param type="parTxLTRAlign" val="l"/>
              <dgm:param type="lnSpCh" val="15"/>
            </dgm:alg>
          </dgm:if>
          <dgm:else name="Name44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2">
        <dgm:alg type="sp"/>
        <dgm:shape xmlns:r="http://schemas.openxmlformats.org/officeDocument/2006/relationships" r:blip="">
          <dgm:adjLst/>
        </dgm:shape>
        <dgm:presOf/>
        <dgm:constrLst/>
        <dgm:forEach name="Name45" ref="imageAccentRepeat"/>
      </dgm:layoutNode>
    </dgm:forEach>
    <dgm:forEach name="Name46" axis="ch" ptType="sibTrans" hideLastTrans="0" st="2" cnt="1">
      <dgm:layoutNode name="image_2">
        <dgm:alg type="sp"/>
        <dgm:shape xmlns:r="http://schemas.openxmlformats.org/officeDocument/2006/relationships" r:blip="">
          <dgm:adjLst/>
        </dgm:shape>
        <dgm:presOf/>
        <dgm:constrLst/>
        <dgm:forEach name="Name47" ref="imageRepeat"/>
      </dgm:layoutNode>
    </dgm:forEach>
    <dgm:forEach name="Name48" axis="ch" ptType="node" st="3" cnt="1">
      <dgm:layoutNode name="image_accent_3">
        <dgm:alg type="sp"/>
        <dgm:shape xmlns:r="http://schemas.openxmlformats.org/officeDocument/2006/relationships" r:blip="">
          <dgm:adjLst/>
        </dgm:shape>
        <dgm:presOf/>
        <dgm:constrLst/>
        <dgm:forEach name="Name49" ref="imageAccentRepeat"/>
      </dgm:layoutNode>
      <dgm:layoutNode name="parent_text_3" styleLbl="revTx">
        <dgm:varLst>
          <dgm:chMax val="0"/>
          <dgm:chPref val="0"/>
          <dgm:bulletEnabled val="1"/>
        </dgm:varLst>
        <dgm:choose name="Name50">
          <dgm:if name="Name51" func="var" arg="dir" op="equ" val="norm">
            <dgm:alg type="tx">
              <dgm:param type="parTxLTRAlign" val="l"/>
              <dgm:param type="lnSpCh" val="15"/>
            </dgm:alg>
          </dgm:if>
          <dgm:else name="Name52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2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  <dgm:layoutNode name="accent_3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53" axis="ch" ptType="sibTrans" hideLastTrans="0" st="3" cnt="1">
      <dgm:layoutNode name="image_3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</dgm:forEach>
    <dgm:forEach name="Name55" axis="ch" ptType="node" st="4" cnt="1">
      <dgm:layoutNode name="image_accent_4">
        <dgm:alg type="sp"/>
        <dgm:shape xmlns:r="http://schemas.openxmlformats.org/officeDocument/2006/relationships" r:blip="">
          <dgm:adjLst/>
        </dgm:shape>
        <dgm:presOf/>
        <dgm:constrLst/>
        <dgm:forEach name="Name56" ref="imageAccentRepeat"/>
      </dgm:layoutNode>
      <dgm:layoutNode name="parent_text_4" styleLbl="revTx">
        <dgm:varLst>
          <dgm:chMax val="0"/>
          <dgm:chPref val="0"/>
          <dgm:bulletEnabled val="1"/>
        </dgm:varLst>
        <dgm:choose name="Name57">
          <dgm:if name="Name58" func="var" arg="dir" op="equ" val="norm">
            <dgm:alg type="tx">
              <dgm:param type="parTxLTRAlign" val="l"/>
              <dgm:param type="lnSpCh" val="15"/>
            </dgm:alg>
          </dgm:if>
          <dgm:else name="Name59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accent_4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60" axis="ch" ptType="sibTrans" hideLastTrans="0" st="4" cnt="1">
      <dgm:layoutNode name="image_4">
        <dgm:alg type="sp"/>
        <dgm:shape xmlns:r="http://schemas.openxmlformats.org/officeDocument/2006/relationships" r:blip="">
          <dgm:adjLst/>
        </dgm:shape>
        <dgm:presOf/>
        <dgm:constrLst/>
        <dgm:forEach name="Name61" ref="imageRepeat"/>
      </dgm:layoutNode>
    </dgm:forEach>
    <dgm:forEach name="Name62" axis="ch" ptType="node" st="5" cnt="1">
      <dgm:layoutNode name="image_accent_5">
        <dgm:alg type="sp"/>
        <dgm:shape xmlns:r="http://schemas.openxmlformats.org/officeDocument/2006/relationships" r:blip="">
          <dgm:adjLst/>
        </dgm:shape>
        <dgm:presOf/>
        <dgm:constrLst/>
        <dgm:forEach name="Name63" ref="imageAccentRepeat"/>
      </dgm:layoutNode>
      <dgm:layoutNode name="parent_text_5" styleLbl="revTx">
        <dgm:varLst>
          <dgm:chMax val="0"/>
          <dgm:chPref val="0"/>
          <dgm:bulletEnabled val="1"/>
        </dgm:varLst>
        <dgm:choose name="Name64">
          <dgm:if name="Name65" func="var" arg="dir" op="equ" val="norm">
            <dgm:alg type="tx">
              <dgm:param type="parTxLTRAlign" val="l"/>
              <dgm:param type="lnSpCh" val="15"/>
            </dgm:alg>
          </dgm:if>
          <dgm:else name="Name66">
            <dgm:alg type="tx">
              <dgm:param type="parTxLTRAlign" val="r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sibTrans" hideLastTrans="0" st="5" cnt="1">
      <dgm:layoutNode name="image_5">
        <dgm:alg type="sp"/>
        <dgm:shape xmlns:r="http://schemas.openxmlformats.org/officeDocument/2006/relationships" r:blip="">
          <dgm:adjLst/>
        </dgm:shape>
        <dgm:presOf/>
        <dgm:constrLst/>
        <dgm:forEach name="Name68" ref="imageRepeat"/>
      </dgm:layoutNode>
    </dgm:forEach>
    <dgm:forEach name="Name69" axis="ch" ptType="node" st="6" cnt="1">
      <dgm:layoutNode name="parent_text_6" styleLbl="revTx">
        <dgm:varLst>
          <dgm:chMax val="0"/>
          <dgm:chPref val="0"/>
          <dgm:bulletEnabled val="1"/>
        </dgm:varLst>
        <dgm:choose name="Name70">
          <dgm:if name="Name71" func="var" arg="dir" op="equ" val="norm">
            <dgm:alg type="tx">
              <dgm:param type="parTxLTRAlign" val="r"/>
              <dgm:param type="shpTxLTRAlignCh" val="r"/>
              <dgm:param type="lnSpCh" val="15"/>
            </dgm:alg>
          </dgm:if>
          <dgm:else name="Name72">
            <dgm:alg type="tx">
              <dgm:param type="parTxLTRAlign" val="l"/>
              <dgm:param type="shpTxLTRAlignCh" val="l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6">
        <dgm:alg type="sp"/>
        <dgm:shape xmlns:r="http://schemas.openxmlformats.org/officeDocument/2006/relationships" r:blip="">
          <dgm:adjLst/>
        </dgm:shape>
        <dgm:presOf/>
        <dgm:constrLst/>
        <dgm:forEach name="Name73" ref="imageAccentRepeat"/>
      </dgm:layoutNode>
      <dgm:layoutNode name="accent_5" styleLbl="alignNode1">
        <dgm:alg type="sp"/>
        <dgm:shape xmlns:r="http://schemas.openxmlformats.org/officeDocument/2006/relationships" type="donut" r:blip="">
          <dgm:adjLst>
            <dgm:adj idx="1" val="0.0746"/>
          </dgm:adjLst>
        </dgm:shape>
        <dgm:presOf/>
      </dgm:layoutNode>
    </dgm:forEach>
    <dgm:forEach name="Name74" axis="ch" ptType="sibTrans" hideLastTrans="0" st="6" cnt="1">
      <dgm:layoutNode name="image_6">
        <dgm:alg type="sp"/>
        <dgm:shape xmlns:r="http://schemas.openxmlformats.org/officeDocument/2006/relationships" r:blip="">
          <dgm:adjLst/>
        </dgm:shape>
        <dgm:presOf/>
        <dgm:constrLst/>
        <dgm:forEach name="Name75" ref="imageRepeat"/>
      </dgm:layoutNode>
    </dgm:forEach>
    <dgm:forEach name="Name76" axis="ch" ptType="node" st="7" cnt="1">
      <dgm:layoutNode name="parent_text_7" styleLbl="revTx">
        <dgm:varLst>
          <dgm:chMax val="0"/>
          <dgm:chPref val="0"/>
          <dgm:bulletEnabled val="1"/>
        </dgm:varLst>
        <dgm:choose name="Name77">
          <dgm:if name="Name78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79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7">
        <dgm:alg type="sp"/>
        <dgm:shape xmlns:r="http://schemas.openxmlformats.org/officeDocument/2006/relationships" r:blip="">
          <dgm:adjLst/>
        </dgm:shape>
        <dgm:presOf/>
        <dgm:constrLst/>
        <dgm:forEach name="Name80" ref="imageAccentRepeat"/>
      </dgm:layoutNode>
    </dgm:forEach>
    <dgm:forEach name="Name81" axis="ch" ptType="sibTrans" hideLastTrans="0" st="7" cnt="1">
      <dgm:layoutNode name="image_7">
        <dgm:alg type="sp"/>
        <dgm:shape xmlns:r="http://schemas.openxmlformats.org/officeDocument/2006/relationships" r:blip="">
          <dgm:adjLst/>
        </dgm:shape>
        <dgm:presOf/>
        <dgm:constrLst/>
        <dgm:forEach name="Name82" ref="imageRepeat"/>
      </dgm:layoutNode>
    </dgm:forEach>
    <dgm:forEach name="Name83" axis="ch" ptType="node" st="8" cnt="1">
      <dgm:layoutNode name="parent_text_8" styleLbl="revTx">
        <dgm:varLst>
          <dgm:chMax val="0"/>
          <dgm:chPref val="0"/>
          <dgm:bulletEnabled val="1"/>
        </dgm:varLst>
        <dgm:choose name="Name84">
          <dgm:if name="Name85" func="var" arg="dir" op="equ" val="norm">
            <dgm:alg type="tx">
              <dgm:param type="parTxLTRAlign" val="r"/>
              <dgm:param type="shpTxLTRAlignCh" val="r"/>
              <dgm:param type="txAnchorVert" val="t"/>
              <dgm:param type="lnSpCh" val="15"/>
            </dgm:alg>
          </dgm:if>
          <dgm:else name="Name86">
            <dgm:alg type="tx">
              <dgm:param type="parTxLTRAlign" val="l"/>
              <dgm:param type="shpTxLTRAlignCh" val="l"/>
              <dgm:param type="txAnchorVert" val="t"/>
              <dgm:param type="lnSpCh" val="15"/>
            </dgm:alg>
          </dgm:else>
        </dgm:choose>
        <dgm:shape xmlns:r="http://schemas.openxmlformats.org/officeDocument/2006/relationships" type="rect" r:blip="" zOrderOff="99999">
          <dgm:adjLst/>
        </dgm:shape>
        <dgm:presOf axis="desOrSelf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layoutNode name="image_accent_8">
        <dgm:alg type="sp"/>
        <dgm:shape xmlns:r="http://schemas.openxmlformats.org/officeDocument/2006/relationships" r:blip="">
          <dgm:adjLst/>
        </dgm:shape>
        <dgm:presOf/>
        <dgm:constrLst/>
        <dgm:forEach name="Name87" ref="imageAccentRepeat"/>
      </dgm:layoutNode>
    </dgm:forEach>
    <dgm:forEach name="Name88" axis="ch" ptType="sibTrans" hideLastTrans="0" st="8" cnt="1">
      <dgm:layoutNode name="image_8">
        <dgm:alg type="sp"/>
        <dgm:shape xmlns:r="http://schemas.openxmlformats.org/officeDocument/2006/relationships" r:blip="">
          <dgm:adjLst/>
        </dgm:shape>
        <dgm:presOf/>
        <dgm:constrLst/>
        <dgm:forEach name="Name89" ref="image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709BA-0250-418B-A227-469BF0F69AD3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A4FE01-11FF-43DA-B7F5-6592B996E3FA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81797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D30240-3B76-4E52-B42B-C39F5C218F4D}" type="datetimeFigureOut">
              <a:rPr lang="nl-NL" smtClean="0"/>
              <a:t>19-5-2025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501649-886C-4324-AD4C-E61C88D47728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69954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501649-886C-4324-AD4C-E61C88D47728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22916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8.png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3.png"/><Relationship Id="rId4" Type="http://schemas.openxmlformats.org/officeDocument/2006/relationships/image" Target="../media/image11.png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3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E80764-856C-B24C-8A17-96C29DCCC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7730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80017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rgbClr val="39870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rgbClr val="39870C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90576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  <p15:guide id="2" pos="3693" userDrawn="1">
          <p15:clr>
            <a:srgbClr val="FBAE40"/>
          </p15:clr>
        </p15:guide>
        <p15:guide id="3" orient="horz" pos="1661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790423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0859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91357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rgbClr val="39870C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29948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rgbClr val="39870C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>
          <a:xfrm>
            <a:off x="1868713" y="6543488"/>
            <a:ext cx="4124225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>
          <a:xfrm>
            <a:off x="1868713" y="6221413"/>
            <a:ext cx="4124225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267D7E3-A1FF-6E4A-A7EC-E24F60DE2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181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302FBE6-B8D0-D848-8EC3-24425BAD1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80995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2640902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DFA35A7-F944-564E-9436-F75025757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978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292165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29838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A678F6F-A7BF-E344-8961-E35D98A9B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577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30587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034178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0390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1047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vert="horz" wrap="square" lIns="720000" tIns="1152000" rIns="91440" bIns="45720" rtlCol="0">
            <a:noAutofit/>
          </a:bodyPr>
          <a:lstStyle>
            <a:lvl1pPr>
              <a:defRPr lang="nl-NL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48046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67795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rgbClr val="39870C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924026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90003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08688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9CF7B166-3BDB-DD4D-9E66-B9979D5086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sp>
        <p:nvSpPr>
          <p:cNvPr id="21" name="Tijdelijke aanduiding voor afbeelding 22">
            <a:extLst>
              <a:ext uri="{FF2B5EF4-FFF2-40B4-BE49-F238E27FC236}">
                <a16:creationId xmlns:a16="http://schemas.microsoft.com/office/drawing/2014/main" id="{DF08679B-83E4-D746-88E7-3F53E547A5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82375 w 6099175"/>
              <a:gd name="connsiteY1" fmla="*/ 0 h 6858000"/>
              <a:gd name="connsiteX2" fmla="*/ 5782375 w 6099175"/>
              <a:gd name="connsiteY2" fmla="*/ 1278000 h 6858000"/>
              <a:gd name="connsiteX3" fmla="*/ 6099175 w 6099175"/>
              <a:gd name="connsiteY3" fmla="*/ 1278000 h 6858000"/>
              <a:gd name="connsiteX4" fmla="*/ 6099175 w 6099175"/>
              <a:gd name="connsiteY4" fmla="*/ 6858000 h 6858000"/>
              <a:gd name="connsiteX5" fmla="*/ 0 w 60991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82375" y="0"/>
                </a:lnTo>
                <a:lnTo>
                  <a:pt x="5782375" y="1278000"/>
                </a:lnTo>
                <a:lnTo>
                  <a:pt x="6099175" y="1278000"/>
                </a:lnTo>
                <a:lnTo>
                  <a:pt x="609917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62622345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>
          <a:xfrm>
            <a:off x="1868713" y="6543488"/>
            <a:ext cx="4130804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>
          <a:xfrm>
            <a:off x="1868713" y="6221413"/>
            <a:ext cx="4130804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D0E7EF-0276-1F47-BD29-7436C091D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44438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>
          <a:xfrm>
            <a:off x="635000" y="6543488"/>
            <a:ext cx="6455230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>
          <a:xfrm>
            <a:off x="635000" y="6221413"/>
            <a:ext cx="6455230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>
          <a:xfrm>
            <a:off x="7968344" y="6221413"/>
            <a:ext cx="2356531" cy="322075"/>
          </a:xfrm>
        </p:spPr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3632AC58-E4C4-F844-92DA-F6A9570079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00975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>
          <a:xfrm>
            <a:off x="633412" y="6543488"/>
            <a:ext cx="5398997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>
          <a:xfrm>
            <a:off x="633412" y="6221413"/>
            <a:ext cx="5398997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A5C304B-DDD6-3246-9DB4-CDB28226738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33205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419C014-7333-3B46-9AED-B8796473BF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8383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dia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554588" y="1882800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554588" y="4215600"/>
            <a:ext cx="5004000" cy="133920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4E80764-856C-B24C-8A17-96C29DCCC63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4287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3636">
          <p15:clr>
            <a:srgbClr val="FBAE40"/>
          </p15:clr>
        </p15:guide>
        <p15:guide id="2" pos="4044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8746164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afbeelding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3" name="Afbeelding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24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7" name="Titel 1"/>
          <p:cNvSpPr>
            <a:spLocks noGrp="1"/>
          </p:cNvSpPr>
          <p:nvPr>
            <p:ph type="ctrTitle"/>
          </p:nvPr>
        </p:nvSpPr>
        <p:spPr>
          <a:xfrm>
            <a:off x="6553200" y="1885467"/>
            <a:ext cx="5004000" cy="233640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8" name="Ondertitel 2"/>
          <p:cNvSpPr>
            <a:spLocks noGrp="1"/>
          </p:cNvSpPr>
          <p:nvPr>
            <p:ph type="subTitle" idx="1"/>
          </p:nvPr>
        </p:nvSpPr>
        <p:spPr>
          <a:xfrm>
            <a:off x="6553200" y="4218267"/>
            <a:ext cx="5004000" cy="1613786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pic>
        <p:nvPicPr>
          <p:cNvPr id="20" name="Afbeelding 19">
            <a:extLst>
              <a:ext uri="{FF2B5EF4-FFF2-40B4-BE49-F238E27FC236}">
                <a16:creationId xmlns:a16="http://schemas.microsoft.com/office/drawing/2014/main" id="{9CF7B166-3BDB-DD4D-9E66-B9979D5086B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sp>
        <p:nvSpPr>
          <p:cNvPr id="21" name="Tijdelijke aanduiding voor afbeelding 22">
            <a:extLst>
              <a:ext uri="{FF2B5EF4-FFF2-40B4-BE49-F238E27FC236}">
                <a16:creationId xmlns:a16="http://schemas.microsoft.com/office/drawing/2014/main" id="{DF08679B-83E4-D746-88E7-3F53E547A534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0" y="0"/>
            <a:ext cx="6099175" cy="6858000"/>
          </a:xfrm>
          <a:custGeom>
            <a:avLst/>
            <a:gdLst>
              <a:gd name="connsiteX0" fmla="*/ 0 w 6099175"/>
              <a:gd name="connsiteY0" fmla="*/ 0 h 6858000"/>
              <a:gd name="connsiteX1" fmla="*/ 5782375 w 6099175"/>
              <a:gd name="connsiteY1" fmla="*/ 0 h 6858000"/>
              <a:gd name="connsiteX2" fmla="*/ 5782375 w 6099175"/>
              <a:gd name="connsiteY2" fmla="*/ 1278000 h 6858000"/>
              <a:gd name="connsiteX3" fmla="*/ 6099175 w 6099175"/>
              <a:gd name="connsiteY3" fmla="*/ 1278000 h 6858000"/>
              <a:gd name="connsiteX4" fmla="*/ 6099175 w 6099175"/>
              <a:gd name="connsiteY4" fmla="*/ 6858000 h 6858000"/>
              <a:gd name="connsiteX5" fmla="*/ 0 w 609917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9175" h="6858000">
                <a:moveTo>
                  <a:pt x="0" y="0"/>
                </a:moveTo>
                <a:lnTo>
                  <a:pt x="5782375" y="0"/>
                </a:lnTo>
                <a:lnTo>
                  <a:pt x="5782375" y="1278000"/>
                </a:lnTo>
                <a:lnTo>
                  <a:pt x="6099175" y="1278000"/>
                </a:lnTo>
                <a:lnTo>
                  <a:pt x="6099175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34322875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638103" y="6543488"/>
            <a:ext cx="7738464" cy="2642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3"/>
          </p:nvPr>
        </p:nvSpPr>
        <p:spPr>
          <a:xfrm>
            <a:off x="631525" y="6221413"/>
            <a:ext cx="7738464" cy="322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0C501AF-83A8-8F47-AC3C-EAC365F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sp>
        <p:nvSpPr>
          <p:cNvPr id="12" name="Tijdelijke aanduiding voor afbeelding 12">
            <a:extLst>
              <a:ext uri="{FF2B5EF4-FFF2-40B4-BE49-F238E27FC236}">
                <a16:creationId xmlns:a16="http://schemas.microsoft.com/office/drawing/2014/main" id="{55A507AF-B45B-684D-95AE-466A5BBBCE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9200 w 12192000"/>
              <a:gd name="connsiteY0" fmla="*/ 1 h 3427413"/>
              <a:gd name="connsiteX1" fmla="*/ 5779200 w 12192000"/>
              <a:gd name="connsiteY1" fmla="*/ 1278001 h 3427413"/>
              <a:gd name="connsiteX2" fmla="*/ 6412800 w 12192000"/>
              <a:gd name="connsiteY2" fmla="*/ 1278001 h 3427413"/>
              <a:gd name="connsiteX3" fmla="*/ 64128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9200" y="1"/>
                </a:moveTo>
                <a:lnTo>
                  <a:pt x="5779200" y="1278001"/>
                </a:lnTo>
                <a:lnTo>
                  <a:pt x="6412800" y="1278001"/>
                </a:lnTo>
                <a:lnTo>
                  <a:pt x="64128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vert="horz" wrap="square" lIns="612000" tIns="45720" rIns="91440" bIns="45720" rtlCol="0" anchor="ctr" anchorCtr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34208296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B57CD67-3869-1842-9B74-3FCEB9C29A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24265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E0CEB2B-043B-564A-8D16-9DB7108C1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864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 afbeelding horizontaa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34682" y="3427412"/>
            <a:ext cx="10923906" cy="1726479"/>
          </a:xfrm>
        </p:spPr>
        <p:txBody>
          <a:bodyPr lIns="57600" tIns="90000" bIns="90000" anchor="b">
            <a:normAutofit/>
          </a:bodyPr>
          <a:lstStyle>
            <a:lvl1pPr algn="l">
              <a:defRPr sz="36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634682" y="5162400"/>
            <a:ext cx="10923906" cy="664319"/>
          </a:xfrm>
        </p:spPr>
        <p:txBody>
          <a:bodyPr lIns="7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17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13873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2"/>
          </p:nvPr>
        </p:nvSpPr>
        <p:spPr>
          <a:xfrm>
            <a:off x="638103" y="6543488"/>
            <a:ext cx="7738464" cy="2642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3"/>
          </p:nvPr>
        </p:nvSpPr>
        <p:spPr>
          <a:xfrm>
            <a:off x="631525" y="6221413"/>
            <a:ext cx="7738464" cy="322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F0C501AF-83A8-8F47-AC3C-EAC365FC522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sp>
        <p:nvSpPr>
          <p:cNvPr id="12" name="Tijdelijke aanduiding voor afbeelding 12">
            <a:extLst>
              <a:ext uri="{FF2B5EF4-FFF2-40B4-BE49-F238E27FC236}">
                <a16:creationId xmlns:a16="http://schemas.microsoft.com/office/drawing/2014/main" id="{55A507AF-B45B-684D-95AE-466A5BBBCE1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-1"/>
            <a:ext cx="12192000" cy="3427413"/>
          </a:xfrm>
          <a:custGeom>
            <a:avLst/>
            <a:gdLst>
              <a:gd name="connsiteX0" fmla="*/ 5779200 w 12192000"/>
              <a:gd name="connsiteY0" fmla="*/ 1 h 3427413"/>
              <a:gd name="connsiteX1" fmla="*/ 5779200 w 12192000"/>
              <a:gd name="connsiteY1" fmla="*/ 1278001 h 3427413"/>
              <a:gd name="connsiteX2" fmla="*/ 6412800 w 12192000"/>
              <a:gd name="connsiteY2" fmla="*/ 1278001 h 3427413"/>
              <a:gd name="connsiteX3" fmla="*/ 6412800 w 12192000"/>
              <a:gd name="connsiteY3" fmla="*/ 1 h 3427413"/>
              <a:gd name="connsiteX4" fmla="*/ 0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5779200" y="1"/>
                </a:moveTo>
                <a:lnTo>
                  <a:pt x="5779200" y="1278001"/>
                </a:lnTo>
                <a:lnTo>
                  <a:pt x="6412800" y="1278001"/>
                </a:lnTo>
                <a:lnTo>
                  <a:pt x="6412800" y="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vert="horz" wrap="square" lIns="612000" tIns="45720" rIns="91440" bIns="45720" rtlCol="0" anchor="ctr" anchorCtr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</p:spTree>
    <p:extLst>
      <p:ext uri="{BB962C8B-B14F-4D97-AF65-F5344CB8AC3E}">
        <p14:creationId xmlns:p14="http://schemas.microsoft.com/office/powerpoint/2010/main" val="20110038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1185">
          <p15:clr>
            <a:srgbClr val="FBAE40"/>
          </p15:clr>
        </p15:guide>
        <p15:guide id="2" orient="horz" pos="2656">
          <p15:clr>
            <a:srgbClr val="FBAE40"/>
          </p15:clr>
        </p15:guide>
        <p15:guide id="3" pos="4044">
          <p15:clr>
            <a:srgbClr val="FBAE40"/>
          </p15:clr>
        </p15:guide>
        <p15:guide id="4" pos="3636">
          <p15:clr>
            <a:srgbClr val="FBAE40"/>
          </p15:clr>
        </p15:guide>
        <p15:guide id="5" orient="horz" pos="3135" userDrawn="1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>
          <a:xfrm>
            <a:off x="631340" y="6543488"/>
            <a:ext cx="5361598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>
          <a:xfrm>
            <a:off x="631340" y="6221413"/>
            <a:ext cx="5361598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007BC7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007BC7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007BC7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007BC7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007BC7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5C1E4406-74FA-C541-9C68-BDAFC385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30530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>
          <a:xfrm>
            <a:off x="1868713" y="6543488"/>
            <a:ext cx="4130804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1868713" y="6221413"/>
            <a:ext cx="4130804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65CDA938-34ED-EC47-B19D-D582D05290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0200 w 6098242"/>
              <a:gd name="connsiteY1" fmla="*/ 0 h 6858000"/>
              <a:gd name="connsiteX2" fmla="*/ 5860200 w 6098242"/>
              <a:gd name="connsiteY2" fmla="*/ 712800 h 6858000"/>
              <a:gd name="connsiteX3" fmla="*/ 6098242 w 6098242"/>
              <a:gd name="connsiteY3" fmla="*/ 712800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0200" y="0"/>
                </a:lnTo>
                <a:lnTo>
                  <a:pt x="5860200" y="712800"/>
                </a:lnTo>
                <a:lnTo>
                  <a:pt x="6098242" y="712800"/>
                </a:lnTo>
                <a:lnTo>
                  <a:pt x="609824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3A04D0-90F8-D146-8E89-D9429A353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194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696FA51-D288-AA48-AB9E-CCDA008D3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176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2659" userDrawn="1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objec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635000" y="2276475"/>
            <a:ext cx="5226050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004000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96948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1" y="2306037"/>
            <a:ext cx="5004000" cy="648000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rgbClr val="007BC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635001" y="2953738"/>
            <a:ext cx="5004000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6553200" y="2306037"/>
            <a:ext cx="5004000" cy="647228"/>
          </a:xfrm>
          <a:noFill/>
        </p:spPr>
        <p:txBody>
          <a:bodyPr lIns="180000" tIns="180000" rIns="180000" bIns="72000" anchor="b">
            <a:noAutofit/>
          </a:bodyPr>
          <a:lstStyle>
            <a:lvl1pPr marL="0" indent="0">
              <a:buNone/>
              <a:defRPr sz="1800" b="1" cap="all" baseline="0">
                <a:solidFill>
                  <a:srgbClr val="007BC7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6553200" y="2953738"/>
            <a:ext cx="5005388" cy="3267676"/>
          </a:xfrm>
          <a:noFill/>
        </p:spPr>
        <p:txBody>
          <a:bodyPr lIns="180000" tIns="180000" rIns="180000" bIns="72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tel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6" name="Tijdelijke aanduiding voor datum 1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voettekst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85070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88" userDrawn="1">
          <p15:clr>
            <a:srgbClr val="FBAE40"/>
          </p15:clr>
        </p15:guide>
        <p15:guide id="2" pos="3693" userDrawn="1">
          <p15:clr>
            <a:srgbClr val="FBAE40"/>
          </p15:clr>
        </p15:guide>
        <p15:guide id="3" orient="horz" pos="1661" userDrawn="1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2" name="Tijdelijke aanduiding voor datum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voettekst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dianumm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9245638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datum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26836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3999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inhoud 9"/>
          <p:cNvSpPr>
            <a:spLocks noGrp="1"/>
          </p:cNvSpPr>
          <p:nvPr>
            <p:ph sz="quarter" idx="13"/>
          </p:nvPr>
        </p:nvSpPr>
        <p:spPr>
          <a:xfrm>
            <a:off x="6554588" y="1052513"/>
            <a:ext cx="5004000" cy="516890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588122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rgbClr val="007BC7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4"/>
            <a:ext cx="5461000" cy="1144099"/>
          </a:xfrm>
        </p:spPr>
        <p:txBody>
          <a:bodyPr lIns="162000" tIns="90000">
            <a:normAutofit/>
          </a:bodyPr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70281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-1588"/>
            <a:ext cx="6096000" cy="6859587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indent="0" algn="l">
              <a:buFont typeface="Arial" charset="0"/>
              <a:buNone/>
            </a:pPr>
            <a:endParaRPr lang="nl-NL" sz="1000">
              <a:solidFill>
                <a:schemeClr val="bg1"/>
              </a:solidFill>
            </a:endParaRP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5000" y="2636838"/>
            <a:ext cx="5003799" cy="1584324"/>
          </a:xfrm>
        </p:spPr>
        <p:txBody>
          <a:bodyPr anchor="ctr" anchorCtr="0"/>
          <a:lstStyle>
            <a:lvl1pPr>
              <a:defRPr sz="4000">
                <a:solidFill>
                  <a:srgbClr val="007BC7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6554588" y="1066800"/>
            <a:ext cx="5004000" cy="5154613"/>
          </a:xfrm>
        </p:spPr>
        <p:txBody>
          <a:bodyPr anchor="ctr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1"/>
          </p:nvPr>
        </p:nvSpPr>
        <p:spPr>
          <a:xfrm>
            <a:off x="1868713" y="6543488"/>
            <a:ext cx="4124225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2"/>
          </p:nvPr>
        </p:nvSpPr>
        <p:spPr>
          <a:xfrm>
            <a:off x="1868713" y="6221413"/>
            <a:ext cx="4124225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D267D7E3-A1FF-6E4A-A7EC-E24F60DE21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81884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  <p15:guide id="3" pos="5609">
          <p15:clr>
            <a:srgbClr val="FBAE40"/>
          </p15:clr>
        </p15:guide>
        <p15:guide id="4" pos="590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hthoek 12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pic>
        <p:nvPicPr>
          <p:cNvPr id="14" name="Afbeelding 1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8" name="Tijdelijke aanduiding voor datum 17"/>
          <p:cNvSpPr>
            <a:spLocks noGrp="1"/>
          </p:cNvSpPr>
          <p:nvPr>
            <p:ph type="dt" sz="half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9" name="Tijdelijke aanduiding voor voettekst 18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20" name="Tijdelijke aanduiding voor dianummer 1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4" name="Ondertitel 2"/>
          <p:cNvSpPr>
            <a:spLocks noGrp="1"/>
          </p:cNvSpPr>
          <p:nvPr>
            <p:ph type="subTitle" idx="1"/>
          </p:nvPr>
        </p:nvSpPr>
        <p:spPr>
          <a:xfrm>
            <a:off x="6556176" y="3427413"/>
            <a:ext cx="5004000" cy="2404640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25" name="Tijdelijke aanduiding voor tekst 16"/>
          <p:cNvSpPr>
            <a:spLocks noGrp="1"/>
          </p:cNvSpPr>
          <p:nvPr>
            <p:ph type="body" sz="quarter" idx="21" hasCustomPrompt="1"/>
          </p:nvPr>
        </p:nvSpPr>
        <p:spPr>
          <a:xfrm>
            <a:off x="6553200" y="5832053"/>
            <a:ext cx="5004000" cy="389360"/>
          </a:xfrm>
        </p:spPr>
        <p:txBody>
          <a:bodyPr lIns="118800" anchor="b" anchorCtr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sp>
        <p:nvSpPr>
          <p:cNvPr id="21" name="Titel 1"/>
          <p:cNvSpPr>
            <a:spLocks noGrp="1"/>
          </p:cNvSpPr>
          <p:nvPr>
            <p:ph type="ctrTitle"/>
          </p:nvPr>
        </p:nvSpPr>
        <p:spPr>
          <a:xfrm>
            <a:off x="6554588" y="2024063"/>
            <a:ext cx="5004000" cy="1403350"/>
          </a:xfrm>
        </p:spPr>
        <p:txBody>
          <a:bodyPr tIns="90000" bIns="90000" anchor="b"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CB57CD67-3869-1842-9B74-3FCEB9C29AB7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973641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vlak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 anchor="ctr" anchorCtr="0"/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 anchor="ctr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1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2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0302FBE6-B8D0-D848-8EC3-24425BAD14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1684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635000" y="3427413"/>
            <a:ext cx="5003800" cy="27940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5000" y="1052513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5089023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kle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5"/>
          </p:nvPr>
        </p:nvSpPr>
        <p:spPr>
          <a:xfrm>
            <a:off x="635000" y="2289600"/>
            <a:ext cx="5005388" cy="3935413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1051200"/>
            <a:ext cx="5004594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20" name="Tijdelijke aanduiding voor datum 19"/>
          <p:cNvSpPr>
            <a:spLocks noGrp="1"/>
          </p:cNvSpPr>
          <p:nvPr>
            <p:ph type="dt" sz="half" idx="25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21" name="Tijdelijke aanduiding voor voettekst 20"/>
          <p:cNvSpPr>
            <a:spLocks noGrp="1"/>
          </p:cNvSpPr>
          <p:nvPr>
            <p:ph type="ftr" sz="quarter" idx="26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22" name="Tijdelijke aanduiding voor dianummer 21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CDFA35A7-F944-564E-9436-F75025757B4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8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vertic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afbeelding 16">
            <a:extLst>
              <a:ext uri="{FF2B5EF4-FFF2-40B4-BE49-F238E27FC236}">
                <a16:creationId xmlns:a16="http://schemas.microsoft.com/office/drawing/2014/main" id="{BBCE35AD-A624-6445-84E4-C0AC03B155AD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096000" y="-2381"/>
            <a:ext cx="6096000" cy="6860381"/>
          </a:xfrm>
          <a:custGeom>
            <a:avLst/>
            <a:gdLst>
              <a:gd name="connsiteX0" fmla="*/ 235800 w 6096000"/>
              <a:gd name="connsiteY0" fmla="*/ 0 h 6860381"/>
              <a:gd name="connsiteX1" fmla="*/ 6096000 w 6096000"/>
              <a:gd name="connsiteY1" fmla="*/ 0 h 6860381"/>
              <a:gd name="connsiteX2" fmla="*/ 6096000 w 6096000"/>
              <a:gd name="connsiteY2" fmla="*/ 6860381 h 6860381"/>
              <a:gd name="connsiteX3" fmla="*/ 0 w 6096000"/>
              <a:gd name="connsiteY3" fmla="*/ 6860381 h 6860381"/>
              <a:gd name="connsiteX4" fmla="*/ 0 w 6096000"/>
              <a:gd name="connsiteY4" fmla="*/ 711581 h 6860381"/>
              <a:gd name="connsiteX5" fmla="*/ 235800 w 6096000"/>
              <a:gd name="connsiteY5" fmla="*/ 711581 h 6860381"/>
              <a:gd name="connsiteX6" fmla="*/ 235800 w 6096000"/>
              <a:gd name="connsiteY6" fmla="*/ 2381 h 686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96000" h="6860381">
                <a:moveTo>
                  <a:pt x="235800" y="0"/>
                </a:moveTo>
                <a:lnTo>
                  <a:pt x="6096000" y="0"/>
                </a:lnTo>
                <a:lnTo>
                  <a:pt x="6096000" y="6860381"/>
                </a:lnTo>
                <a:lnTo>
                  <a:pt x="0" y="6860381"/>
                </a:lnTo>
                <a:lnTo>
                  <a:pt x="0" y="711581"/>
                </a:lnTo>
                <a:lnTo>
                  <a:pt x="235800" y="711581"/>
                </a:lnTo>
                <a:lnTo>
                  <a:pt x="235800" y="2381"/>
                </a:lnTo>
                <a:close/>
              </a:path>
            </a:pathLst>
          </a:custGeom>
          <a:noFill/>
        </p:spPr>
        <p:txBody>
          <a:bodyPr wrap="square" anchor="ctr" anchorCtr="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1" name="Tijdelijke aanduiding voor tekst 10"/>
          <p:cNvSpPr>
            <a:spLocks noGrp="1"/>
          </p:cNvSpPr>
          <p:nvPr>
            <p:ph type="body" sz="quarter" idx="16"/>
          </p:nvPr>
        </p:nvSpPr>
        <p:spPr>
          <a:xfrm>
            <a:off x="635000" y="2289600"/>
            <a:ext cx="5003800" cy="39318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1200"/>
            <a:ext cx="5003800" cy="948047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00323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977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0A678F6F-A7BF-E344-8961-E35D98A9BA5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474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kst horizontaal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3430587"/>
            <a:ext cx="12192000" cy="342741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23749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2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749487"/>
            <a:ext cx="10923588" cy="2471925"/>
          </a:xfrm>
        </p:spPr>
        <p:txBody>
          <a:bodyPr numCol="2" spcCol="4680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4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5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0947476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3199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6" y="3888000"/>
            <a:ext cx="5004594" cy="2333413"/>
          </a:xfrm>
        </p:spPr>
        <p:txBody>
          <a:bodyPr anchor="t" anchorCtr="0"/>
          <a:lstStyle/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795837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wit zonde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/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3194222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wit 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vert="horz" wrap="square" lIns="720000" tIns="1152000" rIns="91440" bIns="45720" rtlCol="0">
            <a:noAutofit/>
          </a:bodyPr>
          <a:lstStyle>
            <a:lvl1pPr>
              <a:defRPr lang="nl-NL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9" name="Titel 8"/>
          <p:cNvSpPr>
            <a:spLocks noGrp="1"/>
          </p:cNvSpPr>
          <p:nvPr>
            <p:ph type="title"/>
          </p:nvPr>
        </p:nvSpPr>
        <p:spPr>
          <a:xfrm>
            <a:off x="634206" y="1051200"/>
            <a:ext cx="10924382" cy="946800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314751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842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dia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5000" y="1879600"/>
            <a:ext cx="10923588" cy="1547813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pic>
        <p:nvPicPr>
          <p:cNvPr id="7" name="Afbeelding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175" y="0"/>
            <a:ext cx="12198350" cy="1066800"/>
          </a:xfrm>
          <a:prstGeom prst="rect">
            <a:avLst/>
          </a:prstGeom>
        </p:spPr>
      </p:pic>
      <p:sp>
        <p:nvSpPr>
          <p:cNvPr id="15" name="Tijdelijke aanduiding voor datum 14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7" name="Tijdelijke aanduiding voor dianummer 16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9" name="Ondertitel 2"/>
          <p:cNvSpPr>
            <a:spLocks noGrp="1"/>
          </p:cNvSpPr>
          <p:nvPr>
            <p:ph type="subTitle" idx="1"/>
          </p:nvPr>
        </p:nvSpPr>
        <p:spPr>
          <a:xfrm>
            <a:off x="635000" y="3749487"/>
            <a:ext cx="10925176" cy="2077232"/>
          </a:xfrm>
        </p:spPr>
        <p:txBody>
          <a:bodyPr lIns="104400" tIns="90000" rIns="90000" bIns="4680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10" name="Tijdelijke aanduiding voor tekst 16"/>
          <p:cNvSpPr>
            <a:spLocks noGrp="1"/>
          </p:cNvSpPr>
          <p:nvPr>
            <p:ph type="body" sz="quarter" idx="10" hasCustomPrompt="1"/>
          </p:nvPr>
        </p:nvSpPr>
        <p:spPr>
          <a:xfrm>
            <a:off x="633412" y="5829386"/>
            <a:ext cx="5005388" cy="389360"/>
          </a:xfrm>
        </p:spPr>
        <p:txBody>
          <a:bodyPr lIns="86400" anchor="b" anchorCtr="0">
            <a:no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Naam spreker</a:t>
            </a:r>
          </a:p>
        </p:txBody>
      </p:sp>
      <p:pic>
        <p:nvPicPr>
          <p:cNvPr id="12" name="Afbeelding 11">
            <a:extLst>
              <a:ext uri="{FF2B5EF4-FFF2-40B4-BE49-F238E27FC236}">
                <a16:creationId xmlns:a16="http://schemas.microsoft.com/office/drawing/2014/main" id="{AE0CEB2B-043B-564A-8D16-9DB7108C1C6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45039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rgbClr val="007BC7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67924156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quarter" idx="13"/>
          </p:nvPr>
        </p:nvSpPr>
        <p:spPr>
          <a:xfrm>
            <a:off x="635000" y="2276475"/>
            <a:ext cx="10923588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dianummer 11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8410735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4"/>
          </p:nvPr>
        </p:nvSpPr>
        <p:spPr>
          <a:xfrm>
            <a:off x="7958859" y="2276475"/>
            <a:ext cx="3600000" cy="3937000"/>
          </a:xfrm>
        </p:spPr>
        <p:txBody>
          <a:bodyPr/>
          <a:lstStyle>
            <a:lvl1pPr marL="0" indent="0">
              <a:buNone/>
              <a:defRPr sz="2000"/>
            </a:lvl1pPr>
            <a:lvl2pPr marL="313200" indent="0">
              <a:buNone/>
              <a:defRPr sz="1800"/>
            </a:lvl2pPr>
            <a:lvl3pPr marL="630000" indent="0">
              <a:buNone/>
              <a:defRPr sz="1600"/>
            </a:lvl3pPr>
            <a:lvl4pPr marL="943200" indent="0">
              <a:buNone/>
              <a:defRPr sz="1600"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5"/>
          </p:nvPr>
        </p:nvSpPr>
        <p:spPr>
          <a:xfrm>
            <a:off x="635000" y="2276475"/>
            <a:ext cx="7178964" cy="39449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1" name="Tijdelijke aanduiding voor datum 10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683064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/grafiek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Tijdelijke aanduiding voor tekst 9"/>
          <p:cNvSpPr>
            <a:spLocks noGrp="1"/>
          </p:cNvSpPr>
          <p:nvPr>
            <p:ph type="body" sz="quarter" idx="14"/>
          </p:nvPr>
        </p:nvSpPr>
        <p:spPr>
          <a:xfrm>
            <a:off x="6550024" y="2289599"/>
            <a:ext cx="5004000" cy="3931813"/>
          </a:xfrm>
        </p:spPr>
        <p:txBody>
          <a:bodyPr anchor="t" anchorCtr="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550024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9" name="Tijdelijke aanduiding voor inhoud 8"/>
          <p:cNvSpPr>
            <a:spLocks noGrp="1"/>
          </p:cNvSpPr>
          <p:nvPr>
            <p:ph sz="quarter" idx="19"/>
          </p:nvPr>
        </p:nvSpPr>
        <p:spPr>
          <a:xfrm>
            <a:off x="635000" y="1066799"/>
            <a:ext cx="5003800" cy="515461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datum 13"/>
          <p:cNvSpPr>
            <a:spLocks noGrp="1"/>
          </p:cNvSpPr>
          <p:nvPr>
            <p:ph type="dt" sz="half" idx="20"/>
          </p:nvPr>
        </p:nvSpPr>
        <p:spPr>
          <a:xfrm>
            <a:off x="1868713" y="6543488"/>
            <a:ext cx="4130804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Tijdelijke aanduiding voor voettekst 14"/>
          <p:cNvSpPr>
            <a:spLocks noGrp="1"/>
          </p:cNvSpPr>
          <p:nvPr>
            <p:ph type="ftr" sz="quarter" idx="21"/>
          </p:nvPr>
        </p:nvSpPr>
        <p:spPr>
          <a:xfrm>
            <a:off x="1868713" y="6221413"/>
            <a:ext cx="4130804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6" name="Tijdelijke aanduiding voor dianummer 15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4BD0E7EF-0276-1F47-BD29-7436C091D02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70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>
          <p15:clr>
            <a:srgbClr val="FBAE40"/>
          </p15:clr>
        </p15:guide>
        <p15:guide id="2" orient="horz" pos="2659">
          <p15:clr>
            <a:srgbClr val="FBAE40"/>
          </p15:clr>
        </p15:guide>
      </p15:sldGuideLst>
    </p:ext>
  </p:extLst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12192000" cy="3427413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6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515675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515675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515675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4544781" y="3921366"/>
            <a:ext cx="541203" cy="540000"/>
          </a:xfr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4544781" y="4707382"/>
            <a:ext cx="541203" cy="540000"/>
          </a:xfr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4544781" y="5480872"/>
            <a:ext cx="541203" cy="540000"/>
          </a:xfr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>
          <a:xfrm>
            <a:off x="635000" y="6543488"/>
            <a:ext cx="6455230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>
          <a:xfrm>
            <a:off x="635000" y="6221413"/>
            <a:ext cx="6455230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>
          <a:xfrm>
            <a:off x="7968344" y="6221413"/>
            <a:ext cx="2356531" cy="322075"/>
          </a:xfrm>
        </p:spPr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3632AC58-E4C4-F844-92DA-F6A9570079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59442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/>
          <p:cNvSpPr/>
          <p:nvPr userDrawn="1"/>
        </p:nvSpPr>
        <p:spPr>
          <a:xfrm>
            <a:off x="0" y="-1"/>
            <a:ext cx="6096000" cy="6858001"/>
          </a:xfrm>
          <a:prstGeom prst="rect">
            <a:avLst/>
          </a:prstGeom>
          <a:solidFill>
            <a:srgbClr val="007B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2565400"/>
            <a:ext cx="5003800" cy="1727200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7176285" y="2286000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7176285" y="3079487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7176285" y="3845506"/>
            <a:ext cx="4382303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6564313" y="2361344"/>
            <a:ext cx="541203" cy="540000"/>
          </a:xfrm>
          <a:blipFill>
            <a:blip r:embed="rId2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6564313" y="3147360"/>
            <a:ext cx="541203" cy="540000"/>
          </a:xfrm>
          <a:blipFill>
            <a:blip r:embed="rId3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6564313" y="3920850"/>
            <a:ext cx="541203" cy="540000"/>
          </a:xfrm>
          <a:blipFill>
            <a:blip r:embed="rId4"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22"/>
          </p:nvPr>
        </p:nvSpPr>
        <p:spPr>
          <a:xfrm>
            <a:off x="633412" y="6543488"/>
            <a:ext cx="5398997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23"/>
          </p:nvPr>
        </p:nvSpPr>
        <p:spPr>
          <a:xfrm>
            <a:off x="633412" y="6221413"/>
            <a:ext cx="5398997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4" name="Afbeelding 13">
            <a:extLst>
              <a:ext uri="{FF2B5EF4-FFF2-40B4-BE49-F238E27FC236}">
                <a16:creationId xmlns:a16="http://schemas.microsoft.com/office/drawing/2014/main" id="{5A5C304B-DDD6-3246-9DB4-CDB28226738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0045535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C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635000" y="1875617"/>
            <a:ext cx="10923588" cy="1551795"/>
          </a:xfrm>
        </p:spPr>
        <p:txBody>
          <a:bodyPr anchor="ctr" anchorCtr="0">
            <a:norm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nl-NL"/>
              <a:t>Typ een afsluitende zin</a:t>
            </a:r>
          </a:p>
        </p:txBody>
      </p:sp>
      <p:sp>
        <p:nvSpPr>
          <p:cNvPr id="18" name="Tijdelijke aanduiding voor tekst 13"/>
          <p:cNvSpPr>
            <a:spLocks noGrp="1"/>
          </p:cNvSpPr>
          <p:nvPr>
            <p:ph type="body" sz="quarter" idx="13" hasCustomPrompt="1"/>
          </p:nvPr>
        </p:nvSpPr>
        <p:spPr>
          <a:xfrm>
            <a:off x="4224313" y="3846022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19" name="Tijdelijke aanduiding voor tekst 13"/>
          <p:cNvSpPr>
            <a:spLocks noGrp="1"/>
          </p:cNvSpPr>
          <p:nvPr>
            <p:ph type="body" sz="quarter" idx="17" hasCustomPrompt="1"/>
          </p:nvPr>
        </p:nvSpPr>
        <p:spPr>
          <a:xfrm>
            <a:off x="4224313" y="4639509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0" name="Tijdelijke aanduiding voor tekst 13"/>
          <p:cNvSpPr>
            <a:spLocks noGrp="1"/>
          </p:cNvSpPr>
          <p:nvPr>
            <p:ph type="body" sz="quarter" idx="18" hasCustomPrompt="1"/>
          </p:nvPr>
        </p:nvSpPr>
        <p:spPr>
          <a:xfrm>
            <a:off x="4224313" y="5405528"/>
            <a:ext cx="4680000" cy="691884"/>
          </a:xfrm>
        </p:spPr>
        <p:txBody>
          <a:bodyPr numCol="1" spcCol="180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2"/>
                </a:solidFill>
              </a:defRPr>
            </a:lvl1pPr>
          </a:lstStyle>
          <a:p>
            <a:pPr lvl="0"/>
            <a:r>
              <a:rPr lang="nl-NL"/>
              <a:t>Klik om de tekststijl van het model te bewerken</a:t>
            </a:r>
          </a:p>
        </p:txBody>
      </p:sp>
      <p:sp>
        <p:nvSpPr>
          <p:cNvPr id="21" name="Tijdelijke aanduiding voor afbeelding 3"/>
          <p:cNvSpPr>
            <a:spLocks noGrp="1" noChangeAspect="1"/>
          </p:cNvSpPr>
          <p:nvPr>
            <p:ph type="pic" sz="quarter" idx="19"/>
          </p:nvPr>
        </p:nvSpPr>
        <p:spPr>
          <a:xfrm>
            <a:off x="3612341" y="3921366"/>
            <a:ext cx="541203" cy="540000"/>
          </a:xfrm>
          <a:blipFill>
            <a:blip r:embed="rId2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2" name="Tijdelijke aanduiding voor afbeelding 3"/>
          <p:cNvSpPr>
            <a:spLocks noGrp="1" noChangeAspect="1"/>
          </p:cNvSpPr>
          <p:nvPr>
            <p:ph type="pic" sz="quarter" idx="20"/>
          </p:nvPr>
        </p:nvSpPr>
        <p:spPr>
          <a:xfrm>
            <a:off x="3612341" y="4707382"/>
            <a:ext cx="541203" cy="540000"/>
          </a:xfrm>
          <a:blipFill>
            <a:blip r:embed="rId3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3" name="Tijdelijke aanduiding voor afbeelding 3"/>
          <p:cNvSpPr>
            <a:spLocks noGrp="1" noChangeAspect="1"/>
          </p:cNvSpPr>
          <p:nvPr>
            <p:ph type="pic" sz="quarter" idx="21"/>
          </p:nvPr>
        </p:nvSpPr>
        <p:spPr>
          <a:xfrm>
            <a:off x="3612341" y="5480872"/>
            <a:ext cx="541203" cy="540000"/>
          </a:xfrm>
          <a:blipFill>
            <a:blip r:embed="rId4"/>
            <a:stretch>
              <a:fillRect/>
            </a:stretch>
          </a:blipFill>
        </p:spPr>
        <p:txBody>
          <a:bodyPr>
            <a:normAutofit/>
          </a:bodyPr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6" name="Tijdelijke aanduiding voor datum 5"/>
          <p:cNvSpPr>
            <a:spLocks noGrp="1"/>
          </p:cNvSpPr>
          <p:nvPr>
            <p:ph type="dt" sz="half" idx="22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23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8" name="Tijdelijke aanduiding voor dianummer 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3" name="Afbeelding 12">
            <a:extLst>
              <a:ext uri="{FF2B5EF4-FFF2-40B4-BE49-F238E27FC236}">
                <a16:creationId xmlns:a16="http://schemas.microsoft.com/office/drawing/2014/main" id="{5419C014-7333-3B46-9AED-B8796473BF0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3325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1560890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740103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552697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4999" y="2636838"/>
            <a:ext cx="5003801" cy="1584325"/>
          </a:xfrm>
        </p:spPr>
        <p:txBody>
          <a:bodyPr anchor="ctr" anchorCtr="0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tekst 4"/>
          <p:cNvSpPr>
            <a:spLocks noGrp="1"/>
          </p:cNvSpPr>
          <p:nvPr>
            <p:ph type="body" sz="quarter" idx="15"/>
          </p:nvPr>
        </p:nvSpPr>
        <p:spPr>
          <a:xfrm>
            <a:off x="7791732" y="916926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4" name="Tijdelijke aanduiding voor tekst 4"/>
          <p:cNvSpPr>
            <a:spLocks noGrp="1"/>
          </p:cNvSpPr>
          <p:nvPr>
            <p:ph type="body" sz="quarter" idx="16"/>
          </p:nvPr>
        </p:nvSpPr>
        <p:spPr>
          <a:xfrm>
            <a:off x="7791732" y="2061911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5" name="Tijdelijke aanduiding voor tekst 4"/>
          <p:cNvSpPr>
            <a:spLocks noGrp="1"/>
          </p:cNvSpPr>
          <p:nvPr>
            <p:ph type="body" sz="quarter" idx="17"/>
          </p:nvPr>
        </p:nvSpPr>
        <p:spPr>
          <a:xfrm>
            <a:off x="7791732" y="3211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6" name="Tijdelijke aanduiding voor tekst 4"/>
          <p:cNvSpPr>
            <a:spLocks noGrp="1"/>
          </p:cNvSpPr>
          <p:nvPr>
            <p:ph type="body" sz="quarter" idx="18"/>
          </p:nvPr>
        </p:nvSpPr>
        <p:spPr>
          <a:xfrm>
            <a:off x="7791732" y="43524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7" name="Tijdelijke aanduiding voor tekst 4"/>
          <p:cNvSpPr>
            <a:spLocks noGrp="1"/>
          </p:cNvSpPr>
          <p:nvPr>
            <p:ph type="body" sz="quarter" idx="19"/>
          </p:nvPr>
        </p:nvSpPr>
        <p:spPr>
          <a:xfrm>
            <a:off x="7791732" y="5497200"/>
            <a:ext cx="3766856" cy="817562"/>
          </a:xfrm>
        </p:spPr>
        <p:txBody>
          <a:bodyPr anchor="b" anchorCtr="0">
            <a:normAutofit/>
          </a:bodyPr>
          <a:lstStyle>
            <a:lvl1pPr marL="0" indent="0">
              <a:buNone/>
              <a:defRPr sz="1800"/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20"/>
          </p:nvPr>
        </p:nvSpPr>
        <p:spPr>
          <a:xfrm>
            <a:off x="631340" y="6543488"/>
            <a:ext cx="5361598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21"/>
          </p:nvPr>
        </p:nvSpPr>
        <p:spPr>
          <a:xfrm>
            <a:off x="631340" y="6221413"/>
            <a:ext cx="5361598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8" name="Tijdelijke aanduiding voor dianummer 17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22" name="Tijdelijke aanduiding voor tekst 2"/>
          <p:cNvSpPr>
            <a:spLocks noGrp="1"/>
          </p:cNvSpPr>
          <p:nvPr>
            <p:ph type="body" sz="quarter" idx="10" hasCustomPrompt="1"/>
          </p:nvPr>
        </p:nvSpPr>
        <p:spPr>
          <a:xfrm>
            <a:off x="6418727" y="998445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39870C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3" name="Tijdelijke aanduiding voor tekst 2"/>
          <p:cNvSpPr>
            <a:spLocks noGrp="1"/>
          </p:cNvSpPr>
          <p:nvPr>
            <p:ph type="body" sz="quarter" idx="11" hasCustomPrompt="1"/>
          </p:nvPr>
        </p:nvSpPr>
        <p:spPr>
          <a:xfrm>
            <a:off x="6418727" y="2143674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39870C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4" name="Tijdelijke aanduiding voor tekst 2"/>
          <p:cNvSpPr>
            <a:spLocks noGrp="1"/>
          </p:cNvSpPr>
          <p:nvPr>
            <p:ph type="body" sz="quarter" idx="12" hasCustomPrompt="1"/>
          </p:nvPr>
        </p:nvSpPr>
        <p:spPr>
          <a:xfrm>
            <a:off x="6418727" y="3288903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39870C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5" name="Tijdelijke aanduiding voor tekst 2"/>
          <p:cNvSpPr>
            <a:spLocks noGrp="1"/>
          </p:cNvSpPr>
          <p:nvPr>
            <p:ph type="body" sz="quarter" idx="13" hasCustomPrompt="1"/>
          </p:nvPr>
        </p:nvSpPr>
        <p:spPr>
          <a:xfrm>
            <a:off x="6418727" y="4434132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39870C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26" name="Tijdelijke aanduiding voor tekst 2"/>
          <p:cNvSpPr>
            <a:spLocks noGrp="1"/>
          </p:cNvSpPr>
          <p:nvPr>
            <p:ph type="body" sz="quarter" idx="14" hasCustomPrompt="1"/>
          </p:nvPr>
        </p:nvSpPr>
        <p:spPr>
          <a:xfrm>
            <a:off x="6418727" y="5579361"/>
            <a:ext cx="1373005" cy="817563"/>
          </a:xfrm>
        </p:spPr>
        <p:txBody>
          <a:bodyPr bIns="46800" anchor="b" anchorCtr="0">
            <a:normAutofit/>
          </a:bodyPr>
          <a:lstStyle>
            <a:lvl1pPr marL="0" indent="0" algn="r">
              <a:buNone/>
              <a:defRPr sz="4800">
                <a:solidFill>
                  <a:srgbClr val="39870C"/>
                </a:solidFill>
              </a:defRPr>
            </a:lvl1pPr>
          </a:lstStyle>
          <a:p>
            <a:pPr lvl="0"/>
            <a:r>
              <a:rPr lang="nl-NL"/>
              <a:t>#</a:t>
            </a:r>
          </a:p>
        </p:txBody>
      </p:sp>
      <p:pic>
        <p:nvPicPr>
          <p:cNvPr id="21" name="Afbeelding 20">
            <a:extLst>
              <a:ext uri="{FF2B5EF4-FFF2-40B4-BE49-F238E27FC236}">
                <a16:creationId xmlns:a16="http://schemas.microsoft.com/office/drawing/2014/main" id="{5C1E4406-74FA-C541-9C68-BDAFC385A7B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155229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Pr>
        <a:solidFill>
          <a:srgbClr val="39870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vert="horz" wrap="square" lIns="720000" tIns="115200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1038515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7730108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rgbClr val="39870C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427941275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ote tekst A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el 1"/>
          <p:cNvSpPr>
            <a:spLocks noGrp="1"/>
          </p:cNvSpPr>
          <p:nvPr>
            <p:ph type="title"/>
          </p:nvPr>
        </p:nvSpPr>
        <p:spPr>
          <a:xfrm>
            <a:off x="635000" y="1052514"/>
            <a:ext cx="10923588" cy="4024800"/>
          </a:xfrm>
        </p:spPr>
        <p:txBody>
          <a:bodyPr anchor="b" anchorCtr="0">
            <a:normAutofit/>
          </a:bodyPr>
          <a:lstStyle>
            <a:lvl1pPr algn="l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4" name="Ondertitel 2"/>
          <p:cNvSpPr>
            <a:spLocks noGrp="1"/>
          </p:cNvSpPr>
          <p:nvPr>
            <p:ph type="subTitle" idx="1"/>
          </p:nvPr>
        </p:nvSpPr>
        <p:spPr>
          <a:xfrm>
            <a:off x="635000" y="5077315"/>
            <a:ext cx="5461000" cy="1144098"/>
          </a:xfrm>
        </p:spPr>
        <p:txBody>
          <a:bodyPr lIns="162000" tIns="90000" rIns="90000">
            <a:normAutofit/>
          </a:bodyPr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9" name="Tijdelijke aanduiding voor datum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139196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orient="horz" pos="2659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buClr>
                <a:schemeClr val="bg2"/>
              </a:buCl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205" y="3888000"/>
            <a:ext cx="5004595" cy="2333413"/>
          </a:xfrm>
        </p:spPr>
        <p:txBody>
          <a:bodyPr anchor="t" anchorCtr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6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554588" y="3888000"/>
            <a:ext cx="5004000" cy="2333413"/>
          </a:xfrm>
        </p:spPr>
        <p:txBody>
          <a:bodyPr tIns="50400" numCol="1" spcCol="468000" anchor="t" anchorCtr="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1" name="Tijdelijke aanduiding voor voettekst 10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323040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. kleur zonder titel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afbeelding 11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12192000" cy="3427413"/>
          </a:xfrm>
          <a:custGeom>
            <a:avLst/>
            <a:gdLst>
              <a:gd name="connsiteX0" fmla="*/ 0 w 12192000"/>
              <a:gd name="connsiteY0" fmla="*/ 0 h 3427413"/>
              <a:gd name="connsiteX1" fmla="*/ 5862638 w 12192000"/>
              <a:gd name="connsiteY1" fmla="*/ 0 h 3427413"/>
              <a:gd name="connsiteX2" fmla="*/ 5862638 w 12192000"/>
              <a:gd name="connsiteY2" fmla="*/ 709613 h 3427413"/>
              <a:gd name="connsiteX3" fmla="*/ 6329363 w 12192000"/>
              <a:gd name="connsiteY3" fmla="*/ 709613 h 3427413"/>
              <a:gd name="connsiteX4" fmla="*/ 6329363 w 12192000"/>
              <a:gd name="connsiteY4" fmla="*/ 0 h 3427413"/>
              <a:gd name="connsiteX5" fmla="*/ 12192000 w 12192000"/>
              <a:gd name="connsiteY5" fmla="*/ 0 h 3427413"/>
              <a:gd name="connsiteX6" fmla="*/ 12192000 w 12192000"/>
              <a:gd name="connsiteY6" fmla="*/ 3427413 h 3427413"/>
              <a:gd name="connsiteX7" fmla="*/ 0 w 12192000"/>
              <a:gd name="connsiteY7" fmla="*/ 3427413 h 3427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3427413">
                <a:moveTo>
                  <a:pt x="0" y="0"/>
                </a:moveTo>
                <a:lnTo>
                  <a:pt x="5862638" y="0"/>
                </a:lnTo>
                <a:lnTo>
                  <a:pt x="5862638" y="709613"/>
                </a:lnTo>
                <a:lnTo>
                  <a:pt x="6329363" y="709613"/>
                </a:lnTo>
                <a:lnTo>
                  <a:pt x="6329363" y="0"/>
                </a:lnTo>
                <a:lnTo>
                  <a:pt x="12192000" y="0"/>
                </a:lnTo>
                <a:lnTo>
                  <a:pt x="12192000" y="3427413"/>
                </a:lnTo>
                <a:lnTo>
                  <a:pt x="0" y="3427413"/>
                </a:lnTo>
                <a:close/>
              </a:path>
            </a:pathLst>
          </a:custGeom>
          <a:noFill/>
        </p:spPr>
        <p:txBody>
          <a:bodyPr wrap="square" lIns="720000" tIns="1152000">
            <a:noAutofit/>
          </a:bodyPr>
          <a:lstStyle>
            <a:lvl1pPr>
              <a:tabLst>
                <a:tab pos="1619250" algn="l"/>
              </a:tabLst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sp>
        <p:nvSpPr>
          <p:cNvPr id="14" name="Tijdelijke aanduiding voor tekst 13"/>
          <p:cNvSpPr>
            <a:spLocks noGrp="1"/>
          </p:cNvSpPr>
          <p:nvPr>
            <p:ph type="body" sz="quarter" idx="13"/>
          </p:nvPr>
        </p:nvSpPr>
        <p:spPr>
          <a:xfrm>
            <a:off x="635000" y="3888000"/>
            <a:ext cx="10923588" cy="2333413"/>
          </a:xfrm>
        </p:spPr>
        <p:txBody>
          <a:bodyPr tIns="50400" numCol="2" spcCol="468000"/>
          <a:lstStyle/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8" name="Tijdelijke aanduiding voor datum 7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9" name="Tijdelijke aanduiding voor voettekst 8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nl-NL"/>
          </a:p>
        </p:txBody>
      </p:sp>
      <p:sp>
        <p:nvSpPr>
          <p:cNvPr id="10" name="Tijdelijke aanduiding voor dianummer 9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05846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horizontaal kleur titel">
    <p:bg>
      <p:bgPr>
        <a:solidFill>
          <a:srgbClr val="007B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jdelijke aanduiding voor afbeelding 10"/>
          <p:cNvSpPr>
            <a:spLocks noGrp="1"/>
          </p:cNvSpPr>
          <p:nvPr>
            <p:ph type="pic" sz="quarter" idx="14"/>
          </p:nvPr>
        </p:nvSpPr>
        <p:spPr>
          <a:xfrm>
            <a:off x="0" y="3427413"/>
            <a:ext cx="12192000" cy="3430587"/>
          </a:xfrm>
          <a:prstGeom prst="rect">
            <a:avLst/>
          </a:prstGeom>
          <a:noFill/>
        </p:spPr>
        <p:txBody>
          <a:bodyPr vert="horz" wrap="square" lIns="720000" tIns="1152000" rIns="91440" bIns="45720" rtlCol="0">
            <a:noAutofit/>
          </a:bodyPr>
          <a:lstStyle>
            <a:lvl1pPr>
              <a:defRPr lang="nl-NL" dirty="0"/>
            </a:lvl1pPr>
          </a:lstStyle>
          <a:p>
            <a:pPr lvl="0"/>
            <a:r>
              <a:rPr lang="nl-NL"/>
              <a:t>Klik op het pictogram als u een afbeelding wilt toevoegen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3600" y="1051200"/>
            <a:ext cx="10924382" cy="9468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3" name="Tijdelijke aanduiding voor datum 12"/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4" name="Tijdelijke aanduiding voor voettekst 13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15" name="Tijdelijke aanduiding voor dianummer 14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668856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19265519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fbeelding met titel">
    <p:bg>
      <p:bgPr>
        <a:blipFill dpi="0" rotWithShape="1">
          <a:blip r:embed="rId2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>
          <a:xfrm>
            <a:off x="0" y="5153776"/>
            <a:ext cx="12192000" cy="576000"/>
          </a:xfrm>
          <a:solidFill>
            <a:srgbClr val="007BC7"/>
          </a:solidFill>
        </p:spPr>
        <p:txBody>
          <a:bodyPr lIns="756000" anchor="ctr" anchorCtr="0">
            <a:noAutofit/>
          </a:bodyPr>
          <a:lstStyle>
            <a:lvl1pPr algn="l">
              <a:defRPr sz="32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0"/>
          </p:nvPr>
        </p:nvSpPr>
        <p:spPr>
          <a:xfrm>
            <a:off x="0" y="5825413"/>
            <a:ext cx="12192000" cy="396000"/>
          </a:xfrm>
          <a:solidFill>
            <a:schemeClr val="bg1"/>
          </a:solidFill>
        </p:spPr>
        <p:txBody>
          <a:bodyPr lIns="756000" anchor="ctr" anchorCtr="0">
            <a:normAutofit/>
          </a:bodyPr>
          <a:lstStyle>
            <a:lvl1pPr marL="0" indent="0">
              <a:buNone/>
              <a:defRPr sz="2000" i="0">
                <a:solidFill>
                  <a:schemeClr val="tx1"/>
                </a:solidFill>
              </a:defRPr>
            </a:lvl1pPr>
            <a:lvl2pPr marL="313200" indent="0">
              <a:buNone/>
              <a:defRPr/>
            </a:lvl2pPr>
            <a:lvl3pPr marL="630000" indent="0">
              <a:buNone/>
              <a:defRPr/>
            </a:lvl3pPr>
            <a:lvl4pPr marL="943200" indent="0">
              <a:buNone/>
              <a:defRPr/>
            </a:lvl4pPr>
            <a:lvl5pPr marL="1260000" indent="0">
              <a:buNone/>
              <a:defRPr/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914243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oudsopgave met afbeel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4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Tijdelijke aanduiding voor tekst 11"/>
          <p:cNvSpPr>
            <a:spLocks noGrp="1"/>
          </p:cNvSpPr>
          <p:nvPr>
            <p:ph type="body" sz="quarter" idx="13"/>
          </p:nvPr>
        </p:nvSpPr>
        <p:spPr>
          <a:xfrm>
            <a:off x="6553200" y="2289600"/>
            <a:ext cx="5004000" cy="3931813"/>
          </a:xfrm>
        </p:spPr>
        <p:txBody>
          <a:bodyPr/>
          <a:lstStyle>
            <a:lvl1pPr marL="457200" indent="-457200">
              <a:buClr>
                <a:schemeClr val="bg1"/>
              </a:buClr>
              <a:buFont typeface="+mj-lt"/>
              <a:buAutoNum type="arabicPeriod"/>
              <a:defRPr>
                <a:solidFill>
                  <a:schemeClr val="bg1"/>
                </a:solidFill>
              </a:defRPr>
            </a:lvl1pPr>
            <a:lvl2pPr marL="684000" indent="-216000"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Tx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tel 5"/>
          <p:cNvSpPr>
            <a:spLocks noGrp="1"/>
          </p:cNvSpPr>
          <p:nvPr>
            <p:ph type="title"/>
          </p:nvPr>
        </p:nvSpPr>
        <p:spPr>
          <a:xfrm>
            <a:off x="6553200" y="1051200"/>
            <a:ext cx="5004000" cy="948047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17" name="Tijdelijke aanduiding voor datum 16"/>
          <p:cNvSpPr>
            <a:spLocks noGrp="1"/>
          </p:cNvSpPr>
          <p:nvPr>
            <p:ph type="dt" sz="half" idx="14"/>
          </p:nvPr>
        </p:nvSpPr>
        <p:spPr>
          <a:xfrm>
            <a:off x="1868713" y="6543488"/>
            <a:ext cx="4130804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8" name="Tijdelijke aanduiding voor voettekst 17"/>
          <p:cNvSpPr>
            <a:spLocks noGrp="1"/>
          </p:cNvSpPr>
          <p:nvPr>
            <p:ph type="ftr" sz="quarter" idx="15"/>
          </p:nvPr>
        </p:nvSpPr>
        <p:spPr>
          <a:xfrm>
            <a:off x="1868713" y="6221413"/>
            <a:ext cx="4130804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18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sp>
        <p:nvSpPr>
          <p:cNvPr id="12" name="Tijdelijke aanduiding voor afbeelding 11">
            <a:extLst>
              <a:ext uri="{FF2B5EF4-FFF2-40B4-BE49-F238E27FC236}">
                <a16:creationId xmlns:a16="http://schemas.microsoft.com/office/drawing/2014/main" id="{65CDA938-34ED-EC47-B19D-D582D052909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6098242" cy="6858000"/>
          </a:xfrm>
          <a:custGeom>
            <a:avLst/>
            <a:gdLst>
              <a:gd name="connsiteX0" fmla="*/ 0 w 6098242"/>
              <a:gd name="connsiteY0" fmla="*/ 0 h 6858000"/>
              <a:gd name="connsiteX1" fmla="*/ 5860200 w 6098242"/>
              <a:gd name="connsiteY1" fmla="*/ 0 h 6858000"/>
              <a:gd name="connsiteX2" fmla="*/ 5860200 w 6098242"/>
              <a:gd name="connsiteY2" fmla="*/ 712800 h 6858000"/>
              <a:gd name="connsiteX3" fmla="*/ 6098242 w 6098242"/>
              <a:gd name="connsiteY3" fmla="*/ 712800 h 6858000"/>
              <a:gd name="connsiteX4" fmla="*/ 6098242 w 6098242"/>
              <a:gd name="connsiteY4" fmla="*/ 6858000 h 6858000"/>
              <a:gd name="connsiteX5" fmla="*/ 0 w 6098242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8242" h="6858000">
                <a:moveTo>
                  <a:pt x="0" y="0"/>
                </a:moveTo>
                <a:lnTo>
                  <a:pt x="5860200" y="0"/>
                </a:lnTo>
                <a:lnTo>
                  <a:pt x="5860200" y="712800"/>
                </a:lnTo>
                <a:lnTo>
                  <a:pt x="6098242" y="712800"/>
                </a:lnTo>
                <a:lnTo>
                  <a:pt x="6098242" y="6858000"/>
                </a:lnTo>
                <a:lnTo>
                  <a:pt x="0" y="6858000"/>
                </a:lnTo>
                <a:close/>
              </a:path>
            </a:pathLst>
          </a:custGeom>
          <a:noFill/>
        </p:spPr>
        <p:txBody>
          <a:bodyPr wrap="square" lIns="612000" anchor="ctr" anchorCtr="0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nl-NL"/>
              <a:t>Klik op het pictogram als u een afbeelding wilt toevoegen</a:t>
            </a: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2A3A04D0-90F8-D146-8E89-D9429A3538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944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hoek 6"/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34999" y="2636837"/>
            <a:ext cx="5003801" cy="1584325"/>
          </a:xfrm>
        </p:spPr>
        <p:txBody>
          <a:bodyPr anchor="b">
            <a:normAutofit/>
          </a:bodyPr>
          <a:lstStyle>
            <a:lvl1pPr algn="r">
              <a:defRPr sz="3600">
                <a:solidFill>
                  <a:schemeClr val="bg1"/>
                </a:solidFill>
              </a:defRPr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4999" y="4221162"/>
            <a:ext cx="5003801" cy="2000251"/>
          </a:xfrm>
        </p:spPr>
        <p:txBody>
          <a:bodyPr tIns="90000" rIns="100800"/>
          <a:lstStyle>
            <a:lvl1pPr marL="0" indent="0" algn="r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9" name="Tijdelijke aanduiding voor tekst 8"/>
          <p:cNvSpPr>
            <a:spLocks noGrp="1"/>
          </p:cNvSpPr>
          <p:nvPr>
            <p:ph type="body" sz="quarter" idx="13" hasCustomPrompt="1"/>
          </p:nvPr>
        </p:nvSpPr>
        <p:spPr>
          <a:xfrm>
            <a:off x="634999" y="1171575"/>
            <a:ext cx="5003801" cy="1463674"/>
          </a:xfrm>
        </p:spPr>
        <p:txBody>
          <a:bodyPr rIns="0" anchor="b" anchorCtr="0">
            <a:normAutofit/>
          </a:bodyPr>
          <a:lstStyle>
            <a:lvl1pPr marL="0" indent="0" algn="r">
              <a:buNone/>
              <a:defRPr sz="9600" b="1" i="0">
                <a:solidFill>
                  <a:schemeClr val="bg1"/>
                </a:solidFill>
              </a:defRPr>
            </a:lvl1pPr>
            <a:lvl2pPr marL="313200" indent="0" algn="r">
              <a:buNone/>
              <a:defRPr/>
            </a:lvl2pPr>
            <a:lvl3pPr marL="630000" indent="0" algn="r">
              <a:buNone/>
              <a:defRPr/>
            </a:lvl3pPr>
            <a:lvl4pPr marL="943200" indent="0" algn="r">
              <a:buNone/>
              <a:defRPr/>
            </a:lvl4pPr>
            <a:lvl5pPr marL="1260000" indent="0" algn="r">
              <a:buNone/>
              <a:defRPr/>
            </a:lvl5pPr>
          </a:lstStyle>
          <a:p>
            <a:pPr lvl="0"/>
            <a:r>
              <a:rPr lang="nl-NL"/>
              <a:t>#</a:t>
            </a:r>
          </a:p>
        </p:txBody>
      </p:sp>
      <p:sp>
        <p:nvSpPr>
          <p:cNvPr id="10" name="Tijdelijke aanduiding voor datum 9"/>
          <p:cNvSpPr>
            <a:spLocks noGrp="1"/>
          </p:cNvSpPr>
          <p:nvPr>
            <p:ph type="dt" sz="half" idx="14"/>
          </p:nvPr>
        </p:nvSpPr>
        <p:spPr>
          <a:xfrm>
            <a:off x="633412" y="6543488"/>
            <a:ext cx="6455230" cy="26427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2" name="Tijdelijke aanduiding voor voettekst 11"/>
          <p:cNvSpPr>
            <a:spLocks noGrp="1"/>
          </p:cNvSpPr>
          <p:nvPr>
            <p:ph type="ftr" sz="quarter" idx="15"/>
          </p:nvPr>
        </p:nvSpPr>
        <p:spPr>
          <a:xfrm>
            <a:off x="633412" y="6221413"/>
            <a:ext cx="6455230" cy="3220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nl-NL"/>
          </a:p>
        </p:txBody>
      </p:sp>
      <p:sp>
        <p:nvSpPr>
          <p:cNvPr id="13" name="Tijdelijke aanduiding voor dianummer 1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11" name="Afbeelding 10">
            <a:extLst>
              <a:ext uri="{FF2B5EF4-FFF2-40B4-BE49-F238E27FC236}">
                <a16:creationId xmlns:a16="http://schemas.microsoft.com/office/drawing/2014/main" id="{1696FA51-D288-AA48-AB9E-CCDA008D303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6883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61" userDrawn="1">
          <p15:clr>
            <a:srgbClr val="FBAE40"/>
          </p15:clr>
        </p15:guide>
        <p15:guide id="2" orient="horz" pos="2659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46.xml"/><Relationship Id="rId18" Type="http://schemas.openxmlformats.org/officeDocument/2006/relationships/slideLayout" Target="../slideLayouts/slideLayout51.xml"/><Relationship Id="rId26" Type="http://schemas.openxmlformats.org/officeDocument/2006/relationships/slideLayout" Target="../slideLayouts/slideLayout59.xml"/><Relationship Id="rId3" Type="http://schemas.openxmlformats.org/officeDocument/2006/relationships/slideLayout" Target="../slideLayouts/slideLayout36.xml"/><Relationship Id="rId21" Type="http://schemas.openxmlformats.org/officeDocument/2006/relationships/slideLayout" Target="../slideLayouts/slideLayout54.xml"/><Relationship Id="rId34" Type="http://schemas.openxmlformats.org/officeDocument/2006/relationships/theme" Target="../theme/theme2.xml"/><Relationship Id="rId7" Type="http://schemas.openxmlformats.org/officeDocument/2006/relationships/slideLayout" Target="../slideLayouts/slideLayout40.xml"/><Relationship Id="rId12" Type="http://schemas.openxmlformats.org/officeDocument/2006/relationships/slideLayout" Target="../slideLayouts/slideLayout45.xml"/><Relationship Id="rId17" Type="http://schemas.openxmlformats.org/officeDocument/2006/relationships/slideLayout" Target="../slideLayouts/slideLayout50.xml"/><Relationship Id="rId25" Type="http://schemas.openxmlformats.org/officeDocument/2006/relationships/slideLayout" Target="../slideLayouts/slideLayout58.xml"/><Relationship Id="rId33" Type="http://schemas.openxmlformats.org/officeDocument/2006/relationships/slideLayout" Target="../slideLayouts/slideLayout66.xml"/><Relationship Id="rId2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49.xml"/><Relationship Id="rId20" Type="http://schemas.openxmlformats.org/officeDocument/2006/relationships/slideLayout" Target="../slideLayouts/slideLayout53.xml"/><Relationship Id="rId29" Type="http://schemas.openxmlformats.org/officeDocument/2006/relationships/slideLayout" Target="../slideLayouts/slideLayout62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24" Type="http://schemas.openxmlformats.org/officeDocument/2006/relationships/slideLayout" Target="../slideLayouts/slideLayout57.xml"/><Relationship Id="rId32" Type="http://schemas.openxmlformats.org/officeDocument/2006/relationships/slideLayout" Target="../slideLayouts/slideLayout65.xml"/><Relationship Id="rId5" Type="http://schemas.openxmlformats.org/officeDocument/2006/relationships/slideLayout" Target="../slideLayouts/slideLayout38.xml"/><Relationship Id="rId15" Type="http://schemas.openxmlformats.org/officeDocument/2006/relationships/slideLayout" Target="../slideLayouts/slideLayout48.xml"/><Relationship Id="rId23" Type="http://schemas.openxmlformats.org/officeDocument/2006/relationships/slideLayout" Target="../slideLayouts/slideLayout56.xml"/><Relationship Id="rId28" Type="http://schemas.openxmlformats.org/officeDocument/2006/relationships/slideLayout" Target="../slideLayouts/slideLayout61.xml"/><Relationship Id="rId36" Type="http://schemas.openxmlformats.org/officeDocument/2006/relationships/image" Target="../media/image2.png"/><Relationship Id="rId10" Type="http://schemas.openxmlformats.org/officeDocument/2006/relationships/slideLayout" Target="../slideLayouts/slideLayout43.xml"/><Relationship Id="rId19" Type="http://schemas.openxmlformats.org/officeDocument/2006/relationships/slideLayout" Target="../slideLayouts/slideLayout52.xml"/><Relationship Id="rId31" Type="http://schemas.openxmlformats.org/officeDocument/2006/relationships/slideLayout" Target="../slideLayouts/slideLayout64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slideLayout" Target="../slideLayouts/slideLayout47.xml"/><Relationship Id="rId22" Type="http://schemas.openxmlformats.org/officeDocument/2006/relationships/slideLayout" Target="../slideLayouts/slideLayout55.xml"/><Relationship Id="rId27" Type="http://schemas.openxmlformats.org/officeDocument/2006/relationships/slideLayout" Target="../slideLayouts/slideLayout60.xml"/><Relationship Id="rId30" Type="http://schemas.openxmlformats.org/officeDocument/2006/relationships/slideLayout" Target="../slideLayouts/slideLayout63.xml"/><Relationship Id="rId35" Type="http://schemas.openxmlformats.org/officeDocument/2006/relationships/image" Target="../media/image1.png"/><Relationship Id="rId8" Type="http://schemas.openxmlformats.org/officeDocument/2006/relationships/slideLayout" Target="../slideLayouts/slideLayout4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theme" Target="../theme/theme3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5" Type="http://schemas.openxmlformats.org/officeDocument/2006/relationships/slideLayout" Target="../slideLayouts/slideLayout71.xml"/><Relationship Id="rId4" Type="http://schemas.openxmlformats.org/officeDocument/2006/relationships/slideLayout" Target="../slideLayouts/slideLayout70.xml"/><Relationship Id="rId9" Type="http://schemas.openxmlformats.org/officeDocument/2006/relationships/image" Target="../media/image12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75.xml"/><Relationship Id="rId7" Type="http://schemas.openxmlformats.org/officeDocument/2006/relationships/theme" Target="../theme/theme4.xml"/><Relationship Id="rId2" Type="http://schemas.openxmlformats.org/officeDocument/2006/relationships/slideLayout" Target="../slideLayouts/slideLayout74.xml"/><Relationship Id="rId1" Type="http://schemas.openxmlformats.org/officeDocument/2006/relationships/slideLayout" Target="../slideLayouts/slideLayout73.xml"/><Relationship Id="rId6" Type="http://schemas.openxmlformats.org/officeDocument/2006/relationships/slideLayout" Target="../slideLayouts/slideLayout78.xml"/><Relationship Id="rId5" Type="http://schemas.openxmlformats.org/officeDocument/2006/relationships/slideLayout" Target="../slideLayouts/slideLayout77.xml"/><Relationship Id="rId4" Type="http://schemas.openxmlformats.org/officeDocument/2006/relationships/slideLayout" Target="../slideLayouts/slideLayout76.xml"/><Relationship Id="rId9" Type="http://schemas.openxmlformats.org/officeDocument/2006/relationships/image" Target="../media/image1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  <a:p>
            <a:pPr lvl="5"/>
            <a:r>
              <a:rPr lang="nl-NL"/>
              <a:t>Zesde niveau</a:t>
            </a:r>
          </a:p>
          <a:p>
            <a:pPr lvl="6"/>
            <a:r>
              <a:rPr lang="nl-NL"/>
              <a:t>Zevende niveau</a:t>
            </a:r>
          </a:p>
          <a:p>
            <a:pPr lvl="7"/>
            <a:r>
              <a:rPr lang="nl-NL"/>
              <a:t>Achtste niveau</a:t>
            </a:r>
          </a:p>
          <a:p>
            <a:pPr lvl="8"/>
            <a:r>
              <a:rPr lang="nl-NL"/>
              <a:t>Negende niveau</a:t>
            </a:r>
          </a:p>
          <a:p>
            <a:pPr lvl="8"/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68713" y="6543488"/>
            <a:ext cx="645523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 baseline="0">
                <a:solidFill>
                  <a:srgbClr val="39870C"/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68713" y="6221413"/>
            <a:ext cx="645523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 baseline="0">
                <a:solidFill>
                  <a:srgbClr val="39870C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202057" y="6221413"/>
            <a:ext cx="2356531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 baseline="0">
                <a:solidFill>
                  <a:srgbClr val="39870C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9E498AD-2242-094E-9CA5-B0BF63533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88A800D-6981-956B-5E2B-EE679F05AC83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4" y="6315754"/>
            <a:ext cx="840921" cy="5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8577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650" r:id="rId2"/>
    <p:sldLayoutId id="2147483725" r:id="rId3"/>
    <p:sldLayoutId id="2147483719" r:id="rId4"/>
    <p:sldLayoutId id="2147483726" r:id="rId5"/>
    <p:sldLayoutId id="2147483666" r:id="rId6"/>
    <p:sldLayoutId id="2147483690" r:id="rId7"/>
    <p:sldLayoutId id="2147483728" r:id="rId8"/>
    <p:sldLayoutId id="2147483651" r:id="rId9"/>
    <p:sldLayoutId id="2147483652" r:id="rId10"/>
    <p:sldLayoutId id="2147483653" r:id="rId11"/>
    <p:sldLayoutId id="2147483654" r:id="rId12"/>
    <p:sldLayoutId id="2147483655" r:id="rId13"/>
    <p:sldLayoutId id="2147483656" r:id="rId14"/>
    <p:sldLayoutId id="2147483712" r:id="rId15"/>
    <p:sldLayoutId id="2147483711" r:id="rId16"/>
    <p:sldLayoutId id="2147483675" r:id="rId17"/>
    <p:sldLayoutId id="2147483657" r:id="rId18"/>
    <p:sldLayoutId id="2147483691" r:id="rId19"/>
    <p:sldLayoutId id="2147483729" r:id="rId20"/>
    <p:sldLayoutId id="2147483739" r:id="rId21"/>
    <p:sldLayoutId id="2147483740" r:id="rId22"/>
    <p:sldLayoutId id="2147483717" r:id="rId23"/>
    <p:sldLayoutId id="2147483713" r:id="rId24"/>
    <p:sldLayoutId id="2147483715" r:id="rId25"/>
    <p:sldLayoutId id="2147483707" r:id="rId26"/>
    <p:sldLayoutId id="2147483667" r:id="rId27"/>
    <p:sldLayoutId id="2147483702" r:id="rId28"/>
    <p:sldLayoutId id="2147483721" r:id="rId29"/>
    <p:sldLayoutId id="2147483700" r:id="rId30"/>
    <p:sldLayoutId id="2147483692" r:id="rId31"/>
    <p:sldLayoutId id="2147483722" r:id="rId32"/>
    <p:sldLayoutId id="2147483723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rgbClr val="39870C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rgbClr val="39870C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1" userDrawn="1">
          <p15:clr>
            <a:srgbClr val="F26B43"/>
          </p15:clr>
        </p15:guide>
        <p15:guide id="8" orient="horz" pos="391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59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28" userDrawn="1">
          <p15:clr>
            <a:srgbClr val="F26B43"/>
          </p15:clr>
        </p15:guide>
        <p15:guide id="13" pos="3552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34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  <a:p>
            <a:pPr lvl="5"/>
            <a:r>
              <a:rPr lang="nl-NL"/>
              <a:t>Zesde niveau</a:t>
            </a:r>
          </a:p>
          <a:p>
            <a:pPr lvl="6"/>
            <a:r>
              <a:rPr lang="nl-NL"/>
              <a:t>Zevende niveau</a:t>
            </a:r>
          </a:p>
          <a:p>
            <a:pPr lvl="7"/>
            <a:r>
              <a:rPr lang="nl-NL"/>
              <a:t>Achtste niveau</a:t>
            </a:r>
          </a:p>
          <a:p>
            <a:pPr lvl="8"/>
            <a:r>
              <a:rPr lang="nl-NL"/>
              <a:t>Negende niveau</a:t>
            </a:r>
          </a:p>
          <a:p>
            <a:pPr lvl="8"/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68713" y="6543488"/>
            <a:ext cx="645523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 baseline="0">
                <a:solidFill>
                  <a:srgbClr val="007BC7"/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68713" y="6221413"/>
            <a:ext cx="645523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 baseline="0">
                <a:solidFill>
                  <a:srgbClr val="007BC7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202057" y="6221413"/>
            <a:ext cx="2356531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 baseline="0">
                <a:solidFill>
                  <a:srgbClr val="007BC7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9E498AD-2242-094E-9CA5-B0BF63533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88A800D-6981-956B-5E2B-EE679F05AC83}"/>
              </a:ext>
            </a:extLst>
          </p:cNvPr>
          <p:cNvPicPr>
            <a:picLocks noChangeAspect="1"/>
          </p:cNvPicPr>
          <p:nvPr userDrawn="1"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104" y="6315754"/>
            <a:ext cx="840921" cy="52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2532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  <p:sldLayoutId id="2147483792" r:id="rId12"/>
    <p:sldLayoutId id="2147483793" r:id="rId13"/>
    <p:sldLayoutId id="2147483794" r:id="rId14"/>
    <p:sldLayoutId id="2147483795" r:id="rId15"/>
    <p:sldLayoutId id="2147483796" r:id="rId16"/>
    <p:sldLayoutId id="2147483797" r:id="rId17"/>
    <p:sldLayoutId id="2147483798" r:id="rId18"/>
    <p:sldLayoutId id="2147483799" r:id="rId19"/>
    <p:sldLayoutId id="2147483800" r:id="rId20"/>
    <p:sldLayoutId id="2147483801" r:id="rId21"/>
    <p:sldLayoutId id="2147483802" r:id="rId22"/>
    <p:sldLayoutId id="2147483803" r:id="rId23"/>
    <p:sldLayoutId id="2147483804" r:id="rId24"/>
    <p:sldLayoutId id="2147483805" r:id="rId25"/>
    <p:sldLayoutId id="2147483806" r:id="rId26"/>
    <p:sldLayoutId id="2147483807" r:id="rId27"/>
    <p:sldLayoutId id="2147483808" r:id="rId28"/>
    <p:sldLayoutId id="2147483809" r:id="rId29"/>
    <p:sldLayoutId id="2147483810" r:id="rId30"/>
    <p:sldLayoutId id="2147483811" r:id="rId31"/>
    <p:sldLayoutId id="2147483812" r:id="rId32"/>
    <p:sldLayoutId id="2147483813" r:id="rId33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rgbClr val="007BC7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rgbClr val="007BC7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1" userDrawn="1">
          <p15:clr>
            <a:srgbClr val="F26B43"/>
          </p15:clr>
        </p15:guide>
        <p15:guide id="8" orient="horz" pos="391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59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28" userDrawn="1">
          <p15:clr>
            <a:srgbClr val="F26B43"/>
          </p15:clr>
        </p15:guide>
        <p15:guide id="13" pos="3552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34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  <a:p>
            <a:pPr lvl="5"/>
            <a:r>
              <a:rPr lang="nl-NL"/>
              <a:t>Zesde niveau</a:t>
            </a:r>
          </a:p>
          <a:p>
            <a:pPr lvl="6"/>
            <a:r>
              <a:rPr lang="nl-NL"/>
              <a:t>Zevende niveau</a:t>
            </a:r>
          </a:p>
          <a:p>
            <a:pPr lvl="7"/>
            <a:r>
              <a:rPr lang="nl-NL"/>
              <a:t>Achtste niveau</a:t>
            </a:r>
          </a:p>
          <a:p>
            <a:pPr lvl="8"/>
            <a:r>
              <a:rPr lang="nl-NL"/>
              <a:t>Negende niveau</a:t>
            </a:r>
          </a:p>
          <a:p>
            <a:pPr lvl="8"/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68713" y="6543488"/>
            <a:ext cx="645523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 baseline="0">
                <a:solidFill>
                  <a:srgbClr val="39870C"/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68713" y="6221413"/>
            <a:ext cx="645523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 baseline="0">
                <a:solidFill>
                  <a:srgbClr val="39870C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202057" y="6221413"/>
            <a:ext cx="2356531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 baseline="0">
                <a:solidFill>
                  <a:srgbClr val="39870C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9E498AD-2242-094E-9CA5-B0BF63533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88A800D-6981-956B-5E2B-EE679F05AC8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104" y="6318039"/>
            <a:ext cx="840921" cy="5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953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65" r:id="rId2"/>
    <p:sldLayoutId id="2147483767" r:id="rId3"/>
    <p:sldLayoutId id="2147483769" r:id="rId4"/>
    <p:sldLayoutId id="2147483771" r:id="rId5"/>
    <p:sldLayoutId id="2147483772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rgbClr val="39870C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rgbClr val="39870C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1" userDrawn="1">
          <p15:clr>
            <a:srgbClr val="F26B43"/>
          </p15:clr>
        </p15:guide>
        <p15:guide id="8" orient="horz" pos="391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59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28" userDrawn="1">
          <p15:clr>
            <a:srgbClr val="F26B43"/>
          </p15:clr>
        </p15:guide>
        <p15:guide id="13" pos="3552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34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635000" y="1052513"/>
            <a:ext cx="10923588" cy="94804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635000" y="2289485"/>
            <a:ext cx="10923588" cy="39319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Tekststijl van het model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  <a:p>
            <a:pPr lvl="5"/>
            <a:r>
              <a:rPr lang="nl-NL"/>
              <a:t>Zesde niveau</a:t>
            </a:r>
          </a:p>
          <a:p>
            <a:pPr lvl="6"/>
            <a:r>
              <a:rPr lang="nl-NL"/>
              <a:t>Zevende niveau</a:t>
            </a:r>
          </a:p>
          <a:p>
            <a:pPr lvl="7"/>
            <a:r>
              <a:rPr lang="nl-NL"/>
              <a:t>Achtste niveau</a:t>
            </a:r>
          </a:p>
          <a:p>
            <a:pPr lvl="8"/>
            <a:r>
              <a:rPr lang="nl-NL"/>
              <a:t>Negende niveau</a:t>
            </a:r>
          </a:p>
          <a:p>
            <a:pPr lvl="8"/>
            <a:endParaRPr lang="nl-NL"/>
          </a:p>
        </p:txBody>
      </p:sp>
      <p:sp>
        <p:nvSpPr>
          <p:cNvPr id="11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868713" y="6543488"/>
            <a:ext cx="6455230" cy="264272"/>
          </a:xfrm>
          <a:prstGeom prst="rect">
            <a:avLst/>
          </a:prstGeom>
        </p:spPr>
        <p:txBody>
          <a:bodyPr vert="horz" lIns="91440" tIns="0" rIns="91440" bIns="45720" rtlCol="0" anchor="t" anchorCtr="0"/>
          <a:lstStyle>
            <a:lvl1pPr algn="l">
              <a:defRPr sz="1050" baseline="0">
                <a:solidFill>
                  <a:srgbClr val="007BC7"/>
                </a:solidFill>
                <a:latin typeface="+mj-lt"/>
              </a:defRPr>
            </a:lvl1pPr>
          </a:lstStyle>
          <a:p>
            <a:endParaRPr lang="nl-NL"/>
          </a:p>
        </p:txBody>
      </p:sp>
      <p:sp>
        <p:nvSpPr>
          <p:cNvPr id="14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1868713" y="6221413"/>
            <a:ext cx="6455230" cy="322075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50" baseline="0">
                <a:solidFill>
                  <a:srgbClr val="007BC7"/>
                </a:solidFill>
                <a:latin typeface="Calibri" panose="020F0502020204030204" pitchFamily="34" charset="0"/>
              </a:defRPr>
            </a:lvl1pPr>
          </a:lstStyle>
          <a:p>
            <a:endParaRPr lang="nl-NL"/>
          </a:p>
        </p:txBody>
      </p:sp>
      <p:sp>
        <p:nvSpPr>
          <p:cNvPr id="15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9202057" y="6221413"/>
            <a:ext cx="2356531" cy="322075"/>
          </a:xfrm>
          <a:prstGeom prst="rect">
            <a:avLst/>
          </a:prstGeom>
        </p:spPr>
        <p:txBody>
          <a:bodyPr vert="horz" lIns="91440" tIns="45720" rIns="0" bIns="45720" rtlCol="0" anchor="b" anchorCtr="0"/>
          <a:lstStyle>
            <a:lvl1pPr algn="r">
              <a:defRPr sz="1050" baseline="0">
                <a:solidFill>
                  <a:srgbClr val="39870C"/>
                </a:solidFill>
              </a:defRPr>
            </a:lvl1pPr>
          </a:lstStyle>
          <a:p>
            <a:fld id="{10A0A6AF-03C5-477E-939A-E28F7E7F05EA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E9E498AD-2242-094E-9CA5-B0BF6353356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34" t="19074" r="44934"/>
          <a:stretch/>
        </p:blipFill>
        <p:spPr>
          <a:xfrm>
            <a:off x="5638800" y="1075"/>
            <a:ext cx="914400" cy="1008062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088A800D-6981-956B-5E2B-EE679F05AC83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2104" y="6318039"/>
            <a:ext cx="840921" cy="516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75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0" kern="1200" baseline="0">
          <a:solidFill>
            <a:srgbClr val="007BC7"/>
          </a:solidFill>
          <a:latin typeface="+mj-lt"/>
          <a:ea typeface="+mj-ea"/>
          <a:cs typeface="+mj-cs"/>
        </a:defRPr>
      </a:lvl1pPr>
    </p:titleStyle>
    <p:bodyStyle>
      <a:lvl1pPr marL="316800" indent="-316800" algn="l" defTabSz="914400" rtl="0" eaLnBrk="1" latinLnBrk="0" hangingPunct="1">
        <a:lnSpc>
          <a:spcPct val="90000"/>
        </a:lnSpc>
        <a:spcBef>
          <a:spcPts val="1200"/>
        </a:spcBef>
        <a:buClr>
          <a:schemeClr val="tx2"/>
        </a:buClr>
        <a:buSzPct val="80000"/>
        <a:buFont typeface="Verdana" panose="020B0604030504040204" pitchFamily="34" charset="0"/>
        <a:buChar char="›"/>
        <a:defRPr sz="24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1pPr>
      <a:lvl2pPr marL="630000" indent="-3168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Font typeface="Verdana" panose="020B0604030504040204" pitchFamily="34" charset="0"/>
        <a:buChar char="–"/>
        <a:defRPr sz="2000" kern="1200" baseline="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2pPr>
      <a:lvl3pPr marL="946800" indent="-3168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60000" indent="-3168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76800" indent="-316800" algn="l" defTabSz="914400" rtl="0" eaLnBrk="1" latinLnBrk="0" hangingPunct="1">
        <a:lnSpc>
          <a:spcPct val="90000"/>
        </a:lnSpc>
        <a:spcBef>
          <a:spcPts val="600"/>
        </a:spcBef>
        <a:buFont typeface="Verdana" panose="020B060403050404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890000" indent="-316800" algn="l" defTabSz="91440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400" kern="1200">
          <a:solidFill>
            <a:schemeClr val="tx1">
              <a:lumMod val="50000"/>
              <a:lumOff val="50000"/>
            </a:schemeClr>
          </a:solidFill>
          <a:latin typeface="+mn-lt"/>
          <a:ea typeface="+mn-ea"/>
          <a:cs typeface="+mn-cs"/>
        </a:defRPr>
      </a:lvl6pPr>
      <a:lvl7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b="1" i="0" kern="1200">
          <a:solidFill>
            <a:srgbClr val="007BC7"/>
          </a:solidFill>
          <a:latin typeface="+mn-lt"/>
          <a:ea typeface="+mn-ea"/>
          <a:cs typeface="+mn-cs"/>
        </a:defRPr>
      </a:lvl7pPr>
      <a:lvl8pPr marL="72000" indent="-72000" algn="l" defTabSz="914400" rtl="0" eaLnBrk="1" latinLnBrk="0" hangingPunct="1">
        <a:lnSpc>
          <a:spcPct val="90000"/>
        </a:lnSpc>
        <a:spcBef>
          <a:spcPts val="600"/>
        </a:spcBef>
        <a:buSzPct val="25000"/>
        <a:buFont typeface="Verdana" panose="020B0604030504040204" pitchFamily="34" charset="0"/>
        <a:buChar char=" 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16000" indent="-144000" algn="l" defTabSz="914400" rtl="0" eaLnBrk="1" latinLnBrk="0" hangingPunct="1">
        <a:lnSpc>
          <a:spcPct val="90000"/>
        </a:lnSpc>
        <a:spcBef>
          <a:spcPts val="600"/>
        </a:spcBef>
        <a:buClr>
          <a:schemeClr val="tx2"/>
        </a:buClr>
        <a:buFont typeface="Verdana" panose="020B0604030504040204" pitchFamily="34" charset="0"/>
        <a:buChar char="–"/>
        <a:defRPr sz="1200" i="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7281" userDrawn="1">
          <p15:clr>
            <a:srgbClr val="F26B43"/>
          </p15:clr>
        </p15:guide>
        <p15:guide id="8" orient="horz" pos="3919" userDrawn="1">
          <p15:clr>
            <a:srgbClr val="F26B43"/>
          </p15:clr>
        </p15:guide>
        <p15:guide id="9" pos="3840" userDrawn="1">
          <p15:clr>
            <a:srgbClr val="F26B43"/>
          </p15:clr>
        </p15:guide>
        <p15:guide id="10" orient="horz" pos="2159" userDrawn="1">
          <p15:clr>
            <a:srgbClr val="F26B43"/>
          </p15:clr>
        </p15:guide>
        <p15:guide id="11" pos="400" userDrawn="1">
          <p15:clr>
            <a:srgbClr val="F26B43"/>
          </p15:clr>
        </p15:guide>
        <p15:guide id="12" pos="4128" userDrawn="1">
          <p15:clr>
            <a:srgbClr val="F26B43"/>
          </p15:clr>
        </p15:guide>
        <p15:guide id="13" pos="3552" userDrawn="1">
          <p15:clr>
            <a:srgbClr val="F26B43"/>
          </p15:clr>
        </p15:guide>
        <p15:guide id="14" orient="horz" pos="1275" userDrawn="1">
          <p15:clr>
            <a:srgbClr val="F26B43"/>
          </p15:clr>
        </p15:guide>
        <p15:guide id="15" orient="horz" pos="1434" userDrawn="1">
          <p15:clr>
            <a:srgbClr val="F26B43"/>
          </p15:clr>
        </p15:guide>
        <p15:guide id="16" pos="461" userDrawn="1">
          <p15:clr>
            <a:srgbClr val="F26B43"/>
          </p15:clr>
        </p15:guide>
        <p15:guide id="17" orient="horz" pos="663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federatief.datastelsel.nl/kennisbank/identiteit/" TargetMode="External"/><Relationship Id="rId2" Type="http://schemas.openxmlformats.org/officeDocument/2006/relationships/hyperlink" Target="https://federatief.datastelsel.nl/kennisbank/toega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ederatief.datastelsel.nl/kennisbank/veiligheid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emf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federatief.datastelsel.nl/kennisbank/uitgangspunten-van-fds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isatieibds.nl/file/download/cb101152-f2f5-4935-bf1c-c90f82017a3f/intentieverklaring-federatief-datastelsel-v02.pdf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ssc.eu/space/BVE2/1071251457/Data+Spaces+Blueprint+v2.0+-+Home" TargetMode="External"/><Relationship Id="rId2" Type="http://schemas.openxmlformats.org/officeDocument/2006/relationships/hyperlink" Target="https://federatief.datastelsel.nl/kennisbank/stelselfuncti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Foto">
            <a:extLst>
              <a:ext uri="{FF2B5EF4-FFF2-40B4-BE49-F238E27FC236}">
                <a16:creationId xmlns:a16="http://schemas.microsoft.com/office/drawing/2014/main" id="{C899D6C0-3BA2-8110-CD47-52D169266A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9" y="-2775"/>
            <a:ext cx="12292351" cy="6920042"/>
          </a:xfrm>
          <a:prstGeom prst="rect">
            <a:avLst/>
          </a:prstGeom>
          <a:ln>
            <a:noFill/>
          </a:ln>
        </p:spPr>
      </p:pic>
      <p:pic>
        <p:nvPicPr>
          <p:cNvPr id="2" name="Lijnenspel">
            <a:extLst>
              <a:ext uri="{FF2B5EF4-FFF2-40B4-BE49-F238E27FC236}">
                <a16:creationId xmlns:a16="http://schemas.microsoft.com/office/drawing/2014/main" id="{0DC7158E-7599-7F4A-2D2A-A6D074C43550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alphaModFix amt="6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192000" cy="6858000"/>
          </a:xfrm>
          <a:prstGeom prst="rect">
            <a:avLst/>
          </a:prstGeom>
        </p:spPr>
      </p:pic>
      <p:pic>
        <p:nvPicPr>
          <p:cNvPr id="10" name="Lintje">
            <a:extLst>
              <a:ext uri="{FF2B5EF4-FFF2-40B4-BE49-F238E27FC236}">
                <a16:creationId xmlns:a16="http://schemas.microsoft.com/office/drawing/2014/main" id="{24FDD7A2-18AA-368F-C91D-CB2E64CAF5A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682750"/>
          </a:xfrm>
          <a:prstGeom prst="rect">
            <a:avLst/>
          </a:prstGeom>
        </p:spPr>
      </p:pic>
      <p:sp>
        <p:nvSpPr>
          <p:cNvPr id="8" name="Titel 1">
            <a:extLst>
              <a:ext uri="{FF2B5EF4-FFF2-40B4-BE49-F238E27FC236}">
                <a16:creationId xmlns:a16="http://schemas.microsoft.com/office/drawing/2014/main" id="{744EDFDF-A003-5AA9-20AA-86ABDDF721CA}"/>
              </a:ext>
            </a:extLst>
          </p:cNvPr>
          <p:cNvSpPr txBox="1">
            <a:spLocks/>
          </p:cNvSpPr>
          <p:nvPr/>
        </p:nvSpPr>
        <p:spPr>
          <a:xfrm>
            <a:off x="6542121" y="2223530"/>
            <a:ext cx="5004000" cy="2336400"/>
          </a:xfrm>
          <a:prstGeom prst="rect">
            <a:avLst/>
          </a:prstGeom>
        </p:spPr>
        <p:txBody>
          <a:bodyPr vert="horz" lIns="91440" tIns="90000" rIns="91440" bIns="900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NL" sz="6000" b="1" dirty="0" err="1"/>
              <a:t>Toegang</a:t>
            </a:r>
            <a:r>
              <a:rPr lang="en-NL" sz="6000" b="1" dirty="0"/>
              <a:t> in FDS</a:t>
            </a:r>
            <a:endParaRPr lang="nl-NL" sz="6000" b="1" dirty="0"/>
          </a:p>
        </p:txBody>
      </p:sp>
      <p:sp>
        <p:nvSpPr>
          <p:cNvPr id="9" name="Ondertitel 2">
            <a:extLst>
              <a:ext uri="{FF2B5EF4-FFF2-40B4-BE49-F238E27FC236}">
                <a16:creationId xmlns:a16="http://schemas.microsoft.com/office/drawing/2014/main" id="{12BDBA58-BC4C-AEB9-8F56-0040F0227DCC}"/>
              </a:ext>
            </a:extLst>
          </p:cNvPr>
          <p:cNvSpPr txBox="1">
            <a:spLocks/>
          </p:cNvSpPr>
          <p:nvPr/>
        </p:nvSpPr>
        <p:spPr>
          <a:xfrm>
            <a:off x="6554588" y="4559930"/>
            <a:ext cx="5004000" cy="1339200"/>
          </a:xfrm>
          <a:prstGeom prst="rect">
            <a:avLst/>
          </a:prstGeom>
        </p:spPr>
        <p:txBody>
          <a:bodyPr vert="horz" lIns="104400" tIns="90000" rIns="90000" bIns="46800" rtlCol="0">
            <a:normAutofit fontScale="85000" lnSpcReduction="2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tx2"/>
              </a:buClr>
              <a:buSzPct val="80000"/>
              <a:buFont typeface="Verdana" panose="020B0604030504040204" pitchFamily="34" charset="0"/>
              <a:buNone/>
              <a:defRPr sz="24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2000" kern="1200" baseline="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Verdana" panose="020B0604030504040204" pitchFamily="34" charset="0"/>
              <a:buNone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None/>
              <a:defRPr sz="1600" b="1" i="0" kern="1200">
                <a:solidFill>
                  <a:srgbClr val="39870C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SzPct val="25000"/>
              <a:buFont typeface="Verdana" panose="020B0604030504040204" pitchFamily="34" charset="0"/>
              <a:buNone/>
              <a:defRPr sz="16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Font typeface="Verdana" panose="020B0604030504040204" pitchFamily="34" charset="0"/>
              <a:buNone/>
              <a:defRPr sz="1600" i="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 sz="3600" dirty="0"/>
              <a:t>Werkgroep </a:t>
            </a:r>
            <a:r>
              <a:rPr lang="en-NL" sz="3600" dirty="0" err="1"/>
              <a:t>Federatieve</a:t>
            </a:r>
            <a:r>
              <a:rPr lang="nl-NL" sz="3600" dirty="0"/>
              <a:t> </a:t>
            </a:r>
            <a:r>
              <a:rPr lang="en-NL" sz="3600" dirty="0" err="1"/>
              <a:t>Toegangsverlening</a:t>
            </a:r>
            <a:endParaRPr lang="nl-NL" sz="3600" dirty="0"/>
          </a:p>
          <a:p>
            <a:r>
              <a:rPr lang="nl-NL" sz="3600" dirty="0"/>
              <a:t>20 mei 2025</a:t>
            </a:r>
          </a:p>
        </p:txBody>
      </p:sp>
    </p:spTree>
    <p:extLst>
      <p:ext uri="{BB962C8B-B14F-4D97-AF65-F5344CB8AC3E}">
        <p14:creationId xmlns:p14="http://schemas.microsoft.com/office/powerpoint/2010/main" val="1036798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78D39-DA8B-5C44-C363-4E7130E64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29F6336-026F-6650-00CF-F9CB35E5F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313200" lvl="1" indent="0">
              <a:buNone/>
            </a:pPr>
            <a:r>
              <a:rPr lang="nl-NL" noProof="0" dirty="0">
                <a:solidFill>
                  <a:srgbClr val="212529"/>
                </a:solidFill>
                <a:latin typeface="Open Sans" panose="020B0606030504020204" pitchFamily="34" charset="0"/>
              </a:rPr>
              <a:t>Zie </a:t>
            </a:r>
            <a:r>
              <a:rPr lang="nl-NL" noProof="0" dirty="0">
                <a:hlinkClick r:id="rId2"/>
              </a:rPr>
              <a:t>Toegang | federatief.datastelsel.nl</a:t>
            </a:r>
            <a:r>
              <a:rPr lang="nl-NL" noProof="0" dirty="0"/>
              <a:t>:</a:t>
            </a:r>
          </a:p>
          <a:p>
            <a:pPr lvl="1"/>
            <a:r>
              <a:rPr lang="nl-NL" noProof="0" dirty="0">
                <a:solidFill>
                  <a:srgbClr val="212529"/>
                </a:solidFill>
                <a:latin typeface="Open Sans" panose="020B0606030504020204" pitchFamily="34" charset="0"/>
              </a:rPr>
              <a:t>Bepalen of, en in welke mate, toegang wordt verleend</a:t>
            </a:r>
          </a:p>
          <a:p>
            <a:pPr lvl="1"/>
            <a:r>
              <a:rPr lang="nl-NL" b="0" i="0" noProof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Zowel </a:t>
            </a:r>
            <a:r>
              <a:rPr lang="nl-NL" noProof="0" dirty="0">
                <a:solidFill>
                  <a:srgbClr val="212529"/>
                </a:solidFill>
                <a:latin typeface="Open Sans" panose="020B0606030504020204" pitchFamily="34" charset="0"/>
              </a:rPr>
              <a:t>door aanbieder als door afnemer</a:t>
            </a:r>
          </a:p>
          <a:p>
            <a:pPr lvl="1"/>
            <a:r>
              <a:rPr lang="nl-NL" b="0" i="0" noProof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Ter voorkoming van misbruik</a:t>
            </a:r>
          </a:p>
          <a:p>
            <a:pPr lvl="1"/>
            <a:r>
              <a:rPr lang="nl-NL" noProof="0" dirty="0">
                <a:solidFill>
                  <a:srgbClr val="212529"/>
                </a:solidFill>
                <a:latin typeface="Open Sans" panose="020B0606030504020204" pitchFamily="34" charset="0"/>
              </a:rPr>
              <a:t>Vertrouwt op geïdentificeerde partijen van de stelselfuncties </a:t>
            </a:r>
            <a:r>
              <a:rPr lang="nl-NL" b="0" i="0" u="none" strike="noStrike" noProof="0" dirty="0">
                <a:solidFill>
                  <a:srgbClr val="007BC7"/>
                </a:solidFill>
                <a:effectLst/>
                <a:latin typeface="Open Sans" panose="020B0606030504020204" pitchFamily="34" charset="0"/>
                <a:hlinkClick r:id="rId3"/>
              </a:rPr>
              <a:t>Identiteit</a:t>
            </a:r>
            <a:r>
              <a:rPr lang="nl-NL" b="0" i="0" noProof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 en </a:t>
            </a:r>
            <a:r>
              <a:rPr lang="nl-NL" b="0" i="0" u="none" strike="noStrike" noProof="0" dirty="0">
                <a:solidFill>
                  <a:srgbClr val="007BC7"/>
                </a:solidFill>
                <a:effectLst/>
                <a:latin typeface="Open Sans" panose="020B0606030504020204" pitchFamily="34" charset="0"/>
                <a:hlinkClick r:id="rId4"/>
              </a:rPr>
              <a:t>Veiligheid</a:t>
            </a:r>
            <a:endParaRPr lang="nl-NL" b="0" i="0" u="none" strike="noStrike" noProof="0" dirty="0">
              <a:solidFill>
                <a:srgbClr val="007BC7"/>
              </a:solidFill>
              <a:effectLst/>
              <a:latin typeface="Open Sans" panose="020B0606030504020204" pitchFamily="34" charset="0"/>
            </a:endParaRPr>
          </a:p>
          <a:p>
            <a:pPr lvl="1"/>
            <a:r>
              <a:rPr lang="nl-NL" noProof="0" dirty="0">
                <a:latin typeface="Open Sans" panose="020B0606030504020204" pitchFamily="34" charset="0"/>
              </a:rPr>
              <a:t>V</a:t>
            </a:r>
            <a:r>
              <a:rPr lang="en-NL" noProof="0" dirty="0" err="1">
                <a:latin typeface="Open Sans" panose="020B0606030504020204" pitchFamily="34" charset="0"/>
              </a:rPr>
              <a:t>oorgesorteerd</a:t>
            </a:r>
            <a:r>
              <a:rPr lang="en-NL" noProof="0" dirty="0">
                <a:latin typeface="Open Sans" panose="020B0606030504020204" pitchFamily="34" charset="0"/>
              </a:rPr>
              <a:t> op policy based access control (PBAC)</a:t>
            </a:r>
            <a:endParaRPr lang="nl-NL" b="0" i="0" u="none" strike="noStrike" noProof="0" dirty="0">
              <a:effectLst/>
              <a:latin typeface="Open Sans" panose="020B060603050402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224BF52-D922-E427-3249-BB83450AF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S</a:t>
            </a:r>
            <a:r>
              <a:rPr lang="nl-NL" dirty="0" err="1"/>
              <a:t>telselfunctie</a:t>
            </a:r>
            <a:r>
              <a:rPr lang="en-NL" dirty="0"/>
              <a:t> ‘</a:t>
            </a:r>
            <a:r>
              <a:rPr lang="en-NL" dirty="0" err="1"/>
              <a:t>toegang</a:t>
            </a:r>
            <a:r>
              <a:rPr lang="en-NL" dirty="0"/>
              <a:t>’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6651AD8-B471-6828-5705-27102382A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F283B3D-92C0-A7C3-E9C3-B8AA4C7D2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99D33B3-8476-B2E0-B02E-3E27523C1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01287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39AEE-9DA5-8383-D5B0-24DFF23B36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B5C027D1-CFC9-F1C2-7787-7AF07D294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/>
          <a:lstStyle/>
          <a:p>
            <a:r>
              <a:rPr lang="en-NL" dirty="0"/>
              <a:t>Policies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19B8D64-4970-CEF6-84C7-759B371B1A3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/>
          <a:lstStyle/>
          <a:p>
            <a:r>
              <a:rPr lang="en-NL"/>
              <a:t>Policies in het FDS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C403FE99-7149-FD6F-6C05-D01D566B287A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33412" y="6543488"/>
            <a:ext cx="6455230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FF523121-2008-642F-6495-E3C0308EF52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3412" y="6221413"/>
            <a:ext cx="6455230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661FC-2307-5A70-4292-45F9C351782A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02057" y="6221413"/>
            <a:ext cx="2356531" cy="32207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A0A6AF-03C5-477E-939A-E28F7E7F05EA}" type="slidenum">
              <a:rPr lang="nl-NL" smtClean="0"/>
              <a:pPr>
                <a:spcAft>
                  <a:spcPts val="600"/>
                </a:spcAft>
              </a:pPr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9819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BE8CF-FE8C-24A4-D780-7A549EE60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8F5B485B-12DE-60BE-8AE4-8682EB59B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NL" i="1" dirty="0" err="1"/>
              <a:t>Voorstel</a:t>
            </a:r>
            <a:r>
              <a:rPr lang="en-NL" i="1" dirty="0"/>
              <a:t>:</a:t>
            </a:r>
          </a:p>
          <a:p>
            <a:pPr marL="0" indent="0">
              <a:buNone/>
            </a:pPr>
            <a:br>
              <a:rPr lang="en-NL" i="1" dirty="0"/>
            </a:br>
            <a:r>
              <a:rPr lang="en-NL" dirty="0"/>
              <a:t>Een </a:t>
            </a:r>
            <a:r>
              <a:rPr lang="en-NL"/>
              <a:t>(basis) FDS </a:t>
            </a:r>
            <a:r>
              <a:rPr lang="en-NL" dirty="0"/>
              <a:t>Policy die </a:t>
            </a:r>
            <a:r>
              <a:rPr lang="en-NL" dirty="0" err="1"/>
              <a:t>vastlegt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uitwisseling</a:t>
            </a:r>
            <a:r>
              <a:rPr lang="en-NL" dirty="0"/>
              <a:t> </a:t>
            </a:r>
            <a:r>
              <a:rPr lang="en-NL" dirty="0" err="1"/>
              <a:t>een</a:t>
            </a:r>
            <a:r>
              <a:rPr lang="en-NL" dirty="0"/>
              <a:t> FDS </a:t>
            </a:r>
            <a:r>
              <a:rPr lang="en-NL" dirty="0" err="1"/>
              <a:t>uitwisseling</a:t>
            </a:r>
            <a:r>
              <a:rPr lang="en-NL" dirty="0"/>
              <a:t> </a:t>
            </a:r>
            <a:r>
              <a:rPr lang="en-NL" dirty="0" err="1"/>
              <a:t>betreft</a:t>
            </a:r>
            <a:r>
              <a:rPr lang="en-NL" dirty="0"/>
              <a:t>:</a:t>
            </a:r>
          </a:p>
          <a:p>
            <a:pPr>
              <a:buFontTx/>
              <a:buChar char="-"/>
            </a:pPr>
            <a:r>
              <a:rPr lang="en-NL" dirty="0"/>
              <a:t>Data-</a:t>
            </a:r>
            <a:r>
              <a:rPr lang="en-NL" dirty="0" err="1"/>
              <a:t>aanbieder</a:t>
            </a:r>
            <a:r>
              <a:rPr lang="en-NL" dirty="0"/>
              <a:t> is </a:t>
            </a:r>
            <a:r>
              <a:rPr lang="en-NL" dirty="0" err="1"/>
              <a:t>deelnemer</a:t>
            </a:r>
            <a:r>
              <a:rPr lang="en-NL" dirty="0"/>
              <a:t> </a:t>
            </a:r>
            <a:r>
              <a:rPr lang="en-NL" dirty="0" err="1"/>
              <a:t>binnen</a:t>
            </a:r>
            <a:r>
              <a:rPr lang="en-NL" dirty="0"/>
              <a:t> FDS</a:t>
            </a:r>
          </a:p>
          <a:p>
            <a:pPr>
              <a:buFontTx/>
              <a:buChar char="-"/>
            </a:pPr>
            <a:r>
              <a:rPr lang="en-NL" dirty="0"/>
              <a:t>Data-</a:t>
            </a:r>
            <a:r>
              <a:rPr lang="en-NL" dirty="0" err="1"/>
              <a:t>afnemer</a:t>
            </a:r>
            <a:r>
              <a:rPr lang="en-NL" dirty="0"/>
              <a:t> is </a:t>
            </a:r>
            <a:r>
              <a:rPr lang="en-NL" dirty="0" err="1"/>
              <a:t>deelnemer</a:t>
            </a:r>
            <a:r>
              <a:rPr lang="en-NL" dirty="0"/>
              <a:t> </a:t>
            </a:r>
            <a:r>
              <a:rPr lang="en-NL" dirty="0" err="1"/>
              <a:t>binnen</a:t>
            </a:r>
            <a:r>
              <a:rPr lang="en-NL" dirty="0"/>
              <a:t> FDS</a:t>
            </a:r>
          </a:p>
          <a:p>
            <a:pPr>
              <a:buFontTx/>
              <a:buChar char="-"/>
            </a:pPr>
            <a:r>
              <a:rPr lang="en-NL" dirty="0" err="1"/>
              <a:t>Beide</a:t>
            </a:r>
            <a:r>
              <a:rPr lang="en-NL" dirty="0"/>
              <a:t> </a:t>
            </a:r>
            <a:r>
              <a:rPr lang="en-NL" dirty="0" err="1"/>
              <a:t>onderschrijven</a:t>
            </a:r>
            <a:r>
              <a:rPr lang="en-NL" dirty="0"/>
              <a:t> </a:t>
            </a:r>
            <a:r>
              <a:rPr lang="en-NL" dirty="0" err="1"/>
              <a:t>dat</a:t>
            </a:r>
            <a:r>
              <a:rPr lang="en-NL" dirty="0"/>
              <a:t> de </a:t>
            </a:r>
            <a:r>
              <a:rPr lang="en-NL" dirty="0" err="1"/>
              <a:t>uitwisseling</a:t>
            </a:r>
            <a:r>
              <a:rPr lang="en-NL" dirty="0"/>
              <a:t> </a:t>
            </a:r>
            <a:r>
              <a:rPr lang="en-NL" dirty="0" err="1"/>
              <a:t>onder</a:t>
            </a:r>
            <a:r>
              <a:rPr lang="en-NL" dirty="0"/>
              <a:t> (de </a:t>
            </a:r>
            <a:r>
              <a:rPr lang="en-NL" dirty="0" err="1"/>
              <a:t>afspraken</a:t>
            </a:r>
            <a:r>
              <a:rPr lang="en-NL" dirty="0"/>
              <a:t> van) het FDS </a:t>
            </a:r>
            <a:r>
              <a:rPr lang="en-NL" dirty="0" err="1"/>
              <a:t>valt</a:t>
            </a:r>
            <a:endParaRPr lang="en-NL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482D9CD5-D865-C8BF-FE46-33F253535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/>
              <a:t>Centrale FDS Policy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296DD5E-CB2A-79BE-2593-4839BDAC9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984EB2A-8400-B00C-09C1-871318CA6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B46BBA0-7064-BFFF-843D-5C2E16816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56122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B2043-70A0-8F65-52BB-8E736AE1C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5B5055A-9D75-88FC-99C3-149DA3CAF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nl-NL" noProof="0" dirty="0"/>
              <a:t>FDS is een afsprakenstelsel</a:t>
            </a:r>
          </a:p>
          <a:p>
            <a:pPr>
              <a:buFontTx/>
              <a:buChar char="-"/>
            </a:pPr>
            <a:r>
              <a:rPr lang="nl-NL" noProof="0" dirty="0" err="1"/>
              <a:t>Policies</a:t>
            </a:r>
            <a:r>
              <a:rPr lang="nl-NL" noProof="0" dirty="0"/>
              <a:t> gebruiken om conformiteit aan afspraken af te dwingen?</a:t>
            </a:r>
          </a:p>
          <a:p>
            <a:pPr>
              <a:buFontTx/>
              <a:buChar char="-"/>
            </a:pPr>
            <a:r>
              <a:rPr lang="nl-NL" noProof="0" dirty="0" err="1"/>
              <a:t>Policies</a:t>
            </a:r>
            <a:r>
              <a:rPr lang="nl-NL" noProof="0" dirty="0"/>
              <a:t> gebruiken om conformiteit aan afspraken te monitoren?</a:t>
            </a:r>
            <a:endParaRPr lang="nl-NL" i="1" noProof="0" dirty="0"/>
          </a:p>
          <a:p>
            <a:pPr>
              <a:buFontTx/>
              <a:buChar char="-"/>
            </a:pPr>
            <a:r>
              <a:rPr lang="nl-NL" noProof="0" dirty="0"/>
              <a:t>Eerste versie van afsprakendocument in procedure</a:t>
            </a:r>
          </a:p>
          <a:p>
            <a:pPr>
              <a:buFontTx/>
              <a:buChar char="-"/>
            </a:pPr>
            <a:r>
              <a:rPr lang="nl-NL" noProof="0" dirty="0"/>
              <a:t>Met </a:t>
            </a:r>
            <a:r>
              <a:rPr lang="nl-NL" noProof="0" dirty="0" err="1"/>
              <a:t>policies</a:t>
            </a:r>
            <a:r>
              <a:rPr lang="nl-NL" noProof="0" dirty="0"/>
              <a:t> verifieerbare afspraken (nog</a:t>
            </a:r>
            <a:r>
              <a:rPr lang="nl-NL" noProof="0"/>
              <a:t>) beperkt</a:t>
            </a:r>
            <a:endParaRPr lang="en-NL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AE876FF2-412F-4A3E-32C4-448ACC790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Afspraken</a:t>
            </a:r>
            <a:r>
              <a:rPr lang="en-NL" dirty="0"/>
              <a:t> </a:t>
            </a:r>
            <a:r>
              <a:rPr lang="en-NL" dirty="0" err="1"/>
              <a:t>valideren</a:t>
            </a:r>
            <a:r>
              <a:rPr lang="en-NL" dirty="0"/>
              <a:t> met policies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45DA27D-FC9C-5ACC-83BC-EB9590BEA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E23F191-ECC2-45FF-D473-9422264E9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46190F4-653F-EB83-AC07-5022AFCCF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672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1E80D-514A-0F58-E9F9-726FEF3B6C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7A9B9406-D4F0-F661-8CD4-25355C993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NL" noProof="0" dirty="0" err="1"/>
              <a:t>Mogelijke</a:t>
            </a:r>
            <a:r>
              <a:rPr lang="en-NL" noProof="0" dirty="0"/>
              <a:t> via pol</a:t>
            </a:r>
            <a:r>
              <a:rPr lang="nl-NL" noProof="0" dirty="0"/>
              <a:t>ic</a:t>
            </a:r>
            <a:r>
              <a:rPr lang="en-NL" noProof="0" dirty="0" err="1"/>
              <a:t>ies</a:t>
            </a:r>
            <a:r>
              <a:rPr lang="en-NL" noProof="0" dirty="0"/>
              <a:t> </a:t>
            </a:r>
            <a:r>
              <a:rPr lang="en-NL" noProof="0" dirty="0" err="1"/>
              <a:t>te</a:t>
            </a:r>
            <a:r>
              <a:rPr lang="en-NL" noProof="0" dirty="0"/>
              <a:t> </a:t>
            </a:r>
            <a:r>
              <a:rPr lang="en-NL" noProof="0" dirty="0" err="1"/>
              <a:t>valideren</a:t>
            </a:r>
            <a:r>
              <a:rPr lang="en-NL" noProof="0" dirty="0"/>
              <a:t> </a:t>
            </a:r>
            <a:r>
              <a:rPr lang="en-NL" noProof="0" dirty="0" err="1"/>
              <a:t>afspraken</a:t>
            </a:r>
            <a:endParaRPr lang="nl-NL" noProof="0" dirty="0"/>
          </a:p>
          <a:p>
            <a:pPr>
              <a:buFontTx/>
              <a:buChar char="-"/>
            </a:pPr>
            <a:r>
              <a:rPr lang="en-NL" dirty="0"/>
              <a:t>Data(set/service) is </a:t>
            </a:r>
            <a:r>
              <a:rPr lang="en-NL" dirty="0" err="1"/>
              <a:t>aangemerkt</a:t>
            </a:r>
            <a:r>
              <a:rPr lang="en-NL" dirty="0"/>
              <a:t> </a:t>
            </a:r>
            <a:r>
              <a:rPr lang="en-NL" dirty="0" err="1"/>
              <a:t>als</a:t>
            </a:r>
            <a:r>
              <a:rPr lang="en-NL" dirty="0"/>
              <a:t> </a:t>
            </a:r>
            <a:r>
              <a:rPr lang="en-NL" dirty="0" err="1"/>
              <a:t>aanbod</a:t>
            </a:r>
            <a:r>
              <a:rPr lang="en-NL" dirty="0"/>
              <a:t> </a:t>
            </a:r>
            <a:r>
              <a:rPr lang="en-NL" dirty="0" err="1"/>
              <a:t>binnen</a:t>
            </a:r>
            <a:r>
              <a:rPr lang="en-NL" dirty="0"/>
              <a:t> FDS</a:t>
            </a:r>
          </a:p>
          <a:p>
            <a:pPr>
              <a:buFontTx/>
              <a:buChar char="-"/>
            </a:pPr>
            <a:r>
              <a:rPr lang="en-NL" noProof="0" dirty="0" err="1"/>
              <a:t>Wettelijke</a:t>
            </a:r>
            <a:r>
              <a:rPr lang="en-NL" noProof="0" dirty="0"/>
              <a:t> </a:t>
            </a:r>
            <a:r>
              <a:rPr lang="en-NL" noProof="0" dirty="0" err="1"/>
              <a:t>grondslag</a:t>
            </a:r>
            <a:r>
              <a:rPr lang="en-NL" noProof="0" dirty="0"/>
              <a:t> </a:t>
            </a:r>
            <a:r>
              <a:rPr lang="en-NL" noProof="0" dirty="0" err="1"/>
              <a:t>en</a:t>
            </a:r>
            <a:r>
              <a:rPr lang="en-NL" noProof="0" dirty="0"/>
              <a:t> </a:t>
            </a:r>
            <a:r>
              <a:rPr lang="en-NL" noProof="0" dirty="0" err="1"/>
              <a:t>doelbinding</a:t>
            </a:r>
            <a:r>
              <a:rPr lang="en-NL" noProof="0" dirty="0"/>
              <a:t> is </a:t>
            </a:r>
            <a:r>
              <a:rPr lang="en-NL" noProof="0" dirty="0" err="1"/>
              <a:t>geadministeerd</a:t>
            </a:r>
            <a:br>
              <a:rPr lang="en-NL" noProof="0" dirty="0"/>
            </a:br>
            <a:r>
              <a:rPr lang="en-NL" sz="2000" i="1" noProof="0" dirty="0"/>
              <a:t>is </a:t>
            </a:r>
            <a:r>
              <a:rPr lang="en-NL" sz="2000" i="1" noProof="0" dirty="0" err="1"/>
              <a:t>nog</a:t>
            </a:r>
            <a:r>
              <a:rPr lang="en-NL" sz="2000" i="1" noProof="0" dirty="0"/>
              <a:t> </a:t>
            </a:r>
            <a:r>
              <a:rPr lang="en-NL" sz="2000" i="1" noProof="0" dirty="0" err="1"/>
              <a:t>geen</a:t>
            </a:r>
            <a:r>
              <a:rPr lang="en-NL" sz="2000" i="1" noProof="0" dirty="0"/>
              <a:t> </a:t>
            </a:r>
            <a:r>
              <a:rPr lang="en-NL" sz="2000" i="1" noProof="0" dirty="0" err="1"/>
              <a:t>afspraak</a:t>
            </a:r>
            <a:endParaRPr lang="en-NL" sz="2000" i="1" noProof="0" dirty="0"/>
          </a:p>
          <a:p>
            <a:pPr>
              <a:buFontTx/>
              <a:buChar char="-"/>
            </a:pPr>
            <a:r>
              <a:rPr lang="en-NL" sz="2000" i="1" dirty="0"/>
              <a:t>....</a:t>
            </a:r>
            <a:endParaRPr lang="nl-NL" i="1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7E54C0DC-CA03-E93E-9821-99594FAC7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Voorbeelden</a:t>
            </a:r>
            <a:r>
              <a:rPr lang="en-NL" dirty="0"/>
              <a:t> </a:t>
            </a:r>
            <a:r>
              <a:rPr lang="en-NL" dirty="0" err="1"/>
              <a:t>valideren</a:t>
            </a:r>
            <a:r>
              <a:rPr lang="en-NL" dirty="0"/>
              <a:t> met policies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F30BC1F-AD2C-D49C-3C03-5AB0C9D8A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8FFFDC7-4957-2478-8EFE-3842833F2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427D919-9867-7C25-90E0-A7A2D2419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580031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098C-DE77-4355-2677-BFBA0E6975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AED119B8-A86A-DAFD-219B-26AA6A90C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53199" y="2276475"/>
            <a:ext cx="5476876" cy="3944938"/>
          </a:xfrm>
        </p:spPr>
        <p:txBody>
          <a:bodyPr/>
          <a:lstStyle/>
          <a:p>
            <a:r>
              <a:rPr lang="en-NL" dirty="0" err="1"/>
              <a:t>Afspraak</a:t>
            </a:r>
            <a:r>
              <a:rPr lang="en-NL" dirty="0"/>
              <a:t>: </a:t>
            </a:r>
            <a:r>
              <a:rPr lang="en-NL" dirty="0" err="1"/>
              <a:t>hoogover</a:t>
            </a:r>
            <a:endParaRPr lang="en-NL" dirty="0"/>
          </a:p>
          <a:p>
            <a:r>
              <a:rPr lang="en-NL" dirty="0"/>
              <a:t>FDS AP: FDS </a:t>
            </a:r>
            <a:r>
              <a:rPr lang="en-NL" dirty="0" err="1"/>
              <a:t>specifieke</a:t>
            </a:r>
            <a:r>
              <a:rPr lang="en-NL" dirty="0"/>
              <a:t> </a:t>
            </a:r>
            <a:r>
              <a:rPr lang="en-NL" dirty="0" err="1"/>
              <a:t>concretisering</a:t>
            </a:r>
            <a:endParaRPr lang="en-NL" dirty="0"/>
          </a:p>
          <a:p>
            <a:pPr lvl="1"/>
            <a:r>
              <a:rPr lang="en-NL" dirty="0" err="1"/>
              <a:t>evt</a:t>
            </a:r>
            <a:r>
              <a:rPr lang="en-NL" dirty="0"/>
              <a:t> NL GOV AP </a:t>
            </a:r>
            <a:r>
              <a:rPr lang="en-NL" dirty="0" err="1"/>
              <a:t>aanbevelingen</a:t>
            </a:r>
            <a:r>
              <a:rPr lang="en-NL" dirty="0"/>
              <a:t> </a:t>
            </a:r>
            <a:r>
              <a:rPr lang="en-NL" dirty="0" err="1"/>
              <a:t>verplichten</a:t>
            </a:r>
            <a:r>
              <a:rPr lang="en-NL" dirty="0"/>
              <a:t> </a:t>
            </a:r>
          </a:p>
          <a:p>
            <a:r>
              <a:rPr lang="en-NL" dirty="0"/>
              <a:t>NL GOV AP: </a:t>
            </a:r>
          </a:p>
          <a:p>
            <a:pPr lvl="1"/>
            <a:r>
              <a:rPr lang="en-NL" dirty="0" err="1"/>
              <a:t>aanbevelingen</a:t>
            </a:r>
            <a:r>
              <a:rPr lang="en-NL" dirty="0"/>
              <a:t> &amp; </a:t>
            </a:r>
            <a:r>
              <a:rPr lang="en-NL" dirty="0" err="1"/>
              <a:t>verplichtingen</a:t>
            </a:r>
            <a:endParaRPr lang="en-NL" dirty="0"/>
          </a:p>
          <a:p>
            <a:pPr lvl="1"/>
            <a:r>
              <a:rPr lang="en-NL" dirty="0" err="1"/>
              <a:t>verbinding</a:t>
            </a:r>
            <a:r>
              <a:rPr lang="en-NL" dirty="0"/>
              <a:t> met </a:t>
            </a:r>
            <a:r>
              <a:rPr lang="en-NL" dirty="0" err="1"/>
              <a:t>ander</a:t>
            </a:r>
            <a:r>
              <a:rPr lang="en-NL" dirty="0"/>
              <a:t> NL GOV AP’s</a:t>
            </a:r>
          </a:p>
          <a:p>
            <a:pPr lvl="1"/>
            <a:r>
              <a:rPr lang="en-NL" dirty="0"/>
              <a:t>brede </a:t>
            </a:r>
            <a:r>
              <a:rPr lang="en-NL" dirty="0" err="1"/>
              <a:t>invulling</a:t>
            </a:r>
            <a:r>
              <a:rPr lang="en-NL" dirty="0"/>
              <a:t> van </a:t>
            </a:r>
            <a:r>
              <a:rPr lang="en-NL" dirty="0" err="1"/>
              <a:t>toegang</a:t>
            </a:r>
            <a:r>
              <a:rPr lang="en-NL" dirty="0"/>
              <a:t> </a:t>
            </a:r>
            <a:r>
              <a:rPr lang="en-NL" dirty="0" err="1"/>
              <a:t>benodigd</a:t>
            </a:r>
            <a:r>
              <a:rPr lang="en-NL" dirty="0"/>
              <a:t>....</a:t>
            </a:r>
          </a:p>
          <a:p>
            <a:pPr lvl="1"/>
            <a:endParaRPr lang="en-NL" dirty="0"/>
          </a:p>
          <a:p>
            <a:pPr marL="0" indent="0">
              <a:buNone/>
            </a:pPr>
            <a:r>
              <a:rPr lang="en-NL" dirty="0"/>
              <a:t>AP = </a:t>
            </a:r>
            <a:r>
              <a:rPr lang="en-NL" dirty="0" err="1"/>
              <a:t>Applicatieprofiel</a:t>
            </a:r>
            <a:endParaRPr lang="nl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79FEA4B-302B-27FD-3FA8-B56B5608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Afspraken</a:t>
            </a:r>
            <a:r>
              <a:rPr lang="en-NL" dirty="0"/>
              <a:t> over policies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8870675-6D91-25F9-E6E0-843771D64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9ACCD9C-B642-61E7-9687-5A2083E9D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E631844-FF4F-1DF4-403D-3E876295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15</a:t>
            </a:fld>
            <a:endParaRPr lang="nl-NL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7166E9-00A0-A878-430E-E291CB115DC8}"/>
              </a:ext>
            </a:extLst>
          </p:cNvPr>
          <p:cNvSpPr/>
          <p:nvPr/>
        </p:nvSpPr>
        <p:spPr>
          <a:xfrm>
            <a:off x="1188637" y="2105140"/>
            <a:ext cx="2646948" cy="62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FDS </a:t>
            </a:r>
            <a:r>
              <a:rPr lang="en-NL" dirty="0" err="1"/>
              <a:t>Afspraak</a:t>
            </a:r>
            <a:endParaRPr lang="nl-NL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C03866D-5FEB-7092-2A35-EF48CF582556}"/>
              </a:ext>
            </a:extLst>
          </p:cNvPr>
          <p:cNvSpPr/>
          <p:nvPr/>
        </p:nvSpPr>
        <p:spPr>
          <a:xfrm>
            <a:off x="1188637" y="3113015"/>
            <a:ext cx="2646948" cy="622692"/>
          </a:xfrm>
          <a:prstGeom prst="roundRect">
            <a:avLst/>
          </a:prstGeom>
          <a:ln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(</a:t>
            </a:r>
            <a:r>
              <a:rPr lang="en-NL" dirty="0" err="1"/>
              <a:t>evt</a:t>
            </a:r>
            <a:r>
              <a:rPr lang="en-NL" dirty="0"/>
              <a:t>) FDS AP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AuthZen</a:t>
            </a:r>
            <a:endParaRPr lang="nl-NL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A81B98-1DCE-9235-FA8E-44403DD5917F}"/>
              </a:ext>
            </a:extLst>
          </p:cNvPr>
          <p:cNvSpPr/>
          <p:nvPr/>
        </p:nvSpPr>
        <p:spPr>
          <a:xfrm>
            <a:off x="1188637" y="4183998"/>
            <a:ext cx="2646948" cy="62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/>
              <a:t>NL GOV AP </a:t>
            </a:r>
            <a:r>
              <a:rPr lang="en-NL" dirty="0" err="1"/>
              <a:t>voor</a:t>
            </a:r>
            <a:r>
              <a:rPr lang="en-NL" dirty="0"/>
              <a:t> </a:t>
            </a:r>
            <a:r>
              <a:rPr lang="en-NL" dirty="0" err="1"/>
              <a:t>AuthZen</a:t>
            </a:r>
            <a:endParaRPr lang="nl-NL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1C2D80E0-6347-6E33-5D94-26EFBBE08A89}"/>
              </a:ext>
            </a:extLst>
          </p:cNvPr>
          <p:cNvSpPr/>
          <p:nvPr/>
        </p:nvSpPr>
        <p:spPr>
          <a:xfrm>
            <a:off x="1164573" y="5227024"/>
            <a:ext cx="2646948" cy="62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L" dirty="0" err="1"/>
              <a:t>AuthZen</a:t>
            </a:r>
            <a:r>
              <a:rPr lang="en-NL" dirty="0"/>
              <a:t> </a:t>
            </a:r>
            <a:r>
              <a:rPr lang="en-NL" dirty="0" err="1"/>
              <a:t>Standaard</a:t>
            </a:r>
            <a:endParaRPr lang="nl-NL" dirty="0"/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E8705E32-5C49-1C7D-D0C5-FA45B383CFFE}"/>
              </a:ext>
            </a:extLst>
          </p:cNvPr>
          <p:cNvSpPr/>
          <p:nvPr/>
        </p:nvSpPr>
        <p:spPr>
          <a:xfrm>
            <a:off x="2283095" y="2842274"/>
            <a:ext cx="409903" cy="17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4D2FB63-27D3-D1E6-3EDA-CD4E60A5F780}"/>
              </a:ext>
            </a:extLst>
          </p:cNvPr>
          <p:cNvSpPr/>
          <p:nvPr/>
        </p:nvSpPr>
        <p:spPr>
          <a:xfrm>
            <a:off x="2283094" y="3872461"/>
            <a:ext cx="409903" cy="17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Arrow: Down 14">
            <a:extLst>
              <a:ext uri="{FF2B5EF4-FFF2-40B4-BE49-F238E27FC236}">
                <a16:creationId xmlns:a16="http://schemas.microsoft.com/office/drawing/2014/main" id="{2BB3BD9D-F7D8-D84B-FB33-F0161A46450A}"/>
              </a:ext>
            </a:extLst>
          </p:cNvPr>
          <p:cNvSpPr/>
          <p:nvPr/>
        </p:nvSpPr>
        <p:spPr>
          <a:xfrm>
            <a:off x="2264422" y="4943427"/>
            <a:ext cx="409903" cy="1748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C80E9B65-7C2D-8094-CFD6-6AE8BC0B3C41}"/>
              </a:ext>
            </a:extLst>
          </p:cNvPr>
          <p:cNvSpPr/>
          <p:nvPr/>
        </p:nvSpPr>
        <p:spPr>
          <a:xfrm>
            <a:off x="4201502" y="5227024"/>
            <a:ext cx="1894498" cy="62269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nl-NL" dirty="0"/>
              <a:t>E</a:t>
            </a:r>
            <a:r>
              <a:rPr lang="en-NL" dirty="0" err="1"/>
              <a:t>vt</a:t>
            </a:r>
            <a:r>
              <a:rPr lang="en-NL" dirty="0"/>
              <a:t> </a:t>
            </a:r>
            <a:r>
              <a:rPr lang="en-NL" dirty="0" err="1"/>
              <a:t>andere</a:t>
            </a:r>
            <a:r>
              <a:rPr lang="en-NL" dirty="0"/>
              <a:t> </a:t>
            </a:r>
            <a:r>
              <a:rPr lang="en-NL" dirty="0" err="1"/>
              <a:t>standaarden</a:t>
            </a:r>
            <a:endParaRPr lang="nl-NL" dirty="0"/>
          </a:p>
        </p:txBody>
      </p:sp>
      <p:sp>
        <p:nvSpPr>
          <p:cNvPr id="18" name="Arrow: Down 17">
            <a:extLst>
              <a:ext uri="{FF2B5EF4-FFF2-40B4-BE49-F238E27FC236}">
                <a16:creationId xmlns:a16="http://schemas.microsoft.com/office/drawing/2014/main" id="{375F8B25-0E3C-7A4C-2783-18231E18CC3C}"/>
              </a:ext>
            </a:extLst>
          </p:cNvPr>
          <p:cNvSpPr/>
          <p:nvPr/>
        </p:nvSpPr>
        <p:spPr>
          <a:xfrm rot="19154189">
            <a:off x="3865499" y="4821465"/>
            <a:ext cx="409903" cy="2439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448421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4810-9809-0755-FBDB-8050C5688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C67A60C2-B600-53FE-0875-A25CF5253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en-NL" noProof="0" dirty="0"/>
              <a:t>In AP </a:t>
            </a:r>
            <a:r>
              <a:rPr lang="en-NL" noProof="0" dirty="0" err="1"/>
              <a:t>standaardisatie</a:t>
            </a:r>
            <a:r>
              <a:rPr lang="en-NL" noProof="0" dirty="0"/>
              <a:t> </a:t>
            </a:r>
            <a:r>
              <a:rPr lang="en-NL" noProof="0" dirty="0" err="1"/>
              <a:t>gewenst</a:t>
            </a:r>
            <a:r>
              <a:rPr lang="en-NL" noProof="0" dirty="0"/>
              <a:t>/</a:t>
            </a:r>
            <a:r>
              <a:rPr lang="en-NL" noProof="0" dirty="0" err="1"/>
              <a:t>benodigd</a:t>
            </a:r>
            <a:r>
              <a:rPr lang="en-NL" noProof="0" dirty="0"/>
              <a:t> </a:t>
            </a:r>
            <a:r>
              <a:rPr lang="en-NL" noProof="0" dirty="0" err="1"/>
              <a:t>voor</a:t>
            </a:r>
            <a:r>
              <a:rPr lang="en-NL" noProof="0" dirty="0"/>
              <a:t>:</a:t>
            </a:r>
          </a:p>
          <a:p>
            <a:pPr>
              <a:buFontTx/>
              <a:buChar char="-"/>
            </a:pPr>
            <a:r>
              <a:rPr lang="en-NL" noProof="0" dirty="0" err="1"/>
              <a:t>Uniforme</a:t>
            </a:r>
            <a:r>
              <a:rPr lang="en-NL" noProof="0" dirty="0"/>
              <a:t> </a:t>
            </a:r>
            <a:r>
              <a:rPr lang="en-NL" noProof="0" dirty="0" err="1"/>
              <a:t>definitie</a:t>
            </a:r>
            <a:r>
              <a:rPr lang="en-NL" noProof="0" dirty="0"/>
              <a:t> van</a:t>
            </a:r>
            <a:r>
              <a:rPr lang="en-NL" dirty="0"/>
              <a:t> </a:t>
            </a:r>
            <a:r>
              <a:rPr lang="nl-NL" noProof="0" dirty="0" err="1"/>
              <a:t>policies</a:t>
            </a:r>
            <a:endParaRPr lang="en-NL" noProof="0" dirty="0"/>
          </a:p>
          <a:p>
            <a:pPr>
              <a:buFontTx/>
              <a:buChar char="-"/>
            </a:pPr>
            <a:r>
              <a:rPr lang="en-NL" noProof="0" dirty="0" err="1"/>
              <a:t>Uniforme</a:t>
            </a:r>
            <a:r>
              <a:rPr lang="en-NL" noProof="0" dirty="0"/>
              <a:t> </a:t>
            </a:r>
            <a:r>
              <a:rPr lang="en-NL" noProof="0" dirty="0" err="1"/>
              <a:t>definitie</a:t>
            </a:r>
            <a:r>
              <a:rPr lang="en-NL" noProof="0" dirty="0"/>
              <a:t> van </a:t>
            </a:r>
            <a:r>
              <a:rPr lang="en-NL" noProof="0" dirty="0" err="1"/>
              <a:t>toepassing</a:t>
            </a:r>
            <a:r>
              <a:rPr lang="en-NL" noProof="0" dirty="0"/>
              <a:t> van policies op </a:t>
            </a:r>
            <a:r>
              <a:rPr lang="en-NL" noProof="0" dirty="0" err="1"/>
              <a:t>dataservices</a:t>
            </a:r>
            <a:r>
              <a:rPr lang="en-NL" noProof="0" dirty="0"/>
              <a:t> </a:t>
            </a:r>
            <a:r>
              <a:rPr lang="en-NL" noProof="0" dirty="0" err="1"/>
              <a:t>en</a:t>
            </a:r>
            <a:r>
              <a:rPr lang="en-NL" noProof="0" dirty="0"/>
              <a:t> </a:t>
            </a:r>
            <a:r>
              <a:rPr lang="en-NL" noProof="0" dirty="0" err="1"/>
              <a:t>datacontracten</a:t>
            </a:r>
            <a:endParaRPr lang="en-NL" noProof="0" dirty="0"/>
          </a:p>
          <a:p>
            <a:pPr>
              <a:buFontTx/>
              <a:buChar char="-"/>
            </a:pPr>
            <a:r>
              <a:rPr lang="en-NL" dirty="0" err="1"/>
              <a:t>Generiek</a:t>
            </a:r>
            <a:r>
              <a:rPr lang="en-NL" dirty="0"/>
              <a:t> </a:t>
            </a:r>
            <a:r>
              <a:rPr lang="en-NL" dirty="0" err="1"/>
              <a:t>ontsluiten</a:t>
            </a:r>
            <a:r>
              <a:rPr lang="en-NL" dirty="0"/>
              <a:t> van </a:t>
            </a:r>
            <a:r>
              <a:rPr lang="en-NL" dirty="0" err="1"/>
              <a:t>definitie</a:t>
            </a:r>
            <a:r>
              <a:rPr lang="en-NL" dirty="0"/>
              <a:t> &amp; </a:t>
            </a:r>
            <a:r>
              <a:rPr lang="en-NL" dirty="0" err="1"/>
              <a:t>toepassing</a:t>
            </a:r>
            <a:r>
              <a:rPr lang="en-NL" dirty="0"/>
              <a:t> van policies</a:t>
            </a:r>
          </a:p>
          <a:p>
            <a:pPr>
              <a:buFontTx/>
              <a:buChar char="-"/>
            </a:pPr>
            <a:r>
              <a:rPr lang="en-NL" dirty="0" err="1"/>
              <a:t>Onderkenning</a:t>
            </a:r>
            <a:r>
              <a:rPr lang="en-NL" dirty="0"/>
              <a:t> van </a:t>
            </a:r>
            <a:r>
              <a:rPr lang="en-NL" dirty="0" err="1"/>
              <a:t>decentrale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algemene</a:t>
            </a:r>
            <a:r>
              <a:rPr lang="en-NL" dirty="0"/>
              <a:t>/centrale policies</a:t>
            </a:r>
          </a:p>
          <a:p>
            <a:pPr>
              <a:buFontTx/>
              <a:buChar char="-"/>
            </a:pPr>
            <a:r>
              <a:rPr lang="en-NL" dirty="0" err="1"/>
              <a:t>Uniforme</a:t>
            </a:r>
            <a:r>
              <a:rPr lang="en-NL" dirty="0"/>
              <a:t> </a:t>
            </a:r>
            <a:r>
              <a:rPr lang="en-NL" dirty="0" err="1"/>
              <a:t>categorisering</a:t>
            </a:r>
            <a:r>
              <a:rPr lang="en-NL" dirty="0"/>
              <a:t> van policies</a:t>
            </a:r>
          </a:p>
          <a:p>
            <a:pPr>
              <a:buFontTx/>
              <a:buChar char="-"/>
            </a:pPr>
            <a:r>
              <a:rPr lang="en-NL" dirty="0"/>
              <a:t>Policies = metadata (?) = linked data (GDI)</a:t>
            </a:r>
          </a:p>
          <a:p>
            <a:pPr>
              <a:buFontTx/>
              <a:buChar char="-"/>
            </a:pPr>
            <a:r>
              <a:rPr lang="en-NL" dirty="0" err="1"/>
              <a:t>Aansluiting</a:t>
            </a:r>
            <a:r>
              <a:rPr lang="en-NL" dirty="0"/>
              <a:t> op </a:t>
            </a:r>
            <a:r>
              <a:rPr lang="en-NL" dirty="0" err="1"/>
              <a:t>andere</a:t>
            </a:r>
            <a:r>
              <a:rPr lang="en-NL" dirty="0"/>
              <a:t> </a:t>
            </a:r>
            <a:r>
              <a:rPr lang="en-NL" dirty="0" err="1"/>
              <a:t>standaarden</a:t>
            </a:r>
            <a:r>
              <a:rPr lang="en-NL" dirty="0"/>
              <a:t> (DCAT, FSC, LDV , </a:t>
            </a:r>
            <a:r>
              <a:rPr lang="en-NL" dirty="0" err="1"/>
              <a:t>Notificaties</a:t>
            </a:r>
            <a:r>
              <a:rPr lang="en-NL" dirty="0"/>
              <a:t>/</a:t>
            </a:r>
            <a:r>
              <a:rPr lang="en-NL" dirty="0" err="1"/>
              <a:t>CloudEvents</a:t>
            </a:r>
            <a:r>
              <a:rPr lang="en-NL" dirty="0"/>
              <a:t> etc)</a:t>
            </a: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23AB20DD-664D-E596-0675-889824EA9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Standaardisatie</a:t>
            </a:r>
            <a:r>
              <a:rPr lang="en-NL" dirty="0"/>
              <a:t> </a:t>
            </a:r>
            <a:r>
              <a:rPr lang="en-NL" dirty="0" err="1"/>
              <a:t>toegang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9A96A0C-BCD6-B16A-E6CC-7B4A96EAF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E5B0DC30-992B-3F67-5D30-FF24FA67E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DFA49D3-ABC7-5438-A980-C08606CA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391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650C5-422A-5ADE-DA00-6CE9CBA6A2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6A089CA8-9390-2E42-E947-27B4829A3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NL" noProof="0" dirty="0" err="1"/>
              <a:t>Omgang</a:t>
            </a:r>
            <a:r>
              <a:rPr lang="en-NL" noProof="0" dirty="0"/>
              <a:t> met </a:t>
            </a:r>
            <a:r>
              <a:rPr lang="en-NL" noProof="0" dirty="0" err="1"/>
              <a:t>verscheidenheid</a:t>
            </a:r>
            <a:r>
              <a:rPr lang="en-NL" noProof="0" dirty="0"/>
              <a:t> in</a:t>
            </a:r>
            <a:r>
              <a:rPr lang="nl-NL" noProof="0" dirty="0"/>
              <a:t> </a:t>
            </a:r>
            <a:r>
              <a:rPr lang="en-NL" noProof="0" dirty="0"/>
              <a:t>syntax </a:t>
            </a:r>
            <a:r>
              <a:rPr lang="en-NL" noProof="0" dirty="0" err="1"/>
              <a:t>en</a:t>
            </a:r>
            <a:r>
              <a:rPr lang="en-NL" noProof="0" dirty="0"/>
              <a:t> </a:t>
            </a:r>
            <a:r>
              <a:rPr lang="nl-NL" noProof="0" dirty="0"/>
              <a:t>semantiek</a:t>
            </a:r>
            <a:endParaRPr lang="en-NL" noProof="0" dirty="0"/>
          </a:p>
          <a:p>
            <a:pPr lvl="1"/>
            <a:r>
              <a:rPr lang="nl-NL" i="1" noProof="0" dirty="0"/>
              <a:t>variaties in uitwisselingsprotocollen</a:t>
            </a:r>
            <a:r>
              <a:rPr lang="en-NL" i="1" noProof="0" dirty="0"/>
              <a:t>,</a:t>
            </a:r>
            <a:r>
              <a:rPr lang="nl-NL" i="1" noProof="0" dirty="0"/>
              <a:t> </a:t>
            </a:r>
            <a:r>
              <a:rPr lang="en-NL" i="1" noProof="0" dirty="0" err="1"/>
              <a:t>regeltalen</a:t>
            </a:r>
            <a:r>
              <a:rPr lang="en-NL" i="1" noProof="0" dirty="0"/>
              <a:t> </a:t>
            </a:r>
            <a:r>
              <a:rPr lang="en-NL" i="1" noProof="0" dirty="0" err="1"/>
              <a:t>en</a:t>
            </a:r>
            <a:r>
              <a:rPr lang="en-NL" i="1" noProof="0" dirty="0"/>
              <a:t> </a:t>
            </a:r>
            <a:r>
              <a:rPr lang="nl-NL" i="1" noProof="0" dirty="0"/>
              <a:t>semantische modellering</a:t>
            </a:r>
            <a:endParaRPr lang="en-NL" i="1" noProof="0" dirty="0"/>
          </a:p>
          <a:p>
            <a:pPr lvl="1"/>
            <a:r>
              <a:rPr lang="en-NL" i="1" dirty="0" err="1"/>
              <a:t>onderscheid</a:t>
            </a:r>
            <a:r>
              <a:rPr lang="en-NL" i="1" dirty="0"/>
              <a:t> </a:t>
            </a:r>
            <a:r>
              <a:rPr lang="en-NL" i="1" dirty="0" err="1"/>
              <a:t>tussen</a:t>
            </a:r>
            <a:r>
              <a:rPr lang="en-NL" i="1" dirty="0"/>
              <a:t> ‘</a:t>
            </a:r>
            <a:r>
              <a:rPr lang="en-NL" i="1" dirty="0" err="1"/>
              <a:t>generieke</a:t>
            </a:r>
            <a:r>
              <a:rPr lang="en-NL" i="1" dirty="0"/>
              <a:t>’ </a:t>
            </a:r>
            <a:r>
              <a:rPr lang="en-NL" i="1" dirty="0" err="1"/>
              <a:t>en</a:t>
            </a:r>
            <a:r>
              <a:rPr lang="en-NL" i="1" dirty="0"/>
              <a:t> ‘syntax-</a:t>
            </a:r>
            <a:r>
              <a:rPr lang="en-NL" i="1" dirty="0" err="1"/>
              <a:t>specifieke</a:t>
            </a:r>
            <a:r>
              <a:rPr lang="en-NL" i="1" dirty="0"/>
              <a:t>’ </a:t>
            </a:r>
            <a:r>
              <a:rPr lang="en-NL" i="1" dirty="0" err="1"/>
              <a:t>kenmerken</a:t>
            </a:r>
            <a:r>
              <a:rPr lang="en-NL" i="1" dirty="0"/>
              <a:t> van policy</a:t>
            </a:r>
          </a:p>
          <a:p>
            <a:pPr lvl="1"/>
            <a:r>
              <a:rPr lang="en-NL" i="1" dirty="0"/>
              <a:t>‘content-type’ </a:t>
            </a:r>
            <a:r>
              <a:rPr lang="en-NL" i="1" dirty="0" err="1"/>
              <a:t>constructie</a:t>
            </a:r>
            <a:r>
              <a:rPr lang="en-NL" i="1" dirty="0"/>
              <a:t> </a:t>
            </a:r>
            <a:r>
              <a:rPr lang="en-NL" i="1" dirty="0" err="1"/>
              <a:t>voor</a:t>
            </a:r>
            <a:r>
              <a:rPr lang="en-NL" i="1" dirty="0"/>
              <a:t> diverse </a:t>
            </a:r>
            <a:r>
              <a:rPr lang="en-NL" i="1" dirty="0" err="1"/>
              <a:t>syntaxen</a:t>
            </a:r>
            <a:r>
              <a:rPr lang="en-NL" i="1" dirty="0"/>
              <a:t>?</a:t>
            </a:r>
          </a:p>
          <a:p>
            <a:pPr lvl="1"/>
            <a:endParaRPr lang="en-NL" i="1" noProof="0" dirty="0"/>
          </a:p>
          <a:p>
            <a:r>
              <a:rPr lang="en-NL" dirty="0" err="1"/>
              <a:t>Positionering</a:t>
            </a:r>
            <a:r>
              <a:rPr lang="en-NL" dirty="0"/>
              <a:t> van ‘filtering’ door data-services (</a:t>
            </a:r>
            <a:r>
              <a:rPr lang="en-NL" dirty="0" err="1"/>
              <a:t>populatie</a:t>
            </a:r>
            <a:r>
              <a:rPr lang="en-NL" dirty="0"/>
              <a:t>-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attribuutbeperking</a:t>
            </a:r>
            <a:r>
              <a:rPr lang="en-NL" dirty="0"/>
              <a:t>)</a:t>
            </a:r>
          </a:p>
          <a:p>
            <a:pPr lvl="1"/>
            <a:r>
              <a:rPr lang="en-NL" i="1" dirty="0"/>
              <a:t>policy die </a:t>
            </a:r>
            <a:r>
              <a:rPr lang="en-NL" i="1" dirty="0" err="1"/>
              <a:t>afdwingt</a:t>
            </a:r>
            <a:r>
              <a:rPr lang="en-NL" i="1" dirty="0"/>
              <a:t> </a:t>
            </a:r>
            <a:r>
              <a:rPr lang="en-NL" i="1" dirty="0" err="1"/>
              <a:t>dat</a:t>
            </a:r>
            <a:r>
              <a:rPr lang="en-NL" i="1" dirty="0"/>
              <a:t> </a:t>
            </a:r>
            <a:r>
              <a:rPr lang="en-NL" i="1" dirty="0" err="1"/>
              <a:t>een</a:t>
            </a:r>
            <a:r>
              <a:rPr lang="en-NL" i="1" dirty="0"/>
              <a:t> ‘filter’ </a:t>
            </a:r>
            <a:r>
              <a:rPr lang="en-NL" i="1" dirty="0" err="1"/>
              <a:t>wordt</a:t>
            </a:r>
            <a:r>
              <a:rPr lang="en-NL" i="1" dirty="0"/>
              <a:t> </a:t>
            </a:r>
            <a:r>
              <a:rPr lang="en-NL" i="1" dirty="0" err="1"/>
              <a:t>toegepast</a:t>
            </a:r>
            <a:r>
              <a:rPr lang="en-NL" i="1" dirty="0"/>
              <a:t>?</a:t>
            </a:r>
          </a:p>
          <a:p>
            <a:pPr lvl="1"/>
            <a:r>
              <a:rPr lang="en-NL" i="1" dirty="0" err="1"/>
              <a:t>voorgedefinieerde</a:t>
            </a:r>
            <a:r>
              <a:rPr lang="en-NL" i="1" dirty="0"/>
              <a:t> ‘</a:t>
            </a:r>
            <a:r>
              <a:rPr lang="en-NL" i="1" dirty="0" err="1"/>
              <a:t>standaard</a:t>
            </a:r>
            <a:r>
              <a:rPr lang="en-NL" i="1" dirty="0"/>
              <a:t>’ filters of filter in (</a:t>
            </a:r>
            <a:r>
              <a:rPr lang="en-NL" i="1" dirty="0" err="1"/>
              <a:t>elke</a:t>
            </a:r>
            <a:r>
              <a:rPr lang="en-NL" i="1" dirty="0"/>
              <a:t>) data-</a:t>
            </a:r>
            <a:r>
              <a:rPr lang="en-NL" i="1" dirty="0" err="1"/>
              <a:t>vraag</a:t>
            </a:r>
            <a:endParaRPr lang="en-NL" i="1" dirty="0"/>
          </a:p>
          <a:p>
            <a:pPr lvl="1"/>
            <a:endParaRPr lang="en-NL" dirty="0"/>
          </a:p>
          <a:p>
            <a:pPr lvl="1"/>
            <a:endParaRPr lang="en-NL" i="1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1E2937CE-0714-41F4-DA78-7CD442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Uitdagingen</a:t>
            </a:r>
            <a:r>
              <a:rPr lang="en-NL" dirty="0"/>
              <a:t> in </a:t>
            </a:r>
            <a:r>
              <a:rPr lang="en-NL" dirty="0" err="1"/>
              <a:t>standaardisatie</a:t>
            </a:r>
            <a:r>
              <a:rPr lang="en-NL" dirty="0"/>
              <a:t> </a:t>
            </a:r>
            <a:r>
              <a:rPr lang="en-NL" dirty="0" err="1"/>
              <a:t>toegang</a:t>
            </a:r>
            <a:r>
              <a:rPr lang="en-NL" dirty="0"/>
              <a:t> (1)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CD0C57AE-39F1-17AD-23D3-1C1E5D4D0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3B50BA4-557E-BDB5-1A8F-65ABEC162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CF0C84-DCE0-43E5-58EC-7E1A25865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17673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7C64-154D-0FFB-6547-A193D248E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1130CB56-20EE-D45C-8E93-A8AA3CF4BC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r>
              <a:rPr lang="en-NL" dirty="0" err="1"/>
              <a:t>Onweerlegbaarheid</a:t>
            </a:r>
            <a:r>
              <a:rPr lang="en-NL" dirty="0"/>
              <a:t> van policies</a:t>
            </a:r>
          </a:p>
          <a:p>
            <a:pPr lvl="1"/>
            <a:r>
              <a:rPr lang="nl-NL" dirty="0"/>
              <a:t>V</a:t>
            </a:r>
            <a:r>
              <a:rPr lang="en-NL" dirty="0" err="1"/>
              <a:t>ersionering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nl-NL" dirty="0"/>
              <a:t>‘</a:t>
            </a:r>
            <a:r>
              <a:rPr lang="en-NL" dirty="0"/>
              <a:t>add-only’ principes </a:t>
            </a:r>
            <a:r>
              <a:rPr lang="en-NL" dirty="0" err="1"/>
              <a:t>toepassen</a:t>
            </a:r>
            <a:r>
              <a:rPr lang="en-NL" dirty="0"/>
              <a:t>?</a:t>
            </a:r>
          </a:p>
          <a:p>
            <a:pPr lvl="1"/>
            <a:r>
              <a:rPr lang="en-NL" dirty="0"/>
              <a:t>‘</a:t>
            </a:r>
            <a:r>
              <a:rPr lang="en-NL" dirty="0" err="1"/>
              <a:t>Beveiliging</a:t>
            </a:r>
            <a:r>
              <a:rPr lang="en-NL" dirty="0"/>
              <a:t>’ door hash van policy-data vast </a:t>
            </a:r>
            <a:r>
              <a:rPr lang="en-NL" dirty="0" err="1"/>
              <a:t>te</a:t>
            </a:r>
            <a:r>
              <a:rPr lang="en-NL" dirty="0"/>
              <a:t> </a:t>
            </a:r>
            <a:r>
              <a:rPr lang="en-NL" dirty="0" err="1"/>
              <a:t>leggen</a:t>
            </a:r>
            <a:r>
              <a:rPr lang="en-NL" dirty="0"/>
              <a:t>?</a:t>
            </a:r>
            <a:br>
              <a:rPr lang="en-NL" dirty="0"/>
            </a:br>
            <a:endParaRPr lang="nl-NL" noProof="0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E81F032C-486B-C422-3DBA-43F22098C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 dirty="0" err="1"/>
              <a:t>Uitdagingen</a:t>
            </a:r>
            <a:r>
              <a:rPr lang="en-NL" dirty="0"/>
              <a:t> in </a:t>
            </a:r>
            <a:r>
              <a:rPr lang="en-NL" dirty="0" err="1"/>
              <a:t>standaardisatie</a:t>
            </a:r>
            <a:r>
              <a:rPr lang="en-NL" dirty="0"/>
              <a:t> </a:t>
            </a:r>
            <a:r>
              <a:rPr lang="en-NL" dirty="0" err="1"/>
              <a:t>toegang</a:t>
            </a:r>
            <a:r>
              <a:rPr lang="en-NL" dirty="0"/>
              <a:t> (2)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E6976ED-8BCC-EB07-3302-FA74E5E2B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D5DC53-C1FA-AE75-4A1B-37991AA0F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1999714-CA90-7466-9D6B-B858BD8BD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484418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BE62F8AF-65B3-ED86-4B9E-30E8A4268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B6F98B86-1B0D-F849-698C-AB79FD44F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4A4A9F-7103-FC00-22F0-5D278BB61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19</a:t>
            </a:fld>
            <a:endParaRPr lang="nl-NL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898A1C02-A334-37B2-5CAC-190D1D82CCC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76719566"/>
              </p:ext>
            </p:extLst>
          </p:nvPr>
        </p:nvGraphicFramePr>
        <p:xfrm>
          <a:off x="2625889" y="643712"/>
          <a:ext cx="10780643" cy="62417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Tekstvak 6">
            <a:extLst>
              <a:ext uri="{FF2B5EF4-FFF2-40B4-BE49-F238E27FC236}">
                <a16:creationId xmlns:a16="http://schemas.microsoft.com/office/drawing/2014/main" id="{408F2422-842C-793F-ABEF-61A1F228C9E4}"/>
              </a:ext>
            </a:extLst>
          </p:cNvPr>
          <p:cNvSpPr txBox="1"/>
          <p:nvPr/>
        </p:nvSpPr>
        <p:spPr>
          <a:xfrm>
            <a:off x="731838" y="3267299"/>
            <a:ext cx="325554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>
                <a:solidFill>
                  <a:srgbClr val="002060"/>
                </a:solidFill>
              </a:rPr>
              <a:t>M</a:t>
            </a:r>
            <a:r>
              <a:rPr lang="nl-NL" sz="1800">
                <a:solidFill>
                  <a:srgbClr val="002060"/>
                </a:solidFill>
              </a:rPr>
              <a:t>eer informatie </a:t>
            </a:r>
            <a:br>
              <a:rPr lang="nl-NL" sz="1800">
                <a:solidFill>
                  <a:srgbClr val="002060"/>
                </a:solidFill>
              </a:rPr>
            </a:br>
            <a:r>
              <a:rPr lang="nl-NL" sz="1800">
                <a:solidFill>
                  <a:srgbClr val="002060"/>
                </a:solidFill>
              </a:rPr>
              <a:t>over doel, opzet, scope, </a:t>
            </a:r>
          </a:p>
          <a:p>
            <a:r>
              <a:rPr lang="nl-NL" sz="1800">
                <a:solidFill>
                  <a:srgbClr val="002060"/>
                </a:solidFill>
              </a:rPr>
              <a:t>aanpak en deelname </a:t>
            </a:r>
            <a:br>
              <a:rPr lang="nl-NL" sz="1800">
                <a:solidFill>
                  <a:srgbClr val="002060"/>
                </a:solidFill>
              </a:rPr>
            </a:br>
            <a:r>
              <a:rPr lang="nl-NL" sz="1800">
                <a:solidFill>
                  <a:srgbClr val="002060"/>
                </a:solidFill>
              </a:rPr>
              <a:t>aan het FDS?</a:t>
            </a:r>
          </a:p>
          <a:p>
            <a:pPr marL="285750" indent="-285750">
              <a:buFont typeface="Systeemlettertype regulier"/>
              <a:buChar char="➔"/>
            </a:pPr>
            <a:r>
              <a:rPr lang="nl-NL" sz="1800" b="1" err="1">
                <a:solidFill>
                  <a:schemeClr val="accent1"/>
                </a:solidFill>
              </a:rPr>
              <a:t>RealisatieIBDS.nl</a:t>
            </a:r>
            <a:r>
              <a:rPr lang="nl-NL" sz="1800" b="1">
                <a:solidFill>
                  <a:schemeClr val="accent1"/>
                </a:solidFill>
              </a:rPr>
              <a:t>/FDS</a:t>
            </a:r>
          </a:p>
          <a:p>
            <a:endParaRPr lang="nl-NL"/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3F013D79-37C0-4F1A-63A9-72F47D7F85F9}"/>
              </a:ext>
            </a:extLst>
          </p:cNvPr>
          <p:cNvSpPr txBox="1"/>
          <p:nvPr/>
        </p:nvSpPr>
        <p:spPr>
          <a:xfrm>
            <a:off x="1455870" y="5259479"/>
            <a:ext cx="33603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>
                <a:solidFill>
                  <a:srgbClr val="002060"/>
                </a:solidFill>
              </a:rPr>
              <a:t>Op de hoogte blijven van de voortgang van het stelsel?</a:t>
            </a:r>
          </a:p>
          <a:p>
            <a:pPr marL="285750" indent="-285750">
              <a:buFont typeface="Systeemlettertype regulier"/>
              <a:buChar char="➔"/>
            </a:pPr>
            <a:r>
              <a:rPr lang="nl-NL" sz="1800" b="1" err="1">
                <a:solidFill>
                  <a:schemeClr val="accent1"/>
                </a:solidFill>
              </a:rPr>
              <a:t>RealisatieIBDS.nl</a:t>
            </a:r>
            <a:r>
              <a:rPr lang="nl-NL" sz="1800" b="1">
                <a:solidFill>
                  <a:schemeClr val="accent1"/>
                </a:solidFill>
              </a:rPr>
              <a:t>/FDS-groep</a:t>
            </a:r>
            <a:endParaRPr lang="nl-NL" sz="1800">
              <a:solidFill>
                <a:srgbClr val="002060"/>
              </a:solidFill>
            </a:endParaRP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002950EA-B231-5334-470F-9EE008E8521E}"/>
              </a:ext>
            </a:extLst>
          </p:cNvPr>
          <p:cNvSpPr txBox="1"/>
          <p:nvPr/>
        </p:nvSpPr>
        <p:spPr>
          <a:xfrm>
            <a:off x="7649864" y="1171170"/>
            <a:ext cx="41494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1800">
                <a:solidFill>
                  <a:srgbClr val="002060"/>
                </a:solidFill>
              </a:rPr>
              <a:t>Bijdragen aan de technische-inhoudelijke ontwikkeling van het </a:t>
            </a:r>
            <a:r>
              <a:rPr lang="nl-NL">
                <a:solidFill>
                  <a:srgbClr val="002060"/>
                </a:solidFill>
              </a:rPr>
              <a:t>FDS?</a:t>
            </a:r>
            <a:endParaRPr lang="nl-NL" sz="1800">
              <a:solidFill>
                <a:srgbClr val="002060"/>
              </a:solidFill>
            </a:endParaRPr>
          </a:p>
          <a:p>
            <a:pPr marL="285750" indent="-285750">
              <a:buFont typeface="Systeemlettertype regulier"/>
              <a:buChar char="➔"/>
            </a:pPr>
            <a:r>
              <a:rPr lang="nl-NL" b="1" err="1">
                <a:solidFill>
                  <a:schemeClr val="accent1"/>
                </a:solidFill>
              </a:rPr>
              <a:t>f</a:t>
            </a:r>
            <a:r>
              <a:rPr lang="nl-NL" sz="1800" b="1" err="1">
                <a:solidFill>
                  <a:schemeClr val="accent1"/>
                </a:solidFill>
              </a:rPr>
              <a:t>ederatief.</a:t>
            </a:r>
            <a:r>
              <a:rPr lang="nl-NL" b="1" err="1">
                <a:solidFill>
                  <a:schemeClr val="accent1"/>
                </a:solidFill>
              </a:rPr>
              <a:t>d</a:t>
            </a:r>
            <a:r>
              <a:rPr lang="nl-NL" sz="1800" b="1" err="1">
                <a:solidFill>
                  <a:schemeClr val="accent1"/>
                </a:solidFill>
              </a:rPr>
              <a:t>atastelsel.nl</a:t>
            </a:r>
            <a:endParaRPr lang="nl-NL" sz="1800" b="1">
              <a:solidFill>
                <a:schemeClr val="accent1"/>
              </a:solidFill>
            </a:endParaRPr>
          </a:p>
          <a:p>
            <a:endParaRPr lang="nl-NL">
              <a:solidFill>
                <a:srgbClr val="00206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nl-NL" sz="1800">
              <a:solidFill>
                <a:srgbClr val="002060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146476A-3CE0-5FFA-A6AB-9D7F5588212C}"/>
              </a:ext>
            </a:extLst>
          </p:cNvPr>
          <p:cNvSpPr txBox="1">
            <a:spLocks/>
          </p:cNvSpPr>
          <p:nvPr/>
        </p:nvSpPr>
        <p:spPr>
          <a:xfrm>
            <a:off x="715936" y="745352"/>
            <a:ext cx="10736263" cy="818620"/>
          </a:xfrm>
          <a:prstGeom prst="rect">
            <a:avLst/>
          </a:prstGeom>
        </p:spPr>
        <p:txBody>
          <a:bodyPr vert="horz" lIns="91440" tIns="90000" rIns="91440" bIns="90000" rtlCol="0" anchor="b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kern="120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nl-NL">
                <a:solidFill>
                  <a:srgbClr val="39870C"/>
                </a:solidFill>
              </a:rPr>
              <a:t>Meer informatie?</a:t>
            </a:r>
          </a:p>
        </p:txBody>
      </p:sp>
    </p:spTree>
    <p:extLst>
      <p:ext uri="{BB962C8B-B14F-4D97-AF65-F5344CB8AC3E}">
        <p14:creationId xmlns:p14="http://schemas.microsoft.com/office/powerpoint/2010/main" val="34360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7F97B108-B5ED-72F4-DD5E-EA1E84E36D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999" y="2636839"/>
            <a:ext cx="5004000" cy="1584324"/>
          </a:xfrm>
        </p:spPr>
        <p:txBody>
          <a:bodyPr/>
          <a:lstStyle/>
          <a:p>
            <a:r>
              <a:rPr lang="en-NL" dirty="0" err="1"/>
              <a:t>Federatieve</a:t>
            </a:r>
            <a:r>
              <a:rPr lang="en-NL" dirty="0"/>
              <a:t> </a:t>
            </a:r>
            <a:r>
              <a:rPr lang="en-NL" dirty="0" err="1"/>
              <a:t>Datastelsel</a:t>
            </a:r>
            <a:endParaRPr lang="en-US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CDFBFCF-7833-93B1-56E5-1A28425C46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553199" y="1052513"/>
            <a:ext cx="5004000" cy="5168900"/>
          </a:xfrm>
        </p:spPr>
        <p:txBody>
          <a:bodyPr/>
          <a:lstStyle/>
          <a:p>
            <a:r>
              <a:rPr lang="en-NL" dirty="0"/>
              <a:t>Korte </a:t>
            </a:r>
            <a:r>
              <a:rPr lang="en-NL" dirty="0" err="1"/>
              <a:t>introductie</a:t>
            </a:r>
            <a:r>
              <a:rPr lang="en-NL" dirty="0"/>
              <a:t> </a:t>
            </a:r>
            <a:r>
              <a:rPr lang="en-NL" dirty="0" err="1"/>
              <a:t>Federatieve</a:t>
            </a:r>
            <a:r>
              <a:rPr lang="en-NL" dirty="0"/>
              <a:t> </a:t>
            </a:r>
            <a:r>
              <a:rPr lang="en-NL" dirty="0" err="1"/>
              <a:t>Datastelsel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473FB742-02C3-3380-3321-358F85608D0B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633412" y="6543488"/>
            <a:ext cx="6455230" cy="264272"/>
          </a:xfrm>
        </p:spPr>
        <p:txBody>
          <a:bodyPr/>
          <a:lstStyle/>
          <a:p>
            <a:endParaRPr lang="nl-NL"/>
          </a:p>
        </p:txBody>
      </p:sp>
      <p:sp>
        <p:nvSpPr>
          <p:cNvPr id="17" name="Footer Placeholder 4">
            <a:extLst>
              <a:ext uri="{FF2B5EF4-FFF2-40B4-BE49-F238E27FC236}">
                <a16:creationId xmlns:a16="http://schemas.microsoft.com/office/drawing/2014/main" id="{76276601-1839-314C-EAE3-3ACEE99C5D7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633412" y="6221413"/>
            <a:ext cx="6455230" cy="322075"/>
          </a:xfrm>
        </p:spPr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FE447D-0205-CDF4-EC0E-E1BC5286CA8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9202057" y="6221413"/>
            <a:ext cx="2356531" cy="322075"/>
          </a:xfrm>
        </p:spPr>
        <p:txBody>
          <a:bodyPr anchor="b">
            <a:normAutofit/>
          </a:bodyPr>
          <a:lstStyle/>
          <a:p>
            <a:pPr>
              <a:spcAft>
                <a:spcPts val="600"/>
              </a:spcAft>
            </a:pPr>
            <a:fld id="{10A0A6AF-03C5-477E-939A-E28F7E7F05EA}" type="slidenum">
              <a:rPr lang="nl-NL" smtClean="0"/>
              <a:pPr>
                <a:spcAft>
                  <a:spcPts val="600"/>
                </a:spcAft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0870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9F5A3DF1-EA92-4131-E52B-34A2A377C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D334716B-79EA-535F-C8EB-019CD98D5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9A7A3A8-2CFA-5EDB-34D7-3D5601D5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3</a:t>
            </a:fld>
            <a:endParaRPr lang="nl-NL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7A8F4500-37A0-33F3-C13D-FB430DD961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81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55BD9-3B8C-8002-3E74-AD9B955FE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val 13">
            <a:extLst>
              <a:ext uri="{FF2B5EF4-FFF2-40B4-BE49-F238E27FC236}">
                <a16:creationId xmlns:a16="http://schemas.microsoft.com/office/drawing/2014/main" id="{39E4C075-8241-9EB4-4B8E-19030133881C}"/>
              </a:ext>
            </a:extLst>
          </p:cNvPr>
          <p:cNvSpPr/>
          <p:nvPr/>
        </p:nvSpPr>
        <p:spPr>
          <a:xfrm>
            <a:off x="2901446" y="1671543"/>
            <a:ext cx="5995433" cy="440349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4" name="Graphic 3" descr="Server met effen opvulling">
            <a:extLst>
              <a:ext uri="{FF2B5EF4-FFF2-40B4-BE49-F238E27FC236}">
                <a16:creationId xmlns:a16="http://schemas.microsoft.com/office/drawing/2014/main" id="{A17CDE82-E958-BC40-3C07-A01FE6A7DD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12286" y="3260489"/>
            <a:ext cx="914400" cy="914400"/>
          </a:xfrm>
          <a:prstGeom prst="rect">
            <a:avLst/>
          </a:prstGeom>
        </p:spPr>
      </p:pic>
      <p:pic>
        <p:nvPicPr>
          <p:cNvPr id="6" name="Graphic 5" descr="Server met effen opvulling">
            <a:extLst>
              <a:ext uri="{FF2B5EF4-FFF2-40B4-BE49-F238E27FC236}">
                <a16:creationId xmlns:a16="http://schemas.microsoft.com/office/drawing/2014/main" id="{801F0AD9-FE78-A69A-433F-BF32DA59C0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04357" y="3260489"/>
            <a:ext cx="914400" cy="914400"/>
          </a:xfrm>
          <a:prstGeom prst="rect">
            <a:avLst/>
          </a:prstGeom>
        </p:spPr>
      </p:pic>
      <p:sp>
        <p:nvSpPr>
          <p:cNvPr id="8" name="Arrow: Left 7">
            <a:extLst>
              <a:ext uri="{FF2B5EF4-FFF2-40B4-BE49-F238E27FC236}">
                <a16:creationId xmlns:a16="http://schemas.microsoft.com/office/drawing/2014/main" id="{0EB7BEAE-9F43-1AEC-1806-DF6918CEAAE3}"/>
              </a:ext>
            </a:extLst>
          </p:cNvPr>
          <p:cNvSpPr/>
          <p:nvPr/>
        </p:nvSpPr>
        <p:spPr>
          <a:xfrm>
            <a:off x="4945066" y="3582626"/>
            <a:ext cx="1909842" cy="276424"/>
          </a:xfrm>
          <a:prstGeom prst="leftArrow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0A0ABE2D-CB54-361A-6EFA-2C5359CCEB45}"/>
              </a:ext>
            </a:extLst>
          </p:cNvPr>
          <p:cNvSpPr/>
          <p:nvPr/>
        </p:nvSpPr>
        <p:spPr>
          <a:xfrm rot="1740000">
            <a:off x="4995308" y="2736889"/>
            <a:ext cx="1909842" cy="276424"/>
          </a:xfrm>
          <a:prstGeom prst="leftArrow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Arrow: Left 9">
            <a:extLst>
              <a:ext uri="{FF2B5EF4-FFF2-40B4-BE49-F238E27FC236}">
                <a16:creationId xmlns:a16="http://schemas.microsoft.com/office/drawing/2014/main" id="{2A8FB607-8644-883F-8292-51DCBE5E9C7C}"/>
              </a:ext>
            </a:extLst>
          </p:cNvPr>
          <p:cNvSpPr/>
          <p:nvPr/>
        </p:nvSpPr>
        <p:spPr>
          <a:xfrm rot="-1920000">
            <a:off x="5104166" y="4570713"/>
            <a:ext cx="1909842" cy="276424"/>
          </a:xfrm>
          <a:prstGeom prst="leftArrow">
            <a:avLst/>
          </a:prstGeom>
          <a:solidFill>
            <a:srgbClr val="39870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1" name="Graphic 10" descr="Server met effen opvulling">
            <a:extLst>
              <a:ext uri="{FF2B5EF4-FFF2-40B4-BE49-F238E27FC236}">
                <a16:creationId xmlns:a16="http://schemas.microsoft.com/office/drawing/2014/main" id="{EDEC4386-F3D6-9FE2-CEB7-3A240BA3D4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362" y="1669500"/>
            <a:ext cx="914400" cy="914400"/>
          </a:xfrm>
          <a:prstGeom prst="rect">
            <a:avLst/>
          </a:prstGeom>
        </p:spPr>
      </p:pic>
      <p:pic>
        <p:nvPicPr>
          <p:cNvPr id="12" name="Graphic 11" descr="Server met effen opvulling">
            <a:extLst>
              <a:ext uri="{FF2B5EF4-FFF2-40B4-BE49-F238E27FC236}">
                <a16:creationId xmlns:a16="http://schemas.microsoft.com/office/drawing/2014/main" id="{7B275C9F-BBDC-CDB5-2434-597B113154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5361" y="5144554"/>
            <a:ext cx="914400" cy="914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35B752-D13A-3D7D-3EC5-D9A1EB3A1FE5}"/>
              </a:ext>
            </a:extLst>
          </p:cNvPr>
          <p:cNvSpPr txBox="1"/>
          <p:nvPr/>
        </p:nvSpPr>
        <p:spPr>
          <a:xfrm>
            <a:off x="3165191" y="4085233"/>
            <a:ext cx="192639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endParaRPr lang="en-NL" b="1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NL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afnemer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D5EAF06-39F2-44C2-DCCE-A045A02F91CD}"/>
              </a:ext>
            </a:extLst>
          </p:cNvPr>
          <p:cNvSpPr txBox="1"/>
          <p:nvPr/>
        </p:nvSpPr>
        <p:spPr>
          <a:xfrm>
            <a:off x="7067300" y="4093606"/>
            <a:ext cx="1650069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>
                <a:solidFill>
                  <a:schemeClr val="tx1">
                    <a:lumMod val="50000"/>
                    <a:lumOff val="50000"/>
                  </a:schemeClr>
                </a:solidFill>
              </a:rPr>
              <a:t>Data </a:t>
            </a:r>
            <a:r>
              <a:rPr lang="en-NL" b="1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NL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aanbieder</a:t>
            </a:r>
            <a:endParaRPr lang="en-US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5" name="Graphic 4" descr="File:Government icon (black).svg - Wikimedia Commons">
            <a:extLst>
              <a:ext uri="{FF2B5EF4-FFF2-40B4-BE49-F238E27FC236}">
                <a16:creationId xmlns:a16="http://schemas.microsoft.com/office/drawing/2014/main" id="{DF5A8D6E-2C64-F1E6-553B-D4334434575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59285" y="1113742"/>
            <a:ext cx="902412" cy="808523"/>
          </a:xfrm>
          <a:prstGeom prst="rect">
            <a:avLst/>
          </a:prstGeom>
        </p:spPr>
      </p:pic>
      <p:pic>
        <p:nvPicPr>
          <p:cNvPr id="7" name="Picture 6" descr="The Netherlands flag icon - Country flags">
            <a:extLst>
              <a:ext uri="{FF2B5EF4-FFF2-40B4-BE49-F238E27FC236}">
                <a16:creationId xmlns:a16="http://schemas.microsoft.com/office/drawing/2014/main" id="{AE88AD44-D8A8-EF46-18D5-ED4710114AF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98677" y="1732616"/>
            <a:ext cx="722616" cy="39270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72BB669-FBEA-EA56-548F-25133D3404BD}"/>
              </a:ext>
            </a:extLst>
          </p:cNvPr>
          <p:cNvSpPr txBox="1"/>
          <p:nvPr/>
        </p:nvSpPr>
        <p:spPr>
          <a:xfrm>
            <a:off x="7557393" y="1114288"/>
            <a:ext cx="19263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NL" b="1" err="1">
                <a:solidFill>
                  <a:schemeClr val="tx1">
                    <a:lumMod val="50000"/>
                    <a:lumOff val="50000"/>
                  </a:schemeClr>
                </a:solidFill>
              </a:rPr>
              <a:t>Overheid</a:t>
            </a:r>
            <a:endParaRPr 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952D3E7-C141-27F9-4799-A8FA7A52D668}"/>
              </a:ext>
            </a:extLst>
          </p:cNvPr>
          <p:cNvSpPr txBox="1"/>
          <p:nvPr/>
        </p:nvSpPr>
        <p:spPr>
          <a:xfrm>
            <a:off x="6147291" y="5203985"/>
            <a:ext cx="1926399" cy="46166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b="1">
                <a:solidFill>
                  <a:schemeClr val="tx1">
                    <a:lumMod val="50000"/>
                    <a:lumOff val="50000"/>
                  </a:schemeClr>
                </a:solidFill>
              </a:rPr>
              <a:t>FDS</a:t>
            </a:r>
            <a:endParaRPr lang="en-US" sz="24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BD743017-D273-2AC2-3514-DD5E47988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L"/>
              <a:t>FDS Scope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3702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67D15-D1C2-78AE-2375-6200D4E72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A9C085C3-5C52-AEAA-D343-92461DFA8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nl-NL" dirty="0"/>
              <a:t>F</a:t>
            </a:r>
            <a:r>
              <a:rPr lang="en-NL" dirty="0"/>
              <a:t>DS is </a:t>
            </a:r>
            <a:r>
              <a:rPr lang="en-NL" dirty="0" err="1"/>
              <a:t>een</a:t>
            </a:r>
            <a:r>
              <a:rPr lang="en-NL" dirty="0"/>
              <a:t> </a:t>
            </a:r>
            <a:r>
              <a:rPr lang="en-NL" dirty="0" err="1"/>
              <a:t>afsprakenstelsel</a:t>
            </a:r>
            <a:endParaRPr lang="nl-NL" dirty="0"/>
          </a:p>
          <a:p>
            <a:pPr lvl="1"/>
            <a:r>
              <a:rPr lang="en-GB" dirty="0"/>
              <a:t>D</a:t>
            </a:r>
            <a:r>
              <a:rPr lang="en-NL" dirty="0" err="1"/>
              <a:t>eelnemers</a:t>
            </a:r>
            <a:r>
              <a:rPr lang="en-NL" dirty="0"/>
              <a:t> </a:t>
            </a:r>
            <a:r>
              <a:rPr lang="en-NL" dirty="0" err="1"/>
              <a:t>zijn</a:t>
            </a:r>
            <a:r>
              <a:rPr lang="en-NL" dirty="0"/>
              <a:t> </a:t>
            </a:r>
            <a:r>
              <a:rPr lang="en-NL" dirty="0" err="1"/>
              <a:t>organisaties</a:t>
            </a:r>
            <a:endParaRPr lang="nl-NL" i="1" dirty="0"/>
          </a:p>
          <a:p>
            <a:pPr lvl="1"/>
            <a:r>
              <a:rPr lang="en-NL" dirty="0" err="1"/>
              <a:t>Organisaties</a:t>
            </a:r>
            <a:r>
              <a:rPr lang="en-NL" dirty="0"/>
              <a:t> </a:t>
            </a:r>
            <a:r>
              <a:rPr lang="en-NL" dirty="0" err="1"/>
              <a:t>hebben</a:t>
            </a:r>
            <a:r>
              <a:rPr lang="en-NL" dirty="0"/>
              <a:t> </a:t>
            </a:r>
            <a:r>
              <a:rPr lang="en-NL" dirty="0" err="1"/>
              <a:t>rollen</a:t>
            </a:r>
            <a:endParaRPr lang="en-GB" dirty="0"/>
          </a:p>
          <a:p>
            <a:pPr lvl="1"/>
            <a:r>
              <a:rPr lang="en-NL" dirty="0" err="1"/>
              <a:t>Primaire</a:t>
            </a:r>
            <a:r>
              <a:rPr lang="en-NL" dirty="0"/>
              <a:t> </a:t>
            </a:r>
            <a:r>
              <a:rPr lang="en-NL" dirty="0" err="1"/>
              <a:t>rollen</a:t>
            </a:r>
            <a:r>
              <a:rPr lang="en-NL" dirty="0"/>
              <a:t> </a:t>
            </a:r>
            <a:r>
              <a:rPr lang="en-NL" dirty="0" err="1"/>
              <a:t>zijn</a:t>
            </a:r>
            <a:r>
              <a:rPr lang="en-NL" dirty="0"/>
              <a:t>: </a:t>
            </a:r>
            <a:r>
              <a:rPr lang="en-NL" dirty="0" err="1"/>
              <a:t>afnemer</a:t>
            </a:r>
            <a:r>
              <a:rPr lang="en-NL" dirty="0"/>
              <a:t> </a:t>
            </a:r>
            <a:r>
              <a:rPr lang="en-NL" dirty="0" err="1"/>
              <a:t>en</a:t>
            </a:r>
            <a:r>
              <a:rPr lang="en-NL" dirty="0"/>
              <a:t> </a:t>
            </a:r>
            <a:r>
              <a:rPr lang="en-NL" dirty="0" err="1"/>
              <a:t>aanbieder</a:t>
            </a:r>
            <a:endParaRPr lang="en-NL" dirty="0"/>
          </a:p>
          <a:p>
            <a:pPr lvl="1"/>
            <a:r>
              <a:rPr lang="en-NL" dirty="0"/>
              <a:t>Ook </a:t>
            </a:r>
            <a:r>
              <a:rPr lang="en-NL" dirty="0" err="1"/>
              <a:t>ondersteunde</a:t>
            </a:r>
            <a:r>
              <a:rPr lang="en-NL" dirty="0"/>
              <a:t> </a:t>
            </a:r>
            <a:r>
              <a:rPr lang="en-NL" dirty="0" err="1"/>
              <a:t>rollen</a:t>
            </a:r>
            <a:r>
              <a:rPr lang="en-NL" dirty="0"/>
              <a:t> (</a:t>
            </a:r>
            <a:r>
              <a:rPr lang="en-NL" dirty="0" err="1"/>
              <a:t>bv</a:t>
            </a:r>
            <a:r>
              <a:rPr lang="en-NL" dirty="0"/>
              <a:t> regisseur, </a:t>
            </a:r>
            <a:r>
              <a:rPr lang="en-NL" dirty="0" err="1"/>
              <a:t>beheerder</a:t>
            </a:r>
            <a:r>
              <a:rPr lang="en-NL" dirty="0"/>
              <a:t>, </a:t>
            </a:r>
            <a:r>
              <a:rPr lang="en-NL" dirty="0" err="1"/>
              <a:t>marktmeester</a:t>
            </a:r>
            <a:r>
              <a:rPr lang="en-NL" dirty="0"/>
              <a:t>)</a:t>
            </a:r>
          </a:p>
          <a:p>
            <a:pPr lvl="1"/>
            <a:r>
              <a:rPr lang="en-NL" dirty="0" err="1"/>
              <a:t>Afspraken</a:t>
            </a:r>
            <a:r>
              <a:rPr lang="en-NL" dirty="0"/>
              <a:t> </a:t>
            </a:r>
            <a:r>
              <a:rPr lang="en-NL" dirty="0" err="1"/>
              <a:t>binden</a:t>
            </a:r>
            <a:r>
              <a:rPr lang="en-NL" dirty="0"/>
              <a:t> </a:t>
            </a:r>
            <a:r>
              <a:rPr lang="en-NL" dirty="0" err="1"/>
              <a:t>organisaties</a:t>
            </a:r>
            <a:r>
              <a:rPr lang="en-NL" dirty="0"/>
              <a:t> </a:t>
            </a:r>
            <a:r>
              <a:rPr lang="en-NL" dirty="0" err="1"/>
              <a:t>bij</a:t>
            </a:r>
            <a:r>
              <a:rPr lang="en-NL" dirty="0"/>
              <a:t> de </a:t>
            </a:r>
            <a:r>
              <a:rPr lang="en-NL" dirty="0" err="1"/>
              <a:t>invulling</a:t>
            </a:r>
            <a:r>
              <a:rPr lang="en-NL" dirty="0"/>
              <a:t> van </a:t>
            </a:r>
            <a:r>
              <a:rPr lang="en-NL" dirty="0" err="1"/>
              <a:t>hun</a:t>
            </a:r>
            <a:r>
              <a:rPr lang="en-NL" dirty="0"/>
              <a:t> </a:t>
            </a:r>
            <a:r>
              <a:rPr lang="en-NL" dirty="0" err="1"/>
              <a:t>rol</a:t>
            </a:r>
            <a:endParaRPr lang="en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3AD77737-05DC-09B4-4137-5C9A26DBB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FDS </a:t>
            </a:r>
            <a:r>
              <a:rPr lang="en-NL" dirty="0" err="1"/>
              <a:t>als</a:t>
            </a:r>
            <a:r>
              <a:rPr lang="en-NL" dirty="0"/>
              <a:t> </a:t>
            </a:r>
            <a:r>
              <a:rPr lang="en-NL" dirty="0" err="1"/>
              <a:t>afsprakenstelsel</a:t>
            </a:r>
            <a:endParaRPr lang="nl-NL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0D83523-355B-BDE6-AAED-C7804B5D6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612F2FA-E8AB-CB4F-E495-1E370FBE1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9C2BC7-1561-627D-4D93-F2753181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966586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2C8078-79C7-069D-85B8-EE383FC0C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058A3665-9CBC-E9D7-ED40-0F1D2E51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nl-NL" dirty="0"/>
              <a:t>De </a:t>
            </a:r>
            <a:r>
              <a:rPr lang="nl-NL" dirty="0">
                <a:hlinkClick r:id="rId2"/>
              </a:rPr>
              <a:t>Uitgangspunten van FDS</a:t>
            </a:r>
            <a:r>
              <a:rPr lang="nl-NL" dirty="0"/>
              <a:t>:</a:t>
            </a:r>
          </a:p>
          <a:p>
            <a:pPr lvl="1"/>
            <a:r>
              <a:rPr lang="nl-NL" i="1" dirty="0"/>
              <a:t>Grip op data: maatschappelijk belang leidend </a:t>
            </a:r>
            <a:r>
              <a:rPr lang="nl-NL" i="1" dirty="0" err="1"/>
              <a:t>tov</a:t>
            </a:r>
            <a:r>
              <a:rPr lang="nl-NL" i="1" dirty="0"/>
              <a:t> </a:t>
            </a:r>
            <a:r>
              <a:rPr lang="nl-NL" i="1" dirty="0" err="1"/>
              <a:t>datasoevereinitieit</a:t>
            </a:r>
            <a:r>
              <a:rPr lang="nl-NL" i="1" dirty="0"/>
              <a:t> </a:t>
            </a:r>
          </a:p>
          <a:p>
            <a:pPr lvl="1"/>
            <a:r>
              <a:rPr lang="en-GB" i="1" dirty="0" err="1"/>
              <a:t>Decentraal</a:t>
            </a:r>
            <a:r>
              <a:rPr lang="en-GB" i="1" dirty="0"/>
              <a:t> wat </a:t>
            </a:r>
            <a:r>
              <a:rPr lang="en-GB" i="1" dirty="0" err="1"/>
              <a:t>kan</a:t>
            </a:r>
            <a:r>
              <a:rPr lang="en-GB" i="1" dirty="0"/>
              <a:t>, central wat </a:t>
            </a:r>
            <a:r>
              <a:rPr lang="en-GB" i="1" dirty="0" err="1"/>
              <a:t>moet</a:t>
            </a:r>
            <a:endParaRPr lang="en-GB" i="1" dirty="0"/>
          </a:p>
          <a:p>
            <a:pPr lvl="1"/>
            <a:r>
              <a:rPr lang="en-GB" i="1" dirty="0" err="1"/>
              <a:t>Afspraken</a:t>
            </a:r>
            <a:r>
              <a:rPr lang="en-GB" i="1" dirty="0"/>
              <a:t> </a:t>
            </a:r>
            <a:r>
              <a:rPr lang="en-GB" i="1" dirty="0" err="1"/>
              <a:t>boven</a:t>
            </a:r>
            <a:r>
              <a:rPr lang="en-GB" i="1" dirty="0"/>
              <a:t> (open) </a:t>
            </a:r>
            <a:r>
              <a:rPr lang="en-GB" i="1" dirty="0" err="1"/>
              <a:t>standaarden</a:t>
            </a:r>
            <a:r>
              <a:rPr lang="en-GB" i="1" dirty="0"/>
              <a:t> </a:t>
            </a:r>
            <a:r>
              <a:rPr lang="en-GB" i="1" dirty="0" err="1"/>
              <a:t>boven</a:t>
            </a:r>
            <a:r>
              <a:rPr lang="en-GB" i="1" dirty="0"/>
              <a:t> </a:t>
            </a:r>
            <a:r>
              <a:rPr lang="en-GB" i="1" dirty="0" err="1"/>
              <a:t>voorzieningen</a:t>
            </a:r>
            <a:endParaRPr lang="en-GB" i="1" dirty="0"/>
          </a:p>
          <a:p>
            <a:pPr lvl="1"/>
            <a:r>
              <a:rPr lang="en-GB" i="1" dirty="0"/>
              <a:t>Data </a:t>
            </a:r>
            <a:r>
              <a:rPr lang="en-GB" i="1" dirty="0" err="1"/>
              <a:t>bij</a:t>
            </a:r>
            <a:r>
              <a:rPr lang="en-GB" i="1" dirty="0"/>
              <a:t> de </a:t>
            </a:r>
            <a:r>
              <a:rPr lang="en-GB" i="1" dirty="0" err="1"/>
              <a:t>bron</a:t>
            </a:r>
            <a:endParaRPr lang="en-GB" i="1" dirty="0"/>
          </a:p>
          <a:p>
            <a:pPr lvl="1"/>
            <a:r>
              <a:rPr lang="en-GB" i="1" dirty="0"/>
              <a:t>FDS </a:t>
            </a:r>
            <a:r>
              <a:rPr lang="en-GB" i="1" dirty="0" err="1"/>
              <a:t>als</a:t>
            </a:r>
            <a:r>
              <a:rPr lang="en-GB" i="1" dirty="0"/>
              <a:t> </a:t>
            </a:r>
            <a:r>
              <a:rPr lang="en-GB" i="1" dirty="0" err="1"/>
              <a:t>vertrouwensraamwerk</a:t>
            </a:r>
            <a:endParaRPr lang="en-GB" i="1" dirty="0"/>
          </a:p>
          <a:p>
            <a:pPr lvl="1"/>
            <a:endParaRPr lang="en-GB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53CD974D-8956-797F-1C8E-1F432EE5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FDS uitgangspunten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F9184C-F094-50A2-F255-D42528D90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79F6A6F-30DD-4917-2BF2-34D3FE28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3A393F6-7F4D-EC80-BD79-77C9249198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27441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34128-44E8-3431-89B9-A17CAD098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5934C5F9-7A27-E234-5262-A15FD82CC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>
            <a:normAutofit/>
          </a:bodyPr>
          <a:lstStyle/>
          <a:p>
            <a:pPr marL="0" indent="0">
              <a:buNone/>
            </a:pPr>
            <a:r>
              <a:rPr lang="nl-NL" dirty="0"/>
              <a:t>De uitgangspunten in de </a:t>
            </a:r>
            <a:r>
              <a:rPr lang="en-GB" sz="2400" i="1" dirty="0" err="1">
                <a:hlinkClick r:id="rId2"/>
              </a:rPr>
              <a:t>Intentieverklaring</a:t>
            </a:r>
            <a:r>
              <a:rPr lang="en-GB" sz="2400" i="1" dirty="0">
                <a:hlinkClick r:id="rId2"/>
              </a:rPr>
              <a:t> </a:t>
            </a:r>
            <a:r>
              <a:rPr lang="en-GB" sz="2400" i="1" dirty="0" err="1">
                <a:hlinkClick r:id="rId2"/>
              </a:rPr>
              <a:t>Federatief</a:t>
            </a:r>
            <a:r>
              <a:rPr lang="en-GB" sz="2400" i="1" dirty="0">
                <a:hlinkClick r:id="rId2"/>
              </a:rPr>
              <a:t> </a:t>
            </a:r>
            <a:r>
              <a:rPr lang="en-GB" sz="2400" i="1" dirty="0" err="1">
                <a:hlinkClick r:id="rId2"/>
              </a:rPr>
              <a:t>Datastelsel</a:t>
            </a:r>
            <a:r>
              <a:rPr lang="en-GB" sz="2400" i="1" dirty="0">
                <a:hlinkClick r:id="rId2"/>
              </a:rPr>
              <a:t> v02 </a:t>
            </a:r>
            <a:r>
              <a:rPr lang="nl-NL" dirty="0"/>
              <a:t>:</a:t>
            </a:r>
          </a:p>
          <a:p>
            <a:pPr lvl="1"/>
            <a:r>
              <a:rPr lang="nl-NL" i="1" dirty="0"/>
              <a:t>De burger staat centraal</a:t>
            </a:r>
          </a:p>
          <a:p>
            <a:pPr lvl="1"/>
            <a:r>
              <a:rPr lang="en-GB" i="1" dirty="0" err="1"/>
              <a:t>Transparant</a:t>
            </a:r>
            <a:r>
              <a:rPr lang="en-GB" i="1" dirty="0"/>
              <a:t> data-</a:t>
            </a:r>
            <a:r>
              <a:rPr lang="en-GB" i="1" dirty="0" err="1"/>
              <a:t>aanbod</a:t>
            </a:r>
            <a:endParaRPr lang="en-GB" i="1" dirty="0"/>
          </a:p>
          <a:p>
            <a:pPr lvl="1"/>
            <a:r>
              <a:rPr lang="en-GB" i="1" dirty="0" err="1"/>
              <a:t>Transparant</a:t>
            </a:r>
            <a:r>
              <a:rPr lang="en-GB" i="1" dirty="0"/>
              <a:t> </a:t>
            </a:r>
            <a:r>
              <a:rPr lang="en-GB" i="1" dirty="0" err="1"/>
              <a:t>datagebruik</a:t>
            </a:r>
            <a:endParaRPr lang="en-GB" i="1" dirty="0"/>
          </a:p>
          <a:p>
            <a:pPr lvl="1"/>
            <a:r>
              <a:rPr lang="en-GB" i="1" dirty="0" err="1"/>
              <a:t>Transparante</a:t>
            </a:r>
            <a:r>
              <a:rPr lang="en-GB" i="1" dirty="0"/>
              <a:t> </a:t>
            </a:r>
            <a:r>
              <a:rPr lang="en-GB" i="1" dirty="0" err="1"/>
              <a:t>belangenafweging</a:t>
            </a:r>
            <a:endParaRPr lang="en-GB" i="1" dirty="0"/>
          </a:p>
          <a:p>
            <a:pPr lvl="1"/>
            <a:r>
              <a:rPr lang="en-GB" i="1" dirty="0" err="1"/>
              <a:t>Waar</a:t>
            </a:r>
            <a:r>
              <a:rPr lang="en-GB" i="1" dirty="0"/>
              <a:t> het </a:t>
            </a:r>
            <a:r>
              <a:rPr lang="en-GB" i="1" dirty="0" err="1"/>
              <a:t>kan</a:t>
            </a:r>
            <a:r>
              <a:rPr lang="en-GB" i="1" dirty="0"/>
              <a:t>, </a:t>
            </a:r>
            <a:r>
              <a:rPr lang="en-GB" i="1" dirty="0" err="1"/>
              <a:t>werken</a:t>
            </a:r>
            <a:r>
              <a:rPr lang="en-GB" i="1" dirty="0"/>
              <a:t> we op </a:t>
            </a:r>
            <a:r>
              <a:rPr lang="en-GB" i="1" dirty="0" err="1"/>
              <a:t>dezelfde</a:t>
            </a:r>
            <a:r>
              <a:rPr lang="en-GB" i="1" dirty="0"/>
              <a:t> </a:t>
            </a:r>
            <a:r>
              <a:rPr lang="en-GB" i="1" dirty="0" err="1"/>
              <a:t>manier</a:t>
            </a:r>
            <a:endParaRPr lang="en-GB" i="1" dirty="0"/>
          </a:p>
          <a:p>
            <a:pPr lvl="1"/>
            <a:r>
              <a:rPr lang="en-GB" i="1" dirty="0" err="1"/>
              <a:t>Iedereen</a:t>
            </a:r>
            <a:r>
              <a:rPr lang="en-GB" i="1" dirty="0"/>
              <a:t> </a:t>
            </a:r>
            <a:r>
              <a:rPr lang="en-GB" i="1" dirty="0" err="1"/>
              <a:t>draagt</a:t>
            </a:r>
            <a:r>
              <a:rPr lang="en-GB" i="1" dirty="0"/>
              <a:t> </a:t>
            </a:r>
            <a:r>
              <a:rPr lang="en-GB" i="1" dirty="0" err="1"/>
              <a:t>bij</a:t>
            </a:r>
            <a:endParaRPr lang="en-GB" i="1" dirty="0"/>
          </a:p>
          <a:p>
            <a:pPr lvl="1"/>
            <a:r>
              <a:rPr lang="en-GB" i="1" dirty="0"/>
              <a:t>Open, </a:t>
            </a:r>
            <a:r>
              <a:rPr lang="en-GB" i="1" dirty="0" err="1"/>
              <a:t>verbonden</a:t>
            </a:r>
            <a:r>
              <a:rPr lang="en-GB" i="1" dirty="0"/>
              <a:t> en </a:t>
            </a:r>
            <a:r>
              <a:rPr lang="en-GB" i="1" dirty="0" err="1"/>
              <a:t>verantwoord</a:t>
            </a:r>
            <a:endParaRPr lang="en-GB" i="1" dirty="0"/>
          </a:p>
          <a:p>
            <a:pPr marL="313200" lvl="1" indent="0">
              <a:buNone/>
            </a:pPr>
            <a:endParaRPr lang="en-GB" i="1" dirty="0"/>
          </a:p>
          <a:p>
            <a:pPr marL="0" indent="0">
              <a:buNone/>
            </a:pPr>
            <a:endParaRPr lang="en-GB" i="1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BC57BBFC-6607-1497-9B91-0C89D8299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FDS uitgangspunten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551B5FC-7393-9495-7B13-188A39BBA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F29A8F8-9716-9271-AADD-59CA8D6286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1233248-F6FE-9CC3-D3EE-F971ACF27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30133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788883-805A-0CDE-7551-66503F523C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inhoud 1">
            <a:extLst>
              <a:ext uri="{FF2B5EF4-FFF2-40B4-BE49-F238E27FC236}">
                <a16:creationId xmlns:a16="http://schemas.microsoft.com/office/drawing/2014/main" id="{37242D95-1726-5C3E-081D-9D625891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1"/>
          <a:lstStyle/>
          <a:p>
            <a:pPr marL="0" indent="0">
              <a:buNone/>
            </a:pPr>
            <a:r>
              <a:rPr lang="nl-NL" dirty="0"/>
              <a:t>De </a:t>
            </a:r>
            <a:r>
              <a:rPr lang="en-GB" dirty="0" err="1">
                <a:hlinkClick r:id="rId2"/>
              </a:rPr>
              <a:t>Stelselfuncties</a:t>
            </a:r>
            <a:r>
              <a:rPr lang="en-GB" dirty="0"/>
              <a:t> van FDS</a:t>
            </a:r>
            <a:endParaRPr lang="nl-NL" dirty="0"/>
          </a:p>
          <a:p>
            <a:pPr lvl="1"/>
            <a:r>
              <a:rPr lang="en-GB" dirty="0" err="1"/>
              <a:t>Ordening</a:t>
            </a:r>
            <a:r>
              <a:rPr lang="en-GB" dirty="0"/>
              <a:t> / categorising van de </a:t>
            </a:r>
            <a:r>
              <a:rPr lang="en-GB" dirty="0" err="1"/>
              <a:t>werking</a:t>
            </a:r>
            <a:r>
              <a:rPr lang="en-GB" dirty="0"/>
              <a:t> van FDS</a:t>
            </a:r>
            <a:br>
              <a:rPr lang="en-GB" dirty="0"/>
            </a:br>
            <a:r>
              <a:rPr lang="en-GB" sz="2000" i="1" dirty="0" err="1"/>
              <a:t>wordt</a:t>
            </a:r>
            <a:r>
              <a:rPr lang="en-GB" sz="2000" i="1" dirty="0"/>
              <a:t> </a:t>
            </a:r>
            <a:r>
              <a:rPr lang="en-GB" sz="2000" i="1" dirty="0" err="1"/>
              <a:t>gebruikt</a:t>
            </a:r>
            <a:r>
              <a:rPr lang="en-GB" sz="2000" i="1" dirty="0"/>
              <a:t> om </a:t>
            </a:r>
            <a:r>
              <a:rPr lang="en-GB" sz="2000" i="1" dirty="0" err="1"/>
              <a:t>afspraken</a:t>
            </a:r>
            <a:r>
              <a:rPr lang="en-GB" sz="2000" i="1" dirty="0"/>
              <a:t>, </a:t>
            </a:r>
            <a:r>
              <a:rPr lang="en-GB" sz="2000" i="1" dirty="0" err="1"/>
              <a:t>standaarden</a:t>
            </a:r>
            <a:r>
              <a:rPr lang="en-GB" sz="2000" i="1" dirty="0"/>
              <a:t>, </a:t>
            </a:r>
            <a:r>
              <a:rPr lang="en-GB" sz="2000" i="1" dirty="0" err="1"/>
              <a:t>puzzels</a:t>
            </a:r>
            <a:r>
              <a:rPr lang="en-GB" sz="2000" i="1" dirty="0"/>
              <a:t> etc in </a:t>
            </a:r>
            <a:r>
              <a:rPr lang="en-GB" sz="2000" i="1" dirty="0" err="1"/>
              <a:t>te</a:t>
            </a:r>
            <a:r>
              <a:rPr lang="en-GB" sz="2000" i="1" dirty="0"/>
              <a:t> </a:t>
            </a:r>
            <a:r>
              <a:rPr lang="en-GB" sz="2000" i="1" dirty="0" err="1"/>
              <a:t>delen</a:t>
            </a:r>
            <a:endParaRPr lang="en-GB" i="1" dirty="0"/>
          </a:p>
          <a:p>
            <a:pPr lvl="1"/>
            <a:r>
              <a:rPr lang="en-GB" dirty="0" err="1"/>
              <a:t>Samenvoeging</a:t>
            </a:r>
            <a:r>
              <a:rPr lang="en-GB" dirty="0"/>
              <a:t> van wat </a:t>
            </a:r>
            <a:r>
              <a:rPr lang="en-GB" dirty="0" err="1"/>
              <a:t>voorheen</a:t>
            </a:r>
            <a:r>
              <a:rPr lang="en-GB" dirty="0"/>
              <a:t> ‘capabilities’ en ‘</a:t>
            </a:r>
            <a:r>
              <a:rPr lang="en-GB" dirty="0" err="1"/>
              <a:t>stelselfuncties</a:t>
            </a:r>
            <a:r>
              <a:rPr lang="en-GB" dirty="0"/>
              <a:t>’ </a:t>
            </a:r>
            <a:r>
              <a:rPr lang="en-GB" dirty="0" err="1"/>
              <a:t>werden</a:t>
            </a:r>
            <a:r>
              <a:rPr lang="en-GB" dirty="0"/>
              <a:t> </a:t>
            </a:r>
            <a:r>
              <a:rPr lang="en-GB" dirty="0" err="1"/>
              <a:t>genoemd</a:t>
            </a:r>
            <a:endParaRPr lang="nl-NL" i="1" dirty="0"/>
          </a:p>
          <a:p>
            <a:pPr lvl="1"/>
            <a:r>
              <a:rPr lang="en-GB" dirty="0" err="1"/>
              <a:t>Wordt</a:t>
            </a:r>
            <a:r>
              <a:rPr lang="en-GB" dirty="0"/>
              <a:t> door </a:t>
            </a:r>
            <a:r>
              <a:rPr lang="en-GB" dirty="0" err="1"/>
              <a:t>OpenDEI</a:t>
            </a:r>
            <a:r>
              <a:rPr lang="en-GB" dirty="0"/>
              <a:t> en </a:t>
            </a:r>
            <a:r>
              <a:rPr lang="en-GB" dirty="0">
                <a:hlinkClick r:id="rId3"/>
              </a:rPr>
              <a:t>Data Spaces Support Centre</a:t>
            </a:r>
            <a:r>
              <a:rPr lang="en-GB" dirty="0"/>
              <a:t> ‘building blocks’ </a:t>
            </a:r>
            <a:r>
              <a:rPr lang="en-GB" dirty="0" err="1"/>
              <a:t>genoemd</a:t>
            </a:r>
            <a:endParaRPr lang="en-GB" dirty="0"/>
          </a:p>
          <a:p>
            <a:pPr lvl="1"/>
            <a:r>
              <a:rPr lang="en-GB" dirty="0" err="1"/>
              <a:t>Opgesplitst</a:t>
            </a:r>
            <a:r>
              <a:rPr lang="en-GB" dirty="0"/>
              <a:t> in ‘</a:t>
            </a:r>
            <a:r>
              <a:rPr lang="en-GB" dirty="0" err="1"/>
              <a:t>organisatorische</a:t>
            </a:r>
            <a:r>
              <a:rPr lang="en-GB" dirty="0"/>
              <a:t>’ en ‘</a:t>
            </a:r>
            <a:r>
              <a:rPr lang="en-GB" dirty="0" err="1"/>
              <a:t>technische</a:t>
            </a:r>
            <a:r>
              <a:rPr lang="en-GB" dirty="0"/>
              <a:t>’ </a:t>
            </a:r>
            <a:r>
              <a:rPr lang="en-GB" dirty="0" err="1"/>
              <a:t>stelselfuncties</a:t>
            </a:r>
            <a:endParaRPr lang="en-NL" dirty="0"/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DB34360D-453A-2DC6-F9AE-35E621799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FDS stelselfuncties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D8FC587-24E9-618E-4163-F88EB6033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6C2B1A9-F0CC-5FF0-4280-00F7DA881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58DF592-2812-9C7F-95E4-8B5949F1E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813123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56C01-8668-18C4-BE64-B2691A1A1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9CDF1A6A-0850-041B-98E5-5EDCDDF4F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206" y="18955"/>
            <a:ext cx="10923588" cy="948047"/>
          </a:xfrm>
        </p:spPr>
        <p:txBody>
          <a:bodyPr/>
          <a:lstStyle/>
          <a:p>
            <a:r>
              <a:rPr lang="nl-NL" dirty="0"/>
              <a:t>FDS stelselfuncties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45C9A8-A539-E08B-C2F4-D5653AFF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E624E6E-8278-E845-DD12-0BBEB7718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2ED182C-C9DE-4874-9800-71460020C6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A0A6AF-03C5-477E-939A-E28F7E7F05EA}" type="slidenum">
              <a:rPr lang="nl-NL" smtClean="0"/>
              <a:pPr/>
              <a:t>9</a:t>
            </a:fld>
            <a:endParaRPr lang="nl-NL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41684F4B-CFE7-870F-E3AC-B5D7856F8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72316" y="861326"/>
            <a:ext cx="5847367" cy="5360087"/>
          </a:xfrm>
        </p:spPr>
      </p:pic>
    </p:spTree>
    <p:extLst>
      <p:ext uri="{BB962C8B-B14F-4D97-AF65-F5344CB8AC3E}">
        <p14:creationId xmlns:p14="http://schemas.microsoft.com/office/powerpoint/2010/main" val="3560027349"/>
      </p:ext>
    </p:extLst>
  </p:cSld>
  <p:clrMapOvr>
    <a:masterClrMapping/>
  </p:clrMapOvr>
</p:sld>
</file>

<file path=ppt/theme/theme1.xml><?xml version="1.0" encoding="utf-8"?>
<a:theme xmlns:a="http://schemas.openxmlformats.org/drawingml/2006/main" name="Rijkshuisstijl Groen">
  <a:themeElements>
    <a:clrScheme name="IBDS">
      <a:dk1>
        <a:srgbClr val="000000"/>
      </a:dk1>
      <a:lt1>
        <a:srgbClr val="FFFFFF"/>
      </a:lt1>
      <a:dk2>
        <a:srgbClr val="44546A"/>
      </a:dk2>
      <a:lt2>
        <a:srgbClr val="E1EDDB"/>
      </a:lt2>
      <a:accent1>
        <a:srgbClr val="38870C"/>
      </a:accent1>
      <a:accent2>
        <a:srgbClr val="007BC7"/>
      </a:accent2>
      <a:accent3>
        <a:srgbClr val="C3DBB6"/>
      </a:accent3>
      <a:accent4>
        <a:srgbClr val="B3D7EE"/>
      </a:accent4>
      <a:accent5>
        <a:srgbClr val="E1EDDB"/>
      </a:accent5>
      <a:accent6>
        <a:srgbClr val="EAF8F3"/>
      </a:accent6>
      <a:hlink>
        <a:srgbClr val="007BC7"/>
      </a:hlink>
      <a:folHlink>
        <a:srgbClr val="0168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45" id="{29B2351B-D3FE-AB45-85A2-F5FF0926B64B}" vid="{75ED13C7-ABE1-DD48-A300-01CD8BD76CBC}"/>
    </a:ext>
  </a:extLst>
</a:theme>
</file>

<file path=ppt/theme/theme2.xml><?xml version="1.0" encoding="utf-8"?>
<a:theme xmlns:a="http://schemas.openxmlformats.org/drawingml/2006/main" name="Rijkshuisstijl Blauw">
  <a:themeElements>
    <a:clrScheme name="IBDS">
      <a:dk1>
        <a:srgbClr val="000000"/>
      </a:dk1>
      <a:lt1>
        <a:srgbClr val="FFFFFF"/>
      </a:lt1>
      <a:dk2>
        <a:srgbClr val="44546A"/>
      </a:dk2>
      <a:lt2>
        <a:srgbClr val="E1EDDB"/>
      </a:lt2>
      <a:accent1>
        <a:srgbClr val="38870C"/>
      </a:accent1>
      <a:accent2>
        <a:srgbClr val="007BC7"/>
      </a:accent2>
      <a:accent3>
        <a:srgbClr val="C3DBB6"/>
      </a:accent3>
      <a:accent4>
        <a:srgbClr val="B3D7EE"/>
      </a:accent4>
      <a:accent5>
        <a:srgbClr val="E1EDDB"/>
      </a:accent5>
      <a:accent6>
        <a:srgbClr val="EAF8F3"/>
      </a:accent6>
      <a:hlink>
        <a:srgbClr val="007BC7"/>
      </a:hlink>
      <a:folHlink>
        <a:srgbClr val="0168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45" id="{29B2351B-D3FE-AB45-85A2-F5FF0926B64B}" vid="{75ED13C7-ABE1-DD48-A300-01CD8BD76CBC}"/>
    </a:ext>
  </a:extLst>
</a:theme>
</file>

<file path=ppt/theme/theme3.xml><?xml version="1.0" encoding="utf-8"?>
<a:theme xmlns:a="http://schemas.openxmlformats.org/drawingml/2006/main" name="Rijkshuisstijl Wit op groen">
  <a:themeElements>
    <a:clrScheme name="IBDS">
      <a:dk1>
        <a:srgbClr val="000000"/>
      </a:dk1>
      <a:lt1>
        <a:srgbClr val="FFFFFF"/>
      </a:lt1>
      <a:dk2>
        <a:srgbClr val="44546A"/>
      </a:dk2>
      <a:lt2>
        <a:srgbClr val="E1EDDB"/>
      </a:lt2>
      <a:accent1>
        <a:srgbClr val="38870C"/>
      </a:accent1>
      <a:accent2>
        <a:srgbClr val="007BC7"/>
      </a:accent2>
      <a:accent3>
        <a:srgbClr val="C3DBB6"/>
      </a:accent3>
      <a:accent4>
        <a:srgbClr val="B3D7EE"/>
      </a:accent4>
      <a:accent5>
        <a:srgbClr val="E1EDDB"/>
      </a:accent5>
      <a:accent6>
        <a:srgbClr val="EAF8F3"/>
      </a:accent6>
      <a:hlink>
        <a:srgbClr val="007BC7"/>
      </a:hlink>
      <a:folHlink>
        <a:srgbClr val="0168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45" id="{29B2351B-D3FE-AB45-85A2-F5FF0926B64B}" vid="{75ED13C7-ABE1-DD48-A300-01CD8BD76CBC}"/>
    </a:ext>
  </a:extLst>
</a:theme>
</file>

<file path=ppt/theme/theme4.xml><?xml version="1.0" encoding="utf-8"?>
<a:theme xmlns:a="http://schemas.openxmlformats.org/drawingml/2006/main" name="Rijkshuisstijl Wit op blauw">
  <a:themeElements>
    <a:clrScheme name="IBDS">
      <a:dk1>
        <a:srgbClr val="000000"/>
      </a:dk1>
      <a:lt1>
        <a:srgbClr val="FFFFFF"/>
      </a:lt1>
      <a:dk2>
        <a:srgbClr val="44546A"/>
      </a:dk2>
      <a:lt2>
        <a:srgbClr val="E1EDDB"/>
      </a:lt2>
      <a:accent1>
        <a:srgbClr val="38870C"/>
      </a:accent1>
      <a:accent2>
        <a:srgbClr val="007BC7"/>
      </a:accent2>
      <a:accent3>
        <a:srgbClr val="C3DBB6"/>
      </a:accent3>
      <a:accent4>
        <a:srgbClr val="B3D7EE"/>
      </a:accent4>
      <a:accent5>
        <a:srgbClr val="E1EDDB"/>
      </a:accent5>
      <a:accent6>
        <a:srgbClr val="EAF8F3"/>
      </a:accent6>
      <a:hlink>
        <a:srgbClr val="007BC7"/>
      </a:hlink>
      <a:folHlink>
        <a:srgbClr val="01689B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custClrLst>
    <a:custClr name="Paars">
      <a:srgbClr val="42145F"/>
    </a:custClr>
    <a:custClr name="Donkerblauw">
      <a:srgbClr val="01689B"/>
    </a:custClr>
    <a:custClr name="Hemelblauw">
      <a:srgbClr val="007BC7"/>
    </a:custClr>
    <a:custClr name="Violet">
      <a:srgbClr val="A90061"/>
    </a:custClr>
    <a:custClr name="Robijnrood">
      <a:srgbClr val="CA005D"/>
    </a:custClr>
    <a:custClr name="Rood">
      <a:srgbClr val="D52B1E"/>
    </a:custClr>
    <a:custClr name="Donkergroen">
      <a:srgbClr val="275937"/>
    </a:custClr>
    <a:custClr name="Groen">
      <a:srgbClr val="39870C"/>
    </a:custClr>
    <a:custClr name="Mosgroen">
      <a:srgbClr val="777C00"/>
    </a:custClr>
    <a:custClr name="Donkerbruin">
      <a:srgbClr val="673327"/>
    </a:custClr>
    <a:custClr name="Licht Paars">
      <a:srgbClr val="C6B8CF"/>
    </a:custClr>
    <a:custClr name="Licht Donkerblauw">
      <a:srgbClr val="CCE0F1"/>
    </a:custClr>
    <a:custClr name="Licht Hemelblauw">
      <a:srgbClr val="DDEFF8"/>
    </a:custClr>
    <a:custClr name="Licht Violet">
      <a:srgbClr val="E5B2CF"/>
    </a:custClr>
    <a:custClr name="Licht Robijnrood">
      <a:srgbClr val="EFB2CE"/>
    </a:custClr>
    <a:custClr name="Licht Rood">
      <a:srgbClr val="F2BFBB"/>
    </a:custClr>
    <a:custClr name="Licht Donkergroen">
      <a:srgbClr val="BECDC3"/>
    </a:custClr>
    <a:custClr name="Licht Groen">
      <a:srgbClr val="C3DBB6"/>
    </a:custClr>
    <a:custClr name="Licht Mosgroen">
      <a:srgbClr val="D6D7B2"/>
    </a:custClr>
    <a:custClr name="Licht Donkerbruin">
      <a:srgbClr val="D1C1BE"/>
    </a:custClr>
    <a:custClr name="Bruin">
      <a:srgbClr val="94710A"/>
    </a:custClr>
    <a:custClr name="Geel">
      <a:srgbClr val="F9E11E"/>
    </a:custClr>
    <a:custClr name="Donkergeel">
      <a:srgbClr val="FFB612"/>
    </a:custClr>
    <a:custClr name="Oranje">
      <a:srgbClr val="E17000"/>
    </a:custClr>
    <a:custClr name="Roze">
      <a:srgbClr val="F092CD"/>
    </a:custClr>
    <a:custClr name="Lichtblauw">
      <a:srgbClr val="8FCAE7"/>
    </a:custClr>
    <a:custClr name="Mintgroen">
      <a:srgbClr val="76D2B6"/>
    </a:custClr>
    <a:custClr name="Grijs 7">
      <a:srgbClr val="535353"/>
    </a:custClr>
    <a:custClr name="Grijs 6">
      <a:srgbClr val="696969"/>
    </a:custClr>
    <a:custClr name="Grijs 5">
      <a:srgbClr val="999999"/>
    </a:custClr>
    <a:custClr name="Licht Bruin">
      <a:srgbClr val="DFD4B5"/>
    </a:custClr>
    <a:custClr name="Licht Geel">
      <a:srgbClr val="FDF6BB"/>
    </a:custClr>
    <a:custClr name="Licht Donkergeel">
      <a:srgbClr val="FFE9B7"/>
    </a:custClr>
    <a:custClr name="Licht Oranje">
      <a:srgbClr val="F6D4B2"/>
    </a:custClr>
    <a:custClr name="Licht Roze">
      <a:srgbClr val="FADEF0"/>
    </a:custClr>
    <a:custClr name="Licht Lichtblauw">
      <a:srgbClr val="DDEFF8"/>
    </a:custClr>
    <a:custClr name="Licht Mintgroen">
      <a:srgbClr val="D6F1E9"/>
    </a:custClr>
    <a:custClr name="Grijs 4">
      <a:srgbClr val="B4B4B4"/>
    </a:custClr>
    <a:custClr name="Grijs 3">
      <a:srgbClr val="CCCCCC"/>
    </a:custClr>
    <a:custClr name="Grijs 2">
      <a:srgbClr val="E6E6E6"/>
    </a:custClr>
  </a:custClrLst>
  <a:extLst>
    <a:ext uri="{05A4C25C-085E-4340-85A3-A5531E510DB2}">
      <thm15:themeFamily xmlns:thm15="http://schemas.microsoft.com/office/thememl/2012/main" name="Presentatie45" id="{29B2351B-D3FE-AB45-85A2-F5FF0926B64B}" vid="{75ED13C7-ABE1-DD48-A300-01CD8BD76CBC}"/>
    </a:ext>
  </a:extLst>
</a:theme>
</file>

<file path=ppt/theme/theme5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SharedContentType xmlns="Microsoft.SharePoint.Taxonomy.ContentTypeSync" SourceId="a104d5ce-f540-4606-a78d-e5febbb9402b" ContentTypeId="0x010100CA9CDBB764D01E419D82B5B2D492A06E" PreviousValue="false"/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ICTU Blanco Document" ma:contentTypeID="0x010100CA9CDBB764D01E419D82B5B2D492A06E00D8282DA6223277418A78640437EAFBC1" ma:contentTypeVersion="15" ma:contentTypeDescription="Een nieuw document maken." ma:contentTypeScope="" ma:versionID="ce5c6c2304d60e68c9d36970ea9ad4da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5dc98748cc58c73522cb79d3b0f4cd0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4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1CB209-E001-4466-B19D-3EB511A73B3D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4714E7B7-76A4-479A-843C-83F6A26AA717}">
  <ds:schemaRefs>
    <ds:schemaRef ds:uri="http://purl.org/dc/elements/1.1/"/>
    <ds:schemaRef ds:uri="http://purl.org/dc/terms/"/>
    <ds:schemaRef ds:uri="http://schemas.microsoft.com/internal/obd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A41792DF-5377-4649-A20A-448DF9573865}">
  <ds:schemaRefs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4.xml><?xml version="1.0" encoding="utf-8"?>
<ds:datastoreItem xmlns:ds="http://schemas.openxmlformats.org/officeDocument/2006/customXml" ds:itemID="{93326177-F206-4EBA-82F4-499212F078C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702</Words>
  <Application>Microsoft Office PowerPoint</Application>
  <PresentationFormat>Widescreen</PresentationFormat>
  <Paragraphs>131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19</vt:i4>
      </vt:variant>
    </vt:vector>
  </HeadingPairs>
  <TitlesOfParts>
    <vt:vector size="29" baseType="lpstr">
      <vt:lpstr>Arial</vt:lpstr>
      <vt:lpstr>Calibri</vt:lpstr>
      <vt:lpstr>Open Sans</vt:lpstr>
      <vt:lpstr>Systeemlettertype regulier</vt:lpstr>
      <vt:lpstr>Verdana</vt:lpstr>
      <vt:lpstr>Wingdings</vt:lpstr>
      <vt:lpstr>Rijkshuisstijl Groen</vt:lpstr>
      <vt:lpstr>Rijkshuisstijl Blauw</vt:lpstr>
      <vt:lpstr>Rijkshuisstijl Wit op groen</vt:lpstr>
      <vt:lpstr>Rijkshuisstijl Wit op blauw</vt:lpstr>
      <vt:lpstr>PowerPoint Presentation</vt:lpstr>
      <vt:lpstr>Federatieve Datastelsel</vt:lpstr>
      <vt:lpstr>PowerPoint Presentation</vt:lpstr>
      <vt:lpstr>FDS Scope</vt:lpstr>
      <vt:lpstr>FDS als afsprakenstelsel</vt:lpstr>
      <vt:lpstr>FDS uitgangspunten</vt:lpstr>
      <vt:lpstr>FDS uitgangspunten</vt:lpstr>
      <vt:lpstr>FDS stelselfuncties</vt:lpstr>
      <vt:lpstr>FDS stelselfuncties</vt:lpstr>
      <vt:lpstr>Stelselfunctie ‘toegang’</vt:lpstr>
      <vt:lpstr>Policies</vt:lpstr>
      <vt:lpstr>Centrale FDS Policy</vt:lpstr>
      <vt:lpstr>Afspraken valideren met policies</vt:lpstr>
      <vt:lpstr>Voorbeelden valideren met policies</vt:lpstr>
      <vt:lpstr>Afspraken over policies</vt:lpstr>
      <vt:lpstr>Standaardisatie toegang</vt:lpstr>
      <vt:lpstr>Uitdagingen in standaardisatie toegang (1)</vt:lpstr>
      <vt:lpstr>Uitdagingen in standaardisatie toegang (2)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Guus den Tonkelaar</dc:creator>
  <cp:lastModifiedBy>Gideon Zegwaard</cp:lastModifiedBy>
  <cp:revision>19</cp:revision>
  <dcterms:created xsi:type="dcterms:W3CDTF">2022-06-01T09:22:54Z</dcterms:created>
  <dcterms:modified xsi:type="dcterms:W3CDTF">2025-05-19T10:27:46Z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0x010100CA9CDBB764D01E419D82B5B2D492A06E00D8282DA6223277418A78640437EAFBC1</vt:lpwstr>
  </property>
  <property fmtid="{D5CDD505-2E9C-101B-9397-08002B2CF9AE}" pid="3" name="SharedWithUsers">
    <vt:lpwstr>59;#Maarten Brackel;#79;#Mireille Major;#101;#Miguel Boerboom</vt:lpwstr>
  </property>
</Properties>
</file>