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7"/>
  </p:notesMasterIdLst>
  <p:handoutMasterIdLst>
    <p:handoutMasterId r:id="rId38"/>
  </p:handoutMasterIdLst>
  <p:sldIdLst>
    <p:sldId id="257" r:id="rId5"/>
    <p:sldId id="335" r:id="rId6"/>
    <p:sldId id="378" r:id="rId7"/>
    <p:sldId id="278" r:id="rId8"/>
    <p:sldId id="332" r:id="rId9"/>
    <p:sldId id="341" r:id="rId10"/>
    <p:sldId id="419" r:id="rId11"/>
    <p:sldId id="423" r:id="rId12"/>
    <p:sldId id="364" r:id="rId13"/>
    <p:sldId id="392" r:id="rId14"/>
    <p:sldId id="365" r:id="rId15"/>
    <p:sldId id="421" r:id="rId16"/>
    <p:sldId id="420" r:id="rId17"/>
    <p:sldId id="426" r:id="rId18"/>
    <p:sldId id="425" r:id="rId19"/>
    <p:sldId id="418" r:id="rId20"/>
    <p:sldId id="320" r:id="rId21"/>
    <p:sldId id="422" r:id="rId22"/>
    <p:sldId id="390" r:id="rId23"/>
    <p:sldId id="398" r:id="rId24"/>
    <p:sldId id="400" r:id="rId25"/>
    <p:sldId id="401" r:id="rId26"/>
    <p:sldId id="402" r:id="rId27"/>
    <p:sldId id="424" r:id="rId28"/>
    <p:sldId id="356" r:id="rId29"/>
    <p:sldId id="350" r:id="rId30"/>
    <p:sldId id="351" r:id="rId31"/>
    <p:sldId id="429" r:id="rId32"/>
    <p:sldId id="405" r:id="rId33"/>
    <p:sldId id="427" r:id="rId34"/>
    <p:sldId id="428" r:id="rId35"/>
    <p:sldId id="329" r:id="rId3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dracht en team" id="{CA6BCBF6-1C88-4557-9737-21C7B4B1B76E}">
          <p14:sldIdLst>
            <p14:sldId id="257"/>
            <p14:sldId id="335"/>
            <p14:sldId id="378"/>
            <p14:sldId id="278"/>
            <p14:sldId id="332"/>
          </p14:sldIdLst>
        </p14:section>
        <p14:section name="Probleemstelling" id="{F2D22203-790F-44C4-A943-8FC7430D15A4}">
          <p14:sldIdLst>
            <p14:sldId id="341"/>
            <p14:sldId id="419"/>
            <p14:sldId id="423"/>
          </p14:sldIdLst>
        </p14:section>
        <p14:section name="Werking" id="{8A88633F-7D5E-AC45-A514-4D6559D8857E}">
          <p14:sldIdLst>
            <p14:sldId id="364"/>
            <p14:sldId id="392"/>
            <p14:sldId id="365"/>
            <p14:sldId id="421"/>
            <p14:sldId id="420"/>
            <p14:sldId id="426"/>
            <p14:sldId id="425"/>
            <p14:sldId id="418"/>
          </p14:sldIdLst>
        </p14:section>
        <p14:section name="Standaardisering" id="{72DA2822-AAE9-42C0-80BC-C1CEA835CDBD}">
          <p14:sldIdLst>
            <p14:sldId id="320"/>
            <p14:sldId id="422"/>
            <p14:sldId id="390"/>
            <p14:sldId id="398"/>
            <p14:sldId id="400"/>
            <p14:sldId id="401"/>
            <p14:sldId id="402"/>
            <p14:sldId id="424"/>
            <p14:sldId id="356"/>
            <p14:sldId id="350"/>
            <p14:sldId id="351"/>
            <p14:sldId id="429"/>
          </p14:sldIdLst>
        </p14:section>
        <p14:section name="Status" id="{4AA9FA2F-8E0C-0D4C-B4C2-5D0C34FF5E1A}">
          <p14:sldIdLst>
            <p14:sldId id="405"/>
            <p14:sldId id="427"/>
            <p14:sldId id="428"/>
          </p14:sldIdLst>
        </p14:section>
        <p14:section name="Afsluiting" id="{E0CBC379-8EA8-4341-808D-5CB2B48836E7}">
          <p14:sldIdLst>
            <p14:sldId id="32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9F0B68B-0114-0E0F-EABE-27A5A339B573}" name="René Vendrig" initials="RV" userId="a1694714f31da78b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E21E"/>
    <a:srgbClr val="FFB713"/>
    <a:srgbClr val="FFFFFF"/>
    <a:srgbClr val="797979"/>
    <a:srgbClr val="929292"/>
    <a:srgbClr val="5E5E5E"/>
    <a:srgbClr val="0070C0"/>
    <a:srgbClr val="112F5C"/>
    <a:srgbClr val="00B0F0"/>
    <a:srgbClr val="4EB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15"/>
    <p:restoredTop sz="94957"/>
  </p:normalViewPr>
  <p:slideViewPr>
    <p:cSldViewPr snapToGrid="0">
      <p:cViewPr varScale="1">
        <p:scale>
          <a:sx n="114" d="100"/>
          <a:sy n="114" d="100"/>
        </p:scale>
        <p:origin x="6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8/10/relationships/authors" Target="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528949EA-EE02-887A-8C6B-3473EC4869D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7D8B179-C56C-A78D-6435-1A4407057A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0DC13-A57A-5A4A-ABAE-37CFB22F1FF1}" type="datetimeFigureOut">
              <a:rPr lang="nl-NL" smtClean="0"/>
              <a:t>25-08-2025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E9FD811-F744-7526-66F8-D7723BBB386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E8F686C-4517-B671-6754-A403DE19129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F4495-DA97-364F-9561-3020DD9C97F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55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BB16A-D929-554D-8D35-A358C3C5D94F}" type="datetimeFigureOut">
              <a:rPr lang="nl-NL" smtClean="0"/>
              <a:t>25-08-2025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9818A3-B556-7F4E-9CD5-E84A676666F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5923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818A3-B556-7F4E-9CD5-E84A676666FD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45471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00BAE-39AF-E44F-2D92-890B74897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97C102C8-C94F-4BFF-697D-03E1D8ED7E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C8EC442A-3C05-9B08-17A8-ADA92C127D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BEE9F64-D595-A875-41CF-A72B40D45B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818A3-B556-7F4E-9CD5-E84A676666FD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72984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AA6C6F-46E9-6FE0-4F62-92348243AE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EE7CB2C3-FD1B-F72E-A9AF-E26095111D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9FFA2041-66DE-A64B-E597-FE3006BF52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1F38204-A862-D92E-CE49-D56B2C29A4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818A3-B556-7F4E-9CD5-E84A676666FD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38297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D1EA78-46BD-1ED3-E28E-CD0B4F6A97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69CC16AC-47B8-5CEB-F66C-890E8F66D3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F59EBE7C-E721-456A-04BD-8055AC283C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F79BEE2-1965-73F7-6ED8-B17D5074E9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818A3-B556-7F4E-9CD5-E84A676666FD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33883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5723B-3E8E-4105-0FC5-076B08FA81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2FF29A26-22E9-AFD1-97C9-103577383B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2D12D46E-A97C-3F20-768D-D630D6692C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1C462C4-BBD3-C6AD-EF45-3BE591CA22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818A3-B556-7F4E-9CD5-E84A676666FD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75705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20CCB-12FF-C59B-6C24-90E29E2DB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781D6542-EB23-4F03-27A3-CEF44BC3A5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84FB8AB7-8FB2-597D-62F2-141E361C1F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8CEAFE7-C5BB-95F0-B34F-B297A75468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818A3-B556-7F4E-9CD5-E84A676666FD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89623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400E16-3BCA-336E-88EA-F6C47B24A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C6A241F4-D955-0DBC-8768-67E51E825C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733CF88E-17EC-4B99-8880-AFF7941171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3B78D5C-131E-20EB-57FA-D302F00671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818A3-B556-7F4E-9CD5-E84A676666FD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36597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CCF78A-A442-0670-7AE0-A9E0BEF75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5637C95D-E368-392C-4AD2-A09B00041C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A4213BDF-0C7C-3EFB-EF75-88551B6133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09AE5F1-BC1B-29E0-ABE0-AD739F3BD4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818A3-B556-7F4E-9CD5-E84A676666FD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48213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039F73-655E-407D-2DDC-DB3D17EEAC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662FD637-2C68-CC10-1FF5-1030998451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3C0FE057-963E-76B1-40B0-2826A4832D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1AAB128-6F42-8F16-1122-F6F4C8283A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818A3-B556-7F4E-9CD5-E84A676666FD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04160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8A71F0-EE5B-F831-3EDC-3F02F0D540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C0FD15FD-2C26-7D77-C70B-5931C1CB46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9131DE52-6FD2-1B99-2C65-77997C6C46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A96601F-6AC4-A7E6-DEB7-A96C79F8D6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818A3-B556-7F4E-9CD5-E84A676666FD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64374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5D79FF-E728-8203-1097-ADEEBDDAAD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688A2660-BFDE-9DCD-AB6C-77873AAD2F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70204216-A4D1-E66E-A6BA-6B5190A78F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01117E5-578B-51D1-D585-157378A108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818A3-B556-7F4E-9CD5-E84A676666FD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1752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C39BD3-B92C-2AE1-BAA5-43F3994166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DEB15E0F-6699-3CB3-66B1-97B4B4B6E7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B4B17D99-CDEB-C5DB-7331-AD901EF9DA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7EA62A1-34FC-7ECE-B3D9-110992880E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818A3-B556-7F4E-9CD5-E84A676666FD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75996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CACA4A-E49A-DD23-F23C-B1978EA072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A6DA106F-2947-22B2-BCC4-6B01FD3305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622148F1-4C3F-9601-2613-9B53A677AA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7659C0C-7FE1-E7DE-4163-EA16F5D509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818A3-B556-7F4E-9CD5-E84A676666FD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07189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666955-13CA-FBD6-D7DB-460CC9B1F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10B3640D-2264-5AD0-9431-61A702D92B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968AC9BA-7859-83A8-5365-71457AD7FD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24D1FE0-582F-DE07-BD57-DA3A0A7B65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818A3-B556-7F4E-9CD5-E84A676666FD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12900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056F25-8923-84FF-7228-8FB9EAED1D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66825BFD-58E9-D72A-364D-CF4CDFE03F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B150F8AB-09F7-4091-449E-F81EC88FE8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D7D43B3-BD25-25B4-9D32-4329AFD3EC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818A3-B556-7F4E-9CD5-E84A676666FD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68134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A069E4-6C25-C8B9-AE5B-F3E2F4D20D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2D5AF27E-10FF-8E99-8124-2C73073B7C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94FF1147-E7E7-7E09-8E96-C581B7AF1B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0309BFF-D364-6FA0-ABA9-BE5EC64C5A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818A3-B556-7F4E-9CD5-E84A676666FD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984780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D3DB07-0889-279F-C21C-F4F68BAA9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0238694E-5B87-B37C-3A07-8ED202F741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399A01CC-5BEC-4537-6AC0-488595085F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568916D-B111-7EE7-D625-1A9A074FB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818A3-B556-7F4E-9CD5-E84A676666FD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1309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3BD60D-5EB7-2E17-787A-31FBC8C87D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898D13EE-83DC-5644-7AE8-6D3D88D3D0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DA028B1C-F4AC-3FCE-930E-E506B5817B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6124AC8-6501-9E9B-6089-C99C6AD374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818A3-B556-7F4E-9CD5-E84A676666FD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09956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16234A-27BD-4007-E108-D8C4A9E0F5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17F55CA9-42AE-6B07-265B-BD914A7980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E27408E0-FFA1-1B49-6E3C-17257D049B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8B9CF54-8A8E-8BCC-B860-4F39EBFD1F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818A3-B556-7F4E-9CD5-E84A676666FD}" type="slidenum">
              <a:rPr lang="nl-NL" smtClean="0"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11599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94360-0CE5-5BE1-3EFB-6CD9FF2D9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1192EADB-7210-8DC6-957E-A1BC7D7D50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C9A178D1-1FBC-3DB1-FE2D-4B00BCDFFC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9200D89-8B9C-9666-4986-C97FD3576B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818A3-B556-7F4E-9CD5-E84A676666FD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33093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7CF964-4AB2-88CD-A253-534E870D0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522342E6-805F-B15A-B1A0-B9506D7AFC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05A4FFB0-0E57-CEBF-8BB3-6028AA067E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21E3D05-77C2-2804-6B2A-AFCCCFD3AC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818A3-B556-7F4E-9CD5-E84A676666FD}" type="slidenum">
              <a:rPr lang="nl-NL" smtClean="0"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29621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771693-E0FD-73CD-89A9-0C572BC0CC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4EB7D795-333D-6EC2-E803-019B992A20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E79B13D8-FAE6-3685-C8D0-A2AA16619D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D562D41-739F-C820-9B3A-30379B28A9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818A3-B556-7F4E-9CD5-E84A676666FD}" type="slidenum">
              <a:rPr lang="nl-NL" smtClean="0"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2697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73F6DF-89FE-2DA9-75C4-14C0D5F27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32862C-59D3-4E9C-127D-86F24BD2C9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6D7276-9D00-355D-91E5-3F0103F7A0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BC802-D6DA-5DFD-E8FD-614570269A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818A3-B556-7F4E-9CD5-E84A676666FD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42306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92CE28-52EE-0ECC-FEC7-9BC0551B61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318CC387-4651-A7A8-1056-F7071E2B96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2483194D-7D5A-260F-4E1E-824E9E9931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33AE396-942A-376D-D09E-47F11B18D7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818A3-B556-7F4E-9CD5-E84A676666FD}" type="slidenum">
              <a:rPr lang="nl-NL" smtClean="0"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28122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CF488A-BC29-D430-E88F-309CCFB497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D8BC7FA5-F038-1C41-96C4-C1A253481A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78F196FE-A898-4A8F-4334-90D512C2AF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272A4C6-60AC-C9E3-095C-3F0269E79F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818A3-B556-7F4E-9CD5-E84A676666FD}" type="slidenum">
              <a:rPr lang="nl-NL" smtClean="0"/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69039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818A3-B556-7F4E-9CD5-E84A676666FD}" type="slidenum">
              <a:rPr lang="nl-NL" smtClean="0"/>
              <a:t>32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2827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818A3-B556-7F4E-9CD5-E84A676666FD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3161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818A3-B556-7F4E-9CD5-E84A676666FD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9639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A2543A-C099-407F-4270-0001CBD174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5F3C6750-914E-55C5-1C45-4E44BD9345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F0BB6155-5216-2CD7-E5E1-8DE0201CB4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26888D3-C066-6145-8635-7891B8D834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818A3-B556-7F4E-9CD5-E84A676666FD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9926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B5B63F-294F-B258-632F-78B6450AB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13684670-F6E1-68AE-660C-AB25FC4B92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E3768D50-9787-5C28-4CC6-DBD1207295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AB4C597-1944-FC76-9BB8-54A9C1BC57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818A3-B556-7F4E-9CD5-E84A676666FD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7372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633966-93B3-BEC2-9076-7BCA53383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E3DAAF4D-5B92-35A1-9DC8-547C048A84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42C9A8ED-42A0-8045-FC53-45A1134187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4E08622-0378-E8CF-A372-8A8B80305A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818A3-B556-7F4E-9CD5-E84A676666FD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9396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B2D8EE-10ED-CF48-F399-C42E92254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C18010CD-FC4D-9516-0FF0-B6C6E19660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1E9F2312-81ED-CA7E-791E-1544AC1D0C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B0A3A1E-4BF1-8E8E-5DE6-7FE2454EEB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818A3-B556-7F4E-9CD5-E84A676666FD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007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EF03CA29-21D3-6A78-B138-584794F157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415246"/>
            <a:ext cx="7772400" cy="2442754"/>
          </a:xfrm>
          <a:prstGeom prst="rect">
            <a:avLst/>
          </a:prstGeom>
        </p:spPr>
      </p:pic>
      <p:sp>
        <p:nvSpPr>
          <p:cNvPr id="11" name="Rechthoek met aan één zijde afgeronde hoeken 10">
            <a:extLst>
              <a:ext uri="{FF2B5EF4-FFF2-40B4-BE49-F238E27FC236}">
                <a16:creationId xmlns:a16="http://schemas.microsoft.com/office/drawing/2014/main" id="{735C4261-F2B3-CD86-CB44-771D56D62D71}"/>
              </a:ext>
            </a:extLst>
          </p:cNvPr>
          <p:cNvSpPr/>
          <p:nvPr userDrawn="1"/>
        </p:nvSpPr>
        <p:spPr>
          <a:xfrm rot="5400000">
            <a:off x="4028283" y="-2143918"/>
            <a:ext cx="4135435" cy="10668002"/>
          </a:xfrm>
          <a:prstGeom prst="round2SameRect">
            <a:avLst/>
          </a:prstGeom>
          <a:solidFill>
            <a:srgbClr val="112F5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977C2C1-E6EB-ADE7-FBBA-AA3FD796DC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noFill/>
          <a:effectLst/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F21E6CA-5C64-188E-D8F7-D1EA1D34AF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BEA7157-93FD-B56F-523D-93E8AF35A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6A95-3FD8-9C48-85AA-6FECB852C84D}" type="datetimeFigureOut">
              <a:rPr lang="nl-NL" smtClean="0"/>
              <a:t>25-08-2025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153330-A7F9-1858-B2A5-26E35B023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4F8C818-EDF9-A786-65B3-F6667F4BC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394B-DFA9-E249-8215-E97519F84AE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7636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003CC8-3D42-8A73-9601-2C7C91A4B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316728B-34F4-EB66-EB5D-7522E0A28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6A95-3FD8-9C48-85AA-6FECB852C84D}" type="datetimeFigureOut">
              <a:rPr lang="nl-NL" smtClean="0"/>
              <a:t>25-08-2025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5777070-BA96-3E0A-1054-744834780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F62E630-B729-46ED-34F9-F30A784C4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394B-DFA9-E249-8215-E97519F84AE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52461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684001D-923C-0DDF-A88F-984CDFAC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6A95-3FD8-9C48-85AA-6FECB852C84D}" type="datetimeFigureOut">
              <a:rPr lang="nl-NL" smtClean="0"/>
              <a:t>25-08-2025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BCA677F-0DD3-8D42-6F13-1C2A01E4F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BAB2299-25B1-D256-15D5-F6F1D212D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394B-DFA9-E249-8215-E97519F84AE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9526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7A335D-0EDB-5210-B2FD-2EC6D9646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D5EF8E4-83F7-001E-244F-EB99A9051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A729775-C4CE-7917-F05E-844B6E6B6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665DD01-C4DB-6F38-E4E9-2529F3908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6A95-3FD8-9C48-85AA-6FECB852C84D}" type="datetimeFigureOut">
              <a:rPr lang="nl-NL" smtClean="0"/>
              <a:t>25-08-2025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56B9C58-0DDE-E41B-3F4D-51CDE3FA7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A5CDD8C-FB75-BD16-3DDD-1F48B53C9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394B-DFA9-E249-8215-E97519F84AE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1343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826CB9-FA3D-213E-255A-660224656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23965FE3-4075-5837-56DC-A3D490D26C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F05CD46-3226-F3AA-D3EB-802E25012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90C7CE4-C141-F6FF-92C7-E9D5F43AC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6A95-3FD8-9C48-85AA-6FECB852C84D}" type="datetimeFigureOut">
              <a:rPr lang="nl-NL" smtClean="0"/>
              <a:t>25-08-2025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BA1D351-8174-F44A-D880-8E63FB633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832F889-7095-9421-839A-1FE09D2CD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394B-DFA9-E249-8215-E97519F84AE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13713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_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5AEFB99-9357-7A11-9BFD-6B7B3DF0E6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-3784272" y="506819"/>
            <a:ext cx="7772400" cy="508642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A826CB9-FA3D-213E-255A-660224656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23965FE3-4075-5837-56DC-A3D490D26C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F05CD46-3226-F3AA-D3EB-802E25012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90C7CE4-C141-F6FF-92C7-E9D5F43AC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6A95-3FD8-9C48-85AA-6FECB852C84D}" type="datetimeFigureOut">
              <a:rPr lang="nl-NL" smtClean="0"/>
              <a:t>25-08-2025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BA1D351-8174-F44A-D880-8E63FB633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832F889-7095-9421-839A-1FE09D2CD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394B-DFA9-E249-8215-E97519F84AE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0738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Afbeelding met bijschrift">
    <p:bg>
      <p:bgPr>
        <a:gradFill>
          <a:gsLst>
            <a:gs pos="0">
              <a:srgbClr val="00B0F0"/>
            </a:gs>
            <a:gs pos="100000">
              <a:srgbClr val="0070C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D94C15D-92AD-F2CC-24E8-31DD6D8C31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9900000">
            <a:off x="-4084305" y="-2250231"/>
            <a:ext cx="9237739" cy="603716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A826CB9-FA3D-213E-255A-660224656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23965FE3-4075-5837-56DC-A3D490D26C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F05CD46-3226-F3AA-D3EB-802E25012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90C7CE4-C141-F6FF-92C7-E9D5F43AC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6A95-3FD8-9C48-85AA-6FECB852C84D}" type="datetimeFigureOut">
              <a:rPr lang="nl-NL" smtClean="0"/>
              <a:t>25-08-2025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BA1D351-8174-F44A-D880-8E63FB633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832F889-7095-9421-839A-1FE09D2CD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394B-DFA9-E249-8215-E97519F84AE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4798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3B6519-C24D-0261-799B-F50F085E4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8676437-A7F7-5E0E-E48D-4CED7806B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61CAA22-242A-2219-B6A5-577A8A7F2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6A95-3FD8-9C48-85AA-6FECB852C84D}" type="datetimeFigureOut">
              <a:rPr lang="nl-NL" smtClean="0"/>
              <a:t>25-08-2025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514DEE3-D89E-9D9E-1616-61EB7C903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8168FC5-5F5A-E918-7E1D-7E6691DB2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394B-DFA9-E249-8215-E97519F84AE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50251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FA9CDCF0-4E02-E360-4DE7-00156A4851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2996E86-68E8-7710-5523-AD872CA0B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14C4A21-7FFF-F9D0-6C84-6F6806B16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6A95-3FD8-9C48-85AA-6FECB852C84D}" type="datetimeFigureOut">
              <a:rPr lang="nl-NL" smtClean="0"/>
              <a:t>25-08-2025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0372C6A-F4BF-E723-D6C4-93F39FC60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9A33B9F-2685-02DB-B489-1790710A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394B-DFA9-E249-8215-E97519F84AE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9496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98B75E-4815-BDF7-151D-EC7D75561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ECB2F8E-2F1B-7D84-8CF2-AEB2AB65A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D14B7B-DC15-21C7-AAF4-4CF0B693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6A95-3FD8-9C48-85AA-6FECB852C84D}" type="datetimeFigureOut">
              <a:rPr lang="nl-NL" smtClean="0"/>
              <a:t>25-08-2025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40BE83D-B5FC-F378-8B75-FD45808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8D65748-771A-0C05-5427-C6156EFB8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394B-DFA9-E249-8215-E97519F84AE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92805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el en object">
    <p:bg>
      <p:bgPr>
        <a:gradFill>
          <a:gsLst>
            <a:gs pos="0">
              <a:srgbClr val="797979"/>
            </a:gs>
            <a:gs pos="99000">
              <a:srgbClr val="92929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98B75E-4815-BDF7-151D-EC7D75561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ECB2F8E-2F1B-7D84-8CF2-AEB2AB65A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D14B7B-DC15-21C7-AAF4-4CF0B693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6A95-3FD8-9C48-85AA-6FECB852C84D}" type="datetimeFigureOut">
              <a:rPr lang="nl-NL" smtClean="0"/>
              <a:t>25-08-2025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40BE83D-B5FC-F378-8B75-FD45808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8D65748-771A-0C05-5427-C6156EFB8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394B-DFA9-E249-8215-E97519F84AE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6771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98B75E-4815-BDF7-151D-EC7D75561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ECB2F8E-2F1B-7D84-8CF2-AEB2AB65A9EE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D14B7B-DC15-21C7-AAF4-4CF0B693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6A95-3FD8-9C48-85AA-6FECB852C84D}" type="datetimeFigureOut">
              <a:rPr lang="nl-NL" smtClean="0"/>
              <a:t>25-08-2025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40BE83D-B5FC-F378-8B75-FD45808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8D65748-771A-0C05-5427-C6156EFB8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394B-DFA9-E249-8215-E97519F84AE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4113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 (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20E7B81F-EE72-2973-3590-AB72C554B8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9600" y="0"/>
            <a:ext cx="7772400" cy="548856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B76DDD3-09EE-16FA-2713-C5F629422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19CD3DB-ED41-FEA0-38F4-5B63B7A45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00B05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07F73EF-A5FD-BDA6-A998-ACC53B666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6A95-3FD8-9C48-85AA-6FECB852C84D}" type="datetimeFigureOut">
              <a:rPr lang="nl-NL" smtClean="0"/>
              <a:t>25-08-2025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8AE56D5-DB11-E3B8-0B13-C6CF41601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92B66DC-DD81-4DE0-DC22-9930BFDD1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394B-DFA9-E249-8215-E97519F84AE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6825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ekop (B)">
    <p:bg>
      <p:bgPr>
        <a:gradFill>
          <a:gsLst>
            <a:gs pos="0">
              <a:srgbClr val="4EB4D9"/>
            </a:gs>
            <a:gs pos="100000">
              <a:srgbClr val="0070C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B8B3B687-B355-985E-DD82-6838066FFF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9900000">
            <a:off x="-4084305" y="-2250231"/>
            <a:ext cx="9237739" cy="603716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B76DDD3-09EE-16FA-2713-C5F629422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19CD3DB-ED41-FEA0-38F4-5B63B7A45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07F73EF-A5FD-BDA6-A998-ACC53B666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6A95-3FD8-9C48-85AA-6FECB852C84D}" type="datetimeFigureOut">
              <a:rPr lang="nl-NL" smtClean="0"/>
              <a:t>25-08-2025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8AE56D5-DB11-E3B8-0B13-C6CF41601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92B66DC-DD81-4DE0-DC22-9930BFDD1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394B-DFA9-E249-8215-E97519F84AE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827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ekop (B)">
    <p:bg>
      <p:bgPr>
        <a:gradFill>
          <a:gsLst>
            <a:gs pos="0">
              <a:srgbClr val="929292"/>
            </a:gs>
            <a:gs pos="100000">
              <a:srgbClr val="5E5E5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B8B3B687-B355-985E-DD82-6838066FFF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9900000">
            <a:off x="-4084305" y="-2250231"/>
            <a:ext cx="9237739" cy="603716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B76DDD3-09EE-16FA-2713-C5F629422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19CD3DB-ED41-FEA0-38F4-5B63B7A45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07F73EF-A5FD-BDA6-A998-ACC53B666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6A95-3FD8-9C48-85AA-6FECB852C84D}" type="datetimeFigureOut">
              <a:rPr lang="nl-NL" smtClean="0"/>
              <a:t>25-08-2025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8AE56D5-DB11-E3B8-0B13-C6CF41601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92B66DC-DD81-4DE0-DC22-9930BFDD1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394B-DFA9-E249-8215-E97519F84AE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9853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318D83-7C43-CB3C-F87B-DA58FB63A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983A172-72E7-F92F-23DF-F4DBF065E5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ED0A90C-386C-E11F-44A6-BB16F0F39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3DAF539-52CB-AEE2-DFCF-CF7D55A17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6A95-3FD8-9C48-85AA-6FECB852C84D}" type="datetimeFigureOut">
              <a:rPr lang="nl-NL" smtClean="0"/>
              <a:t>25-08-2025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5F5C216-DA75-B480-7F46-E0EE8C712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C2AA76E-F837-E0E3-F8E0-FBE58343F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394B-DFA9-E249-8215-E97519F84AE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0516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CEA873-C638-FE9A-6EC0-176023ECD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C2CDAE0-B125-8851-5F82-A76F32902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3AA889B-43D9-C3C7-515A-49A41A669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EF60833-82C6-9AB1-53B5-4AB3915AAD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D74F9C6-729C-464F-ACBF-EA01E2894D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EC7D596-F5C2-5EDF-1F42-5B053DE40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6A95-3FD8-9C48-85AA-6FECB852C84D}" type="datetimeFigureOut">
              <a:rPr lang="nl-NL" smtClean="0"/>
              <a:t>25-08-2025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F4F404FF-35FF-EF08-8BEB-5A4921AB9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B4697724-A5F0-BDA4-521B-987F158D7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394B-DFA9-E249-8215-E97519F84AE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1741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B713"/>
            </a:gs>
            <a:gs pos="100000">
              <a:srgbClr val="F9E21E">
                <a:lumMod val="76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DFEDBA43-8105-B9D5-86B6-E60FCF5EB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9BB207C-7B05-FE8D-7ECE-DCECAAD34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7D19AB3-BFE3-A76C-5E79-ABDA37957C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bg1"/>
                </a:solidFill>
                <a:latin typeface="Fira Sans" panose="020B0503050000020004" pitchFamily="34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7FF563C-DB79-DBBE-F121-3AD0868B76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bg1"/>
                </a:solidFill>
                <a:latin typeface="Fira Mono" panose="020B0509050000020004" pitchFamily="49" charset="0"/>
              </a:defRPr>
            </a:lvl1pPr>
          </a:lstStyle>
          <a:p>
            <a:fld id="{DF02394B-DFA9-E249-8215-E97519F84AE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B518921-F1F4-F86B-B2F9-60C04B1EC3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bg1"/>
                </a:solidFill>
                <a:latin typeface="Fira Mono" panose="020B0509050000020004" pitchFamily="49" charset="0"/>
              </a:defRPr>
            </a:lvl1pPr>
          </a:lstStyle>
          <a:p>
            <a:fld id="{143A6A95-3FD8-9C48-85AA-6FECB852C84D}" type="datetimeFigureOut">
              <a:rPr lang="nl-NL" smtClean="0"/>
              <a:pPr/>
              <a:t>25-08-2025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0687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7" r:id="rId3"/>
    <p:sldLayoutId id="2147483673" r:id="rId4"/>
    <p:sldLayoutId id="2147483663" r:id="rId5"/>
    <p:sldLayoutId id="2147483672" r:id="rId6"/>
    <p:sldLayoutId id="2147483676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5" r:id="rId14"/>
    <p:sldLayoutId id="2147483674" r:id="rId15"/>
    <p:sldLayoutId id="2147483670" r:id="rId16"/>
    <p:sldLayoutId id="214748367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baseline="0">
          <a:solidFill>
            <a:schemeClr val="tx1"/>
          </a:solidFill>
          <a:latin typeface="Fira Sans SemiBold" panose="020B05030500000200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600"/>
        </a:spcBef>
        <a:buFont typeface="Arial" panose="020B0604020202020204" pitchFamily="34" charset="0"/>
        <a:buChar char="•"/>
        <a:defRPr sz="2200" kern="1200" baseline="0">
          <a:solidFill>
            <a:schemeClr val="tx1"/>
          </a:solidFill>
          <a:latin typeface="Fira Sans" panose="020B05030500000200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1100"/>
        </a:spcBef>
        <a:buFont typeface="Arial" panose="020B0604020202020204" pitchFamily="34" charset="0"/>
        <a:buChar char="•"/>
        <a:defRPr sz="2200" kern="1200" baseline="0">
          <a:solidFill>
            <a:schemeClr val="tx1"/>
          </a:solidFill>
          <a:latin typeface="Fira Sans" panose="020B05030500000200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11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Fira Sans" panose="020B05030500000200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11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Fira Sans" panose="020B05030500000200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11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Fira Sans" panose="020B05030500000200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13" Type="http://schemas.openxmlformats.org/officeDocument/2006/relationships/image" Target="../media/image43.png"/><Relationship Id="rId3" Type="http://schemas.openxmlformats.org/officeDocument/2006/relationships/hyperlink" Target="mailto:michiel.trimpe@vng.nl" TargetMode="External"/><Relationship Id="rId7" Type="http://schemas.openxmlformats.org/officeDocument/2006/relationships/image" Target="../media/image37.png"/><Relationship Id="rId12" Type="http://schemas.openxmlformats.org/officeDocument/2006/relationships/image" Target="../media/image42.svg"/><Relationship Id="rId2" Type="http://schemas.openxmlformats.org/officeDocument/2006/relationships/notesSlide" Target="../notesSlides/notesSlide32.xml"/><Relationship Id="rId16" Type="http://schemas.openxmlformats.org/officeDocument/2006/relationships/image" Target="../media/image46.svg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digilab.overheid.nl/chat/digilab/channels/federatieve-toegangsverlening" TargetMode="External"/><Relationship Id="rId11" Type="http://schemas.openxmlformats.org/officeDocument/2006/relationships/image" Target="../media/image41.png"/><Relationship Id="rId5" Type="http://schemas.openxmlformats.org/officeDocument/2006/relationships/hyperlink" Target="https://github.com/VNG-Realisatie/ftv" TargetMode="External"/><Relationship Id="rId15" Type="http://schemas.openxmlformats.org/officeDocument/2006/relationships/image" Target="../media/image45.png"/><Relationship Id="rId10" Type="http://schemas.openxmlformats.org/officeDocument/2006/relationships/image" Target="../media/image40.svg"/><Relationship Id="rId4" Type="http://schemas.openxmlformats.org/officeDocument/2006/relationships/hyperlink" Target="https://vng-realisatie.github.io/ftv/" TargetMode="External"/><Relationship Id="rId9" Type="http://schemas.openxmlformats.org/officeDocument/2006/relationships/image" Target="../media/image39.png"/><Relationship Id="rId14" Type="http://schemas.openxmlformats.org/officeDocument/2006/relationships/image" Target="../media/image4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NL" noProof="0" dirty="0">
                <a:latin typeface="Fira Sans SemiBold"/>
              </a:rPr>
              <a:t>Federatieve toegangsverlening</a:t>
            </a:r>
            <a:endParaRPr lang="nl-NL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183544"/>
          </a:xfrm>
        </p:spPr>
        <p:txBody>
          <a:bodyPr/>
          <a:lstStyle/>
          <a:p>
            <a:pPr algn="l"/>
            <a:r>
              <a:rPr lang="nl-NL" noProof="0" dirty="0"/>
              <a:t>Marc de Boer – Product </a:t>
            </a:r>
            <a:r>
              <a:rPr lang="nl-NL" noProof="0" dirty="0" err="1"/>
              <a:t>owner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D8286-7E8A-0AA6-3392-C4143F6218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18322-AE1E-CA96-2CB9-AAF044F36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>
                <a:latin typeface="Fira Sans SemiBold"/>
              </a:rPr>
              <a:t>Externalized</a:t>
            </a:r>
            <a:r>
              <a:rPr lang="nl-NL" dirty="0">
                <a:latin typeface="Fira Sans SemiBold"/>
              </a:rPr>
              <a:t> Access Management (EAM)</a:t>
            </a:r>
            <a:endParaRPr lang="nl-NL" noProof="0" dirty="0"/>
          </a:p>
        </p:txBody>
      </p:sp>
      <p:sp>
        <p:nvSpPr>
          <p:cNvPr id="9" name="Tijdelijke aanduiding voor inhoud 3">
            <a:extLst>
              <a:ext uri="{FF2B5EF4-FFF2-40B4-BE49-F238E27FC236}">
                <a16:creationId xmlns:a16="http://schemas.microsoft.com/office/drawing/2014/main" id="{3FC8DFE2-69D4-5ED0-20F6-2E223AE82F31}"/>
              </a:ext>
            </a:extLst>
          </p:cNvPr>
          <p:cNvSpPr txBox="1">
            <a:spLocks/>
          </p:cNvSpPr>
          <p:nvPr/>
        </p:nvSpPr>
        <p:spPr>
          <a:xfrm>
            <a:off x="838201" y="1905684"/>
            <a:ext cx="5397500" cy="44824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400" noProof="0" dirty="0">
                <a:latin typeface="Fira Sans"/>
                <a:ea typeface="+mn-lt"/>
                <a:cs typeface="+mn-lt"/>
              </a:rPr>
              <a:t>Beleid (</a:t>
            </a:r>
            <a:r>
              <a:rPr lang="nl-NL" sz="2400" noProof="0" dirty="0" err="1">
                <a:latin typeface="Fira Sans"/>
                <a:ea typeface="+mn-lt"/>
                <a:cs typeface="+mn-lt"/>
              </a:rPr>
              <a:t>policies</a:t>
            </a:r>
            <a:r>
              <a:rPr lang="nl-NL" sz="2400" noProof="0" dirty="0">
                <a:latin typeface="Fira Sans"/>
                <a:ea typeface="+mn-lt"/>
                <a:cs typeface="+mn-lt"/>
              </a:rPr>
              <a:t>) expliciet maken</a:t>
            </a:r>
          </a:p>
        </p:txBody>
      </p:sp>
      <p:grpSp>
        <p:nvGrpSpPr>
          <p:cNvPr id="5" name="Graphic 2">
            <a:extLst>
              <a:ext uri="{FF2B5EF4-FFF2-40B4-BE49-F238E27FC236}">
                <a16:creationId xmlns:a16="http://schemas.microsoft.com/office/drawing/2014/main" id="{4F1B9645-0121-7D35-E448-09126FF8F1C6}"/>
              </a:ext>
            </a:extLst>
          </p:cNvPr>
          <p:cNvGrpSpPr/>
          <p:nvPr/>
        </p:nvGrpSpPr>
        <p:grpSpPr>
          <a:xfrm>
            <a:off x="8018319" y="3192633"/>
            <a:ext cx="1539242" cy="1548269"/>
            <a:chOff x="8018319" y="3192633"/>
            <a:chExt cx="1539242" cy="1548269"/>
          </a:xfrm>
        </p:grpSpPr>
        <p:sp>
          <p:nvSpPr>
            <p:cNvPr id="6" name="Vrije vorm 5">
              <a:extLst>
                <a:ext uri="{FF2B5EF4-FFF2-40B4-BE49-F238E27FC236}">
                  <a16:creationId xmlns:a16="http://schemas.microsoft.com/office/drawing/2014/main" id="{18F6C566-DC82-18C6-8047-6174ADBB13E1}"/>
                </a:ext>
              </a:extLst>
            </p:cNvPr>
            <p:cNvSpPr/>
            <p:nvPr/>
          </p:nvSpPr>
          <p:spPr>
            <a:xfrm>
              <a:off x="8052207" y="3213490"/>
              <a:ext cx="1503457" cy="1512000"/>
            </a:xfrm>
            <a:custGeom>
              <a:avLst/>
              <a:gdLst>
                <a:gd name="connsiteX0" fmla="*/ 1277939 w 1503457"/>
                <a:gd name="connsiteY0" fmla="*/ 0 h 1512000"/>
                <a:gd name="connsiteX1" fmla="*/ 1503458 w 1503457"/>
                <a:gd name="connsiteY1" fmla="*/ 226800 h 1512000"/>
                <a:gd name="connsiteX2" fmla="*/ 1503458 w 1503457"/>
                <a:gd name="connsiteY2" fmla="*/ 1285200 h 1512000"/>
                <a:gd name="connsiteX3" fmla="*/ 1277939 w 1503457"/>
                <a:gd name="connsiteY3" fmla="*/ 1512000 h 1512000"/>
                <a:gd name="connsiteX4" fmla="*/ 225519 w 1503457"/>
                <a:gd name="connsiteY4" fmla="*/ 1512000 h 1512000"/>
                <a:gd name="connsiteX5" fmla="*/ 0 w 1503457"/>
                <a:gd name="connsiteY5" fmla="*/ 1285200 h 1512000"/>
                <a:gd name="connsiteX6" fmla="*/ 0 w 1503457"/>
                <a:gd name="connsiteY6" fmla="*/ 226800 h 1512000"/>
                <a:gd name="connsiteX7" fmla="*/ 225519 w 1503457"/>
                <a:gd name="connsiteY7" fmla="*/ 0 h 151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03457" h="1512000">
                  <a:moveTo>
                    <a:pt x="1277939" y="0"/>
                  </a:moveTo>
                  <a:cubicBezTo>
                    <a:pt x="1402489" y="0"/>
                    <a:pt x="1503458" y="101542"/>
                    <a:pt x="1503458" y="226800"/>
                  </a:cubicBezTo>
                  <a:lnTo>
                    <a:pt x="1503458" y="1285200"/>
                  </a:lnTo>
                  <a:cubicBezTo>
                    <a:pt x="1503458" y="1410458"/>
                    <a:pt x="1402489" y="1512000"/>
                    <a:pt x="1277939" y="1512000"/>
                  </a:cubicBezTo>
                  <a:lnTo>
                    <a:pt x="225519" y="1512000"/>
                  </a:lnTo>
                  <a:cubicBezTo>
                    <a:pt x="100968" y="1512000"/>
                    <a:pt x="0" y="1410458"/>
                    <a:pt x="0" y="1285200"/>
                  </a:cubicBezTo>
                  <a:lnTo>
                    <a:pt x="0" y="226800"/>
                  </a:lnTo>
                  <a:cubicBezTo>
                    <a:pt x="0" y="101542"/>
                    <a:pt x="100968" y="0"/>
                    <a:pt x="225519" y="0"/>
                  </a:cubicBezTo>
                  <a:close/>
                </a:path>
              </a:pathLst>
            </a:custGeom>
            <a:noFill/>
            <a:ln w="18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7" name="Vrije vorm 6">
              <a:extLst>
                <a:ext uri="{FF2B5EF4-FFF2-40B4-BE49-F238E27FC236}">
                  <a16:creationId xmlns:a16="http://schemas.microsoft.com/office/drawing/2014/main" id="{B1363C20-2969-B536-8EC4-6FEFFC1A4BE8}"/>
                </a:ext>
              </a:extLst>
            </p:cNvPr>
            <p:cNvSpPr/>
            <p:nvPr/>
          </p:nvSpPr>
          <p:spPr>
            <a:xfrm>
              <a:off x="8018319" y="3192633"/>
              <a:ext cx="1539242" cy="1548269"/>
            </a:xfrm>
            <a:custGeom>
              <a:avLst/>
              <a:gdLst>
                <a:gd name="connsiteX0" fmla="*/ 259406 w 1539242"/>
                <a:gd name="connsiteY0" fmla="*/ 20857 h 1548269"/>
                <a:gd name="connsiteX1" fmla="*/ 1311827 w 1539242"/>
                <a:gd name="connsiteY1" fmla="*/ 20857 h 1548269"/>
                <a:gd name="connsiteX2" fmla="*/ 1537345 w 1539242"/>
                <a:gd name="connsiteY2" fmla="*/ 247657 h 1548269"/>
                <a:gd name="connsiteX3" fmla="*/ 1537345 w 1539242"/>
                <a:gd name="connsiteY3" fmla="*/ 1306057 h 1548269"/>
                <a:gd name="connsiteX4" fmla="*/ 1311827 w 1539242"/>
                <a:gd name="connsiteY4" fmla="*/ 1532857 h 1548269"/>
                <a:gd name="connsiteX5" fmla="*/ 259406 w 1539242"/>
                <a:gd name="connsiteY5" fmla="*/ 1532857 h 1548269"/>
                <a:gd name="connsiteX6" fmla="*/ 33888 w 1539242"/>
                <a:gd name="connsiteY6" fmla="*/ 1306057 h 1548269"/>
                <a:gd name="connsiteX7" fmla="*/ 33888 w 1539242"/>
                <a:gd name="connsiteY7" fmla="*/ 247657 h 1548269"/>
                <a:gd name="connsiteX8" fmla="*/ 259406 w 1539242"/>
                <a:gd name="connsiteY8" fmla="*/ 20857 h 1548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9242" h="1548269">
                  <a:moveTo>
                    <a:pt x="259406" y="20857"/>
                  </a:moveTo>
                  <a:cubicBezTo>
                    <a:pt x="537922" y="88330"/>
                    <a:pt x="864172" y="57523"/>
                    <a:pt x="1311827" y="20857"/>
                  </a:cubicBezTo>
                  <a:cubicBezTo>
                    <a:pt x="1454655" y="-70430"/>
                    <a:pt x="1448453" y="162418"/>
                    <a:pt x="1537345" y="247657"/>
                  </a:cubicBezTo>
                  <a:cubicBezTo>
                    <a:pt x="1509907" y="608647"/>
                    <a:pt x="1547869" y="671017"/>
                    <a:pt x="1537345" y="1306057"/>
                  </a:cubicBezTo>
                  <a:cubicBezTo>
                    <a:pt x="1434922" y="1488820"/>
                    <a:pt x="1489047" y="1482583"/>
                    <a:pt x="1311827" y="1532857"/>
                  </a:cubicBezTo>
                  <a:cubicBezTo>
                    <a:pt x="916229" y="1575760"/>
                    <a:pt x="663085" y="1513390"/>
                    <a:pt x="259406" y="1532857"/>
                  </a:cubicBezTo>
                  <a:cubicBezTo>
                    <a:pt x="117705" y="1547221"/>
                    <a:pt x="-8397" y="1367860"/>
                    <a:pt x="33888" y="1306057"/>
                  </a:cubicBezTo>
                  <a:cubicBezTo>
                    <a:pt x="51741" y="853402"/>
                    <a:pt x="85193" y="615640"/>
                    <a:pt x="33888" y="247657"/>
                  </a:cubicBezTo>
                  <a:cubicBezTo>
                    <a:pt x="-65904" y="39379"/>
                    <a:pt x="68279" y="42403"/>
                    <a:pt x="259406" y="20857"/>
                  </a:cubicBezTo>
                </a:path>
              </a:pathLst>
            </a:custGeom>
            <a:solidFill>
              <a:srgbClr val="8FCAE7"/>
            </a:solidFill>
            <a:ln w="18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</p:grpSp>
      <p:grpSp>
        <p:nvGrpSpPr>
          <p:cNvPr id="8" name="Graphic 2">
            <a:extLst>
              <a:ext uri="{FF2B5EF4-FFF2-40B4-BE49-F238E27FC236}">
                <a16:creationId xmlns:a16="http://schemas.microsoft.com/office/drawing/2014/main" id="{02C2CACE-D04A-05D7-BB56-C60FFF115A17}"/>
              </a:ext>
            </a:extLst>
          </p:cNvPr>
          <p:cNvGrpSpPr/>
          <p:nvPr/>
        </p:nvGrpSpPr>
        <p:grpSpPr>
          <a:xfrm>
            <a:off x="8334105" y="3534790"/>
            <a:ext cx="939661" cy="945000"/>
            <a:chOff x="8334105" y="3534790"/>
            <a:chExt cx="939661" cy="945000"/>
          </a:xfrm>
          <a:solidFill>
            <a:srgbClr val="D52B1E"/>
          </a:solidFill>
        </p:grpSpPr>
        <p:sp>
          <p:nvSpPr>
            <p:cNvPr id="10" name="Vrije vorm 9">
              <a:extLst>
                <a:ext uri="{FF2B5EF4-FFF2-40B4-BE49-F238E27FC236}">
                  <a16:creationId xmlns:a16="http://schemas.microsoft.com/office/drawing/2014/main" id="{7F7C3D42-FA95-66BA-B31A-27136BDE6F19}"/>
                </a:ext>
              </a:extLst>
            </p:cNvPr>
            <p:cNvSpPr/>
            <p:nvPr/>
          </p:nvSpPr>
          <p:spPr>
            <a:xfrm>
              <a:off x="8334105" y="3534790"/>
              <a:ext cx="939661" cy="945000"/>
            </a:xfrm>
            <a:custGeom>
              <a:avLst/>
              <a:gdLst>
                <a:gd name="connsiteX0" fmla="*/ 939661 w 939661"/>
                <a:gd name="connsiteY0" fmla="*/ 472500 h 945000"/>
                <a:gd name="connsiteX1" fmla="*/ 469831 w 939661"/>
                <a:gd name="connsiteY1" fmla="*/ 945000 h 945000"/>
                <a:gd name="connsiteX2" fmla="*/ 0 w 939661"/>
                <a:gd name="connsiteY2" fmla="*/ 472500 h 945000"/>
                <a:gd name="connsiteX3" fmla="*/ 469831 w 939661"/>
                <a:gd name="connsiteY3" fmla="*/ 0 h 945000"/>
                <a:gd name="connsiteX4" fmla="*/ 939661 w 939661"/>
                <a:gd name="connsiteY4" fmla="*/ 472500 h 94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9661" h="945000">
                  <a:moveTo>
                    <a:pt x="939661" y="472500"/>
                  </a:moveTo>
                  <a:cubicBezTo>
                    <a:pt x="939661" y="733455"/>
                    <a:pt x="729311" y="945000"/>
                    <a:pt x="469831" y="945000"/>
                  </a:cubicBezTo>
                  <a:cubicBezTo>
                    <a:pt x="210350" y="945000"/>
                    <a:pt x="0" y="733455"/>
                    <a:pt x="0" y="472500"/>
                  </a:cubicBezTo>
                  <a:cubicBezTo>
                    <a:pt x="0" y="211545"/>
                    <a:pt x="210350" y="0"/>
                    <a:pt x="469831" y="0"/>
                  </a:cubicBezTo>
                  <a:cubicBezTo>
                    <a:pt x="729311" y="0"/>
                    <a:pt x="939661" y="211545"/>
                    <a:pt x="939661" y="472500"/>
                  </a:cubicBezTo>
                  <a:close/>
                </a:path>
              </a:pathLst>
            </a:custGeom>
            <a:solidFill>
              <a:srgbClr val="D52B1E"/>
            </a:solidFill>
            <a:ln w="18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11" name="Vrije vorm 10">
              <a:extLst>
                <a:ext uri="{FF2B5EF4-FFF2-40B4-BE49-F238E27FC236}">
                  <a16:creationId xmlns:a16="http://schemas.microsoft.com/office/drawing/2014/main" id="{DD614DBA-0034-609B-F14F-7E72BBAC84FA}"/>
                </a:ext>
              </a:extLst>
            </p:cNvPr>
            <p:cNvSpPr/>
            <p:nvPr/>
          </p:nvSpPr>
          <p:spPr>
            <a:xfrm>
              <a:off x="8520910" y="3714360"/>
              <a:ext cx="575260" cy="566958"/>
            </a:xfrm>
            <a:custGeom>
              <a:avLst/>
              <a:gdLst>
                <a:gd name="connsiteX0" fmla="*/ 23114 w 575260"/>
                <a:gd name="connsiteY0" fmla="*/ 57 h 566958"/>
                <a:gd name="connsiteX1" fmla="*/ 552354 w 575260"/>
                <a:gd name="connsiteY1" fmla="*/ 57 h 566958"/>
                <a:gd name="connsiteX2" fmla="*/ 575364 w 575260"/>
                <a:gd name="connsiteY2" fmla="*/ 23198 h 566958"/>
                <a:gd name="connsiteX3" fmla="*/ 575364 w 575260"/>
                <a:gd name="connsiteY3" fmla="*/ 428169 h 566958"/>
                <a:gd name="connsiteX4" fmla="*/ 552354 w 575260"/>
                <a:gd name="connsiteY4" fmla="*/ 451310 h 566958"/>
                <a:gd name="connsiteX5" fmla="*/ 262811 w 575260"/>
                <a:gd name="connsiteY5" fmla="*/ 451310 h 566958"/>
                <a:gd name="connsiteX6" fmla="*/ 265622 w 575260"/>
                <a:gd name="connsiteY6" fmla="*/ 455739 h 566958"/>
                <a:gd name="connsiteX7" fmla="*/ 368907 w 575260"/>
                <a:gd name="connsiteY7" fmla="*/ 473469 h 566958"/>
                <a:gd name="connsiteX8" fmla="*/ 379776 w 575260"/>
                <a:gd name="connsiteY8" fmla="*/ 509162 h 566958"/>
                <a:gd name="connsiteX9" fmla="*/ 412785 w 575260"/>
                <a:gd name="connsiteY9" fmla="*/ 532303 h 566958"/>
                <a:gd name="connsiteX10" fmla="*/ 437302 w 575260"/>
                <a:gd name="connsiteY10" fmla="*/ 532303 h 566958"/>
                <a:gd name="connsiteX11" fmla="*/ 448807 w 575260"/>
                <a:gd name="connsiteY11" fmla="*/ 543874 h 566958"/>
                <a:gd name="connsiteX12" fmla="*/ 448807 w 575260"/>
                <a:gd name="connsiteY12" fmla="*/ 567015 h 566958"/>
                <a:gd name="connsiteX13" fmla="*/ 126661 w 575260"/>
                <a:gd name="connsiteY13" fmla="*/ 567015 h 566958"/>
                <a:gd name="connsiteX14" fmla="*/ 126661 w 575260"/>
                <a:gd name="connsiteY14" fmla="*/ 543874 h 566958"/>
                <a:gd name="connsiteX15" fmla="*/ 138166 w 575260"/>
                <a:gd name="connsiteY15" fmla="*/ 532303 h 566958"/>
                <a:gd name="connsiteX16" fmla="*/ 162683 w 575260"/>
                <a:gd name="connsiteY16" fmla="*/ 532303 h 566958"/>
                <a:gd name="connsiteX17" fmla="*/ 195692 w 575260"/>
                <a:gd name="connsiteY17" fmla="*/ 509162 h 566958"/>
                <a:gd name="connsiteX18" fmla="*/ 212950 w 575260"/>
                <a:gd name="connsiteY18" fmla="*/ 451193 h 566958"/>
                <a:gd name="connsiteX19" fmla="*/ 23114 w 575260"/>
                <a:gd name="connsiteY19" fmla="*/ 451193 h 566958"/>
                <a:gd name="connsiteX20" fmla="*/ 104 w 575260"/>
                <a:gd name="connsiteY20" fmla="*/ 428052 h 566958"/>
                <a:gd name="connsiteX21" fmla="*/ 104 w 575260"/>
                <a:gd name="connsiteY21" fmla="*/ 23198 h 566958"/>
                <a:gd name="connsiteX22" fmla="*/ 23114 w 575260"/>
                <a:gd name="connsiteY22" fmla="*/ 57 h 566958"/>
                <a:gd name="connsiteX23" fmla="*/ 57630 w 575260"/>
                <a:gd name="connsiteY23" fmla="*/ 370315 h 566958"/>
                <a:gd name="connsiteX24" fmla="*/ 517838 w 575260"/>
                <a:gd name="connsiteY24" fmla="*/ 370315 h 566958"/>
                <a:gd name="connsiteX25" fmla="*/ 517838 w 575260"/>
                <a:gd name="connsiteY25" fmla="*/ 57909 h 566958"/>
                <a:gd name="connsiteX26" fmla="*/ 57630 w 575260"/>
                <a:gd name="connsiteY26" fmla="*/ 57909 h 566958"/>
                <a:gd name="connsiteX27" fmla="*/ 57630 w 575260"/>
                <a:gd name="connsiteY27" fmla="*/ 370315 h 566958"/>
                <a:gd name="connsiteX28" fmla="*/ 299749 w 575260"/>
                <a:gd name="connsiteY28" fmla="*/ 159649 h 566958"/>
                <a:gd name="connsiteX29" fmla="*/ 321055 w 575260"/>
                <a:gd name="connsiteY29" fmla="*/ 164275 h 566958"/>
                <a:gd name="connsiteX30" fmla="*/ 326770 w 575260"/>
                <a:gd name="connsiteY30" fmla="*/ 175888 h 566958"/>
                <a:gd name="connsiteX31" fmla="*/ 321054 w 575260"/>
                <a:gd name="connsiteY31" fmla="*/ 187501 h 566958"/>
                <a:gd name="connsiteX32" fmla="*/ 299569 w 575260"/>
                <a:gd name="connsiteY32" fmla="*/ 192402 h 566958"/>
                <a:gd name="connsiteX33" fmla="*/ 290570 w 575260"/>
                <a:gd name="connsiteY33" fmla="*/ 200010 h 566958"/>
                <a:gd name="connsiteX34" fmla="*/ 290414 w 575260"/>
                <a:gd name="connsiteY34" fmla="*/ 200388 h 566958"/>
                <a:gd name="connsiteX35" fmla="*/ 291458 w 575260"/>
                <a:gd name="connsiteY35" fmla="*/ 212249 h 566958"/>
                <a:gd name="connsiteX36" fmla="*/ 303273 w 575260"/>
                <a:gd name="connsiteY36" fmla="*/ 230672 h 566958"/>
                <a:gd name="connsiteX37" fmla="*/ 299148 w 575260"/>
                <a:gd name="connsiteY37" fmla="*/ 242948 h 566958"/>
                <a:gd name="connsiteX38" fmla="*/ 286941 w 575260"/>
                <a:gd name="connsiteY38" fmla="*/ 247095 h 566958"/>
                <a:gd name="connsiteX39" fmla="*/ 268306 w 575260"/>
                <a:gd name="connsiteY39" fmla="*/ 235284 h 566958"/>
                <a:gd name="connsiteX40" fmla="*/ 256663 w 575260"/>
                <a:gd name="connsiteY40" fmla="*/ 234237 h 566958"/>
                <a:gd name="connsiteX41" fmla="*/ 256285 w 575260"/>
                <a:gd name="connsiteY41" fmla="*/ 234392 h 566958"/>
                <a:gd name="connsiteX42" fmla="*/ 248614 w 575260"/>
                <a:gd name="connsiteY42" fmla="*/ 243551 h 566958"/>
                <a:gd name="connsiteX43" fmla="*/ 244015 w 575260"/>
                <a:gd name="connsiteY43" fmla="*/ 264979 h 566958"/>
                <a:gd name="connsiteX44" fmla="*/ 232468 w 575260"/>
                <a:gd name="connsiteY44" fmla="*/ 270726 h 566958"/>
                <a:gd name="connsiteX45" fmla="*/ 220921 w 575260"/>
                <a:gd name="connsiteY45" fmla="*/ 264976 h 566958"/>
                <a:gd name="connsiteX46" fmla="*/ 216050 w 575260"/>
                <a:gd name="connsiteY46" fmla="*/ 243379 h 566958"/>
                <a:gd name="connsiteX47" fmla="*/ 208439 w 575260"/>
                <a:gd name="connsiteY47" fmla="*/ 234307 h 566958"/>
                <a:gd name="connsiteX48" fmla="*/ 208307 w 575260"/>
                <a:gd name="connsiteY48" fmla="*/ 234253 h 566958"/>
                <a:gd name="connsiteX49" fmla="*/ 196624 w 575260"/>
                <a:gd name="connsiteY49" fmla="*/ 235286 h 566958"/>
                <a:gd name="connsiteX50" fmla="*/ 177994 w 575260"/>
                <a:gd name="connsiteY50" fmla="*/ 247094 h 566958"/>
                <a:gd name="connsiteX51" fmla="*/ 165788 w 575260"/>
                <a:gd name="connsiteY51" fmla="*/ 242947 h 566958"/>
                <a:gd name="connsiteX52" fmla="*/ 161663 w 575260"/>
                <a:gd name="connsiteY52" fmla="*/ 230671 h 566958"/>
                <a:gd name="connsiteX53" fmla="*/ 173477 w 575260"/>
                <a:gd name="connsiteY53" fmla="*/ 212248 h 566958"/>
                <a:gd name="connsiteX54" fmla="*/ 174522 w 575260"/>
                <a:gd name="connsiteY54" fmla="*/ 200387 h 566958"/>
                <a:gd name="connsiteX55" fmla="*/ 174366 w 575260"/>
                <a:gd name="connsiteY55" fmla="*/ 200009 h 566958"/>
                <a:gd name="connsiteX56" fmla="*/ 165366 w 575260"/>
                <a:gd name="connsiteY56" fmla="*/ 192402 h 566958"/>
                <a:gd name="connsiteX57" fmla="*/ 143881 w 575260"/>
                <a:gd name="connsiteY57" fmla="*/ 187501 h 566958"/>
                <a:gd name="connsiteX58" fmla="*/ 138166 w 575260"/>
                <a:gd name="connsiteY58" fmla="*/ 175888 h 566958"/>
                <a:gd name="connsiteX59" fmla="*/ 143881 w 575260"/>
                <a:gd name="connsiteY59" fmla="*/ 164275 h 566958"/>
                <a:gd name="connsiteX60" fmla="*/ 165187 w 575260"/>
                <a:gd name="connsiteY60" fmla="*/ 159649 h 566958"/>
                <a:gd name="connsiteX61" fmla="*/ 174295 w 575260"/>
                <a:gd name="connsiteY61" fmla="*/ 151935 h 566958"/>
                <a:gd name="connsiteX62" fmla="*/ 174449 w 575260"/>
                <a:gd name="connsiteY62" fmla="*/ 151554 h 566958"/>
                <a:gd name="connsiteX63" fmla="*/ 173408 w 575260"/>
                <a:gd name="connsiteY63" fmla="*/ 139845 h 566958"/>
                <a:gd name="connsiteX64" fmla="*/ 161663 w 575260"/>
                <a:gd name="connsiteY64" fmla="*/ 121104 h 566958"/>
                <a:gd name="connsiteX65" fmla="*/ 165788 w 575260"/>
                <a:gd name="connsiteY65" fmla="*/ 108828 h 566958"/>
                <a:gd name="connsiteX66" fmla="*/ 177994 w 575260"/>
                <a:gd name="connsiteY66" fmla="*/ 104680 h 566958"/>
                <a:gd name="connsiteX67" fmla="*/ 196208 w 575260"/>
                <a:gd name="connsiteY67" fmla="*/ 116494 h 566958"/>
                <a:gd name="connsiteX68" fmla="*/ 208221 w 575260"/>
                <a:gd name="connsiteY68" fmla="*/ 117564 h 566958"/>
                <a:gd name="connsiteX69" fmla="*/ 208370 w 575260"/>
                <a:gd name="connsiteY69" fmla="*/ 117501 h 566958"/>
                <a:gd name="connsiteX70" fmla="*/ 216075 w 575260"/>
                <a:gd name="connsiteY70" fmla="*/ 108282 h 566958"/>
                <a:gd name="connsiteX71" fmla="*/ 220921 w 575260"/>
                <a:gd name="connsiteY71" fmla="*/ 86798 h 566958"/>
                <a:gd name="connsiteX72" fmla="*/ 232468 w 575260"/>
                <a:gd name="connsiteY72" fmla="*/ 81051 h 566958"/>
                <a:gd name="connsiteX73" fmla="*/ 244014 w 575260"/>
                <a:gd name="connsiteY73" fmla="*/ 86798 h 566958"/>
                <a:gd name="connsiteX74" fmla="*/ 248589 w 575260"/>
                <a:gd name="connsiteY74" fmla="*/ 108111 h 566958"/>
                <a:gd name="connsiteX75" fmla="*/ 256355 w 575260"/>
                <a:gd name="connsiteY75" fmla="*/ 117420 h 566958"/>
                <a:gd name="connsiteX76" fmla="*/ 256750 w 575260"/>
                <a:gd name="connsiteY76" fmla="*/ 117583 h 566958"/>
                <a:gd name="connsiteX77" fmla="*/ 268722 w 575260"/>
                <a:gd name="connsiteY77" fmla="*/ 116497 h 566958"/>
                <a:gd name="connsiteX78" fmla="*/ 286942 w 575260"/>
                <a:gd name="connsiteY78" fmla="*/ 104680 h 566958"/>
                <a:gd name="connsiteX79" fmla="*/ 299149 w 575260"/>
                <a:gd name="connsiteY79" fmla="*/ 108828 h 566958"/>
                <a:gd name="connsiteX80" fmla="*/ 303274 w 575260"/>
                <a:gd name="connsiteY80" fmla="*/ 121104 h 566958"/>
                <a:gd name="connsiteX81" fmla="*/ 291530 w 575260"/>
                <a:gd name="connsiteY81" fmla="*/ 139845 h 566958"/>
                <a:gd name="connsiteX82" fmla="*/ 290487 w 575260"/>
                <a:gd name="connsiteY82" fmla="*/ 151554 h 566958"/>
                <a:gd name="connsiteX83" fmla="*/ 290643 w 575260"/>
                <a:gd name="connsiteY83" fmla="*/ 151935 h 566958"/>
                <a:gd name="connsiteX84" fmla="*/ 299749 w 575260"/>
                <a:gd name="connsiteY84" fmla="*/ 159649 h 566958"/>
                <a:gd name="connsiteX85" fmla="*/ 202270 w 575260"/>
                <a:gd name="connsiteY85" fmla="*/ 175886 h 566958"/>
                <a:gd name="connsiteX86" fmla="*/ 232468 w 575260"/>
                <a:gd name="connsiteY86" fmla="*/ 206256 h 566958"/>
                <a:gd name="connsiteX87" fmla="*/ 262665 w 575260"/>
                <a:gd name="connsiteY87" fmla="*/ 175886 h 566958"/>
                <a:gd name="connsiteX88" fmla="*/ 232468 w 575260"/>
                <a:gd name="connsiteY88" fmla="*/ 145518 h 566958"/>
                <a:gd name="connsiteX89" fmla="*/ 202270 w 575260"/>
                <a:gd name="connsiteY89" fmla="*/ 175886 h 566958"/>
                <a:gd name="connsiteX90" fmla="*/ 444101 w 575260"/>
                <a:gd name="connsiteY90" fmla="*/ 261162 h 566958"/>
                <a:gd name="connsiteX91" fmla="*/ 426555 w 575260"/>
                <a:gd name="connsiteY91" fmla="*/ 257353 h 566958"/>
                <a:gd name="connsiteX92" fmla="*/ 419054 w 575260"/>
                <a:gd name="connsiteY92" fmla="*/ 251000 h 566958"/>
                <a:gd name="connsiteX93" fmla="*/ 418927 w 575260"/>
                <a:gd name="connsiteY93" fmla="*/ 250686 h 566958"/>
                <a:gd name="connsiteX94" fmla="*/ 419786 w 575260"/>
                <a:gd name="connsiteY94" fmla="*/ 241043 h 566958"/>
                <a:gd name="connsiteX95" fmla="*/ 429457 w 575260"/>
                <a:gd name="connsiteY95" fmla="*/ 225610 h 566958"/>
                <a:gd name="connsiteX96" fmla="*/ 426061 w 575260"/>
                <a:gd name="connsiteY96" fmla="*/ 215500 h 566958"/>
                <a:gd name="connsiteX97" fmla="*/ 416008 w 575260"/>
                <a:gd name="connsiteY97" fmla="*/ 212083 h 566958"/>
                <a:gd name="connsiteX98" fmla="*/ 401003 w 575260"/>
                <a:gd name="connsiteY98" fmla="*/ 221815 h 566958"/>
                <a:gd name="connsiteX99" fmla="*/ 391144 w 575260"/>
                <a:gd name="connsiteY99" fmla="*/ 222709 h 566958"/>
                <a:gd name="connsiteX100" fmla="*/ 390818 w 575260"/>
                <a:gd name="connsiteY100" fmla="*/ 222576 h 566958"/>
                <a:gd name="connsiteX101" fmla="*/ 384423 w 575260"/>
                <a:gd name="connsiteY101" fmla="*/ 214908 h 566958"/>
                <a:gd name="connsiteX102" fmla="*/ 380655 w 575260"/>
                <a:gd name="connsiteY102" fmla="*/ 197357 h 566958"/>
                <a:gd name="connsiteX103" fmla="*/ 371147 w 575260"/>
                <a:gd name="connsiteY103" fmla="*/ 192624 h 566958"/>
                <a:gd name="connsiteX104" fmla="*/ 361638 w 575260"/>
                <a:gd name="connsiteY104" fmla="*/ 197357 h 566958"/>
                <a:gd name="connsiteX105" fmla="*/ 357647 w 575260"/>
                <a:gd name="connsiteY105" fmla="*/ 215051 h 566958"/>
                <a:gd name="connsiteX106" fmla="*/ 351301 w 575260"/>
                <a:gd name="connsiteY106" fmla="*/ 222642 h 566958"/>
                <a:gd name="connsiteX107" fmla="*/ 351179 w 575260"/>
                <a:gd name="connsiteY107" fmla="*/ 222694 h 566958"/>
                <a:gd name="connsiteX108" fmla="*/ 341285 w 575260"/>
                <a:gd name="connsiteY108" fmla="*/ 221812 h 566958"/>
                <a:gd name="connsiteX109" fmla="*/ 326286 w 575260"/>
                <a:gd name="connsiteY109" fmla="*/ 212083 h 566958"/>
                <a:gd name="connsiteX110" fmla="*/ 316234 w 575260"/>
                <a:gd name="connsiteY110" fmla="*/ 215500 h 566958"/>
                <a:gd name="connsiteX111" fmla="*/ 312837 w 575260"/>
                <a:gd name="connsiteY111" fmla="*/ 225610 h 566958"/>
                <a:gd name="connsiteX112" fmla="*/ 322508 w 575260"/>
                <a:gd name="connsiteY112" fmla="*/ 241043 h 566958"/>
                <a:gd name="connsiteX113" fmla="*/ 323367 w 575260"/>
                <a:gd name="connsiteY113" fmla="*/ 250686 h 566958"/>
                <a:gd name="connsiteX114" fmla="*/ 323239 w 575260"/>
                <a:gd name="connsiteY114" fmla="*/ 251000 h 566958"/>
                <a:gd name="connsiteX115" fmla="*/ 315740 w 575260"/>
                <a:gd name="connsiteY115" fmla="*/ 257353 h 566958"/>
                <a:gd name="connsiteX116" fmla="*/ 298192 w 575260"/>
                <a:gd name="connsiteY116" fmla="*/ 261162 h 566958"/>
                <a:gd name="connsiteX117" fmla="*/ 293487 w 575260"/>
                <a:gd name="connsiteY117" fmla="*/ 270726 h 566958"/>
                <a:gd name="connsiteX118" fmla="*/ 298192 w 575260"/>
                <a:gd name="connsiteY118" fmla="*/ 280289 h 566958"/>
                <a:gd name="connsiteX119" fmla="*/ 315886 w 575260"/>
                <a:gd name="connsiteY119" fmla="*/ 284325 h 566958"/>
                <a:gd name="connsiteX120" fmla="*/ 323298 w 575260"/>
                <a:gd name="connsiteY120" fmla="*/ 290590 h 566958"/>
                <a:gd name="connsiteX121" fmla="*/ 323425 w 575260"/>
                <a:gd name="connsiteY121" fmla="*/ 290902 h 566958"/>
                <a:gd name="connsiteX122" fmla="*/ 322566 w 575260"/>
                <a:gd name="connsiteY122" fmla="*/ 300668 h 566958"/>
                <a:gd name="connsiteX123" fmla="*/ 312837 w 575260"/>
                <a:gd name="connsiteY123" fmla="*/ 315841 h 566958"/>
                <a:gd name="connsiteX124" fmla="*/ 316234 w 575260"/>
                <a:gd name="connsiteY124" fmla="*/ 325951 h 566958"/>
                <a:gd name="connsiteX125" fmla="*/ 326286 w 575260"/>
                <a:gd name="connsiteY125" fmla="*/ 329366 h 566958"/>
                <a:gd name="connsiteX126" fmla="*/ 341629 w 575260"/>
                <a:gd name="connsiteY126" fmla="*/ 319642 h 566958"/>
                <a:gd name="connsiteX127" fmla="*/ 351250 w 575260"/>
                <a:gd name="connsiteY127" fmla="*/ 318791 h 566958"/>
                <a:gd name="connsiteX128" fmla="*/ 351358 w 575260"/>
                <a:gd name="connsiteY128" fmla="*/ 318836 h 566958"/>
                <a:gd name="connsiteX129" fmla="*/ 357626 w 575260"/>
                <a:gd name="connsiteY129" fmla="*/ 326306 h 566958"/>
                <a:gd name="connsiteX130" fmla="*/ 361638 w 575260"/>
                <a:gd name="connsiteY130" fmla="*/ 344093 h 566958"/>
                <a:gd name="connsiteX131" fmla="*/ 371147 w 575260"/>
                <a:gd name="connsiteY131" fmla="*/ 348827 h 566958"/>
                <a:gd name="connsiteX132" fmla="*/ 380656 w 575260"/>
                <a:gd name="connsiteY132" fmla="*/ 344094 h 566958"/>
                <a:gd name="connsiteX133" fmla="*/ 384444 w 575260"/>
                <a:gd name="connsiteY133" fmla="*/ 326448 h 566958"/>
                <a:gd name="connsiteX134" fmla="*/ 390760 w 575260"/>
                <a:gd name="connsiteY134" fmla="*/ 318905 h 566958"/>
                <a:gd name="connsiteX135" fmla="*/ 391073 w 575260"/>
                <a:gd name="connsiteY135" fmla="*/ 318777 h 566958"/>
                <a:gd name="connsiteX136" fmla="*/ 400660 w 575260"/>
                <a:gd name="connsiteY136" fmla="*/ 319641 h 566958"/>
                <a:gd name="connsiteX137" fmla="*/ 416007 w 575260"/>
                <a:gd name="connsiteY137" fmla="*/ 329367 h 566958"/>
                <a:gd name="connsiteX138" fmla="*/ 426060 w 575260"/>
                <a:gd name="connsiteY138" fmla="*/ 325951 h 566958"/>
                <a:gd name="connsiteX139" fmla="*/ 429456 w 575260"/>
                <a:gd name="connsiteY139" fmla="*/ 315842 h 566958"/>
                <a:gd name="connsiteX140" fmla="*/ 419728 w 575260"/>
                <a:gd name="connsiteY140" fmla="*/ 300669 h 566958"/>
                <a:gd name="connsiteX141" fmla="*/ 418867 w 575260"/>
                <a:gd name="connsiteY141" fmla="*/ 290903 h 566958"/>
                <a:gd name="connsiteX142" fmla="*/ 418996 w 575260"/>
                <a:gd name="connsiteY142" fmla="*/ 290590 h 566958"/>
                <a:gd name="connsiteX143" fmla="*/ 426407 w 575260"/>
                <a:gd name="connsiteY143" fmla="*/ 284325 h 566958"/>
                <a:gd name="connsiteX144" fmla="*/ 444100 w 575260"/>
                <a:gd name="connsiteY144" fmla="*/ 280289 h 566958"/>
                <a:gd name="connsiteX145" fmla="*/ 448807 w 575260"/>
                <a:gd name="connsiteY145" fmla="*/ 270726 h 566958"/>
                <a:gd name="connsiteX146" fmla="*/ 444101 w 575260"/>
                <a:gd name="connsiteY146" fmla="*/ 261162 h 566958"/>
                <a:gd name="connsiteX147" fmla="*/ 371147 w 575260"/>
                <a:gd name="connsiteY147" fmla="*/ 295735 h 566958"/>
                <a:gd name="connsiteX148" fmla="*/ 346278 w 575260"/>
                <a:gd name="connsiteY148" fmla="*/ 270725 h 566958"/>
                <a:gd name="connsiteX149" fmla="*/ 371147 w 575260"/>
                <a:gd name="connsiteY149" fmla="*/ 245715 h 566958"/>
                <a:gd name="connsiteX150" fmla="*/ 396015 w 575260"/>
                <a:gd name="connsiteY150" fmla="*/ 270725 h 566958"/>
                <a:gd name="connsiteX151" fmla="*/ 371147 w 575260"/>
                <a:gd name="connsiteY151" fmla="*/ 295735 h 566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</a:cxnLst>
              <a:rect l="l" t="t" r="r" b="b"/>
              <a:pathLst>
                <a:path w="575260" h="566958">
                  <a:moveTo>
                    <a:pt x="23114" y="57"/>
                  </a:moveTo>
                  <a:lnTo>
                    <a:pt x="552354" y="57"/>
                  </a:lnTo>
                  <a:cubicBezTo>
                    <a:pt x="565061" y="57"/>
                    <a:pt x="575364" y="10418"/>
                    <a:pt x="575364" y="23198"/>
                  </a:cubicBezTo>
                  <a:lnTo>
                    <a:pt x="575364" y="428169"/>
                  </a:lnTo>
                  <a:cubicBezTo>
                    <a:pt x="575364" y="440949"/>
                    <a:pt x="565061" y="451310"/>
                    <a:pt x="552354" y="451310"/>
                  </a:cubicBezTo>
                  <a:lnTo>
                    <a:pt x="262811" y="451310"/>
                  </a:lnTo>
                  <a:cubicBezTo>
                    <a:pt x="262387" y="452304"/>
                    <a:pt x="261937" y="455016"/>
                    <a:pt x="265622" y="455739"/>
                  </a:cubicBezTo>
                  <a:cubicBezTo>
                    <a:pt x="318256" y="466067"/>
                    <a:pt x="368907" y="473469"/>
                    <a:pt x="368907" y="473469"/>
                  </a:cubicBezTo>
                  <a:cubicBezTo>
                    <a:pt x="371691" y="482890"/>
                    <a:pt x="375311" y="494895"/>
                    <a:pt x="379776" y="509162"/>
                  </a:cubicBezTo>
                  <a:cubicBezTo>
                    <a:pt x="386425" y="530421"/>
                    <a:pt x="407148" y="532211"/>
                    <a:pt x="412785" y="532303"/>
                  </a:cubicBezTo>
                  <a:lnTo>
                    <a:pt x="437302" y="532303"/>
                  </a:lnTo>
                  <a:cubicBezTo>
                    <a:pt x="443661" y="532303"/>
                    <a:pt x="448807" y="537484"/>
                    <a:pt x="448807" y="543874"/>
                  </a:cubicBezTo>
                  <a:lnTo>
                    <a:pt x="448807" y="567015"/>
                  </a:lnTo>
                  <a:lnTo>
                    <a:pt x="126661" y="567015"/>
                  </a:lnTo>
                  <a:lnTo>
                    <a:pt x="126661" y="543874"/>
                  </a:lnTo>
                  <a:cubicBezTo>
                    <a:pt x="126661" y="537484"/>
                    <a:pt x="131807" y="532303"/>
                    <a:pt x="138166" y="532303"/>
                  </a:cubicBezTo>
                  <a:lnTo>
                    <a:pt x="162683" y="532303"/>
                  </a:lnTo>
                  <a:cubicBezTo>
                    <a:pt x="168320" y="532211"/>
                    <a:pt x="189043" y="530421"/>
                    <a:pt x="195692" y="509162"/>
                  </a:cubicBezTo>
                  <a:cubicBezTo>
                    <a:pt x="206804" y="473654"/>
                    <a:pt x="212950" y="451193"/>
                    <a:pt x="212950" y="451193"/>
                  </a:cubicBezTo>
                  <a:lnTo>
                    <a:pt x="23114" y="451193"/>
                  </a:lnTo>
                  <a:cubicBezTo>
                    <a:pt x="10407" y="451193"/>
                    <a:pt x="104" y="440832"/>
                    <a:pt x="104" y="428052"/>
                  </a:cubicBezTo>
                  <a:lnTo>
                    <a:pt x="104" y="23198"/>
                  </a:lnTo>
                  <a:cubicBezTo>
                    <a:pt x="104" y="10418"/>
                    <a:pt x="10407" y="57"/>
                    <a:pt x="23114" y="57"/>
                  </a:cubicBezTo>
                  <a:close/>
                  <a:moveTo>
                    <a:pt x="57630" y="370315"/>
                  </a:moveTo>
                  <a:lnTo>
                    <a:pt x="517838" y="370315"/>
                  </a:lnTo>
                  <a:lnTo>
                    <a:pt x="517838" y="57909"/>
                  </a:lnTo>
                  <a:lnTo>
                    <a:pt x="57630" y="57909"/>
                  </a:lnTo>
                  <a:lnTo>
                    <a:pt x="57630" y="370315"/>
                  </a:lnTo>
                  <a:close/>
                  <a:moveTo>
                    <a:pt x="299749" y="159649"/>
                  </a:moveTo>
                  <a:cubicBezTo>
                    <a:pt x="306616" y="161109"/>
                    <a:pt x="313752" y="162654"/>
                    <a:pt x="321055" y="164275"/>
                  </a:cubicBezTo>
                  <a:cubicBezTo>
                    <a:pt x="325228" y="165201"/>
                    <a:pt x="326770" y="170159"/>
                    <a:pt x="326770" y="175888"/>
                  </a:cubicBezTo>
                  <a:cubicBezTo>
                    <a:pt x="326770" y="181617"/>
                    <a:pt x="325209" y="186514"/>
                    <a:pt x="321054" y="187501"/>
                  </a:cubicBezTo>
                  <a:cubicBezTo>
                    <a:pt x="313724" y="189242"/>
                    <a:pt x="306521" y="190877"/>
                    <a:pt x="299569" y="192402"/>
                  </a:cubicBezTo>
                  <a:cubicBezTo>
                    <a:pt x="295493" y="193297"/>
                    <a:pt x="292153" y="196129"/>
                    <a:pt x="290570" y="200010"/>
                  </a:cubicBezTo>
                  <a:lnTo>
                    <a:pt x="290414" y="200388"/>
                  </a:lnTo>
                  <a:cubicBezTo>
                    <a:pt x="288791" y="204292"/>
                    <a:pt x="289163" y="208704"/>
                    <a:pt x="291458" y="212249"/>
                  </a:cubicBezTo>
                  <a:cubicBezTo>
                    <a:pt x="295288" y="218164"/>
                    <a:pt x="299250" y="224331"/>
                    <a:pt x="303273" y="230672"/>
                  </a:cubicBezTo>
                  <a:cubicBezTo>
                    <a:pt x="305572" y="234295"/>
                    <a:pt x="303176" y="238896"/>
                    <a:pt x="299148" y="242948"/>
                  </a:cubicBezTo>
                  <a:cubicBezTo>
                    <a:pt x="295119" y="246998"/>
                    <a:pt x="290572" y="249352"/>
                    <a:pt x="286941" y="247095"/>
                  </a:cubicBezTo>
                  <a:cubicBezTo>
                    <a:pt x="280534" y="243115"/>
                    <a:pt x="274295" y="239149"/>
                    <a:pt x="268306" y="235284"/>
                  </a:cubicBezTo>
                  <a:cubicBezTo>
                    <a:pt x="264817" y="233031"/>
                    <a:pt x="260499" y="232649"/>
                    <a:pt x="256663" y="234237"/>
                  </a:cubicBezTo>
                  <a:lnTo>
                    <a:pt x="256285" y="234392"/>
                  </a:lnTo>
                  <a:cubicBezTo>
                    <a:pt x="252362" y="235986"/>
                    <a:pt x="249490" y="239387"/>
                    <a:pt x="248614" y="243551"/>
                  </a:cubicBezTo>
                  <a:cubicBezTo>
                    <a:pt x="247163" y="250458"/>
                    <a:pt x="245628" y="257634"/>
                    <a:pt x="244015" y="264979"/>
                  </a:cubicBezTo>
                  <a:cubicBezTo>
                    <a:pt x="243094" y="269174"/>
                    <a:pt x="238165" y="270726"/>
                    <a:pt x="232468" y="270726"/>
                  </a:cubicBezTo>
                  <a:cubicBezTo>
                    <a:pt x="226771" y="270726"/>
                    <a:pt x="221901" y="269156"/>
                    <a:pt x="220921" y="264976"/>
                  </a:cubicBezTo>
                  <a:cubicBezTo>
                    <a:pt x="219191" y="257608"/>
                    <a:pt x="217566" y="250369"/>
                    <a:pt x="216050" y="243379"/>
                  </a:cubicBezTo>
                  <a:cubicBezTo>
                    <a:pt x="215157" y="239263"/>
                    <a:pt x="212315" y="235904"/>
                    <a:pt x="208439" y="234307"/>
                  </a:cubicBezTo>
                  <a:lnTo>
                    <a:pt x="208307" y="234253"/>
                  </a:lnTo>
                  <a:cubicBezTo>
                    <a:pt x="204459" y="232659"/>
                    <a:pt x="200126" y="233025"/>
                    <a:pt x="196624" y="235286"/>
                  </a:cubicBezTo>
                  <a:cubicBezTo>
                    <a:pt x="190637" y="239150"/>
                    <a:pt x="184400" y="243115"/>
                    <a:pt x="177994" y="247094"/>
                  </a:cubicBezTo>
                  <a:cubicBezTo>
                    <a:pt x="174363" y="249350"/>
                    <a:pt x="169816" y="246997"/>
                    <a:pt x="165788" y="242947"/>
                  </a:cubicBezTo>
                  <a:cubicBezTo>
                    <a:pt x="161759" y="238895"/>
                    <a:pt x="159365" y="234294"/>
                    <a:pt x="161663" y="230671"/>
                  </a:cubicBezTo>
                  <a:cubicBezTo>
                    <a:pt x="165688" y="224330"/>
                    <a:pt x="169647" y="218164"/>
                    <a:pt x="173477" y="212248"/>
                  </a:cubicBezTo>
                  <a:cubicBezTo>
                    <a:pt x="175772" y="208703"/>
                    <a:pt x="176144" y="204291"/>
                    <a:pt x="174522" y="200387"/>
                  </a:cubicBezTo>
                  <a:lnTo>
                    <a:pt x="174366" y="200009"/>
                  </a:lnTo>
                  <a:cubicBezTo>
                    <a:pt x="172782" y="196129"/>
                    <a:pt x="169442" y="193296"/>
                    <a:pt x="165366" y="192402"/>
                  </a:cubicBezTo>
                  <a:cubicBezTo>
                    <a:pt x="158413" y="190877"/>
                    <a:pt x="151212" y="189242"/>
                    <a:pt x="143881" y="187501"/>
                  </a:cubicBezTo>
                  <a:cubicBezTo>
                    <a:pt x="139728" y="186514"/>
                    <a:pt x="138166" y="181617"/>
                    <a:pt x="138166" y="175888"/>
                  </a:cubicBezTo>
                  <a:cubicBezTo>
                    <a:pt x="138166" y="170159"/>
                    <a:pt x="139708" y="165201"/>
                    <a:pt x="143881" y="164275"/>
                  </a:cubicBezTo>
                  <a:cubicBezTo>
                    <a:pt x="151184" y="162653"/>
                    <a:pt x="158319" y="161109"/>
                    <a:pt x="165187" y="159649"/>
                  </a:cubicBezTo>
                  <a:cubicBezTo>
                    <a:pt x="169327" y="158769"/>
                    <a:pt x="172711" y="155881"/>
                    <a:pt x="174295" y="151935"/>
                  </a:cubicBezTo>
                  <a:lnTo>
                    <a:pt x="174449" y="151554"/>
                  </a:lnTo>
                  <a:cubicBezTo>
                    <a:pt x="176028" y="147697"/>
                    <a:pt x="175647" y="143356"/>
                    <a:pt x="173408" y="139845"/>
                  </a:cubicBezTo>
                  <a:cubicBezTo>
                    <a:pt x="169564" y="133824"/>
                    <a:pt x="165621" y="127548"/>
                    <a:pt x="161663" y="121104"/>
                  </a:cubicBezTo>
                  <a:cubicBezTo>
                    <a:pt x="159420" y="117452"/>
                    <a:pt x="161759" y="112880"/>
                    <a:pt x="165788" y="108828"/>
                  </a:cubicBezTo>
                  <a:cubicBezTo>
                    <a:pt x="169816" y="104777"/>
                    <a:pt x="174392" y="102368"/>
                    <a:pt x="177994" y="104680"/>
                  </a:cubicBezTo>
                  <a:cubicBezTo>
                    <a:pt x="184261" y="108703"/>
                    <a:pt x="190356" y="112661"/>
                    <a:pt x="196208" y="116494"/>
                  </a:cubicBezTo>
                  <a:cubicBezTo>
                    <a:pt x="199797" y="118844"/>
                    <a:pt x="204265" y="119218"/>
                    <a:pt x="208221" y="117564"/>
                  </a:cubicBezTo>
                  <a:lnTo>
                    <a:pt x="208370" y="117501"/>
                  </a:lnTo>
                  <a:cubicBezTo>
                    <a:pt x="212297" y="115872"/>
                    <a:pt x="215168" y="112457"/>
                    <a:pt x="216075" y="108282"/>
                  </a:cubicBezTo>
                  <a:cubicBezTo>
                    <a:pt x="217583" y="101328"/>
                    <a:pt x="219199" y="94128"/>
                    <a:pt x="220921" y="86798"/>
                  </a:cubicBezTo>
                  <a:cubicBezTo>
                    <a:pt x="221901" y="82621"/>
                    <a:pt x="226771" y="81051"/>
                    <a:pt x="232468" y="81051"/>
                  </a:cubicBezTo>
                  <a:cubicBezTo>
                    <a:pt x="238165" y="81051"/>
                    <a:pt x="243094" y="82601"/>
                    <a:pt x="244014" y="86798"/>
                  </a:cubicBezTo>
                  <a:cubicBezTo>
                    <a:pt x="245617" y="94101"/>
                    <a:pt x="247145" y="101239"/>
                    <a:pt x="248589" y="108111"/>
                  </a:cubicBezTo>
                  <a:cubicBezTo>
                    <a:pt x="249477" y="112334"/>
                    <a:pt x="252381" y="115792"/>
                    <a:pt x="256355" y="117420"/>
                  </a:cubicBezTo>
                  <a:lnTo>
                    <a:pt x="256750" y="117583"/>
                  </a:lnTo>
                  <a:cubicBezTo>
                    <a:pt x="260692" y="119229"/>
                    <a:pt x="265145" y="118840"/>
                    <a:pt x="268722" y="116497"/>
                  </a:cubicBezTo>
                  <a:cubicBezTo>
                    <a:pt x="274575" y="112665"/>
                    <a:pt x="280672" y="108704"/>
                    <a:pt x="286942" y="104680"/>
                  </a:cubicBezTo>
                  <a:cubicBezTo>
                    <a:pt x="290546" y="102368"/>
                    <a:pt x="295120" y="104777"/>
                    <a:pt x="299149" y="108828"/>
                  </a:cubicBezTo>
                  <a:cubicBezTo>
                    <a:pt x="303177" y="112880"/>
                    <a:pt x="305518" y="117453"/>
                    <a:pt x="303274" y="121104"/>
                  </a:cubicBezTo>
                  <a:cubicBezTo>
                    <a:pt x="299315" y="127548"/>
                    <a:pt x="295372" y="133824"/>
                    <a:pt x="291530" y="139845"/>
                  </a:cubicBezTo>
                  <a:cubicBezTo>
                    <a:pt x="289290" y="143355"/>
                    <a:pt x="288909" y="147698"/>
                    <a:pt x="290487" y="151554"/>
                  </a:cubicBezTo>
                  <a:lnTo>
                    <a:pt x="290643" y="151935"/>
                  </a:lnTo>
                  <a:cubicBezTo>
                    <a:pt x="292228" y="155881"/>
                    <a:pt x="295609" y="158769"/>
                    <a:pt x="299749" y="159649"/>
                  </a:cubicBezTo>
                  <a:close/>
                  <a:moveTo>
                    <a:pt x="202270" y="175886"/>
                  </a:moveTo>
                  <a:cubicBezTo>
                    <a:pt x="202270" y="192660"/>
                    <a:pt x="215791" y="206256"/>
                    <a:pt x="232468" y="206256"/>
                  </a:cubicBezTo>
                  <a:cubicBezTo>
                    <a:pt x="249146" y="206256"/>
                    <a:pt x="262665" y="192660"/>
                    <a:pt x="262665" y="175886"/>
                  </a:cubicBezTo>
                  <a:cubicBezTo>
                    <a:pt x="262665" y="159114"/>
                    <a:pt x="249146" y="145518"/>
                    <a:pt x="232468" y="145518"/>
                  </a:cubicBezTo>
                  <a:cubicBezTo>
                    <a:pt x="215791" y="145518"/>
                    <a:pt x="202270" y="159115"/>
                    <a:pt x="202270" y="175886"/>
                  </a:cubicBezTo>
                  <a:close/>
                  <a:moveTo>
                    <a:pt x="444101" y="261162"/>
                  </a:moveTo>
                  <a:cubicBezTo>
                    <a:pt x="438086" y="259828"/>
                    <a:pt x="432211" y="258555"/>
                    <a:pt x="426555" y="257353"/>
                  </a:cubicBezTo>
                  <a:cubicBezTo>
                    <a:pt x="423146" y="256628"/>
                    <a:pt x="420360" y="254249"/>
                    <a:pt x="419054" y="251000"/>
                  </a:cubicBezTo>
                  <a:lnTo>
                    <a:pt x="418927" y="250686"/>
                  </a:lnTo>
                  <a:cubicBezTo>
                    <a:pt x="417628" y="247510"/>
                    <a:pt x="417941" y="243933"/>
                    <a:pt x="419786" y="241043"/>
                  </a:cubicBezTo>
                  <a:cubicBezTo>
                    <a:pt x="422950" y="236085"/>
                    <a:pt x="426198" y="230916"/>
                    <a:pt x="429457" y="225610"/>
                  </a:cubicBezTo>
                  <a:cubicBezTo>
                    <a:pt x="431305" y="222603"/>
                    <a:pt x="429378" y="218836"/>
                    <a:pt x="426061" y="215500"/>
                  </a:cubicBezTo>
                  <a:cubicBezTo>
                    <a:pt x="422743" y="212164"/>
                    <a:pt x="418975" y="210179"/>
                    <a:pt x="416008" y="212083"/>
                  </a:cubicBezTo>
                  <a:cubicBezTo>
                    <a:pt x="410844" y="215398"/>
                    <a:pt x="405823" y="218659"/>
                    <a:pt x="401003" y="221815"/>
                  </a:cubicBezTo>
                  <a:cubicBezTo>
                    <a:pt x="398057" y="223745"/>
                    <a:pt x="394390" y="224065"/>
                    <a:pt x="391144" y="222709"/>
                  </a:cubicBezTo>
                  <a:lnTo>
                    <a:pt x="390818" y="222576"/>
                  </a:lnTo>
                  <a:cubicBezTo>
                    <a:pt x="387546" y="221235"/>
                    <a:pt x="385154" y="218386"/>
                    <a:pt x="384423" y="214908"/>
                  </a:cubicBezTo>
                  <a:cubicBezTo>
                    <a:pt x="383233" y="209249"/>
                    <a:pt x="381975" y="203371"/>
                    <a:pt x="380655" y="197357"/>
                  </a:cubicBezTo>
                  <a:cubicBezTo>
                    <a:pt x="379898" y="193901"/>
                    <a:pt x="375839" y="192624"/>
                    <a:pt x="371147" y="192624"/>
                  </a:cubicBezTo>
                  <a:cubicBezTo>
                    <a:pt x="366455" y="192624"/>
                    <a:pt x="362445" y="193917"/>
                    <a:pt x="361638" y="197357"/>
                  </a:cubicBezTo>
                  <a:cubicBezTo>
                    <a:pt x="360219" y="203393"/>
                    <a:pt x="358889" y="209323"/>
                    <a:pt x="357647" y="215051"/>
                  </a:cubicBezTo>
                  <a:cubicBezTo>
                    <a:pt x="356900" y="218487"/>
                    <a:pt x="354534" y="221300"/>
                    <a:pt x="351301" y="222642"/>
                  </a:cubicBezTo>
                  <a:lnTo>
                    <a:pt x="351179" y="222694"/>
                  </a:lnTo>
                  <a:cubicBezTo>
                    <a:pt x="347921" y="224057"/>
                    <a:pt x="344242" y="223748"/>
                    <a:pt x="341285" y="221812"/>
                  </a:cubicBezTo>
                  <a:cubicBezTo>
                    <a:pt x="336467" y="218657"/>
                    <a:pt x="331447" y="215397"/>
                    <a:pt x="326286" y="212083"/>
                  </a:cubicBezTo>
                  <a:cubicBezTo>
                    <a:pt x="323320" y="210179"/>
                    <a:pt x="319552" y="212164"/>
                    <a:pt x="316234" y="215500"/>
                  </a:cubicBezTo>
                  <a:cubicBezTo>
                    <a:pt x="312917" y="218836"/>
                    <a:pt x="310989" y="222602"/>
                    <a:pt x="312837" y="225610"/>
                  </a:cubicBezTo>
                  <a:cubicBezTo>
                    <a:pt x="316097" y="230916"/>
                    <a:pt x="319343" y="236085"/>
                    <a:pt x="322508" y="241043"/>
                  </a:cubicBezTo>
                  <a:cubicBezTo>
                    <a:pt x="324353" y="243934"/>
                    <a:pt x="324667" y="247510"/>
                    <a:pt x="323367" y="250686"/>
                  </a:cubicBezTo>
                  <a:lnTo>
                    <a:pt x="323239" y="251000"/>
                  </a:lnTo>
                  <a:cubicBezTo>
                    <a:pt x="321934" y="254249"/>
                    <a:pt x="319148" y="256628"/>
                    <a:pt x="315740" y="257353"/>
                  </a:cubicBezTo>
                  <a:cubicBezTo>
                    <a:pt x="310083" y="258555"/>
                    <a:pt x="304207" y="259826"/>
                    <a:pt x="298192" y="261162"/>
                  </a:cubicBezTo>
                  <a:cubicBezTo>
                    <a:pt x="294757" y="261925"/>
                    <a:pt x="293487" y="266007"/>
                    <a:pt x="293487" y="270726"/>
                  </a:cubicBezTo>
                  <a:cubicBezTo>
                    <a:pt x="293487" y="275443"/>
                    <a:pt x="294772" y="279477"/>
                    <a:pt x="298192" y="280289"/>
                  </a:cubicBezTo>
                  <a:cubicBezTo>
                    <a:pt x="304230" y="281723"/>
                    <a:pt x="310161" y="283069"/>
                    <a:pt x="315886" y="284325"/>
                  </a:cubicBezTo>
                  <a:cubicBezTo>
                    <a:pt x="319243" y="285061"/>
                    <a:pt x="321993" y="287394"/>
                    <a:pt x="323298" y="290590"/>
                  </a:cubicBezTo>
                  <a:lnTo>
                    <a:pt x="323425" y="290902"/>
                  </a:lnTo>
                  <a:cubicBezTo>
                    <a:pt x="324762" y="294117"/>
                    <a:pt x="324456" y="297749"/>
                    <a:pt x="322566" y="300668"/>
                  </a:cubicBezTo>
                  <a:cubicBezTo>
                    <a:pt x="319411" y="305542"/>
                    <a:pt x="316152" y="310619"/>
                    <a:pt x="312837" y="315841"/>
                  </a:cubicBezTo>
                  <a:cubicBezTo>
                    <a:pt x="310943" y="318824"/>
                    <a:pt x="312917" y="322613"/>
                    <a:pt x="316234" y="325951"/>
                  </a:cubicBezTo>
                  <a:cubicBezTo>
                    <a:pt x="319552" y="329286"/>
                    <a:pt x="323295" y="331224"/>
                    <a:pt x="326286" y="329366"/>
                  </a:cubicBezTo>
                  <a:cubicBezTo>
                    <a:pt x="331561" y="326089"/>
                    <a:pt x="336698" y="322824"/>
                    <a:pt x="341629" y="319642"/>
                  </a:cubicBezTo>
                  <a:cubicBezTo>
                    <a:pt x="344513" y="317780"/>
                    <a:pt x="348081" y="317478"/>
                    <a:pt x="351250" y="318791"/>
                  </a:cubicBezTo>
                  <a:lnTo>
                    <a:pt x="351358" y="318836"/>
                  </a:lnTo>
                  <a:cubicBezTo>
                    <a:pt x="354550" y="320151"/>
                    <a:pt x="356891" y="322916"/>
                    <a:pt x="357626" y="326306"/>
                  </a:cubicBezTo>
                  <a:cubicBezTo>
                    <a:pt x="358874" y="332063"/>
                    <a:pt x="360212" y="338024"/>
                    <a:pt x="361638" y="344093"/>
                  </a:cubicBezTo>
                  <a:cubicBezTo>
                    <a:pt x="362445" y="347534"/>
                    <a:pt x="366455" y="348827"/>
                    <a:pt x="371147" y="348827"/>
                  </a:cubicBezTo>
                  <a:cubicBezTo>
                    <a:pt x="375839" y="348827"/>
                    <a:pt x="379898" y="347550"/>
                    <a:pt x="380656" y="344094"/>
                  </a:cubicBezTo>
                  <a:cubicBezTo>
                    <a:pt x="381985" y="338045"/>
                    <a:pt x="383249" y="332137"/>
                    <a:pt x="384444" y="326448"/>
                  </a:cubicBezTo>
                  <a:cubicBezTo>
                    <a:pt x="385165" y="323018"/>
                    <a:pt x="387530" y="320218"/>
                    <a:pt x="390760" y="318905"/>
                  </a:cubicBezTo>
                  <a:lnTo>
                    <a:pt x="391073" y="318777"/>
                  </a:lnTo>
                  <a:cubicBezTo>
                    <a:pt x="394231" y="317470"/>
                    <a:pt x="397787" y="317785"/>
                    <a:pt x="400660" y="319641"/>
                  </a:cubicBezTo>
                  <a:cubicBezTo>
                    <a:pt x="405592" y="322822"/>
                    <a:pt x="410730" y="326089"/>
                    <a:pt x="416007" y="329367"/>
                  </a:cubicBezTo>
                  <a:cubicBezTo>
                    <a:pt x="418997" y="331225"/>
                    <a:pt x="422742" y="329287"/>
                    <a:pt x="426060" y="325951"/>
                  </a:cubicBezTo>
                  <a:cubicBezTo>
                    <a:pt x="429377" y="322614"/>
                    <a:pt x="431350" y="318825"/>
                    <a:pt x="429456" y="315842"/>
                  </a:cubicBezTo>
                  <a:cubicBezTo>
                    <a:pt x="426143" y="310620"/>
                    <a:pt x="422881" y="305542"/>
                    <a:pt x="419728" y="300669"/>
                  </a:cubicBezTo>
                  <a:cubicBezTo>
                    <a:pt x="417837" y="297750"/>
                    <a:pt x="417531" y="294117"/>
                    <a:pt x="418867" y="290903"/>
                  </a:cubicBezTo>
                  <a:lnTo>
                    <a:pt x="418996" y="290590"/>
                  </a:lnTo>
                  <a:cubicBezTo>
                    <a:pt x="420299" y="287396"/>
                    <a:pt x="423050" y="285062"/>
                    <a:pt x="426407" y="284325"/>
                  </a:cubicBezTo>
                  <a:cubicBezTo>
                    <a:pt x="432132" y="283069"/>
                    <a:pt x="438063" y="281723"/>
                    <a:pt x="444100" y="280289"/>
                  </a:cubicBezTo>
                  <a:cubicBezTo>
                    <a:pt x="447522" y="279477"/>
                    <a:pt x="448807" y="275443"/>
                    <a:pt x="448807" y="270726"/>
                  </a:cubicBezTo>
                  <a:cubicBezTo>
                    <a:pt x="448807" y="266007"/>
                    <a:pt x="447538" y="261925"/>
                    <a:pt x="444101" y="261162"/>
                  </a:cubicBezTo>
                  <a:close/>
                  <a:moveTo>
                    <a:pt x="371147" y="295735"/>
                  </a:moveTo>
                  <a:cubicBezTo>
                    <a:pt x="357413" y="295735"/>
                    <a:pt x="346278" y="284538"/>
                    <a:pt x="346278" y="270725"/>
                  </a:cubicBezTo>
                  <a:cubicBezTo>
                    <a:pt x="346278" y="256913"/>
                    <a:pt x="357413" y="245715"/>
                    <a:pt x="371147" y="245715"/>
                  </a:cubicBezTo>
                  <a:cubicBezTo>
                    <a:pt x="384882" y="245715"/>
                    <a:pt x="396015" y="256912"/>
                    <a:pt x="396015" y="270725"/>
                  </a:cubicBezTo>
                  <a:cubicBezTo>
                    <a:pt x="396015" y="284538"/>
                    <a:pt x="384882" y="295735"/>
                    <a:pt x="371147" y="295735"/>
                  </a:cubicBezTo>
                  <a:close/>
                </a:path>
              </a:pathLst>
            </a:custGeom>
            <a:solidFill>
              <a:srgbClr val="FFFFFF"/>
            </a:solidFill>
            <a:ln w="114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</p:grpSp>
      <p:sp>
        <p:nvSpPr>
          <p:cNvPr id="12" name="Vrije vorm 11">
            <a:extLst>
              <a:ext uri="{FF2B5EF4-FFF2-40B4-BE49-F238E27FC236}">
                <a16:creationId xmlns:a16="http://schemas.microsoft.com/office/drawing/2014/main" id="{A3B9D3CE-8350-289C-95FC-6BCC7FA1D0F9}"/>
              </a:ext>
            </a:extLst>
          </p:cNvPr>
          <p:cNvSpPr/>
          <p:nvPr/>
        </p:nvSpPr>
        <p:spPr>
          <a:xfrm>
            <a:off x="9206486" y="3308174"/>
            <a:ext cx="266299" cy="283130"/>
          </a:xfrm>
          <a:custGeom>
            <a:avLst/>
            <a:gdLst>
              <a:gd name="connsiteX0" fmla="*/ 122969 w 266299"/>
              <a:gd name="connsiteY0" fmla="*/ 236407 h 283130"/>
              <a:gd name="connsiteX1" fmla="*/ 116733 w 266299"/>
              <a:gd name="connsiteY1" fmla="*/ 247647 h 283130"/>
              <a:gd name="connsiteX2" fmla="*/ 75283 w 266299"/>
              <a:gd name="connsiteY2" fmla="*/ 268171 h 283130"/>
              <a:gd name="connsiteX3" fmla="*/ 73673 w 266299"/>
              <a:gd name="connsiteY3" fmla="*/ 265647 h 283130"/>
              <a:gd name="connsiteX4" fmla="*/ 109848 w 266299"/>
              <a:gd name="connsiteY4" fmla="*/ 236407 h 283130"/>
              <a:gd name="connsiteX5" fmla="*/ 115311 w 266299"/>
              <a:gd name="connsiteY5" fmla="*/ 225901 h 283130"/>
              <a:gd name="connsiteX6" fmla="*/ 203133 w 266299"/>
              <a:gd name="connsiteY6" fmla="*/ 225901 h 283130"/>
              <a:gd name="connsiteX7" fmla="*/ 202003 w 266299"/>
              <a:gd name="connsiteY7" fmla="*/ 202092 h 283130"/>
              <a:gd name="connsiteX8" fmla="*/ 219875 w 266299"/>
              <a:gd name="connsiteY8" fmla="*/ 68327 h 283130"/>
              <a:gd name="connsiteX9" fmla="*/ 221242 w 266299"/>
              <a:gd name="connsiteY9" fmla="*/ 37103 h 283130"/>
              <a:gd name="connsiteX10" fmla="*/ 211110 w 266299"/>
              <a:gd name="connsiteY10" fmla="*/ 14058 h 283130"/>
              <a:gd name="connsiteX11" fmla="*/ 182258 w 266299"/>
              <a:gd name="connsiteY11" fmla="*/ 28 h 283130"/>
              <a:gd name="connsiteX12" fmla="*/ 42217 w 266299"/>
              <a:gd name="connsiteY12" fmla="*/ 28 h 283130"/>
              <a:gd name="connsiteX13" fmla="*/ 284 w 266299"/>
              <a:gd name="connsiteY13" fmla="*/ 36086 h 283130"/>
              <a:gd name="connsiteX14" fmla="*/ 42600 w 266299"/>
              <a:gd name="connsiteY14" fmla="*/ 84155 h 283130"/>
              <a:gd name="connsiteX15" fmla="*/ 46493 w 266299"/>
              <a:gd name="connsiteY15" fmla="*/ 63526 h 283130"/>
              <a:gd name="connsiteX16" fmla="*/ 21111 w 266299"/>
              <a:gd name="connsiteY16" fmla="*/ 37768 h 283130"/>
              <a:gd name="connsiteX17" fmla="*/ 39647 w 266299"/>
              <a:gd name="connsiteY17" fmla="*/ 20514 h 283130"/>
              <a:gd name="connsiteX18" fmla="*/ 39690 w 266299"/>
              <a:gd name="connsiteY18" fmla="*/ 20514 h 283130"/>
              <a:gd name="connsiteX19" fmla="*/ 52367 w 266299"/>
              <a:gd name="connsiteY19" fmla="*/ 26852 h 283130"/>
              <a:gd name="connsiteX20" fmla="*/ 57116 w 266299"/>
              <a:gd name="connsiteY20" fmla="*/ 63674 h 283130"/>
              <a:gd name="connsiteX21" fmla="*/ 37088 w 266299"/>
              <a:gd name="connsiteY21" fmla="*/ 220698 h 283130"/>
              <a:gd name="connsiteX22" fmla="*/ 83428 w 266299"/>
              <a:gd name="connsiteY22" fmla="*/ 283158 h 283130"/>
              <a:gd name="connsiteX23" fmla="*/ 208965 w 266299"/>
              <a:gd name="connsiteY23" fmla="*/ 283158 h 283130"/>
              <a:gd name="connsiteX24" fmla="*/ 266433 w 266299"/>
              <a:gd name="connsiteY24" fmla="*/ 236407 h 283130"/>
              <a:gd name="connsiteX25" fmla="*/ 122969 w 266299"/>
              <a:gd name="connsiteY25" fmla="*/ 236407 h 283130"/>
              <a:gd name="connsiteX26" fmla="*/ 98773 w 266299"/>
              <a:gd name="connsiteY26" fmla="*/ 112308 h 283130"/>
              <a:gd name="connsiteX27" fmla="*/ 90938 w 266299"/>
              <a:gd name="connsiteY27" fmla="*/ 120187 h 283130"/>
              <a:gd name="connsiteX28" fmla="*/ 98773 w 266299"/>
              <a:gd name="connsiteY28" fmla="*/ 128067 h 283130"/>
              <a:gd name="connsiteX29" fmla="*/ 106608 w 266299"/>
              <a:gd name="connsiteY29" fmla="*/ 120187 h 283130"/>
              <a:gd name="connsiteX30" fmla="*/ 98773 w 266299"/>
              <a:gd name="connsiteY30" fmla="*/ 112308 h 283130"/>
              <a:gd name="connsiteX31" fmla="*/ 96222 w 266299"/>
              <a:gd name="connsiteY31" fmla="*/ 83942 h 283130"/>
              <a:gd name="connsiteX32" fmla="*/ 104057 w 266299"/>
              <a:gd name="connsiteY32" fmla="*/ 76063 h 283130"/>
              <a:gd name="connsiteX33" fmla="*/ 111891 w 266299"/>
              <a:gd name="connsiteY33" fmla="*/ 83942 h 283130"/>
              <a:gd name="connsiteX34" fmla="*/ 104057 w 266299"/>
              <a:gd name="connsiteY34" fmla="*/ 91822 h 283130"/>
              <a:gd name="connsiteX35" fmla="*/ 96222 w 266299"/>
              <a:gd name="connsiteY35" fmla="*/ 83942 h 283130"/>
              <a:gd name="connsiteX36" fmla="*/ 94073 w 266299"/>
              <a:gd name="connsiteY36" fmla="*/ 149079 h 283130"/>
              <a:gd name="connsiteX37" fmla="*/ 86238 w 266299"/>
              <a:gd name="connsiteY37" fmla="*/ 156958 h 283130"/>
              <a:gd name="connsiteX38" fmla="*/ 94073 w 266299"/>
              <a:gd name="connsiteY38" fmla="*/ 164837 h 283130"/>
              <a:gd name="connsiteX39" fmla="*/ 101908 w 266299"/>
              <a:gd name="connsiteY39" fmla="*/ 156958 h 283130"/>
              <a:gd name="connsiteX40" fmla="*/ 94073 w 266299"/>
              <a:gd name="connsiteY40" fmla="*/ 149079 h 283130"/>
              <a:gd name="connsiteX41" fmla="*/ 83103 w 266299"/>
              <a:gd name="connsiteY41" fmla="*/ 193729 h 283130"/>
              <a:gd name="connsiteX42" fmla="*/ 90938 w 266299"/>
              <a:gd name="connsiteY42" fmla="*/ 185849 h 283130"/>
              <a:gd name="connsiteX43" fmla="*/ 98773 w 266299"/>
              <a:gd name="connsiteY43" fmla="*/ 193729 h 283130"/>
              <a:gd name="connsiteX44" fmla="*/ 90938 w 266299"/>
              <a:gd name="connsiteY44" fmla="*/ 201608 h 283130"/>
              <a:gd name="connsiteX45" fmla="*/ 83103 w 266299"/>
              <a:gd name="connsiteY45" fmla="*/ 193729 h 283130"/>
              <a:gd name="connsiteX46" fmla="*/ 115488 w 266299"/>
              <a:gd name="connsiteY46" fmla="*/ 128592 h 283130"/>
              <a:gd name="connsiteX47" fmla="*/ 188091 w 266299"/>
              <a:gd name="connsiteY47" fmla="*/ 128592 h 283130"/>
              <a:gd name="connsiteX48" fmla="*/ 189136 w 266299"/>
              <a:gd name="connsiteY48" fmla="*/ 120713 h 283130"/>
              <a:gd name="connsiteX49" fmla="*/ 190181 w 266299"/>
              <a:gd name="connsiteY49" fmla="*/ 112833 h 283130"/>
              <a:gd name="connsiteX50" fmla="*/ 117577 w 266299"/>
              <a:gd name="connsiteY50" fmla="*/ 112833 h 283130"/>
              <a:gd name="connsiteX51" fmla="*/ 115488 w 266299"/>
              <a:gd name="connsiteY51" fmla="*/ 128592 h 283130"/>
              <a:gd name="connsiteX52" fmla="*/ 194164 w 266299"/>
              <a:gd name="connsiteY52" fmla="*/ 92347 h 283130"/>
              <a:gd name="connsiteX53" fmla="*/ 120760 w 266299"/>
              <a:gd name="connsiteY53" fmla="*/ 92347 h 283130"/>
              <a:gd name="connsiteX54" fmla="*/ 123175 w 266299"/>
              <a:gd name="connsiteY54" fmla="*/ 77817 h 283130"/>
              <a:gd name="connsiteX55" fmla="*/ 123420 w 266299"/>
              <a:gd name="connsiteY55" fmla="*/ 76588 h 283130"/>
              <a:gd name="connsiteX56" fmla="*/ 196381 w 266299"/>
              <a:gd name="connsiteY56" fmla="*/ 76588 h 283130"/>
              <a:gd name="connsiteX57" fmla="*/ 195272 w 266299"/>
              <a:gd name="connsiteY57" fmla="*/ 84467 h 283130"/>
              <a:gd name="connsiteX58" fmla="*/ 194164 w 266299"/>
              <a:gd name="connsiteY58" fmla="*/ 92347 h 283130"/>
              <a:gd name="connsiteX59" fmla="*/ 110787 w 266299"/>
              <a:gd name="connsiteY59" fmla="*/ 165363 h 283130"/>
              <a:gd name="connsiteX60" fmla="*/ 183390 w 266299"/>
              <a:gd name="connsiteY60" fmla="*/ 165363 h 283130"/>
              <a:gd name="connsiteX61" fmla="*/ 184957 w 266299"/>
              <a:gd name="connsiteY61" fmla="*/ 149604 h 283130"/>
              <a:gd name="connsiteX62" fmla="*/ 112876 w 266299"/>
              <a:gd name="connsiteY62" fmla="*/ 149604 h 283130"/>
              <a:gd name="connsiteX63" fmla="*/ 110787 w 266299"/>
              <a:gd name="connsiteY63" fmla="*/ 165363 h 283130"/>
              <a:gd name="connsiteX64" fmla="*/ 180779 w 266299"/>
              <a:gd name="connsiteY64" fmla="*/ 202133 h 283130"/>
              <a:gd name="connsiteX65" fmla="*/ 108176 w 266299"/>
              <a:gd name="connsiteY65" fmla="*/ 202133 h 283130"/>
              <a:gd name="connsiteX66" fmla="*/ 108417 w 266299"/>
              <a:gd name="connsiteY66" fmla="*/ 195042 h 283130"/>
              <a:gd name="connsiteX67" fmla="*/ 108698 w 266299"/>
              <a:gd name="connsiteY67" fmla="*/ 186374 h 283130"/>
              <a:gd name="connsiteX68" fmla="*/ 181823 w 266299"/>
              <a:gd name="connsiteY68" fmla="*/ 186374 h 283130"/>
              <a:gd name="connsiteX69" fmla="*/ 181680 w 266299"/>
              <a:gd name="connsiteY69" fmla="*/ 187951 h 283130"/>
              <a:gd name="connsiteX70" fmla="*/ 180779 w 266299"/>
              <a:gd name="connsiteY70" fmla="*/ 202133 h 283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266299" h="283130">
                <a:moveTo>
                  <a:pt x="122969" y="236407"/>
                </a:moveTo>
                <a:cubicBezTo>
                  <a:pt x="121161" y="239974"/>
                  <a:pt x="119098" y="243807"/>
                  <a:pt x="116733" y="247647"/>
                </a:cubicBezTo>
                <a:cubicBezTo>
                  <a:pt x="104302" y="267832"/>
                  <a:pt x="87025" y="272339"/>
                  <a:pt x="75283" y="268171"/>
                </a:cubicBezTo>
                <a:cubicBezTo>
                  <a:pt x="72656" y="267239"/>
                  <a:pt x="73673" y="265647"/>
                  <a:pt x="73673" y="265647"/>
                </a:cubicBezTo>
                <a:cubicBezTo>
                  <a:pt x="89604" y="265647"/>
                  <a:pt x="100706" y="252717"/>
                  <a:pt x="109848" y="236407"/>
                </a:cubicBezTo>
                <a:cubicBezTo>
                  <a:pt x="111746" y="233022"/>
                  <a:pt x="113557" y="229493"/>
                  <a:pt x="115311" y="225901"/>
                </a:cubicBezTo>
                <a:lnTo>
                  <a:pt x="203133" y="225901"/>
                </a:lnTo>
                <a:cubicBezTo>
                  <a:pt x="202198" y="219561"/>
                  <a:pt x="201838" y="211549"/>
                  <a:pt x="202003" y="202092"/>
                </a:cubicBezTo>
                <a:cubicBezTo>
                  <a:pt x="203812" y="163808"/>
                  <a:pt x="213604" y="99864"/>
                  <a:pt x="219875" y="68327"/>
                </a:cubicBezTo>
                <a:cubicBezTo>
                  <a:pt x="221611" y="59599"/>
                  <a:pt x="222641" y="46124"/>
                  <a:pt x="221242" y="37103"/>
                </a:cubicBezTo>
                <a:cubicBezTo>
                  <a:pt x="219590" y="26448"/>
                  <a:pt x="215231" y="19111"/>
                  <a:pt x="211110" y="14058"/>
                </a:cubicBezTo>
                <a:cubicBezTo>
                  <a:pt x="203844" y="5142"/>
                  <a:pt x="193326" y="28"/>
                  <a:pt x="182258" y="28"/>
                </a:cubicBezTo>
                <a:lnTo>
                  <a:pt x="42217" y="28"/>
                </a:lnTo>
                <a:cubicBezTo>
                  <a:pt x="16572" y="28"/>
                  <a:pt x="1807" y="16976"/>
                  <a:pt x="284" y="36086"/>
                </a:cubicBezTo>
                <a:cubicBezTo>
                  <a:pt x="-1882" y="63233"/>
                  <a:pt x="19556" y="80479"/>
                  <a:pt x="42600" y="84155"/>
                </a:cubicBezTo>
                <a:cubicBezTo>
                  <a:pt x="44223" y="75224"/>
                  <a:pt x="45606" y="68031"/>
                  <a:pt x="46493" y="63526"/>
                </a:cubicBezTo>
                <a:cubicBezTo>
                  <a:pt x="36565" y="62056"/>
                  <a:pt x="19730" y="55076"/>
                  <a:pt x="21111" y="37768"/>
                </a:cubicBezTo>
                <a:cubicBezTo>
                  <a:pt x="21881" y="28097"/>
                  <a:pt x="30023" y="20526"/>
                  <a:pt x="39647" y="20514"/>
                </a:cubicBezTo>
                <a:lnTo>
                  <a:pt x="39690" y="20514"/>
                </a:lnTo>
                <a:cubicBezTo>
                  <a:pt x="44538" y="20520"/>
                  <a:pt x="49040" y="22769"/>
                  <a:pt x="52367" y="26852"/>
                </a:cubicBezTo>
                <a:cubicBezTo>
                  <a:pt x="58625" y="34526"/>
                  <a:pt x="60311" y="47602"/>
                  <a:pt x="57116" y="63674"/>
                </a:cubicBezTo>
                <a:cubicBezTo>
                  <a:pt x="49969" y="99609"/>
                  <a:pt x="35172" y="185338"/>
                  <a:pt x="37088" y="220698"/>
                </a:cubicBezTo>
                <a:cubicBezTo>
                  <a:pt x="37883" y="235348"/>
                  <a:pt x="43573" y="283158"/>
                  <a:pt x="83428" y="283158"/>
                </a:cubicBezTo>
                <a:lnTo>
                  <a:pt x="208965" y="283158"/>
                </a:lnTo>
                <a:cubicBezTo>
                  <a:pt x="239985" y="283158"/>
                  <a:pt x="257741" y="255827"/>
                  <a:pt x="266433" y="236407"/>
                </a:cubicBezTo>
                <a:lnTo>
                  <a:pt x="122969" y="236407"/>
                </a:lnTo>
                <a:close/>
                <a:moveTo>
                  <a:pt x="98773" y="112308"/>
                </a:moveTo>
                <a:cubicBezTo>
                  <a:pt x="94595" y="112308"/>
                  <a:pt x="90938" y="115985"/>
                  <a:pt x="90938" y="120187"/>
                </a:cubicBezTo>
                <a:cubicBezTo>
                  <a:pt x="90938" y="124390"/>
                  <a:pt x="94595" y="128067"/>
                  <a:pt x="98773" y="128067"/>
                </a:cubicBezTo>
                <a:cubicBezTo>
                  <a:pt x="102952" y="128067"/>
                  <a:pt x="106608" y="124390"/>
                  <a:pt x="106608" y="120187"/>
                </a:cubicBezTo>
                <a:cubicBezTo>
                  <a:pt x="106608" y="115985"/>
                  <a:pt x="103474" y="112308"/>
                  <a:pt x="98773" y="112308"/>
                </a:cubicBezTo>
                <a:close/>
                <a:moveTo>
                  <a:pt x="96222" y="83942"/>
                </a:moveTo>
                <a:cubicBezTo>
                  <a:pt x="96222" y="79740"/>
                  <a:pt x="99878" y="76063"/>
                  <a:pt x="104057" y="76063"/>
                </a:cubicBezTo>
                <a:cubicBezTo>
                  <a:pt x="108757" y="76063"/>
                  <a:pt x="111891" y="79740"/>
                  <a:pt x="111891" y="83942"/>
                </a:cubicBezTo>
                <a:cubicBezTo>
                  <a:pt x="111891" y="88145"/>
                  <a:pt x="108235" y="91822"/>
                  <a:pt x="104057" y="91822"/>
                </a:cubicBezTo>
                <a:cubicBezTo>
                  <a:pt x="99878" y="91822"/>
                  <a:pt x="96222" y="88145"/>
                  <a:pt x="96222" y="83942"/>
                </a:cubicBezTo>
                <a:close/>
                <a:moveTo>
                  <a:pt x="94073" y="149079"/>
                </a:moveTo>
                <a:cubicBezTo>
                  <a:pt x="89894" y="149079"/>
                  <a:pt x="86238" y="152756"/>
                  <a:pt x="86238" y="156958"/>
                </a:cubicBezTo>
                <a:cubicBezTo>
                  <a:pt x="86238" y="161160"/>
                  <a:pt x="89894" y="164837"/>
                  <a:pt x="94073" y="164837"/>
                </a:cubicBezTo>
                <a:cubicBezTo>
                  <a:pt x="98251" y="164837"/>
                  <a:pt x="101908" y="161160"/>
                  <a:pt x="101908" y="156958"/>
                </a:cubicBezTo>
                <a:cubicBezTo>
                  <a:pt x="101908" y="152230"/>
                  <a:pt x="98774" y="149079"/>
                  <a:pt x="94073" y="149079"/>
                </a:cubicBezTo>
                <a:close/>
                <a:moveTo>
                  <a:pt x="83103" y="193729"/>
                </a:moveTo>
                <a:cubicBezTo>
                  <a:pt x="83103" y="189526"/>
                  <a:pt x="86760" y="185849"/>
                  <a:pt x="90938" y="185849"/>
                </a:cubicBezTo>
                <a:cubicBezTo>
                  <a:pt x="95117" y="185849"/>
                  <a:pt x="98773" y="189526"/>
                  <a:pt x="98773" y="193729"/>
                </a:cubicBezTo>
                <a:cubicBezTo>
                  <a:pt x="98773" y="197931"/>
                  <a:pt x="95117" y="201608"/>
                  <a:pt x="90938" y="201608"/>
                </a:cubicBezTo>
                <a:cubicBezTo>
                  <a:pt x="86760" y="201608"/>
                  <a:pt x="83103" y="197931"/>
                  <a:pt x="83103" y="193729"/>
                </a:cubicBezTo>
                <a:close/>
                <a:moveTo>
                  <a:pt x="115488" y="128592"/>
                </a:moveTo>
                <a:lnTo>
                  <a:pt x="188091" y="128592"/>
                </a:lnTo>
                <a:cubicBezTo>
                  <a:pt x="188353" y="125966"/>
                  <a:pt x="188744" y="123339"/>
                  <a:pt x="189136" y="120713"/>
                </a:cubicBezTo>
                <a:cubicBezTo>
                  <a:pt x="189528" y="118086"/>
                  <a:pt x="189920" y="115460"/>
                  <a:pt x="190181" y="112833"/>
                </a:cubicBezTo>
                <a:lnTo>
                  <a:pt x="117577" y="112833"/>
                </a:lnTo>
                <a:cubicBezTo>
                  <a:pt x="116533" y="118086"/>
                  <a:pt x="116010" y="123339"/>
                  <a:pt x="115488" y="128592"/>
                </a:cubicBezTo>
                <a:close/>
                <a:moveTo>
                  <a:pt x="194164" y="92347"/>
                </a:moveTo>
                <a:lnTo>
                  <a:pt x="120760" y="92347"/>
                </a:lnTo>
                <a:cubicBezTo>
                  <a:pt x="121242" y="87504"/>
                  <a:pt x="122209" y="82660"/>
                  <a:pt x="123175" y="77817"/>
                </a:cubicBezTo>
                <a:lnTo>
                  <a:pt x="123420" y="76588"/>
                </a:lnTo>
                <a:lnTo>
                  <a:pt x="196381" y="76588"/>
                </a:lnTo>
                <a:cubicBezTo>
                  <a:pt x="196120" y="79215"/>
                  <a:pt x="195696" y="81841"/>
                  <a:pt x="195272" y="84467"/>
                </a:cubicBezTo>
                <a:cubicBezTo>
                  <a:pt x="194849" y="87094"/>
                  <a:pt x="194425" y="89720"/>
                  <a:pt x="194164" y="92347"/>
                </a:cubicBezTo>
                <a:close/>
                <a:moveTo>
                  <a:pt x="110787" y="165363"/>
                </a:moveTo>
                <a:lnTo>
                  <a:pt x="183390" y="165363"/>
                </a:lnTo>
                <a:lnTo>
                  <a:pt x="184957" y="149604"/>
                </a:lnTo>
                <a:lnTo>
                  <a:pt x="112876" y="149604"/>
                </a:lnTo>
                <a:cubicBezTo>
                  <a:pt x="111832" y="154857"/>
                  <a:pt x="111310" y="160110"/>
                  <a:pt x="110787" y="165363"/>
                </a:cubicBezTo>
                <a:close/>
                <a:moveTo>
                  <a:pt x="180779" y="202133"/>
                </a:moveTo>
                <a:lnTo>
                  <a:pt x="108176" y="202133"/>
                </a:lnTo>
                <a:cubicBezTo>
                  <a:pt x="108176" y="199888"/>
                  <a:pt x="108293" y="197524"/>
                  <a:pt x="108417" y="195042"/>
                </a:cubicBezTo>
                <a:cubicBezTo>
                  <a:pt x="108554" y="192298"/>
                  <a:pt x="108698" y="189409"/>
                  <a:pt x="108698" y="186374"/>
                </a:cubicBezTo>
                <a:lnTo>
                  <a:pt x="181823" y="186374"/>
                </a:lnTo>
                <a:cubicBezTo>
                  <a:pt x="181775" y="186904"/>
                  <a:pt x="181727" y="187430"/>
                  <a:pt x="181680" y="187951"/>
                </a:cubicBezTo>
                <a:cubicBezTo>
                  <a:pt x="181210" y="193112"/>
                  <a:pt x="180779" y="197839"/>
                  <a:pt x="180779" y="202133"/>
                </a:cubicBezTo>
                <a:close/>
              </a:path>
            </a:pathLst>
          </a:custGeom>
          <a:solidFill>
            <a:srgbClr val="FFFFFF"/>
          </a:solidFill>
          <a:ln w="522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grpSp>
        <p:nvGrpSpPr>
          <p:cNvPr id="13" name="Graphic 2">
            <a:extLst>
              <a:ext uri="{FF2B5EF4-FFF2-40B4-BE49-F238E27FC236}">
                <a16:creationId xmlns:a16="http://schemas.microsoft.com/office/drawing/2014/main" id="{651048FD-E98F-6C41-65B2-37CCE6D5C6EA}"/>
              </a:ext>
            </a:extLst>
          </p:cNvPr>
          <p:cNvGrpSpPr/>
          <p:nvPr/>
        </p:nvGrpSpPr>
        <p:grpSpPr>
          <a:xfrm>
            <a:off x="6220165" y="4204246"/>
            <a:ext cx="1557979" cy="1558023"/>
            <a:chOff x="6220165" y="4204246"/>
            <a:chExt cx="1557979" cy="1558023"/>
          </a:xfrm>
        </p:grpSpPr>
        <p:grpSp>
          <p:nvGrpSpPr>
            <p:cNvPr id="14" name="Graphic 2">
              <a:extLst>
                <a:ext uri="{FF2B5EF4-FFF2-40B4-BE49-F238E27FC236}">
                  <a16:creationId xmlns:a16="http://schemas.microsoft.com/office/drawing/2014/main" id="{E3579E91-8632-3FD0-A8A9-92E91271680D}"/>
                </a:ext>
              </a:extLst>
            </p:cNvPr>
            <p:cNvGrpSpPr/>
            <p:nvPr/>
          </p:nvGrpSpPr>
          <p:grpSpPr>
            <a:xfrm>
              <a:off x="6220165" y="4204246"/>
              <a:ext cx="1557979" cy="1558023"/>
              <a:chOff x="6220165" y="4204246"/>
              <a:chExt cx="1557979" cy="1558023"/>
            </a:xfrm>
          </p:grpSpPr>
          <p:sp>
            <p:nvSpPr>
              <p:cNvPr id="15" name="Vrije vorm 14">
                <a:extLst>
                  <a:ext uri="{FF2B5EF4-FFF2-40B4-BE49-F238E27FC236}">
                    <a16:creationId xmlns:a16="http://schemas.microsoft.com/office/drawing/2014/main" id="{7FF5D5B2-B26C-CA9E-5E21-DA319B90E8B2}"/>
                  </a:ext>
                </a:extLst>
              </p:cNvPr>
              <p:cNvSpPr/>
              <p:nvPr/>
            </p:nvSpPr>
            <p:spPr>
              <a:xfrm rot="-5400000">
                <a:off x="6248058" y="4210465"/>
                <a:ext cx="1503457" cy="1512000"/>
              </a:xfrm>
              <a:custGeom>
                <a:avLst/>
                <a:gdLst>
                  <a:gd name="connsiteX0" fmla="*/ 1277939 w 1503457"/>
                  <a:gd name="connsiteY0" fmla="*/ 0 h 1512000"/>
                  <a:gd name="connsiteX1" fmla="*/ 1503458 w 1503457"/>
                  <a:gd name="connsiteY1" fmla="*/ 226800 h 1512000"/>
                  <a:gd name="connsiteX2" fmla="*/ 1503458 w 1503457"/>
                  <a:gd name="connsiteY2" fmla="*/ 1285200 h 1512000"/>
                  <a:gd name="connsiteX3" fmla="*/ 1277939 w 1503457"/>
                  <a:gd name="connsiteY3" fmla="*/ 1512000 h 1512000"/>
                  <a:gd name="connsiteX4" fmla="*/ 225519 w 1503457"/>
                  <a:gd name="connsiteY4" fmla="*/ 1512000 h 1512000"/>
                  <a:gd name="connsiteX5" fmla="*/ 0 w 1503457"/>
                  <a:gd name="connsiteY5" fmla="*/ 1285200 h 1512000"/>
                  <a:gd name="connsiteX6" fmla="*/ 0 w 1503457"/>
                  <a:gd name="connsiteY6" fmla="*/ 226800 h 1512000"/>
                  <a:gd name="connsiteX7" fmla="*/ 225519 w 1503457"/>
                  <a:gd name="connsiteY7" fmla="*/ 0 h 151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03457" h="1512000">
                    <a:moveTo>
                      <a:pt x="1277939" y="0"/>
                    </a:moveTo>
                    <a:cubicBezTo>
                      <a:pt x="1402490" y="0"/>
                      <a:pt x="1503458" y="101542"/>
                      <a:pt x="1503458" y="226800"/>
                    </a:cubicBezTo>
                    <a:lnTo>
                      <a:pt x="1503458" y="1285200"/>
                    </a:lnTo>
                    <a:cubicBezTo>
                      <a:pt x="1503458" y="1410458"/>
                      <a:pt x="1402490" y="1512000"/>
                      <a:pt x="1277939" y="1512000"/>
                    </a:cubicBezTo>
                    <a:lnTo>
                      <a:pt x="225519" y="1512000"/>
                    </a:lnTo>
                    <a:cubicBezTo>
                      <a:pt x="100968" y="1512000"/>
                      <a:pt x="0" y="1410458"/>
                      <a:pt x="0" y="1285200"/>
                    </a:cubicBezTo>
                    <a:lnTo>
                      <a:pt x="0" y="226800"/>
                    </a:lnTo>
                    <a:cubicBezTo>
                      <a:pt x="0" y="101542"/>
                      <a:pt x="100968" y="0"/>
                      <a:pt x="225519" y="0"/>
                    </a:cubicBezTo>
                    <a:close/>
                  </a:path>
                </a:pathLst>
              </a:custGeom>
              <a:noFill/>
              <a:ln w="187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6" name="Vrije vorm 15">
                <a:extLst>
                  <a:ext uri="{FF2B5EF4-FFF2-40B4-BE49-F238E27FC236}">
                    <a16:creationId xmlns:a16="http://schemas.microsoft.com/office/drawing/2014/main" id="{0B1ABC99-2A37-237E-3F2A-8C9196ED3600}"/>
                  </a:ext>
                </a:extLst>
              </p:cNvPr>
              <p:cNvSpPr/>
              <p:nvPr/>
            </p:nvSpPr>
            <p:spPr>
              <a:xfrm rot="-5400000">
                <a:off x="6224544" y="4199842"/>
                <a:ext cx="1549221" cy="1566832"/>
              </a:xfrm>
              <a:custGeom>
                <a:avLst/>
                <a:gdLst>
                  <a:gd name="connsiteX0" fmla="*/ 265100 w 1549221"/>
                  <a:gd name="connsiteY0" fmla="*/ 28052 h 1566832"/>
                  <a:gd name="connsiteX1" fmla="*/ 1317520 w 1549221"/>
                  <a:gd name="connsiteY1" fmla="*/ 28052 h 1566832"/>
                  <a:gd name="connsiteX2" fmla="*/ 1543039 w 1549221"/>
                  <a:gd name="connsiteY2" fmla="*/ 254852 h 1566832"/>
                  <a:gd name="connsiteX3" fmla="*/ 1543039 w 1549221"/>
                  <a:gd name="connsiteY3" fmla="*/ 1313252 h 1566832"/>
                  <a:gd name="connsiteX4" fmla="*/ 1317520 w 1549221"/>
                  <a:gd name="connsiteY4" fmla="*/ 1540052 h 1566832"/>
                  <a:gd name="connsiteX5" fmla="*/ 265100 w 1549221"/>
                  <a:gd name="connsiteY5" fmla="*/ 1540052 h 1566832"/>
                  <a:gd name="connsiteX6" fmla="*/ 39581 w 1549221"/>
                  <a:gd name="connsiteY6" fmla="*/ 1313252 h 1566832"/>
                  <a:gd name="connsiteX7" fmla="*/ 39581 w 1549221"/>
                  <a:gd name="connsiteY7" fmla="*/ 254852 h 1566832"/>
                  <a:gd name="connsiteX8" fmla="*/ 265100 w 1549221"/>
                  <a:gd name="connsiteY8" fmla="*/ 28052 h 1566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49221" h="1566832">
                    <a:moveTo>
                      <a:pt x="265100" y="28052"/>
                    </a:moveTo>
                    <a:cubicBezTo>
                      <a:pt x="632320" y="-14284"/>
                      <a:pt x="883961" y="27863"/>
                      <a:pt x="1317520" y="28052"/>
                    </a:cubicBezTo>
                    <a:cubicBezTo>
                      <a:pt x="1473880" y="-66637"/>
                      <a:pt x="1554127" y="159029"/>
                      <a:pt x="1543039" y="254852"/>
                    </a:cubicBezTo>
                    <a:cubicBezTo>
                      <a:pt x="1570853" y="463508"/>
                      <a:pt x="1492861" y="843965"/>
                      <a:pt x="1543039" y="1313252"/>
                    </a:cubicBezTo>
                    <a:cubicBezTo>
                      <a:pt x="1541912" y="1427786"/>
                      <a:pt x="1383109" y="1435913"/>
                      <a:pt x="1317520" y="1540052"/>
                    </a:cubicBezTo>
                    <a:cubicBezTo>
                      <a:pt x="1160597" y="1527389"/>
                      <a:pt x="857462" y="1606202"/>
                      <a:pt x="265100" y="1540052"/>
                    </a:cubicBezTo>
                    <a:cubicBezTo>
                      <a:pt x="57435" y="1535516"/>
                      <a:pt x="81302" y="1513781"/>
                      <a:pt x="39581" y="1313252"/>
                    </a:cubicBezTo>
                    <a:cubicBezTo>
                      <a:pt x="-75057" y="985337"/>
                      <a:pt x="102163" y="645704"/>
                      <a:pt x="39581" y="254852"/>
                    </a:cubicBezTo>
                    <a:cubicBezTo>
                      <a:pt x="33568" y="80216"/>
                      <a:pt x="114566" y="-62479"/>
                      <a:pt x="265100" y="28052"/>
                    </a:cubicBezTo>
                  </a:path>
                </a:pathLst>
              </a:custGeom>
              <a:solidFill>
                <a:srgbClr val="E17000"/>
              </a:solidFill>
              <a:ln w="187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</p:grpSp>
        <p:grpSp>
          <p:nvGrpSpPr>
            <p:cNvPr id="17" name="Graphic 2">
              <a:extLst>
                <a:ext uri="{FF2B5EF4-FFF2-40B4-BE49-F238E27FC236}">
                  <a16:creationId xmlns:a16="http://schemas.microsoft.com/office/drawing/2014/main" id="{F1200F95-E153-44C9-8293-9DFA06942CD2}"/>
                </a:ext>
              </a:extLst>
            </p:cNvPr>
            <p:cNvGrpSpPr/>
            <p:nvPr/>
          </p:nvGrpSpPr>
          <p:grpSpPr>
            <a:xfrm>
              <a:off x="6529956" y="4531765"/>
              <a:ext cx="939661" cy="945000"/>
              <a:chOff x="6529956" y="4531765"/>
              <a:chExt cx="939661" cy="945000"/>
            </a:xfrm>
            <a:solidFill>
              <a:srgbClr val="D52B1E"/>
            </a:solidFill>
          </p:grpSpPr>
          <p:sp>
            <p:nvSpPr>
              <p:cNvPr id="18" name="Vrije vorm 17">
                <a:extLst>
                  <a:ext uri="{FF2B5EF4-FFF2-40B4-BE49-F238E27FC236}">
                    <a16:creationId xmlns:a16="http://schemas.microsoft.com/office/drawing/2014/main" id="{C03F3E6C-1972-90A0-40BD-875D1CF83616}"/>
                  </a:ext>
                </a:extLst>
              </p:cNvPr>
              <p:cNvSpPr/>
              <p:nvPr/>
            </p:nvSpPr>
            <p:spPr>
              <a:xfrm>
                <a:off x="6529956" y="4531765"/>
                <a:ext cx="939661" cy="945000"/>
              </a:xfrm>
              <a:custGeom>
                <a:avLst/>
                <a:gdLst>
                  <a:gd name="connsiteX0" fmla="*/ 939661 w 939661"/>
                  <a:gd name="connsiteY0" fmla="*/ 472500 h 945000"/>
                  <a:gd name="connsiteX1" fmla="*/ 469831 w 939661"/>
                  <a:gd name="connsiteY1" fmla="*/ 945000 h 945000"/>
                  <a:gd name="connsiteX2" fmla="*/ 0 w 939661"/>
                  <a:gd name="connsiteY2" fmla="*/ 472500 h 945000"/>
                  <a:gd name="connsiteX3" fmla="*/ 469831 w 939661"/>
                  <a:gd name="connsiteY3" fmla="*/ 0 h 945000"/>
                  <a:gd name="connsiteX4" fmla="*/ 939661 w 939661"/>
                  <a:gd name="connsiteY4" fmla="*/ 472500 h 94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9661" h="945000">
                    <a:moveTo>
                      <a:pt x="939661" y="472500"/>
                    </a:moveTo>
                    <a:cubicBezTo>
                      <a:pt x="939661" y="733454"/>
                      <a:pt x="729311" y="945000"/>
                      <a:pt x="469831" y="945000"/>
                    </a:cubicBezTo>
                    <a:cubicBezTo>
                      <a:pt x="210350" y="945000"/>
                      <a:pt x="0" y="733454"/>
                      <a:pt x="0" y="472500"/>
                    </a:cubicBezTo>
                    <a:cubicBezTo>
                      <a:pt x="0" y="211545"/>
                      <a:pt x="210350" y="0"/>
                      <a:pt x="469831" y="0"/>
                    </a:cubicBezTo>
                    <a:cubicBezTo>
                      <a:pt x="729311" y="0"/>
                      <a:pt x="939661" y="211545"/>
                      <a:pt x="939661" y="472500"/>
                    </a:cubicBezTo>
                    <a:close/>
                  </a:path>
                </a:pathLst>
              </a:custGeom>
              <a:solidFill>
                <a:srgbClr val="D52B1E"/>
              </a:solidFill>
              <a:ln w="187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9" name="Vrije vorm 18">
                <a:extLst>
                  <a:ext uri="{FF2B5EF4-FFF2-40B4-BE49-F238E27FC236}">
                    <a16:creationId xmlns:a16="http://schemas.microsoft.com/office/drawing/2014/main" id="{378039CD-B022-3068-8538-00168268A9A0}"/>
                  </a:ext>
                </a:extLst>
              </p:cNvPr>
              <p:cNvSpPr/>
              <p:nvPr/>
            </p:nvSpPr>
            <p:spPr>
              <a:xfrm>
                <a:off x="6716760" y="4711335"/>
                <a:ext cx="575260" cy="566958"/>
              </a:xfrm>
              <a:custGeom>
                <a:avLst/>
                <a:gdLst>
                  <a:gd name="connsiteX0" fmla="*/ 23018 w 575260"/>
                  <a:gd name="connsiteY0" fmla="*/ 109 h 566958"/>
                  <a:gd name="connsiteX1" fmla="*/ 552258 w 575260"/>
                  <a:gd name="connsiteY1" fmla="*/ 109 h 566958"/>
                  <a:gd name="connsiteX2" fmla="*/ 575268 w 575260"/>
                  <a:gd name="connsiteY2" fmla="*/ 23250 h 566958"/>
                  <a:gd name="connsiteX3" fmla="*/ 575268 w 575260"/>
                  <a:gd name="connsiteY3" fmla="*/ 428222 h 566958"/>
                  <a:gd name="connsiteX4" fmla="*/ 552258 w 575260"/>
                  <a:gd name="connsiteY4" fmla="*/ 451363 h 566958"/>
                  <a:gd name="connsiteX5" fmla="*/ 262715 w 575260"/>
                  <a:gd name="connsiteY5" fmla="*/ 451363 h 566958"/>
                  <a:gd name="connsiteX6" fmla="*/ 265526 w 575260"/>
                  <a:gd name="connsiteY6" fmla="*/ 455792 h 566958"/>
                  <a:gd name="connsiteX7" fmla="*/ 368811 w 575260"/>
                  <a:gd name="connsiteY7" fmla="*/ 473522 h 566958"/>
                  <a:gd name="connsiteX8" fmla="*/ 379680 w 575260"/>
                  <a:gd name="connsiteY8" fmla="*/ 509215 h 566958"/>
                  <a:gd name="connsiteX9" fmla="*/ 412689 w 575260"/>
                  <a:gd name="connsiteY9" fmla="*/ 532356 h 566958"/>
                  <a:gd name="connsiteX10" fmla="*/ 437206 w 575260"/>
                  <a:gd name="connsiteY10" fmla="*/ 532356 h 566958"/>
                  <a:gd name="connsiteX11" fmla="*/ 448711 w 575260"/>
                  <a:gd name="connsiteY11" fmla="*/ 543926 h 566958"/>
                  <a:gd name="connsiteX12" fmla="*/ 448711 w 575260"/>
                  <a:gd name="connsiteY12" fmla="*/ 567068 h 566958"/>
                  <a:gd name="connsiteX13" fmla="*/ 126565 w 575260"/>
                  <a:gd name="connsiteY13" fmla="*/ 567068 h 566958"/>
                  <a:gd name="connsiteX14" fmla="*/ 126565 w 575260"/>
                  <a:gd name="connsiteY14" fmla="*/ 543926 h 566958"/>
                  <a:gd name="connsiteX15" fmla="*/ 138070 w 575260"/>
                  <a:gd name="connsiteY15" fmla="*/ 532356 h 566958"/>
                  <a:gd name="connsiteX16" fmla="*/ 162587 w 575260"/>
                  <a:gd name="connsiteY16" fmla="*/ 532356 h 566958"/>
                  <a:gd name="connsiteX17" fmla="*/ 195596 w 575260"/>
                  <a:gd name="connsiteY17" fmla="*/ 509215 h 566958"/>
                  <a:gd name="connsiteX18" fmla="*/ 212854 w 575260"/>
                  <a:gd name="connsiteY18" fmla="*/ 451246 h 566958"/>
                  <a:gd name="connsiteX19" fmla="*/ 23018 w 575260"/>
                  <a:gd name="connsiteY19" fmla="*/ 451246 h 566958"/>
                  <a:gd name="connsiteX20" fmla="*/ 8 w 575260"/>
                  <a:gd name="connsiteY20" fmla="*/ 428105 h 566958"/>
                  <a:gd name="connsiteX21" fmla="*/ 8 w 575260"/>
                  <a:gd name="connsiteY21" fmla="*/ 23250 h 566958"/>
                  <a:gd name="connsiteX22" fmla="*/ 23018 w 575260"/>
                  <a:gd name="connsiteY22" fmla="*/ 109 h 566958"/>
                  <a:gd name="connsiteX23" fmla="*/ 57534 w 575260"/>
                  <a:gd name="connsiteY23" fmla="*/ 370368 h 566958"/>
                  <a:gd name="connsiteX24" fmla="*/ 517742 w 575260"/>
                  <a:gd name="connsiteY24" fmla="*/ 370368 h 566958"/>
                  <a:gd name="connsiteX25" fmla="*/ 517742 w 575260"/>
                  <a:gd name="connsiteY25" fmla="*/ 57962 h 566958"/>
                  <a:gd name="connsiteX26" fmla="*/ 57534 w 575260"/>
                  <a:gd name="connsiteY26" fmla="*/ 57962 h 566958"/>
                  <a:gd name="connsiteX27" fmla="*/ 57534 w 575260"/>
                  <a:gd name="connsiteY27" fmla="*/ 370368 h 566958"/>
                  <a:gd name="connsiteX28" fmla="*/ 299653 w 575260"/>
                  <a:gd name="connsiteY28" fmla="*/ 159702 h 566958"/>
                  <a:gd name="connsiteX29" fmla="*/ 320959 w 575260"/>
                  <a:gd name="connsiteY29" fmla="*/ 164328 h 566958"/>
                  <a:gd name="connsiteX30" fmla="*/ 326674 w 575260"/>
                  <a:gd name="connsiteY30" fmla="*/ 175940 h 566958"/>
                  <a:gd name="connsiteX31" fmla="*/ 320958 w 575260"/>
                  <a:gd name="connsiteY31" fmla="*/ 187554 h 566958"/>
                  <a:gd name="connsiteX32" fmla="*/ 299473 w 575260"/>
                  <a:gd name="connsiteY32" fmla="*/ 192455 h 566958"/>
                  <a:gd name="connsiteX33" fmla="*/ 290474 w 575260"/>
                  <a:gd name="connsiteY33" fmla="*/ 200063 h 566958"/>
                  <a:gd name="connsiteX34" fmla="*/ 290318 w 575260"/>
                  <a:gd name="connsiteY34" fmla="*/ 200441 h 566958"/>
                  <a:gd name="connsiteX35" fmla="*/ 291362 w 575260"/>
                  <a:gd name="connsiteY35" fmla="*/ 212302 h 566958"/>
                  <a:gd name="connsiteX36" fmla="*/ 303177 w 575260"/>
                  <a:gd name="connsiteY36" fmla="*/ 230725 h 566958"/>
                  <a:gd name="connsiteX37" fmla="*/ 299052 w 575260"/>
                  <a:gd name="connsiteY37" fmla="*/ 243001 h 566958"/>
                  <a:gd name="connsiteX38" fmla="*/ 286845 w 575260"/>
                  <a:gd name="connsiteY38" fmla="*/ 247148 h 566958"/>
                  <a:gd name="connsiteX39" fmla="*/ 268210 w 575260"/>
                  <a:gd name="connsiteY39" fmla="*/ 235337 h 566958"/>
                  <a:gd name="connsiteX40" fmla="*/ 256567 w 575260"/>
                  <a:gd name="connsiteY40" fmla="*/ 234290 h 566958"/>
                  <a:gd name="connsiteX41" fmla="*/ 256189 w 575260"/>
                  <a:gd name="connsiteY41" fmla="*/ 234445 h 566958"/>
                  <a:gd name="connsiteX42" fmla="*/ 248518 w 575260"/>
                  <a:gd name="connsiteY42" fmla="*/ 243604 h 566958"/>
                  <a:gd name="connsiteX43" fmla="*/ 243919 w 575260"/>
                  <a:gd name="connsiteY43" fmla="*/ 265032 h 566958"/>
                  <a:gd name="connsiteX44" fmla="*/ 232372 w 575260"/>
                  <a:gd name="connsiteY44" fmla="*/ 270779 h 566958"/>
                  <a:gd name="connsiteX45" fmla="*/ 220825 w 575260"/>
                  <a:gd name="connsiteY45" fmla="*/ 265029 h 566958"/>
                  <a:gd name="connsiteX46" fmla="*/ 215954 w 575260"/>
                  <a:gd name="connsiteY46" fmla="*/ 243432 h 566958"/>
                  <a:gd name="connsiteX47" fmla="*/ 208343 w 575260"/>
                  <a:gd name="connsiteY47" fmla="*/ 234360 h 566958"/>
                  <a:gd name="connsiteX48" fmla="*/ 208211 w 575260"/>
                  <a:gd name="connsiteY48" fmla="*/ 234306 h 566958"/>
                  <a:gd name="connsiteX49" fmla="*/ 196528 w 575260"/>
                  <a:gd name="connsiteY49" fmla="*/ 235339 h 566958"/>
                  <a:gd name="connsiteX50" fmla="*/ 177898 w 575260"/>
                  <a:gd name="connsiteY50" fmla="*/ 247147 h 566958"/>
                  <a:gd name="connsiteX51" fmla="*/ 165692 w 575260"/>
                  <a:gd name="connsiteY51" fmla="*/ 243000 h 566958"/>
                  <a:gd name="connsiteX52" fmla="*/ 161567 w 575260"/>
                  <a:gd name="connsiteY52" fmla="*/ 230724 h 566958"/>
                  <a:gd name="connsiteX53" fmla="*/ 173381 w 575260"/>
                  <a:gd name="connsiteY53" fmla="*/ 212301 h 566958"/>
                  <a:gd name="connsiteX54" fmla="*/ 174426 w 575260"/>
                  <a:gd name="connsiteY54" fmla="*/ 200440 h 566958"/>
                  <a:gd name="connsiteX55" fmla="*/ 174270 w 575260"/>
                  <a:gd name="connsiteY55" fmla="*/ 200062 h 566958"/>
                  <a:gd name="connsiteX56" fmla="*/ 165270 w 575260"/>
                  <a:gd name="connsiteY56" fmla="*/ 192455 h 566958"/>
                  <a:gd name="connsiteX57" fmla="*/ 143785 w 575260"/>
                  <a:gd name="connsiteY57" fmla="*/ 187554 h 566958"/>
                  <a:gd name="connsiteX58" fmla="*/ 138070 w 575260"/>
                  <a:gd name="connsiteY58" fmla="*/ 175940 h 566958"/>
                  <a:gd name="connsiteX59" fmla="*/ 143785 w 575260"/>
                  <a:gd name="connsiteY59" fmla="*/ 164328 h 566958"/>
                  <a:gd name="connsiteX60" fmla="*/ 165091 w 575260"/>
                  <a:gd name="connsiteY60" fmla="*/ 159702 h 566958"/>
                  <a:gd name="connsiteX61" fmla="*/ 174199 w 575260"/>
                  <a:gd name="connsiteY61" fmla="*/ 151988 h 566958"/>
                  <a:gd name="connsiteX62" fmla="*/ 174353 w 575260"/>
                  <a:gd name="connsiteY62" fmla="*/ 151606 h 566958"/>
                  <a:gd name="connsiteX63" fmla="*/ 173312 w 575260"/>
                  <a:gd name="connsiteY63" fmla="*/ 139898 h 566958"/>
                  <a:gd name="connsiteX64" fmla="*/ 161567 w 575260"/>
                  <a:gd name="connsiteY64" fmla="*/ 121157 h 566958"/>
                  <a:gd name="connsiteX65" fmla="*/ 165692 w 575260"/>
                  <a:gd name="connsiteY65" fmla="*/ 108881 h 566958"/>
                  <a:gd name="connsiteX66" fmla="*/ 177898 w 575260"/>
                  <a:gd name="connsiteY66" fmla="*/ 104733 h 566958"/>
                  <a:gd name="connsiteX67" fmla="*/ 196112 w 575260"/>
                  <a:gd name="connsiteY67" fmla="*/ 116546 h 566958"/>
                  <a:gd name="connsiteX68" fmla="*/ 208125 w 575260"/>
                  <a:gd name="connsiteY68" fmla="*/ 117617 h 566958"/>
                  <a:gd name="connsiteX69" fmla="*/ 208274 w 575260"/>
                  <a:gd name="connsiteY69" fmla="*/ 117554 h 566958"/>
                  <a:gd name="connsiteX70" fmla="*/ 215979 w 575260"/>
                  <a:gd name="connsiteY70" fmla="*/ 108335 h 566958"/>
                  <a:gd name="connsiteX71" fmla="*/ 220825 w 575260"/>
                  <a:gd name="connsiteY71" fmla="*/ 86850 h 566958"/>
                  <a:gd name="connsiteX72" fmla="*/ 232372 w 575260"/>
                  <a:gd name="connsiteY72" fmla="*/ 81103 h 566958"/>
                  <a:gd name="connsiteX73" fmla="*/ 243918 w 575260"/>
                  <a:gd name="connsiteY73" fmla="*/ 86850 h 566958"/>
                  <a:gd name="connsiteX74" fmla="*/ 248493 w 575260"/>
                  <a:gd name="connsiteY74" fmla="*/ 108163 h 566958"/>
                  <a:gd name="connsiteX75" fmla="*/ 256259 w 575260"/>
                  <a:gd name="connsiteY75" fmla="*/ 117473 h 566958"/>
                  <a:gd name="connsiteX76" fmla="*/ 256654 w 575260"/>
                  <a:gd name="connsiteY76" fmla="*/ 117636 h 566958"/>
                  <a:gd name="connsiteX77" fmla="*/ 268626 w 575260"/>
                  <a:gd name="connsiteY77" fmla="*/ 116550 h 566958"/>
                  <a:gd name="connsiteX78" fmla="*/ 286846 w 575260"/>
                  <a:gd name="connsiteY78" fmla="*/ 104733 h 566958"/>
                  <a:gd name="connsiteX79" fmla="*/ 299053 w 575260"/>
                  <a:gd name="connsiteY79" fmla="*/ 108881 h 566958"/>
                  <a:gd name="connsiteX80" fmla="*/ 303178 w 575260"/>
                  <a:gd name="connsiteY80" fmla="*/ 121157 h 566958"/>
                  <a:gd name="connsiteX81" fmla="*/ 291434 w 575260"/>
                  <a:gd name="connsiteY81" fmla="*/ 139898 h 566958"/>
                  <a:gd name="connsiteX82" fmla="*/ 290391 w 575260"/>
                  <a:gd name="connsiteY82" fmla="*/ 151606 h 566958"/>
                  <a:gd name="connsiteX83" fmla="*/ 290547 w 575260"/>
                  <a:gd name="connsiteY83" fmla="*/ 151988 h 566958"/>
                  <a:gd name="connsiteX84" fmla="*/ 299653 w 575260"/>
                  <a:gd name="connsiteY84" fmla="*/ 159702 h 566958"/>
                  <a:gd name="connsiteX85" fmla="*/ 202174 w 575260"/>
                  <a:gd name="connsiteY85" fmla="*/ 175939 h 566958"/>
                  <a:gd name="connsiteX86" fmla="*/ 232372 w 575260"/>
                  <a:gd name="connsiteY86" fmla="*/ 206309 h 566958"/>
                  <a:gd name="connsiteX87" fmla="*/ 262569 w 575260"/>
                  <a:gd name="connsiteY87" fmla="*/ 175939 h 566958"/>
                  <a:gd name="connsiteX88" fmla="*/ 232372 w 575260"/>
                  <a:gd name="connsiteY88" fmla="*/ 145571 h 566958"/>
                  <a:gd name="connsiteX89" fmla="*/ 202174 w 575260"/>
                  <a:gd name="connsiteY89" fmla="*/ 175939 h 566958"/>
                  <a:gd name="connsiteX90" fmla="*/ 444005 w 575260"/>
                  <a:gd name="connsiteY90" fmla="*/ 261214 h 566958"/>
                  <a:gd name="connsiteX91" fmla="*/ 426459 w 575260"/>
                  <a:gd name="connsiteY91" fmla="*/ 257405 h 566958"/>
                  <a:gd name="connsiteX92" fmla="*/ 418958 w 575260"/>
                  <a:gd name="connsiteY92" fmla="*/ 251053 h 566958"/>
                  <a:gd name="connsiteX93" fmla="*/ 418831 w 575260"/>
                  <a:gd name="connsiteY93" fmla="*/ 250738 h 566958"/>
                  <a:gd name="connsiteX94" fmla="*/ 419690 w 575260"/>
                  <a:gd name="connsiteY94" fmla="*/ 241095 h 566958"/>
                  <a:gd name="connsiteX95" fmla="*/ 429361 w 575260"/>
                  <a:gd name="connsiteY95" fmla="*/ 225663 h 566958"/>
                  <a:gd name="connsiteX96" fmla="*/ 425965 w 575260"/>
                  <a:gd name="connsiteY96" fmla="*/ 215552 h 566958"/>
                  <a:gd name="connsiteX97" fmla="*/ 415912 w 575260"/>
                  <a:gd name="connsiteY97" fmla="*/ 212135 h 566958"/>
                  <a:gd name="connsiteX98" fmla="*/ 400907 w 575260"/>
                  <a:gd name="connsiteY98" fmla="*/ 221867 h 566958"/>
                  <a:gd name="connsiteX99" fmla="*/ 391048 w 575260"/>
                  <a:gd name="connsiteY99" fmla="*/ 222762 h 566958"/>
                  <a:gd name="connsiteX100" fmla="*/ 390722 w 575260"/>
                  <a:gd name="connsiteY100" fmla="*/ 222629 h 566958"/>
                  <a:gd name="connsiteX101" fmla="*/ 384327 w 575260"/>
                  <a:gd name="connsiteY101" fmla="*/ 214961 h 566958"/>
                  <a:gd name="connsiteX102" fmla="*/ 380559 w 575260"/>
                  <a:gd name="connsiteY102" fmla="*/ 197410 h 566958"/>
                  <a:gd name="connsiteX103" fmla="*/ 371051 w 575260"/>
                  <a:gd name="connsiteY103" fmla="*/ 192677 h 566958"/>
                  <a:gd name="connsiteX104" fmla="*/ 361542 w 575260"/>
                  <a:gd name="connsiteY104" fmla="*/ 197410 h 566958"/>
                  <a:gd name="connsiteX105" fmla="*/ 357551 w 575260"/>
                  <a:gd name="connsiteY105" fmla="*/ 215103 h 566958"/>
                  <a:gd name="connsiteX106" fmla="*/ 351205 w 575260"/>
                  <a:gd name="connsiteY106" fmla="*/ 222695 h 566958"/>
                  <a:gd name="connsiteX107" fmla="*/ 351083 w 575260"/>
                  <a:gd name="connsiteY107" fmla="*/ 222747 h 566958"/>
                  <a:gd name="connsiteX108" fmla="*/ 341189 w 575260"/>
                  <a:gd name="connsiteY108" fmla="*/ 221865 h 566958"/>
                  <a:gd name="connsiteX109" fmla="*/ 326190 w 575260"/>
                  <a:gd name="connsiteY109" fmla="*/ 212135 h 566958"/>
                  <a:gd name="connsiteX110" fmla="*/ 316138 w 575260"/>
                  <a:gd name="connsiteY110" fmla="*/ 215552 h 566958"/>
                  <a:gd name="connsiteX111" fmla="*/ 312741 w 575260"/>
                  <a:gd name="connsiteY111" fmla="*/ 225663 h 566958"/>
                  <a:gd name="connsiteX112" fmla="*/ 322412 w 575260"/>
                  <a:gd name="connsiteY112" fmla="*/ 241095 h 566958"/>
                  <a:gd name="connsiteX113" fmla="*/ 323271 w 575260"/>
                  <a:gd name="connsiteY113" fmla="*/ 250738 h 566958"/>
                  <a:gd name="connsiteX114" fmla="*/ 323143 w 575260"/>
                  <a:gd name="connsiteY114" fmla="*/ 251053 h 566958"/>
                  <a:gd name="connsiteX115" fmla="*/ 315644 w 575260"/>
                  <a:gd name="connsiteY115" fmla="*/ 257405 h 566958"/>
                  <a:gd name="connsiteX116" fmla="*/ 298096 w 575260"/>
                  <a:gd name="connsiteY116" fmla="*/ 261214 h 566958"/>
                  <a:gd name="connsiteX117" fmla="*/ 293391 w 575260"/>
                  <a:gd name="connsiteY117" fmla="*/ 270779 h 566958"/>
                  <a:gd name="connsiteX118" fmla="*/ 298096 w 575260"/>
                  <a:gd name="connsiteY118" fmla="*/ 280342 h 566958"/>
                  <a:gd name="connsiteX119" fmla="*/ 315790 w 575260"/>
                  <a:gd name="connsiteY119" fmla="*/ 284378 h 566958"/>
                  <a:gd name="connsiteX120" fmla="*/ 323202 w 575260"/>
                  <a:gd name="connsiteY120" fmla="*/ 290643 h 566958"/>
                  <a:gd name="connsiteX121" fmla="*/ 323329 w 575260"/>
                  <a:gd name="connsiteY121" fmla="*/ 290954 h 566958"/>
                  <a:gd name="connsiteX122" fmla="*/ 322470 w 575260"/>
                  <a:gd name="connsiteY122" fmla="*/ 300721 h 566958"/>
                  <a:gd name="connsiteX123" fmla="*/ 312741 w 575260"/>
                  <a:gd name="connsiteY123" fmla="*/ 315893 h 566958"/>
                  <a:gd name="connsiteX124" fmla="*/ 316138 w 575260"/>
                  <a:gd name="connsiteY124" fmla="*/ 326004 h 566958"/>
                  <a:gd name="connsiteX125" fmla="*/ 326190 w 575260"/>
                  <a:gd name="connsiteY125" fmla="*/ 329418 h 566958"/>
                  <a:gd name="connsiteX126" fmla="*/ 341533 w 575260"/>
                  <a:gd name="connsiteY126" fmla="*/ 319694 h 566958"/>
                  <a:gd name="connsiteX127" fmla="*/ 351154 w 575260"/>
                  <a:gd name="connsiteY127" fmla="*/ 318844 h 566958"/>
                  <a:gd name="connsiteX128" fmla="*/ 351262 w 575260"/>
                  <a:gd name="connsiteY128" fmla="*/ 318889 h 566958"/>
                  <a:gd name="connsiteX129" fmla="*/ 357530 w 575260"/>
                  <a:gd name="connsiteY129" fmla="*/ 326359 h 566958"/>
                  <a:gd name="connsiteX130" fmla="*/ 361542 w 575260"/>
                  <a:gd name="connsiteY130" fmla="*/ 344145 h 566958"/>
                  <a:gd name="connsiteX131" fmla="*/ 371051 w 575260"/>
                  <a:gd name="connsiteY131" fmla="*/ 348880 h 566958"/>
                  <a:gd name="connsiteX132" fmla="*/ 380560 w 575260"/>
                  <a:gd name="connsiteY132" fmla="*/ 344147 h 566958"/>
                  <a:gd name="connsiteX133" fmla="*/ 384348 w 575260"/>
                  <a:gd name="connsiteY133" fmla="*/ 326500 h 566958"/>
                  <a:gd name="connsiteX134" fmla="*/ 390664 w 575260"/>
                  <a:gd name="connsiteY134" fmla="*/ 318957 h 566958"/>
                  <a:gd name="connsiteX135" fmla="*/ 390977 w 575260"/>
                  <a:gd name="connsiteY135" fmla="*/ 318830 h 566958"/>
                  <a:gd name="connsiteX136" fmla="*/ 400564 w 575260"/>
                  <a:gd name="connsiteY136" fmla="*/ 319693 h 566958"/>
                  <a:gd name="connsiteX137" fmla="*/ 415911 w 575260"/>
                  <a:gd name="connsiteY137" fmla="*/ 329420 h 566958"/>
                  <a:gd name="connsiteX138" fmla="*/ 425964 w 575260"/>
                  <a:gd name="connsiteY138" fmla="*/ 326004 h 566958"/>
                  <a:gd name="connsiteX139" fmla="*/ 429360 w 575260"/>
                  <a:gd name="connsiteY139" fmla="*/ 315895 h 566958"/>
                  <a:gd name="connsiteX140" fmla="*/ 419632 w 575260"/>
                  <a:gd name="connsiteY140" fmla="*/ 300722 h 566958"/>
                  <a:gd name="connsiteX141" fmla="*/ 418771 w 575260"/>
                  <a:gd name="connsiteY141" fmla="*/ 290955 h 566958"/>
                  <a:gd name="connsiteX142" fmla="*/ 418900 w 575260"/>
                  <a:gd name="connsiteY142" fmla="*/ 290643 h 566958"/>
                  <a:gd name="connsiteX143" fmla="*/ 426311 w 575260"/>
                  <a:gd name="connsiteY143" fmla="*/ 284378 h 566958"/>
                  <a:gd name="connsiteX144" fmla="*/ 444004 w 575260"/>
                  <a:gd name="connsiteY144" fmla="*/ 280342 h 566958"/>
                  <a:gd name="connsiteX145" fmla="*/ 448711 w 575260"/>
                  <a:gd name="connsiteY145" fmla="*/ 270779 h 566958"/>
                  <a:gd name="connsiteX146" fmla="*/ 444005 w 575260"/>
                  <a:gd name="connsiteY146" fmla="*/ 261214 h 566958"/>
                  <a:gd name="connsiteX147" fmla="*/ 371051 w 575260"/>
                  <a:gd name="connsiteY147" fmla="*/ 295787 h 566958"/>
                  <a:gd name="connsiteX148" fmla="*/ 346182 w 575260"/>
                  <a:gd name="connsiteY148" fmla="*/ 270777 h 566958"/>
                  <a:gd name="connsiteX149" fmla="*/ 371051 w 575260"/>
                  <a:gd name="connsiteY149" fmla="*/ 245768 h 566958"/>
                  <a:gd name="connsiteX150" fmla="*/ 395919 w 575260"/>
                  <a:gd name="connsiteY150" fmla="*/ 270777 h 566958"/>
                  <a:gd name="connsiteX151" fmla="*/ 371051 w 575260"/>
                  <a:gd name="connsiteY151" fmla="*/ 295787 h 566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</a:cxnLst>
                <a:rect l="l" t="t" r="r" b="b"/>
                <a:pathLst>
                  <a:path w="575260" h="566958">
                    <a:moveTo>
                      <a:pt x="23018" y="109"/>
                    </a:moveTo>
                    <a:lnTo>
                      <a:pt x="552258" y="109"/>
                    </a:lnTo>
                    <a:cubicBezTo>
                      <a:pt x="564965" y="109"/>
                      <a:pt x="575268" y="10471"/>
                      <a:pt x="575268" y="23250"/>
                    </a:cubicBezTo>
                    <a:lnTo>
                      <a:pt x="575268" y="428222"/>
                    </a:lnTo>
                    <a:cubicBezTo>
                      <a:pt x="575268" y="441002"/>
                      <a:pt x="564965" y="451363"/>
                      <a:pt x="552258" y="451363"/>
                    </a:cubicBezTo>
                    <a:lnTo>
                      <a:pt x="262715" y="451363"/>
                    </a:lnTo>
                    <a:cubicBezTo>
                      <a:pt x="262291" y="452357"/>
                      <a:pt x="261841" y="455069"/>
                      <a:pt x="265526" y="455792"/>
                    </a:cubicBezTo>
                    <a:cubicBezTo>
                      <a:pt x="318160" y="466120"/>
                      <a:pt x="368811" y="473522"/>
                      <a:pt x="368811" y="473522"/>
                    </a:cubicBezTo>
                    <a:cubicBezTo>
                      <a:pt x="371595" y="482943"/>
                      <a:pt x="375215" y="494948"/>
                      <a:pt x="379680" y="509215"/>
                    </a:cubicBezTo>
                    <a:cubicBezTo>
                      <a:pt x="386329" y="530473"/>
                      <a:pt x="407052" y="532263"/>
                      <a:pt x="412689" y="532356"/>
                    </a:cubicBezTo>
                    <a:lnTo>
                      <a:pt x="437206" y="532356"/>
                    </a:lnTo>
                    <a:cubicBezTo>
                      <a:pt x="443565" y="532356"/>
                      <a:pt x="448711" y="537537"/>
                      <a:pt x="448711" y="543926"/>
                    </a:cubicBezTo>
                    <a:lnTo>
                      <a:pt x="448711" y="567068"/>
                    </a:lnTo>
                    <a:lnTo>
                      <a:pt x="126565" y="567068"/>
                    </a:lnTo>
                    <a:lnTo>
                      <a:pt x="126565" y="543926"/>
                    </a:lnTo>
                    <a:cubicBezTo>
                      <a:pt x="126565" y="537537"/>
                      <a:pt x="131711" y="532356"/>
                      <a:pt x="138070" y="532356"/>
                    </a:cubicBezTo>
                    <a:lnTo>
                      <a:pt x="162587" y="532356"/>
                    </a:lnTo>
                    <a:cubicBezTo>
                      <a:pt x="168224" y="532263"/>
                      <a:pt x="188947" y="530473"/>
                      <a:pt x="195596" y="509215"/>
                    </a:cubicBezTo>
                    <a:cubicBezTo>
                      <a:pt x="206708" y="473707"/>
                      <a:pt x="212854" y="451246"/>
                      <a:pt x="212854" y="451246"/>
                    </a:cubicBezTo>
                    <a:lnTo>
                      <a:pt x="23018" y="451246"/>
                    </a:lnTo>
                    <a:cubicBezTo>
                      <a:pt x="10311" y="451246"/>
                      <a:pt x="8" y="440885"/>
                      <a:pt x="8" y="428105"/>
                    </a:cubicBezTo>
                    <a:lnTo>
                      <a:pt x="8" y="23250"/>
                    </a:lnTo>
                    <a:cubicBezTo>
                      <a:pt x="8" y="10471"/>
                      <a:pt x="10311" y="109"/>
                      <a:pt x="23018" y="109"/>
                    </a:cubicBezTo>
                    <a:close/>
                    <a:moveTo>
                      <a:pt x="57534" y="370368"/>
                    </a:moveTo>
                    <a:lnTo>
                      <a:pt x="517742" y="370368"/>
                    </a:lnTo>
                    <a:lnTo>
                      <a:pt x="517742" y="57962"/>
                    </a:lnTo>
                    <a:lnTo>
                      <a:pt x="57534" y="57962"/>
                    </a:lnTo>
                    <a:lnTo>
                      <a:pt x="57534" y="370368"/>
                    </a:lnTo>
                    <a:close/>
                    <a:moveTo>
                      <a:pt x="299653" y="159702"/>
                    </a:moveTo>
                    <a:cubicBezTo>
                      <a:pt x="306520" y="161161"/>
                      <a:pt x="313656" y="162707"/>
                      <a:pt x="320959" y="164328"/>
                    </a:cubicBezTo>
                    <a:cubicBezTo>
                      <a:pt x="325132" y="165254"/>
                      <a:pt x="326674" y="170212"/>
                      <a:pt x="326674" y="175940"/>
                    </a:cubicBezTo>
                    <a:cubicBezTo>
                      <a:pt x="326674" y="181670"/>
                      <a:pt x="325113" y="186567"/>
                      <a:pt x="320958" y="187554"/>
                    </a:cubicBezTo>
                    <a:cubicBezTo>
                      <a:pt x="313628" y="189295"/>
                      <a:pt x="306425" y="190930"/>
                      <a:pt x="299473" y="192455"/>
                    </a:cubicBezTo>
                    <a:cubicBezTo>
                      <a:pt x="295397" y="193349"/>
                      <a:pt x="292057" y="196182"/>
                      <a:pt x="290474" y="200063"/>
                    </a:cubicBezTo>
                    <a:lnTo>
                      <a:pt x="290318" y="200441"/>
                    </a:lnTo>
                    <a:cubicBezTo>
                      <a:pt x="288695" y="204345"/>
                      <a:pt x="289067" y="208757"/>
                      <a:pt x="291362" y="212302"/>
                    </a:cubicBezTo>
                    <a:cubicBezTo>
                      <a:pt x="295192" y="218217"/>
                      <a:pt x="299154" y="224384"/>
                      <a:pt x="303177" y="230725"/>
                    </a:cubicBezTo>
                    <a:cubicBezTo>
                      <a:pt x="305476" y="234348"/>
                      <a:pt x="303080" y="238949"/>
                      <a:pt x="299052" y="243001"/>
                    </a:cubicBezTo>
                    <a:cubicBezTo>
                      <a:pt x="295023" y="247051"/>
                      <a:pt x="290476" y="249404"/>
                      <a:pt x="286845" y="247148"/>
                    </a:cubicBezTo>
                    <a:cubicBezTo>
                      <a:pt x="280438" y="243168"/>
                      <a:pt x="274199" y="239201"/>
                      <a:pt x="268210" y="235337"/>
                    </a:cubicBezTo>
                    <a:cubicBezTo>
                      <a:pt x="264721" y="233084"/>
                      <a:pt x="260403" y="232702"/>
                      <a:pt x="256567" y="234290"/>
                    </a:cubicBezTo>
                    <a:lnTo>
                      <a:pt x="256189" y="234445"/>
                    </a:lnTo>
                    <a:cubicBezTo>
                      <a:pt x="252266" y="236039"/>
                      <a:pt x="249394" y="239440"/>
                      <a:pt x="248518" y="243604"/>
                    </a:cubicBezTo>
                    <a:cubicBezTo>
                      <a:pt x="247067" y="250510"/>
                      <a:pt x="245532" y="257687"/>
                      <a:pt x="243919" y="265032"/>
                    </a:cubicBezTo>
                    <a:cubicBezTo>
                      <a:pt x="242998" y="269227"/>
                      <a:pt x="238069" y="270779"/>
                      <a:pt x="232372" y="270779"/>
                    </a:cubicBezTo>
                    <a:cubicBezTo>
                      <a:pt x="226675" y="270779"/>
                      <a:pt x="221805" y="269209"/>
                      <a:pt x="220825" y="265029"/>
                    </a:cubicBezTo>
                    <a:cubicBezTo>
                      <a:pt x="219095" y="257661"/>
                      <a:pt x="217470" y="250421"/>
                      <a:pt x="215954" y="243432"/>
                    </a:cubicBezTo>
                    <a:cubicBezTo>
                      <a:pt x="215061" y="239316"/>
                      <a:pt x="212219" y="235957"/>
                      <a:pt x="208343" y="234360"/>
                    </a:cubicBezTo>
                    <a:lnTo>
                      <a:pt x="208211" y="234306"/>
                    </a:lnTo>
                    <a:cubicBezTo>
                      <a:pt x="204363" y="232711"/>
                      <a:pt x="200030" y="233078"/>
                      <a:pt x="196528" y="235339"/>
                    </a:cubicBezTo>
                    <a:cubicBezTo>
                      <a:pt x="190541" y="239203"/>
                      <a:pt x="184304" y="243168"/>
                      <a:pt x="177898" y="247147"/>
                    </a:cubicBezTo>
                    <a:cubicBezTo>
                      <a:pt x="174267" y="249403"/>
                      <a:pt x="169720" y="247050"/>
                      <a:pt x="165692" y="243000"/>
                    </a:cubicBezTo>
                    <a:cubicBezTo>
                      <a:pt x="161663" y="238948"/>
                      <a:pt x="159269" y="234346"/>
                      <a:pt x="161567" y="230724"/>
                    </a:cubicBezTo>
                    <a:cubicBezTo>
                      <a:pt x="165592" y="224383"/>
                      <a:pt x="169551" y="218217"/>
                      <a:pt x="173381" y="212301"/>
                    </a:cubicBezTo>
                    <a:cubicBezTo>
                      <a:pt x="175676" y="208756"/>
                      <a:pt x="176048" y="204344"/>
                      <a:pt x="174426" y="200440"/>
                    </a:cubicBezTo>
                    <a:lnTo>
                      <a:pt x="174270" y="200062"/>
                    </a:lnTo>
                    <a:cubicBezTo>
                      <a:pt x="172686" y="196182"/>
                      <a:pt x="169346" y="193348"/>
                      <a:pt x="165270" y="192455"/>
                    </a:cubicBezTo>
                    <a:cubicBezTo>
                      <a:pt x="158317" y="190930"/>
                      <a:pt x="151116" y="189295"/>
                      <a:pt x="143785" y="187554"/>
                    </a:cubicBezTo>
                    <a:cubicBezTo>
                      <a:pt x="139632" y="186567"/>
                      <a:pt x="138070" y="181670"/>
                      <a:pt x="138070" y="175940"/>
                    </a:cubicBezTo>
                    <a:cubicBezTo>
                      <a:pt x="138070" y="170212"/>
                      <a:pt x="139612" y="165254"/>
                      <a:pt x="143785" y="164328"/>
                    </a:cubicBezTo>
                    <a:cubicBezTo>
                      <a:pt x="151088" y="162706"/>
                      <a:pt x="158223" y="161161"/>
                      <a:pt x="165091" y="159702"/>
                    </a:cubicBezTo>
                    <a:cubicBezTo>
                      <a:pt x="169231" y="158822"/>
                      <a:pt x="172615" y="155934"/>
                      <a:pt x="174199" y="151988"/>
                    </a:cubicBezTo>
                    <a:lnTo>
                      <a:pt x="174353" y="151606"/>
                    </a:lnTo>
                    <a:cubicBezTo>
                      <a:pt x="175932" y="147750"/>
                      <a:pt x="175551" y="143409"/>
                      <a:pt x="173312" y="139898"/>
                    </a:cubicBezTo>
                    <a:cubicBezTo>
                      <a:pt x="169468" y="133877"/>
                      <a:pt x="165525" y="127601"/>
                      <a:pt x="161567" y="121157"/>
                    </a:cubicBezTo>
                    <a:cubicBezTo>
                      <a:pt x="159324" y="117504"/>
                      <a:pt x="161663" y="112933"/>
                      <a:pt x="165692" y="108881"/>
                    </a:cubicBezTo>
                    <a:cubicBezTo>
                      <a:pt x="169720" y="104830"/>
                      <a:pt x="174296" y="102421"/>
                      <a:pt x="177898" y="104733"/>
                    </a:cubicBezTo>
                    <a:cubicBezTo>
                      <a:pt x="184165" y="108756"/>
                      <a:pt x="190260" y="112714"/>
                      <a:pt x="196112" y="116546"/>
                    </a:cubicBezTo>
                    <a:cubicBezTo>
                      <a:pt x="199701" y="118896"/>
                      <a:pt x="204169" y="119271"/>
                      <a:pt x="208125" y="117617"/>
                    </a:cubicBezTo>
                    <a:lnTo>
                      <a:pt x="208274" y="117554"/>
                    </a:lnTo>
                    <a:cubicBezTo>
                      <a:pt x="212201" y="115925"/>
                      <a:pt x="215072" y="112509"/>
                      <a:pt x="215979" y="108335"/>
                    </a:cubicBezTo>
                    <a:cubicBezTo>
                      <a:pt x="217487" y="101381"/>
                      <a:pt x="219103" y="94180"/>
                      <a:pt x="220825" y="86850"/>
                    </a:cubicBezTo>
                    <a:cubicBezTo>
                      <a:pt x="221805" y="82673"/>
                      <a:pt x="226675" y="81103"/>
                      <a:pt x="232372" y="81103"/>
                    </a:cubicBezTo>
                    <a:cubicBezTo>
                      <a:pt x="238069" y="81103"/>
                      <a:pt x="242998" y="82654"/>
                      <a:pt x="243918" y="86850"/>
                    </a:cubicBezTo>
                    <a:cubicBezTo>
                      <a:pt x="245521" y="94154"/>
                      <a:pt x="247049" y="101292"/>
                      <a:pt x="248493" y="108163"/>
                    </a:cubicBezTo>
                    <a:cubicBezTo>
                      <a:pt x="249381" y="112387"/>
                      <a:pt x="252285" y="115845"/>
                      <a:pt x="256259" y="117473"/>
                    </a:cubicBezTo>
                    <a:lnTo>
                      <a:pt x="256654" y="117636"/>
                    </a:lnTo>
                    <a:cubicBezTo>
                      <a:pt x="260596" y="119282"/>
                      <a:pt x="265049" y="118893"/>
                      <a:pt x="268626" y="116550"/>
                    </a:cubicBezTo>
                    <a:cubicBezTo>
                      <a:pt x="274479" y="112718"/>
                      <a:pt x="280576" y="108757"/>
                      <a:pt x="286846" y="104733"/>
                    </a:cubicBezTo>
                    <a:cubicBezTo>
                      <a:pt x="290450" y="102421"/>
                      <a:pt x="295024" y="104830"/>
                      <a:pt x="299053" y="108881"/>
                    </a:cubicBezTo>
                    <a:cubicBezTo>
                      <a:pt x="303081" y="112933"/>
                      <a:pt x="305422" y="117505"/>
                      <a:pt x="303178" y="121157"/>
                    </a:cubicBezTo>
                    <a:cubicBezTo>
                      <a:pt x="299219" y="127601"/>
                      <a:pt x="295276" y="133877"/>
                      <a:pt x="291434" y="139898"/>
                    </a:cubicBezTo>
                    <a:cubicBezTo>
                      <a:pt x="289194" y="143407"/>
                      <a:pt x="288813" y="147751"/>
                      <a:pt x="290391" y="151606"/>
                    </a:cubicBezTo>
                    <a:lnTo>
                      <a:pt x="290547" y="151988"/>
                    </a:lnTo>
                    <a:cubicBezTo>
                      <a:pt x="292132" y="155934"/>
                      <a:pt x="295513" y="158822"/>
                      <a:pt x="299653" y="159702"/>
                    </a:cubicBezTo>
                    <a:close/>
                    <a:moveTo>
                      <a:pt x="202174" y="175939"/>
                    </a:moveTo>
                    <a:cubicBezTo>
                      <a:pt x="202174" y="192713"/>
                      <a:pt x="215695" y="206309"/>
                      <a:pt x="232372" y="206309"/>
                    </a:cubicBezTo>
                    <a:cubicBezTo>
                      <a:pt x="249050" y="206309"/>
                      <a:pt x="262569" y="192713"/>
                      <a:pt x="262569" y="175939"/>
                    </a:cubicBezTo>
                    <a:cubicBezTo>
                      <a:pt x="262569" y="159167"/>
                      <a:pt x="249050" y="145571"/>
                      <a:pt x="232372" y="145571"/>
                    </a:cubicBezTo>
                    <a:cubicBezTo>
                      <a:pt x="215695" y="145571"/>
                      <a:pt x="202174" y="159168"/>
                      <a:pt x="202174" y="175939"/>
                    </a:cubicBezTo>
                    <a:close/>
                    <a:moveTo>
                      <a:pt x="444005" y="261214"/>
                    </a:moveTo>
                    <a:cubicBezTo>
                      <a:pt x="437990" y="259880"/>
                      <a:pt x="432115" y="258608"/>
                      <a:pt x="426459" y="257405"/>
                    </a:cubicBezTo>
                    <a:cubicBezTo>
                      <a:pt x="423050" y="256681"/>
                      <a:pt x="420264" y="254302"/>
                      <a:pt x="418958" y="251053"/>
                    </a:cubicBezTo>
                    <a:lnTo>
                      <a:pt x="418831" y="250738"/>
                    </a:lnTo>
                    <a:cubicBezTo>
                      <a:pt x="417532" y="247562"/>
                      <a:pt x="417845" y="243986"/>
                      <a:pt x="419690" y="241095"/>
                    </a:cubicBezTo>
                    <a:cubicBezTo>
                      <a:pt x="422854" y="236137"/>
                      <a:pt x="426102" y="230969"/>
                      <a:pt x="429361" y="225663"/>
                    </a:cubicBezTo>
                    <a:cubicBezTo>
                      <a:pt x="431209" y="222655"/>
                      <a:pt x="429282" y="218889"/>
                      <a:pt x="425965" y="215552"/>
                    </a:cubicBezTo>
                    <a:cubicBezTo>
                      <a:pt x="422647" y="212216"/>
                      <a:pt x="418879" y="210232"/>
                      <a:pt x="415912" y="212135"/>
                    </a:cubicBezTo>
                    <a:cubicBezTo>
                      <a:pt x="410748" y="215450"/>
                      <a:pt x="405727" y="218712"/>
                      <a:pt x="400907" y="221867"/>
                    </a:cubicBezTo>
                    <a:cubicBezTo>
                      <a:pt x="397961" y="223797"/>
                      <a:pt x="394294" y="224118"/>
                      <a:pt x="391048" y="222762"/>
                    </a:cubicBezTo>
                    <a:lnTo>
                      <a:pt x="390722" y="222629"/>
                    </a:lnTo>
                    <a:cubicBezTo>
                      <a:pt x="387450" y="221288"/>
                      <a:pt x="385058" y="218439"/>
                      <a:pt x="384327" y="214961"/>
                    </a:cubicBezTo>
                    <a:cubicBezTo>
                      <a:pt x="383137" y="209302"/>
                      <a:pt x="381879" y="203424"/>
                      <a:pt x="380559" y="197410"/>
                    </a:cubicBezTo>
                    <a:cubicBezTo>
                      <a:pt x="379802" y="193953"/>
                      <a:pt x="375743" y="192677"/>
                      <a:pt x="371051" y="192677"/>
                    </a:cubicBezTo>
                    <a:cubicBezTo>
                      <a:pt x="366359" y="192677"/>
                      <a:pt x="362349" y="193970"/>
                      <a:pt x="361542" y="197410"/>
                    </a:cubicBezTo>
                    <a:cubicBezTo>
                      <a:pt x="360123" y="203446"/>
                      <a:pt x="358793" y="209376"/>
                      <a:pt x="357551" y="215103"/>
                    </a:cubicBezTo>
                    <a:cubicBezTo>
                      <a:pt x="356804" y="218540"/>
                      <a:pt x="354438" y="221353"/>
                      <a:pt x="351205" y="222695"/>
                    </a:cubicBezTo>
                    <a:lnTo>
                      <a:pt x="351083" y="222747"/>
                    </a:lnTo>
                    <a:cubicBezTo>
                      <a:pt x="347825" y="224110"/>
                      <a:pt x="344146" y="223801"/>
                      <a:pt x="341189" y="221865"/>
                    </a:cubicBezTo>
                    <a:cubicBezTo>
                      <a:pt x="336371" y="218710"/>
                      <a:pt x="331351" y="215449"/>
                      <a:pt x="326190" y="212135"/>
                    </a:cubicBezTo>
                    <a:cubicBezTo>
                      <a:pt x="323224" y="210232"/>
                      <a:pt x="319456" y="212216"/>
                      <a:pt x="316138" y="215552"/>
                    </a:cubicBezTo>
                    <a:cubicBezTo>
                      <a:pt x="312821" y="218889"/>
                      <a:pt x="310893" y="222654"/>
                      <a:pt x="312741" y="225663"/>
                    </a:cubicBezTo>
                    <a:cubicBezTo>
                      <a:pt x="316001" y="230969"/>
                      <a:pt x="319247" y="236137"/>
                      <a:pt x="322412" y="241095"/>
                    </a:cubicBezTo>
                    <a:cubicBezTo>
                      <a:pt x="324257" y="243987"/>
                      <a:pt x="324571" y="247562"/>
                      <a:pt x="323271" y="250738"/>
                    </a:cubicBezTo>
                    <a:lnTo>
                      <a:pt x="323143" y="251053"/>
                    </a:lnTo>
                    <a:cubicBezTo>
                      <a:pt x="321838" y="254302"/>
                      <a:pt x="319052" y="256681"/>
                      <a:pt x="315644" y="257405"/>
                    </a:cubicBezTo>
                    <a:cubicBezTo>
                      <a:pt x="309987" y="258608"/>
                      <a:pt x="304111" y="259879"/>
                      <a:pt x="298096" y="261214"/>
                    </a:cubicBezTo>
                    <a:cubicBezTo>
                      <a:pt x="294661" y="261978"/>
                      <a:pt x="293391" y="266060"/>
                      <a:pt x="293391" y="270779"/>
                    </a:cubicBezTo>
                    <a:cubicBezTo>
                      <a:pt x="293391" y="275496"/>
                      <a:pt x="294676" y="279529"/>
                      <a:pt x="298096" y="280342"/>
                    </a:cubicBezTo>
                    <a:cubicBezTo>
                      <a:pt x="304134" y="281775"/>
                      <a:pt x="310065" y="283122"/>
                      <a:pt x="315790" y="284378"/>
                    </a:cubicBezTo>
                    <a:cubicBezTo>
                      <a:pt x="319147" y="285113"/>
                      <a:pt x="321897" y="287447"/>
                      <a:pt x="323202" y="290643"/>
                    </a:cubicBezTo>
                    <a:lnTo>
                      <a:pt x="323329" y="290954"/>
                    </a:lnTo>
                    <a:cubicBezTo>
                      <a:pt x="324666" y="294170"/>
                      <a:pt x="324360" y="297802"/>
                      <a:pt x="322470" y="300721"/>
                    </a:cubicBezTo>
                    <a:cubicBezTo>
                      <a:pt x="319315" y="305595"/>
                      <a:pt x="316056" y="310672"/>
                      <a:pt x="312741" y="315893"/>
                    </a:cubicBezTo>
                    <a:cubicBezTo>
                      <a:pt x="310847" y="318876"/>
                      <a:pt x="312821" y="322666"/>
                      <a:pt x="316138" y="326004"/>
                    </a:cubicBezTo>
                    <a:cubicBezTo>
                      <a:pt x="319456" y="329339"/>
                      <a:pt x="323199" y="331277"/>
                      <a:pt x="326190" y="329418"/>
                    </a:cubicBezTo>
                    <a:cubicBezTo>
                      <a:pt x="331465" y="326142"/>
                      <a:pt x="336602" y="322876"/>
                      <a:pt x="341533" y="319694"/>
                    </a:cubicBezTo>
                    <a:cubicBezTo>
                      <a:pt x="344417" y="317833"/>
                      <a:pt x="347985" y="317531"/>
                      <a:pt x="351154" y="318844"/>
                    </a:cubicBezTo>
                    <a:lnTo>
                      <a:pt x="351262" y="318889"/>
                    </a:lnTo>
                    <a:cubicBezTo>
                      <a:pt x="354454" y="320204"/>
                      <a:pt x="356795" y="322969"/>
                      <a:pt x="357530" y="326359"/>
                    </a:cubicBezTo>
                    <a:cubicBezTo>
                      <a:pt x="358778" y="332115"/>
                      <a:pt x="360116" y="338077"/>
                      <a:pt x="361542" y="344145"/>
                    </a:cubicBezTo>
                    <a:cubicBezTo>
                      <a:pt x="362349" y="347586"/>
                      <a:pt x="366359" y="348880"/>
                      <a:pt x="371051" y="348880"/>
                    </a:cubicBezTo>
                    <a:cubicBezTo>
                      <a:pt x="375743" y="348880"/>
                      <a:pt x="379802" y="347603"/>
                      <a:pt x="380560" y="344147"/>
                    </a:cubicBezTo>
                    <a:cubicBezTo>
                      <a:pt x="381889" y="338097"/>
                      <a:pt x="383153" y="332189"/>
                      <a:pt x="384348" y="326500"/>
                    </a:cubicBezTo>
                    <a:cubicBezTo>
                      <a:pt x="385069" y="323071"/>
                      <a:pt x="387434" y="320271"/>
                      <a:pt x="390664" y="318957"/>
                    </a:cubicBezTo>
                    <a:lnTo>
                      <a:pt x="390977" y="318830"/>
                    </a:lnTo>
                    <a:cubicBezTo>
                      <a:pt x="394135" y="317523"/>
                      <a:pt x="397691" y="317837"/>
                      <a:pt x="400564" y="319693"/>
                    </a:cubicBezTo>
                    <a:cubicBezTo>
                      <a:pt x="405496" y="322875"/>
                      <a:pt x="410634" y="326142"/>
                      <a:pt x="415911" y="329420"/>
                    </a:cubicBezTo>
                    <a:cubicBezTo>
                      <a:pt x="418901" y="331278"/>
                      <a:pt x="422646" y="329340"/>
                      <a:pt x="425964" y="326004"/>
                    </a:cubicBezTo>
                    <a:cubicBezTo>
                      <a:pt x="429281" y="322667"/>
                      <a:pt x="431254" y="318878"/>
                      <a:pt x="429360" y="315895"/>
                    </a:cubicBezTo>
                    <a:cubicBezTo>
                      <a:pt x="426047" y="310673"/>
                      <a:pt x="422785" y="305595"/>
                      <a:pt x="419632" y="300722"/>
                    </a:cubicBezTo>
                    <a:cubicBezTo>
                      <a:pt x="417741" y="297803"/>
                      <a:pt x="417435" y="294170"/>
                      <a:pt x="418771" y="290955"/>
                    </a:cubicBezTo>
                    <a:lnTo>
                      <a:pt x="418900" y="290643"/>
                    </a:lnTo>
                    <a:cubicBezTo>
                      <a:pt x="420203" y="287448"/>
                      <a:pt x="422954" y="285115"/>
                      <a:pt x="426311" y="284378"/>
                    </a:cubicBezTo>
                    <a:cubicBezTo>
                      <a:pt x="432036" y="283122"/>
                      <a:pt x="437967" y="281775"/>
                      <a:pt x="444004" y="280342"/>
                    </a:cubicBezTo>
                    <a:cubicBezTo>
                      <a:pt x="447426" y="279529"/>
                      <a:pt x="448711" y="275496"/>
                      <a:pt x="448711" y="270779"/>
                    </a:cubicBezTo>
                    <a:cubicBezTo>
                      <a:pt x="448711" y="266060"/>
                      <a:pt x="447442" y="261978"/>
                      <a:pt x="444005" y="261214"/>
                    </a:cubicBezTo>
                    <a:close/>
                    <a:moveTo>
                      <a:pt x="371051" y="295787"/>
                    </a:moveTo>
                    <a:cubicBezTo>
                      <a:pt x="357317" y="295787"/>
                      <a:pt x="346182" y="284590"/>
                      <a:pt x="346182" y="270777"/>
                    </a:cubicBezTo>
                    <a:cubicBezTo>
                      <a:pt x="346182" y="256966"/>
                      <a:pt x="357317" y="245768"/>
                      <a:pt x="371051" y="245768"/>
                    </a:cubicBezTo>
                    <a:cubicBezTo>
                      <a:pt x="384786" y="245768"/>
                      <a:pt x="395919" y="256965"/>
                      <a:pt x="395919" y="270777"/>
                    </a:cubicBezTo>
                    <a:cubicBezTo>
                      <a:pt x="395919" y="284590"/>
                      <a:pt x="384786" y="295787"/>
                      <a:pt x="371051" y="295787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</p:grpSp>
        <p:sp>
          <p:nvSpPr>
            <p:cNvPr id="20" name="Vrije vorm 19">
              <a:extLst>
                <a:ext uri="{FF2B5EF4-FFF2-40B4-BE49-F238E27FC236}">
                  <a16:creationId xmlns:a16="http://schemas.microsoft.com/office/drawing/2014/main" id="{AC049E15-3191-396C-00C4-58B79164BC88}"/>
                </a:ext>
              </a:extLst>
            </p:cNvPr>
            <p:cNvSpPr/>
            <p:nvPr/>
          </p:nvSpPr>
          <p:spPr>
            <a:xfrm>
              <a:off x="7429775" y="4319140"/>
              <a:ext cx="211423" cy="283500"/>
            </a:xfrm>
            <a:custGeom>
              <a:avLst/>
              <a:gdLst>
                <a:gd name="connsiteX0" fmla="*/ 205587 w 211423"/>
                <a:gd name="connsiteY0" fmla="*/ 81 h 283500"/>
                <a:gd name="connsiteX1" fmla="*/ 98868 w 211423"/>
                <a:gd name="connsiteY1" fmla="*/ 81 h 283500"/>
                <a:gd name="connsiteX2" fmla="*/ 90562 w 211423"/>
                <a:gd name="connsiteY2" fmla="*/ 3540 h 283500"/>
                <a:gd name="connsiteX3" fmla="*/ 3477 w 211423"/>
                <a:gd name="connsiteY3" fmla="*/ 91121 h 283500"/>
                <a:gd name="connsiteX4" fmla="*/ 37 w 211423"/>
                <a:gd name="connsiteY4" fmla="*/ 99474 h 283500"/>
                <a:gd name="connsiteX5" fmla="*/ 37 w 211423"/>
                <a:gd name="connsiteY5" fmla="*/ 277675 h 283500"/>
                <a:gd name="connsiteX6" fmla="*/ 5909 w 211423"/>
                <a:gd name="connsiteY6" fmla="*/ 283581 h 283500"/>
                <a:gd name="connsiteX7" fmla="*/ 205587 w 211423"/>
                <a:gd name="connsiteY7" fmla="*/ 283581 h 283500"/>
                <a:gd name="connsiteX8" fmla="*/ 211460 w 211423"/>
                <a:gd name="connsiteY8" fmla="*/ 277675 h 283500"/>
                <a:gd name="connsiteX9" fmla="*/ 211460 w 211423"/>
                <a:gd name="connsiteY9" fmla="*/ 5987 h 283500"/>
                <a:gd name="connsiteX10" fmla="*/ 205587 w 211423"/>
                <a:gd name="connsiteY10" fmla="*/ 81 h 283500"/>
                <a:gd name="connsiteX11" fmla="*/ 9633 w 211423"/>
                <a:gd name="connsiteY11" fmla="*/ 100487 h 283500"/>
                <a:gd name="connsiteX12" fmla="*/ 94003 w 211423"/>
                <a:gd name="connsiteY12" fmla="*/ 100487 h 283500"/>
                <a:gd name="connsiteX13" fmla="*/ 99875 w 211423"/>
                <a:gd name="connsiteY13" fmla="*/ 94581 h 283500"/>
                <a:gd name="connsiteX14" fmla="*/ 99875 w 211423"/>
                <a:gd name="connsiteY14" fmla="*/ 9732 h 283500"/>
                <a:gd name="connsiteX15" fmla="*/ 101989 w 211423"/>
                <a:gd name="connsiteY15" fmla="*/ 11097 h 283500"/>
                <a:gd name="connsiteX16" fmla="*/ 118179 w 211423"/>
                <a:gd name="connsiteY16" fmla="*/ 112863 h 283500"/>
                <a:gd name="connsiteX17" fmla="*/ 112241 w 211423"/>
                <a:gd name="connsiteY17" fmla="*/ 118836 h 283500"/>
                <a:gd name="connsiteX18" fmla="*/ 10990 w 211423"/>
                <a:gd name="connsiteY18" fmla="*/ 102612 h 283500"/>
                <a:gd name="connsiteX19" fmla="*/ 9633 w 211423"/>
                <a:gd name="connsiteY19" fmla="*/ 100487 h 283500"/>
                <a:gd name="connsiteX20" fmla="*/ 35274 w 211423"/>
                <a:gd name="connsiteY20" fmla="*/ 236331 h 283500"/>
                <a:gd name="connsiteX21" fmla="*/ 70511 w 211423"/>
                <a:gd name="connsiteY21" fmla="*/ 236331 h 283500"/>
                <a:gd name="connsiteX22" fmla="*/ 70511 w 211423"/>
                <a:gd name="connsiteY22" fmla="*/ 218612 h 283500"/>
                <a:gd name="connsiteX23" fmla="*/ 35274 w 211423"/>
                <a:gd name="connsiteY23" fmla="*/ 218612 h 283500"/>
                <a:gd name="connsiteX24" fmla="*/ 35274 w 211423"/>
                <a:gd name="connsiteY24" fmla="*/ 236331 h 283500"/>
                <a:gd name="connsiteX25" fmla="*/ 70511 w 211423"/>
                <a:gd name="connsiteY25" fmla="*/ 200894 h 283500"/>
                <a:gd name="connsiteX26" fmla="*/ 35274 w 211423"/>
                <a:gd name="connsiteY26" fmla="*/ 200894 h 283500"/>
                <a:gd name="connsiteX27" fmla="*/ 35274 w 211423"/>
                <a:gd name="connsiteY27" fmla="*/ 183175 h 283500"/>
                <a:gd name="connsiteX28" fmla="*/ 70511 w 211423"/>
                <a:gd name="connsiteY28" fmla="*/ 183175 h 283500"/>
                <a:gd name="connsiteX29" fmla="*/ 70511 w 211423"/>
                <a:gd name="connsiteY29" fmla="*/ 200894 h 283500"/>
                <a:gd name="connsiteX30" fmla="*/ 35274 w 211423"/>
                <a:gd name="connsiteY30" fmla="*/ 165456 h 283500"/>
                <a:gd name="connsiteX31" fmla="*/ 70511 w 211423"/>
                <a:gd name="connsiteY31" fmla="*/ 165456 h 283500"/>
                <a:gd name="connsiteX32" fmla="*/ 70511 w 211423"/>
                <a:gd name="connsiteY32" fmla="*/ 147737 h 283500"/>
                <a:gd name="connsiteX33" fmla="*/ 35274 w 211423"/>
                <a:gd name="connsiteY33" fmla="*/ 147737 h 283500"/>
                <a:gd name="connsiteX34" fmla="*/ 35274 w 211423"/>
                <a:gd name="connsiteY34" fmla="*/ 165456 h 283500"/>
                <a:gd name="connsiteX35" fmla="*/ 176223 w 211423"/>
                <a:gd name="connsiteY35" fmla="*/ 218612 h 283500"/>
                <a:gd name="connsiteX36" fmla="*/ 176223 w 211423"/>
                <a:gd name="connsiteY36" fmla="*/ 236331 h 283500"/>
                <a:gd name="connsiteX37" fmla="*/ 82257 w 211423"/>
                <a:gd name="connsiteY37" fmla="*/ 236331 h 283500"/>
                <a:gd name="connsiteX38" fmla="*/ 82257 w 211423"/>
                <a:gd name="connsiteY38" fmla="*/ 218612 h 283500"/>
                <a:gd name="connsiteX39" fmla="*/ 176223 w 211423"/>
                <a:gd name="connsiteY39" fmla="*/ 218612 h 283500"/>
                <a:gd name="connsiteX40" fmla="*/ 82257 w 211423"/>
                <a:gd name="connsiteY40" fmla="*/ 183175 h 283500"/>
                <a:gd name="connsiteX41" fmla="*/ 82257 w 211423"/>
                <a:gd name="connsiteY41" fmla="*/ 200894 h 283500"/>
                <a:gd name="connsiteX42" fmla="*/ 176223 w 211423"/>
                <a:gd name="connsiteY42" fmla="*/ 200894 h 283500"/>
                <a:gd name="connsiteX43" fmla="*/ 176223 w 211423"/>
                <a:gd name="connsiteY43" fmla="*/ 183175 h 283500"/>
                <a:gd name="connsiteX44" fmla="*/ 82257 w 211423"/>
                <a:gd name="connsiteY44" fmla="*/ 183175 h 283500"/>
                <a:gd name="connsiteX45" fmla="*/ 176223 w 211423"/>
                <a:gd name="connsiteY45" fmla="*/ 147737 h 283500"/>
                <a:gd name="connsiteX46" fmla="*/ 176223 w 211423"/>
                <a:gd name="connsiteY46" fmla="*/ 165456 h 283500"/>
                <a:gd name="connsiteX47" fmla="*/ 82257 w 211423"/>
                <a:gd name="connsiteY47" fmla="*/ 165456 h 283500"/>
                <a:gd name="connsiteX48" fmla="*/ 82257 w 211423"/>
                <a:gd name="connsiteY48" fmla="*/ 147737 h 283500"/>
                <a:gd name="connsiteX49" fmla="*/ 176223 w 211423"/>
                <a:gd name="connsiteY49" fmla="*/ 147737 h 283500"/>
                <a:gd name="connsiteX50" fmla="*/ 129240 w 211423"/>
                <a:gd name="connsiteY50" fmla="*/ 106394 h 283500"/>
                <a:gd name="connsiteX51" fmla="*/ 176223 w 211423"/>
                <a:gd name="connsiteY51" fmla="*/ 106394 h 283500"/>
                <a:gd name="connsiteX52" fmla="*/ 176223 w 211423"/>
                <a:gd name="connsiteY52" fmla="*/ 88675 h 283500"/>
                <a:gd name="connsiteX53" fmla="*/ 129240 w 211423"/>
                <a:gd name="connsiteY53" fmla="*/ 88675 h 283500"/>
                <a:gd name="connsiteX54" fmla="*/ 129240 w 211423"/>
                <a:gd name="connsiteY54" fmla="*/ 106394 h 28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211423" h="283500">
                  <a:moveTo>
                    <a:pt x="205587" y="81"/>
                  </a:moveTo>
                  <a:lnTo>
                    <a:pt x="98868" y="81"/>
                  </a:lnTo>
                  <a:cubicBezTo>
                    <a:pt x="95752" y="81"/>
                    <a:pt x="92765" y="1325"/>
                    <a:pt x="90562" y="3540"/>
                  </a:cubicBezTo>
                  <a:lnTo>
                    <a:pt x="3477" y="91121"/>
                  </a:lnTo>
                  <a:cubicBezTo>
                    <a:pt x="1274" y="93337"/>
                    <a:pt x="37" y="96341"/>
                    <a:pt x="37" y="99474"/>
                  </a:cubicBezTo>
                  <a:lnTo>
                    <a:pt x="37" y="277675"/>
                  </a:lnTo>
                  <a:cubicBezTo>
                    <a:pt x="37" y="280936"/>
                    <a:pt x="2666" y="283581"/>
                    <a:pt x="5909" y="283581"/>
                  </a:cubicBezTo>
                  <a:lnTo>
                    <a:pt x="205587" y="283581"/>
                  </a:lnTo>
                  <a:cubicBezTo>
                    <a:pt x="208831" y="283581"/>
                    <a:pt x="211460" y="280936"/>
                    <a:pt x="211460" y="277675"/>
                  </a:cubicBezTo>
                  <a:lnTo>
                    <a:pt x="211460" y="5987"/>
                  </a:lnTo>
                  <a:cubicBezTo>
                    <a:pt x="211460" y="2726"/>
                    <a:pt x="208831" y="81"/>
                    <a:pt x="205587" y="81"/>
                  </a:cubicBezTo>
                  <a:close/>
                  <a:moveTo>
                    <a:pt x="9633" y="100487"/>
                  </a:moveTo>
                  <a:lnTo>
                    <a:pt x="94003" y="100487"/>
                  </a:lnTo>
                  <a:cubicBezTo>
                    <a:pt x="97246" y="100487"/>
                    <a:pt x="99875" y="97842"/>
                    <a:pt x="99875" y="94581"/>
                  </a:cubicBezTo>
                  <a:lnTo>
                    <a:pt x="99875" y="9732"/>
                  </a:lnTo>
                  <a:cubicBezTo>
                    <a:pt x="99875" y="9732"/>
                    <a:pt x="101183" y="9147"/>
                    <a:pt x="101989" y="11097"/>
                  </a:cubicBezTo>
                  <a:cubicBezTo>
                    <a:pt x="113398" y="38701"/>
                    <a:pt x="117855" y="63711"/>
                    <a:pt x="118179" y="112863"/>
                  </a:cubicBezTo>
                  <a:cubicBezTo>
                    <a:pt x="118201" y="116145"/>
                    <a:pt x="115504" y="118857"/>
                    <a:pt x="112241" y="118836"/>
                  </a:cubicBezTo>
                  <a:cubicBezTo>
                    <a:pt x="63361" y="118513"/>
                    <a:pt x="38439" y="114087"/>
                    <a:pt x="10990" y="102612"/>
                  </a:cubicBezTo>
                  <a:cubicBezTo>
                    <a:pt x="9051" y="101803"/>
                    <a:pt x="9633" y="100487"/>
                    <a:pt x="9633" y="100487"/>
                  </a:cubicBezTo>
                  <a:close/>
                  <a:moveTo>
                    <a:pt x="35274" y="236331"/>
                  </a:moveTo>
                  <a:lnTo>
                    <a:pt x="70511" y="236331"/>
                  </a:lnTo>
                  <a:lnTo>
                    <a:pt x="70511" y="218612"/>
                  </a:lnTo>
                  <a:lnTo>
                    <a:pt x="35274" y="218612"/>
                  </a:lnTo>
                  <a:lnTo>
                    <a:pt x="35274" y="236331"/>
                  </a:lnTo>
                  <a:close/>
                  <a:moveTo>
                    <a:pt x="70511" y="200894"/>
                  </a:moveTo>
                  <a:lnTo>
                    <a:pt x="35274" y="200894"/>
                  </a:lnTo>
                  <a:lnTo>
                    <a:pt x="35274" y="183175"/>
                  </a:lnTo>
                  <a:lnTo>
                    <a:pt x="70511" y="183175"/>
                  </a:lnTo>
                  <a:lnTo>
                    <a:pt x="70511" y="200894"/>
                  </a:lnTo>
                  <a:close/>
                  <a:moveTo>
                    <a:pt x="35274" y="165456"/>
                  </a:moveTo>
                  <a:lnTo>
                    <a:pt x="70511" y="165456"/>
                  </a:lnTo>
                  <a:lnTo>
                    <a:pt x="70511" y="147737"/>
                  </a:lnTo>
                  <a:lnTo>
                    <a:pt x="35274" y="147737"/>
                  </a:lnTo>
                  <a:lnTo>
                    <a:pt x="35274" y="165456"/>
                  </a:lnTo>
                  <a:close/>
                  <a:moveTo>
                    <a:pt x="176223" y="218612"/>
                  </a:moveTo>
                  <a:lnTo>
                    <a:pt x="176223" y="236331"/>
                  </a:lnTo>
                  <a:lnTo>
                    <a:pt x="82257" y="236331"/>
                  </a:lnTo>
                  <a:lnTo>
                    <a:pt x="82257" y="218612"/>
                  </a:lnTo>
                  <a:lnTo>
                    <a:pt x="176223" y="218612"/>
                  </a:lnTo>
                  <a:close/>
                  <a:moveTo>
                    <a:pt x="82257" y="183175"/>
                  </a:moveTo>
                  <a:lnTo>
                    <a:pt x="82257" y="200894"/>
                  </a:lnTo>
                  <a:lnTo>
                    <a:pt x="176223" y="200894"/>
                  </a:lnTo>
                  <a:lnTo>
                    <a:pt x="176223" y="183175"/>
                  </a:lnTo>
                  <a:lnTo>
                    <a:pt x="82257" y="183175"/>
                  </a:lnTo>
                  <a:close/>
                  <a:moveTo>
                    <a:pt x="176223" y="147737"/>
                  </a:moveTo>
                  <a:lnTo>
                    <a:pt x="176223" y="165456"/>
                  </a:lnTo>
                  <a:lnTo>
                    <a:pt x="82257" y="165456"/>
                  </a:lnTo>
                  <a:lnTo>
                    <a:pt x="82257" y="147737"/>
                  </a:lnTo>
                  <a:lnTo>
                    <a:pt x="176223" y="147737"/>
                  </a:lnTo>
                  <a:close/>
                  <a:moveTo>
                    <a:pt x="129240" y="106394"/>
                  </a:moveTo>
                  <a:lnTo>
                    <a:pt x="176223" y="106394"/>
                  </a:lnTo>
                  <a:lnTo>
                    <a:pt x="176223" y="88675"/>
                  </a:lnTo>
                  <a:lnTo>
                    <a:pt x="129240" y="88675"/>
                  </a:lnTo>
                  <a:lnTo>
                    <a:pt x="129240" y="106394"/>
                  </a:lnTo>
                  <a:close/>
                </a:path>
              </a:pathLst>
            </a:custGeom>
            <a:solidFill>
              <a:srgbClr val="FFFFFF"/>
            </a:solidFill>
            <a:ln w="58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</p:grpSp>
      <p:grpSp>
        <p:nvGrpSpPr>
          <p:cNvPr id="21" name="Graphic 2">
            <a:extLst>
              <a:ext uri="{FF2B5EF4-FFF2-40B4-BE49-F238E27FC236}">
                <a16:creationId xmlns:a16="http://schemas.microsoft.com/office/drawing/2014/main" id="{8EBFCAB0-3EC8-D1F1-9FE8-59CE77F9334B}"/>
              </a:ext>
            </a:extLst>
          </p:cNvPr>
          <p:cNvGrpSpPr/>
          <p:nvPr/>
        </p:nvGrpSpPr>
        <p:grpSpPr>
          <a:xfrm>
            <a:off x="6235701" y="2172752"/>
            <a:ext cx="1543889" cy="1553831"/>
            <a:chOff x="6232133" y="2326373"/>
            <a:chExt cx="1543889" cy="1553831"/>
          </a:xfrm>
        </p:grpSpPr>
        <p:grpSp>
          <p:nvGrpSpPr>
            <p:cNvPr id="22" name="Graphic 2">
              <a:extLst>
                <a:ext uri="{FF2B5EF4-FFF2-40B4-BE49-F238E27FC236}">
                  <a16:creationId xmlns:a16="http://schemas.microsoft.com/office/drawing/2014/main" id="{3D767B52-55DC-88B7-AF2F-DA03FF45F3AD}"/>
                </a:ext>
              </a:extLst>
            </p:cNvPr>
            <p:cNvGrpSpPr/>
            <p:nvPr/>
          </p:nvGrpSpPr>
          <p:grpSpPr>
            <a:xfrm>
              <a:off x="6232133" y="2326373"/>
              <a:ext cx="1543889" cy="1553831"/>
              <a:chOff x="6232133" y="2326373"/>
              <a:chExt cx="1543889" cy="1553831"/>
            </a:xfrm>
          </p:grpSpPr>
          <p:sp>
            <p:nvSpPr>
              <p:cNvPr id="23" name="Vrije vorm 22">
                <a:extLst>
                  <a:ext uri="{FF2B5EF4-FFF2-40B4-BE49-F238E27FC236}">
                    <a16:creationId xmlns:a16="http://schemas.microsoft.com/office/drawing/2014/main" id="{8DCF4491-3277-CF2F-8BB2-1CC441036739}"/>
                  </a:ext>
                </a:extLst>
              </p:cNvPr>
              <p:cNvSpPr/>
              <p:nvPr/>
            </p:nvSpPr>
            <p:spPr>
              <a:xfrm>
                <a:off x="6248058" y="2344090"/>
                <a:ext cx="1503457" cy="1512000"/>
              </a:xfrm>
              <a:custGeom>
                <a:avLst/>
                <a:gdLst>
                  <a:gd name="connsiteX0" fmla="*/ 1277939 w 1503457"/>
                  <a:gd name="connsiteY0" fmla="*/ 0 h 1512000"/>
                  <a:gd name="connsiteX1" fmla="*/ 1503458 w 1503457"/>
                  <a:gd name="connsiteY1" fmla="*/ 226800 h 1512000"/>
                  <a:gd name="connsiteX2" fmla="*/ 1503458 w 1503457"/>
                  <a:gd name="connsiteY2" fmla="*/ 1285200 h 1512000"/>
                  <a:gd name="connsiteX3" fmla="*/ 1277939 w 1503457"/>
                  <a:gd name="connsiteY3" fmla="*/ 1512000 h 1512000"/>
                  <a:gd name="connsiteX4" fmla="*/ 225519 w 1503457"/>
                  <a:gd name="connsiteY4" fmla="*/ 1512000 h 1512000"/>
                  <a:gd name="connsiteX5" fmla="*/ 0 w 1503457"/>
                  <a:gd name="connsiteY5" fmla="*/ 1285200 h 1512000"/>
                  <a:gd name="connsiteX6" fmla="*/ 0 w 1503457"/>
                  <a:gd name="connsiteY6" fmla="*/ 226800 h 1512000"/>
                  <a:gd name="connsiteX7" fmla="*/ 225519 w 1503457"/>
                  <a:gd name="connsiteY7" fmla="*/ 0 h 151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03457" h="1512000">
                    <a:moveTo>
                      <a:pt x="1277939" y="0"/>
                    </a:moveTo>
                    <a:cubicBezTo>
                      <a:pt x="1402490" y="0"/>
                      <a:pt x="1503458" y="101542"/>
                      <a:pt x="1503458" y="226800"/>
                    </a:cubicBezTo>
                    <a:lnTo>
                      <a:pt x="1503458" y="1285200"/>
                    </a:lnTo>
                    <a:cubicBezTo>
                      <a:pt x="1503458" y="1410458"/>
                      <a:pt x="1402490" y="1512000"/>
                      <a:pt x="1277939" y="1512000"/>
                    </a:cubicBezTo>
                    <a:lnTo>
                      <a:pt x="225519" y="1512000"/>
                    </a:lnTo>
                    <a:cubicBezTo>
                      <a:pt x="100968" y="1512000"/>
                      <a:pt x="0" y="1410458"/>
                      <a:pt x="0" y="1285200"/>
                    </a:cubicBezTo>
                    <a:lnTo>
                      <a:pt x="0" y="226800"/>
                    </a:lnTo>
                    <a:cubicBezTo>
                      <a:pt x="0" y="101542"/>
                      <a:pt x="100968" y="0"/>
                      <a:pt x="225519" y="0"/>
                    </a:cubicBezTo>
                    <a:close/>
                  </a:path>
                </a:pathLst>
              </a:custGeom>
              <a:noFill/>
              <a:ln w="187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4" name="Vrije vorm 23">
                <a:extLst>
                  <a:ext uri="{FF2B5EF4-FFF2-40B4-BE49-F238E27FC236}">
                    <a16:creationId xmlns:a16="http://schemas.microsoft.com/office/drawing/2014/main" id="{E81FB55A-90CE-5C58-4B4C-4A86ABEBB4A4}"/>
                  </a:ext>
                </a:extLst>
              </p:cNvPr>
              <p:cNvSpPr/>
              <p:nvPr/>
            </p:nvSpPr>
            <p:spPr>
              <a:xfrm>
                <a:off x="6232133" y="2326373"/>
                <a:ext cx="1543889" cy="1553831"/>
              </a:xfrm>
              <a:custGeom>
                <a:avLst/>
                <a:gdLst>
                  <a:gd name="connsiteX0" fmla="*/ 241443 w 1543889"/>
                  <a:gd name="connsiteY0" fmla="*/ 17716 h 1553831"/>
                  <a:gd name="connsiteX1" fmla="*/ 1293863 w 1543889"/>
                  <a:gd name="connsiteY1" fmla="*/ 17716 h 1553831"/>
                  <a:gd name="connsiteX2" fmla="*/ 1519382 w 1543889"/>
                  <a:gd name="connsiteY2" fmla="*/ 244516 h 1553831"/>
                  <a:gd name="connsiteX3" fmla="*/ 1519382 w 1543889"/>
                  <a:gd name="connsiteY3" fmla="*/ 1302916 h 1553831"/>
                  <a:gd name="connsiteX4" fmla="*/ 1293863 w 1543889"/>
                  <a:gd name="connsiteY4" fmla="*/ 1529716 h 1553831"/>
                  <a:gd name="connsiteX5" fmla="*/ 241443 w 1543889"/>
                  <a:gd name="connsiteY5" fmla="*/ 1529716 h 1553831"/>
                  <a:gd name="connsiteX6" fmla="*/ 15924 w 1543889"/>
                  <a:gd name="connsiteY6" fmla="*/ 1302916 h 1553831"/>
                  <a:gd name="connsiteX7" fmla="*/ 15924 w 1543889"/>
                  <a:gd name="connsiteY7" fmla="*/ 244516 h 1553831"/>
                  <a:gd name="connsiteX8" fmla="*/ 241443 w 1543889"/>
                  <a:gd name="connsiteY8" fmla="*/ 17716 h 1553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43889" h="1553831">
                    <a:moveTo>
                      <a:pt x="241443" y="17716"/>
                    </a:moveTo>
                    <a:cubicBezTo>
                      <a:pt x="508870" y="-48245"/>
                      <a:pt x="791896" y="97096"/>
                      <a:pt x="1293863" y="17716"/>
                    </a:cubicBezTo>
                    <a:cubicBezTo>
                      <a:pt x="1461311" y="112027"/>
                      <a:pt x="1523329" y="160600"/>
                      <a:pt x="1519382" y="244516"/>
                    </a:cubicBezTo>
                    <a:cubicBezTo>
                      <a:pt x="1417711" y="571675"/>
                      <a:pt x="1496454" y="858766"/>
                      <a:pt x="1519382" y="1302916"/>
                    </a:cubicBezTo>
                    <a:cubicBezTo>
                      <a:pt x="1588353" y="1494184"/>
                      <a:pt x="1511301" y="1433326"/>
                      <a:pt x="1293863" y="1529716"/>
                    </a:cubicBezTo>
                    <a:cubicBezTo>
                      <a:pt x="1131678" y="1432381"/>
                      <a:pt x="963478" y="1616845"/>
                      <a:pt x="241443" y="1529716"/>
                    </a:cubicBezTo>
                    <a:cubicBezTo>
                      <a:pt x="81701" y="1520077"/>
                      <a:pt x="68357" y="1400251"/>
                      <a:pt x="15924" y="1302916"/>
                    </a:cubicBezTo>
                    <a:cubicBezTo>
                      <a:pt x="-46469" y="861034"/>
                      <a:pt x="100494" y="715315"/>
                      <a:pt x="15924" y="244516"/>
                    </a:cubicBezTo>
                    <a:cubicBezTo>
                      <a:pt x="-42899" y="164380"/>
                      <a:pt x="176794" y="-52403"/>
                      <a:pt x="241443" y="17716"/>
                    </a:cubicBezTo>
                  </a:path>
                </a:pathLst>
              </a:custGeom>
              <a:solidFill>
                <a:srgbClr val="76D2B6"/>
              </a:solidFill>
              <a:ln w="187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</p:grpSp>
        <p:grpSp>
          <p:nvGrpSpPr>
            <p:cNvPr id="25" name="Graphic 2">
              <a:extLst>
                <a:ext uri="{FF2B5EF4-FFF2-40B4-BE49-F238E27FC236}">
                  <a16:creationId xmlns:a16="http://schemas.microsoft.com/office/drawing/2014/main" id="{1ECBF5FC-717B-44E9-8BA4-59DF256F4793}"/>
                </a:ext>
              </a:extLst>
            </p:cNvPr>
            <p:cNvGrpSpPr/>
            <p:nvPr/>
          </p:nvGrpSpPr>
          <p:grpSpPr>
            <a:xfrm>
              <a:off x="6529956" y="2665390"/>
              <a:ext cx="939661" cy="945000"/>
              <a:chOff x="6529956" y="2665390"/>
              <a:chExt cx="939661" cy="945000"/>
            </a:xfrm>
            <a:solidFill>
              <a:srgbClr val="D52B1E"/>
            </a:solidFill>
          </p:grpSpPr>
          <p:sp>
            <p:nvSpPr>
              <p:cNvPr id="26" name="Vrije vorm 25">
                <a:extLst>
                  <a:ext uri="{FF2B5EF4-FFF2-40B4-BE49-F238E27FC236}">
                    <a16:creationId xmlns:a16="http://schemas.microsoft.com/office/drawing/2014/main" id="{01B21C04-5FF9-7EF5-1801-DCA2BAD600F3}"/>
                  </a:ext>
                </a:extLst>
              </p:cNvPr>
              <p:cNvSpPr/>
              <p:nvPr/>
            </p:nvSpPr>
            <p:spPr>
              <a:xfrm>
                <a:off x="6529956" y="2665390"/>
                <a:ext cx="939661" cy="945000"/>
              </a:xfrm>
              <a:custGeom>
                <a:avLst/>
                <a:gdLst>
                  <a:gd name="connsiteX0" fmla="*/ 939661 w 939661"/>
                  <a:gd name="connsiteY0" fmla="*/ 472500 h 945000"/>
                  <a:gd name="connsiteX1" fmla="*/ 469831 w 939661"/>
                  <a:gd name="connsiteY1" fmla="*/ 945000 h 945000"/>
                  <a:gd name="connsiteX2" fmla="*/ 0 w 939661"/>
                  <a:gd name="connsiteY2" fmla="*/ 472500 h 945000"/>
                  <a:gd name="connsiteX3" fmla="*/ 469831 w 939661"/>
                  <a:gd name="connsiteY3" fmla="*/ 0 h 945000"/>
                  <a:gd name="connsiteX4" fmla="*/ 939661 w 939661"/>
                  <a:gd name="connsiteY4" fmla="*/ 472500 h 94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9661" h="945000">
                    <a:moveTo>
                      <a:pt x="939661" y="472500"/>
                    </a:moveTo>
                    <a:cubicBezTo>
                      <a:pt x="939661" y="733455"/>
                      <a:pt x="729311" y="945000"/>
                      <a:pt x="469831" y="945000"/>
                    </a:cubicBezTo>
                    <a:cubicBezTo>
                      <a:pt x="210350" y="945000"/>
                      <a:pt x="0" y="733455"/>
                      <a:pt x="0" y="472500"/>
                    </a:cubicBezTo>
                    <a:cubicBezTo>
                      <a:pt x="0" y="211545"/>
                      <a:pt x="210350" y="0"/>
                      <a:pt x="469831" y="0"/>
                    </a:cubicBezTo>
                    <a:cubicBezTo>
                      <a:pt x="729311" y="0"/>
                      <a:pt x="939661" y="211545"/>
                      <a:pt x="939661" y="472500"/>
                    </a:cubicBezTo>
                    <a:close/>
                  </a:path>
                </a:pathLst>
              </a:custGeom>
              <a:solidFill>
                <a:srgbClr val="D52B1E"/>
              </a:solidFill>
              <a:ln w="187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7" name="Vrije vorm 26">
                <a:extLst>
                  <a:ext uri="{FF2B5EF4-FFF2-40B4-BE49-F238E27FC236}">
                    <a16:creationId xmlns:a16="http://schemas.microsoft.com/office/drawing/2014/main" id="{99704ED9-FCCF-A2CD-F07C-A886B883DC72}"/>
                  </a:ext>
                </a:extLst>
              </p:cNvPr>
              <p:cNvSpPr/>
              <p:nvPr/>
            </p:nvSpPr>
            <p:spPr>
              <a:xfrm>
                <a:off x="6716760" y="2844960"/>
                <a:ext cx="575260" cy="566958"/>
              </a:xfrm>
              <a:custGeom>
                <a:avLst/>
                <a:gdLst>
                  <a:gd name="connsiteX0" fmla="*/ 23018 w 575260"/>
                  <a:gd name="connsiteY0" fmla="*/ 11 h 566958"/>
                  <a:gd name="connsiteX1" fmla="*/ 552258 w 575260"/>
                  <a:gd name="connsiteY1" fmla="*/ 11 h 566958"/>
                  <a:gd name="connsiteX2" fmla="*/ 575268 w 575260"/>
                  <a:gd name="connsiteY2" fmla="*/ 23152 h 566958"/>
                  <a:gd name="connsiteX3" fmla="*/ 575268 w 575260"/>
                  <a:gd name="connsiteY3" fmla="*/ 428123 h 566958"/>
                  <a:gd name="connsiteX4" fmla="*/ 552258 w 575260"/>
                  <a:gd name="connsiteY4" fmla="*/ 451264 h 566958"/>
                  <a:gd name="connsiteX5" fmla="*/ 262715 w 575260"/>
                  <a:gd name="connsiteY5" fmla="*/ 451264 h 566958"/>
                  <a:gd name="connsiteX6" fmla="*/ 265526 w 575260"/>
                  <a:gd name="connsiteY6" fmla="*/ 455693 h 566958"/>
                  <a:gd name="connsiteX7" fmla="*/ 368811 w 575260"/>
                  <a:gd name="connsiteY7" fmla="*/ 473423 h 566958"/>
                  <a:gd name="connsiteX8" fmla="*/ 379680 w 575260"/>
                  <a:gd name="connsiteY8" fmla="*/ 509116 h 566958"/>
                  <a:gd name="connsiteX9" fmla="*/ 412689 w 575260"/>
                  <a:gd name="connsiteY9" fmla="*/ 532257 h 566958"/>
                  <a:gd name="connsiteX10" fmla="*/ 437206 w 575260"/>
                  <a:gd name="connsiteY10" fmla="*/ 532257 h 566958"/>
                  <a:gd name="connsiteX11" fmla="*/ 448711 w 575260"/>
                  <a:gd name="connsiteY11" fmla="*/ 543828 h 566958"/>
                  <a:gd name="connsiteX12" fmla="*/ 448711 w 575260"/>
                  <a:gd name="connsiteY12" fmla="*/ 566969 h 566958"/>
                  <a:gd name="connsiteX13" fmla="*/ 126565 w 575260"/>
                  <a:gd name="connsiteY13" fmla="*/ 566969 h 566958"/>
                  <a:gd name="connsiteX14" fmla="*/ 126565 w 575260"/>
                  <a:gd name="connsiteY14" fmla="*/ 543828 h 566958"/>
                  <a:gd name="connsiteX15" fmla="*/ 138070 w 575260"/>
                  <a:gd name="connsiteY15" fmla="*/ 532257 h 566958"/>
                  <a:gd name="connsiteX16" fmla="*/ 162587 w 575260"/>
                  <a:gd name="connsiteY16" fmla="*/ 532257 h 566958"/>
                  <a:gd name="connsiteX17" fmla="*/ 195596 w 575260"/>
                  <a:gd name="connsiteY17" fmla="*/ 509116 h 566958"/>
                  <a:gd name="connsiteX18" fmla="*/ 212854 w 575260"/>
                  <a:gd name="connsiteY18" fmla="*/ 451147 h 566958"/>
                  <a:gd name="connsiteX19" fmla="*/ 23018 w 575260"/>
                  <a:gd name="connsiteY19" fmla="*/ 451147 h 566958"/>
                  <a:gd name="connsiteX20" fmla="*/ 8 w 575260"/>
                  <a:gd name="connsiteY20" fmla="*/ 428006 h 566958"/>
                  <a:gd name="connsiteX21" fmla="*/ 8 w 575260"/>
                  <a:gd name="connsiteY21" fmla="*/ 23152 h 566958"/>
                  <a:gd name="connsiteX22" fmla="*/ 23018 w 575260"/>
                  <a:gd name="connsiteY22" fmla="*/ 11 h 566958"/>
                  <a:gd name="connsiteX23" fmla="*/ 57534 w 575260"/>
                  <a:gd name="connsiteY23" fmla="*/ 370269 h 566958"/>
                  <a:gd name="connsiteX24" fmla="*/ 517742 w 575260"/>
                  <a:gd name="connsiteY24" fmla="*/ 370269 h 566958"/>
                  <a:gd name="connsiteX25" fmla="*/ 517742 w 575260"/>
                  <a:gd name="connsiteY25" fmla="*/ 57863 h 566958"/>
                  <a:gd name="connsiteX26" fmla="*/ 57534 w 575260"/>
                  <a:gd name="connsiteY26" fmla="*/ 57863 h 566958"/>
                  <a:gd name="connsiteX27" fmla="*/ 57534 w 575260"/>
                  <a:gd name="connsiteY27" fmla="*/ 370269 h 566958"/>
                  <a:gd name="connsiteX28" fmla="*/ 299653 w 575260"/>
                  <a:gd name="connsiteY28" fmla="*/ 159603 h 566958"/>
                  <a:gd name="connsiteX29" fmla="*/ 320959 w 575260"/>
                  <a:gd name="connsiteY29" fmla="*/ 164229 h 566958"/>
                  <a:gd name="connsiteX30" fmla="*/ 326674 w 575260"/>
                  <a:gd name="connsiteY30" fmla="*/ 175842 h 566958"/>
                  <a:gd name="connsiteX31" fmla="*/ 320958 w 575260"/>
                  <a:gd name="connsiteY31" fmla="*/ 187455 h 566958"/>
                  <a:gd name="connsiteX32" fmla="*/ 299473 w 575260"/>
                  <a:gd name="connsiteY32" fmla="*/ 192356 h 566958"/>
                  <a:gd name="connsiteX33" fmla="*/ 290474 w 575260"/>
                  <a:gd name="connsiteY33" fmla="*/ 199964 h 566958"/>
                  <a:gd name="connsiteX34" fmla="*/ 290318 w 575260"/>
                  <a:gd name="connsiteY34" fmla="*/ 200342 h 566958"/>
                  <a:gd name="connsiteX35" fmla="*/ 291362 w 575260"/>
                  <a:gd name="connsiteY35" fmla="*/ 212203 h 566958"/>
                  <a:gd name="connsiteX36" fmla="*/ 303177 w 575260"/>
                  <a:gd name="connsiteY36" fmla="*/ 230626 h 566958"/>
                  <a:gd name="connsiteX37" fmla="*/ 299052 w 575260"/>
                  <a:gd name="connsiteY37" fmla="*/ 242902 h 566958"/>
                  <a:gd name="connsiteX38" fmla="*/ 286845 w 575260"/>
                  <a:gd name="connsiteY38" fmla="*/ 247049 h 566958"/>
                  <a:gd name="connsiteX39" fmla="*/ 268210 w 575260"/>
                  <a:gd name="connsiteY39" fmla="*/ 235238 h 566958"/>
                  <a:gd name="connsiteX40" fmla="*/ 256567 w 575260"/>
                  <a:gd name="connsiteY40" fmla="*/ 234191 h 566958"/>
                  <a:gd name="connsiteX41" fmla="*/ 256189 w 575260"/>
                  <a:gd name="connsiteY41" fmla="*/ 234346 h 566958"/>
                  <a:gd name="connsiteX42" fmla="*/ 248518 w 575260"/>
                  <a:gd name="connsiteY42" fmla="*/ 243505 h 566958"/>
                  <a:gd name="connsiteX43" fmla="*/ 243919 w 575260"/>
                  <a:gd name="connsiteY43" fmla="*/ 264933 h 566958"/>
                  <a:gd name="connsiteX44" fmla="*/ 232372 w 575260"/>
                  <a:gd name="connsiteY44" fmla="*/ 270680 h 566958"/>
                  <a:gd name="connsiteX45" fmla="*/ 220825 w 575260"/>
                  <a:gd name="connsiteY45" fmla="*/ 264930 h 566958"/>
                  <a:gd name="connsiteX46" fmla="*/ 215954 w 575260"/>
                  <a:gd name="connsiteY46" fmla="*/ 243333 h 566958"/>
                  <a:gd name="connsiteX47" fmla="*/ 208343 w 575260"/>
                  <a:gd name="connsiteY47" fmla="*/ 234261 h 566958"/>
                  <a:gd name="connsiteX48" fmla="*/ 208211 w 575260"/>
                  <a:gd name="connsiteY48" fmla="*/ 234207 h 566958"/>
                  <a:gd name="connsiteX49" fmla="*/ 196528 w 575260"/>
                  <a:gd name="connsiteY49" fmla="*/ 235240 h 566958"/>
                  <a:gd name="connsiteX50" fmla="*/ 177898 w 575260"/>
                  <a:gd name="connsiteY50" fmla="*/ 247048 h 566958"/>
                  <a:gd name="connsiteX51" fmla="*/ 165692 w 575260"/>
                  <a:gd name="connsiteY51" fmla="*/ 242901 h 566958"/>
                  <a:gd name="connsiteX52" fmla="*/ 161567 w 575260"/>
                  <a:gd name="connsiteY52" fmla="*/ 230625 h 566958"/>
                  <a:gd name="connsiteX53" fmla="*/ 173381 w 575260"/>
                  <a:gd name="connsiteY53" fmla="*/ 212202 h 566958"/>
                  <a:gd name="connsiteX54" fmla="*/ 174426 w 575260"/>
                  <a:gd name="connsiteY54" fmla="*/ 200341 h 566958"/>
                  <a:gd name="connsiteX55" fmla="*/ 174270 w 575260"/>
                  <a:gd name="connsiteY55" fmla="*/ 199963 h 566958"/>
                  <a:gd name="connsiteX56" fmla="*/ 165270 w 575260"/>
                  <a:gd name="connsiteY56" fmla="*/ 192356 h 566958"/>
                  <a:gd name="connsiteX57" fmla="*/ 143785 w 575260"/>
                  <a:gd name="connsiteY57" fmla="*/ 187455 h 566958"/>
                  <a:gd name="connsiteX58" fmla="*/ 138070 w 575260"/>
                  <a:gd name="connsiteY58" fmla="*/ 175842 h 566958"/>
                  <a:gd name="connsiteX59" fmla="*/ 143785 w 575260"/>
                  <a:gd name="connsiteY59" fmla="*/ 164229 h 566958"/>
                  <a:gd name="connsiteX60" fmla="*/ 165091 w 575260"/>
                  <a:gd name="connsiteY60" fmla="*/ 159603 h 566958"/>
                  <a:gd name="connsiteX61" fmla="*/ 174199 w 575260"/>
                  <a:gd name="connsiteY61" fmla="*/ 151889 h 566958"/>
                  <a:gd name="connsiteX62" fmla="*/ 174353 w 575260"/>
                  <a:gd name="connsiteY62" fmla="*/ 151508 h 566958"/>
                  <a:gd name="connsiteX63" fmla="*/ 173312 w 575260"/>
                  <a:gd name="connsiteY63" fmla="*/ 139799 h 566958"/>
                  <a:gd name="connsiteX64" fmla="*/ 161567 w 575260"/>
                  <a:gd name="connsiteY64" fmla="*/ 121058 h 566958"/>
                  <a:gd name="connsiteX65" fmla="*/ 165692 w 575260"/>
                  <a:gd name="connsiteY65" fmla="*/ 108782 h 566958"/>
                  <a:gd name="connsiteX66" fmla="*/ 177898 w 575260"/>
                  <a:gd name="connsiteY66" fmla="*/ 104634 h 566958"/>
                  <a:gd name="connsiteX67" fmla="*/ 196112 w 575260"/>
                  <a:gd name="connsiteY67" fmla="*/ 116448 h 566958"/>
                  <a:gd name="connsiteX68" fmla="*/ 208125 w 575260"/>
                  <a:gd name="connsiteY68" fmla="*/ 117518 h 566958"/>
                  <a:gd name="connsiteX69" fmla="*/ 208274 w 575260"/>
                  <a:gd name="connsiteY69" fmla="*/ 117455 h 566958"/>
                  <a:gd name="connsiteX70" fmla="*/ 215979 w 575260"/>
                  <a:gd name="connsiteY70" fmla="*/ 108236 h 566958"/>
                  <a:gd name="connsiteX71" fmla="*/ 220825 w 575260"/>
                  <a:gd name="connsiteY71" fmla="*/ 86752 h 566958"/>
                  <a:gd name="connsiteX72" fmla="*/ 232372 w 575260"/>
                  <a:gd name="connsiteY72" fmla="*/ 81005 h 566958"/>
                  <a:gd name="connsiteX73" fmla="*/ 243918 w 575260"/>
                  <a:gd name="connsiteY73" fmla="*/ 86752 h 566958"/>
                  <a:gd name="connsiteX74" fmla="*/ 248493 w 575260"/>
                  <a:gd name="connsiteY74" fmla="*/ 108065 h 566958"/>
                  <a:gd name="connsiteX75" fmla="*/ 256259 w 575260"/>
                  <a:gd name="connsiteY75" fmla="*/ 117374 h 566958"/>
                  <a:gd name="connsiteX76" fmla="*/ 256654 w 575260"/>
                  <a:gd name="connsiteY76" fmla="*/ 117537 h 566958"/>
                  <a:gd name="connsiteX77" fmla="*/ 268626 w 575260"/>
                  <a:gd name="connsiteY77" fmla="*/ 116451 h 566958"/>
                  <a:gd name="connsiteX78" fmla="*/ 286846 w 575260"/>
                  <a:gd name="connsiteY78" fmla="*/ 104634 h 566958"/>
                  <a:gd name="connsiteX79" fmla="*/ 299053 w 575260"/>
                  <a:gd name="connsiteY79" fmla="*/ 108782 h 566958"/>
                  <a:gd name="connsiteX80" fmla="*/ 303178 w 575260"/>
                  <a:gd name="connsiteY80" fmla="*/ 121058 h 566958"/>
                  <a:gd name="connsiteX81" fmla="*/ 291434 w 575260"/>
                  <a:gd name="connsiteY81" fmla="*/ 139799 h 566958"/>
                  <a:gd name="connsiteX82" fmla="*/ 290391 w 575260"/>
                  <a:gd name="connsiteY82" fmla="*/ 151508 h 566958"/>
                  <a:gd name="connsiteX83" fmla="*/ 290547 w 575260"/>
                  <a:gd name="connsiteY83" fmla="*/ 151889 h 566958"/>
                  <a:gd name="connsiteX84" fmla="*/ 299653 w 575260"/>
                  <a:gd name="connsiteY84" fmla="*/ 159603 h 566958"/>
                  <a:gd name="connsiteX85" fmla="*/ 202174 w 575260"/>
                  <a:gd name="connsiteY85" fmla="*/ 175840 h 566958"/>
                  <a:gd name="connsiteX86" fmla="*/ 232372 w 575260"/>
                  <a:gd name="connsiteY86" fmla="*/ 206210 h 566958"/>
                  <a:gd name="connsiteX87" fmla="*/ 262569 w 575260"/>
                  <a:gd name="connsiteY87" fmla="*/ 175840 h 566958"/>
                  <a:gd name="connsiteX88" fmla="*/ 232372 w 575260"/>
                  <a:gd name="connsiteY88" fmla="*/ 145472 h 566958"/>
                  <a:gd name="connsiteX89" fmla="*/ 202174 w 575260"/>
                  <a:gd name="connsiteY89" fmla="*/ 175840 h 566958"/>
                  <a:gd name="connsiteX90" fmla="*/ 444005 w 575260"/>
                  <a:gd name="connsiteY90" fmla="*/ 261116 h 566958"/>
                  <a:gd name="connsiteX91" fmla="*/ 426459 w 575260"/>
                  <a:gd name="connsiteY91" fmla="*/ 257307 h 566958"/>
                  <a:gd name="connsiteX92" fmla="*/ 418958 w 575260"/>
                  <a:gd name="connsiteY92" fmla="*/ 250954 h 566958"/>
                  <a:gd name="connsiteX93" fmla="*/ 418831 w 575260"/>
                  <a:gd name="connsiteY93" fmla="*/ 250640 h 566958"/>
                  <a:gd name="connsiteX94" fmla="*/ 419690 w 575260"/>
                  <a:gd name="connsiteY94" fmla="*/ 240997 h 566958"/>
                  <a:gd name="connsiteX95" fmla="*/ 429361 w 575260"/>
                  <a:gd name="connsiteY95" fmla="*/ 225564 h 566958"/>
                  <a:gd name="connsiteX96" fmla="*/ 425965 w 575260"/>
                  <a:gd name="connsiteY96" fmla="*/ 215454 h 566958"/>
                  <a:gd name="connsiteX97" fmla="*/ 415912 w 575260"/>
                  <a:gd name="connsiteY97" fmla="*/ 212037 h 566958"/>
                  <a:gd name="connsiteX98" fmla="*/ 400907 w 575260"/>
                  <a:gd name="connsiteY98" fmla="*/ 221769 h 566958"/>
                  <a:gd name="connsiteX99" fmla="*/ 391048 w 575260"/>
                  <a:gd name="connsiteY99" fmla="*/ 222663 h 566958"/>
                  <a:gd name="connsiteX100" fmla="*/ 390722 w 575260"/>
                  <a:gd name="connsiteY100" fmla="*/ 222530 h 566958"/>
                  <a:gd name="connsiteX101" fmla="*/ 384327 w 575260"/>
                  <a:gd name="connsiteY101" fmla="*/ 214862 h 566958"/>
                  <a:gd name="connsiteX102" fmla="*/ 380559 w 575260"/>
                  <a:gd name="connsiteY102" fmla="*/ 197311 h 566958"/>
                  <a:gd name="connsiteX103" fmla="*/ 371051 w 575260"/>
                  <a:gd name="connsiteY103" fmla="*/ 192578 h 566958"/>
                  <a:gd name="connsiteX104" fmla="*/ 361542 w 575260"/>
                  <a:gd name="connsiteY104" fmla="*/ 197311 h 566958"/>
                  <a:gd name="connsiteX105" fmla="*/ 357551 w 575260"/>
                  <a:gd name="connsiteY105" fmla="*/ 215005 h 566958"/>
                  <a:gd name="connsiteX106" fmla="*/ 351205 w 575260"/>
                  <a:gd name="connsiteY106" fmla="*/ 222596 h 566958"/>
                  <a:gd name="connsiteX107" fmla="*/ 351083 w 575260"/>
                  <a:gd name="connsiteY107" fmla="*/ 222648 h 566958"/>
                  <a:gd name="connsiteX108" fmla="*/ 341189 w 575260"/>
                  <a:gd name="connsiteY108" fmla="*/ 221766 h 566958"/>
                  <a:gd name="connsiteX109" fmla="*/ 326190 w 575260"/>
                  <a:gd name="connsiteY109" fmla="*/ 212037 h 566958"/>
                  <a:gd name="connsiteX110" fmla="*/ 316138 w 575260"/>
                  <a:gd name="connsiteY110" fmla="*/ 215454 h 566958"/>
                  <a:gd name="connsiteX111" fmla="*/ 312741 w 575260"/>
                  <a:gd name="connsiteY111" fmla="*/ 225564 h 566958"/>
                  <a:gd name="connsiteX112" fmla="*/ 322412 w 575260"/>
                  <a:gd name="connsiteY112" fmla="*/ 240997 h 566958"/>
                  <a:gd name="connsiteX113" fmla="*/ 323271 w 575260"/>
                  <a:gd name="connsiteY113" fmla="*/ 250640 h 566958"/>
                  <a:gd name="connsiteX114" fmla="*/ 323143 w 575260"/>
                  <a:gd name="connsiteY114" fmla="*/ 250954 h 566958"/>
                  <a:gd name="connsiteX115" fmla="*/ 315644 w 575260"/>
                  <a:gd name="connsiteY115" fmla="*/ 257307 h 566958"/>
                  <a:gd name="connsiteX116" fmla="*/ 298096 w 575260"/>
                  <a:gd name="connsiteY116" fmla="*/ 261116 h 566958"/>
                  <a:gd name="connsiteX117" fmla="*/ 293391 w 575260"/>
                  <a:gd name="connsiteY117" fmla="*/ 270680 h 566958"/>
                  <a:gd name="connsiteX118" fmla="*/ 298096 w 575260"/>
                  <a:gd name="connsiteY118" fmla="*/ 280243 h 566958"/>
                  <a:gd name="connsiteX119" fmla="*/ 315790 w 575260"/>
                  <a:gd name="connsiteY119" fmla="*/ 284279 h 566958"/>
                  <a:gd name="connsiteX120" fmla="*/ 323202 w 575260"/>
                  <a:gd name="connsiteY120" fmla="*/ 290544 h 566958"/>
                  <a:gd name="connsiteX121" fmla="*/ 323329 w 575260"/>
                  <a:gd name="connsiteY121" fmla="*/ 290856 h 566958"/>
                  <a:gd name="connsiteX122" fmla="*/ 322470 w 575260"/>
                  <a:gd name="connsiteY122" fmla="*/ 300622 h 566958"/>
                  <a:gd name="connsiteX123" fmla="*/ 312741 w 575260"/>
                  <a:gd name="connsiteY123" fmla="*/ 315795 h 566958"/>
                  <a:gd name="connsiteX124" fmla="*/ 316138 w 575260"/>
                  <a:gd name="connsiteY124" fmla="*/ 325905 h 566958"/>
                  <a:gd name="connsiteX125" fmla="*/ 326190 w 575260"/>
                  <a:gd name="connsiteY125" fmla="*/ 329320 h 566958"/>
                  <a:gd name="connsiteX126" fmla="*/ 341533 w 575260"/>
                  <a:gd name="connsiteY126" fmla="*/ 319596 h 566958"/>
                  <a:gd name="connsiteX127" fmla="*/ 351154 w 575260"/>
                  <a:gd name="connsiteY127" fmla="*/ 318745 h 566958"/>
                  <a:gd name="connsiteX128" fmla="*/ 351262 w 575260"/>
                  <a:gd name="connsiteY128" fmla="*/ 318790 h 566958"/>
                  <a:gd name="connsiteX129" fmla="*/ 357530 w 575260"/>
                  <a:gd name="connsiteY129" fmla="*/ 326260 h 566958"/>
                  <a:gd name="connsiteX130" fmla="*/ 361542 w 575260"/>
                  <a:gd name="connsiteY130" fmla="*/ 344047 h 566958"/>
                  <a:gd name="connsiteX131" fmla="*/ 371051 w 575260"/>
                  <a:gd name="connsiteY131" fmla="*/ 348781 h 566958"/>
                  <a:gd name="connsiteX132" fmla="*/ 380560 w 575260"/>
                  <a:gd name="connsiteY132" fmla="*/ 344048 h 566958"/>
                  <a:gd name="connsiteX133" fmla="*/ 384348 w 575260"/>
                  <a:gd name="connsiteY133" fmla="*/ 326402 h 566958"/>
                  <a:gd name="connsiteX134" fmla="*/ 390664 w 575260"/>
                  <a:gd name="connsiteY134" fmla="*/ 318859 h 566958"/>
                  <a:gd name="connsiteX135" fmla="*/ 390977 w 575260"/>
                  <a:gd name="connsiteY135" fmla="*/ 318731 h 566958"/>
                  <a:gd name="connsiteX136" fmla="*/ 400564 w 575260"/>
                  <a:gd name="connsiteY136" fmla="*/ 319595 h 566958"/>
                  <a:gd name="connsiteX137" fmla="*/ 415911 w 575260"/>
                  <a:gd name="connsiteY137" fmla="*/ 329321 h 566958"/>
                  <a:gd name="connsiteX138" fmla="*/ 425964 w 575260"/>
                  <a:gd name="connsiteY138" fmla="*/ 325905 h 566958"/>
                  <a:gd name="connsiteX139" fmla="*/ 429360 w 575260"/>
                  <a:gd name="connsiteY139" fmla="*/ 315796 h 566958"/>
                  <a:gd name="connsiteX140" fmla="*/ 419632 w 575260"/>
                  <a:gd name="connsiteY140" fmla="*/ 300623 h 566958"/>
                  <a:gd name="connsiteX141" fmla="*/ 418771 w 575260"/>
                  <a:gd name="connsiteY141" fmla="*/ 290857 h 566958"/>
                  <a:gd name="connsiteX142" fmla="*/ 418900 w 575260"/>
                  <a:gd name="connsiteY142" fmla="*/ 290544 h 566958"/>
                  <a:gd name="connsiteX143" fmla="*/ 426311 w 575260"/>
                  <a:gd name="connsiteY143" fmla="*/ 284279 h 566958"/>
                  <a:gd name="connsiteX144" fmla="*/ 444004 w 575260"/>
                  <a:gd name="connsiteY144" fmla="*/ 280243 h 566958"/>
                  <a:gd name="connsiteX145" fmla="*/ 448711 w 575260"/>
                  <a:gd name="connsiteY145" fmla="*/ 270680 h 566958"/>
                  <a:gd name="connsiteX146" fmla="*/ 444005 w 575260"/>
                  <a:gd name="connsiteY146" fmla="*/ 261116 h 566958"/>
                  <a:gd name="connsiteX147" fmla="*/ 371051 w 575260"/>
                  <a:gd name="connsiteY147" fmla="*/ 295689 h 566958"/>
                  <a:gd name="connsiteX148" fmla="*/ 346182 w 575260"/>
                  <a:gd name="connsiteY148" fmla="*/ 270679 h 566958"/>
                  <a:gd name="connsiteX149" fmla="*/ 371051 w 575260"/>
                  <a:gd name="connsiteY149" fmla="*/ 245669 h 566958"/>
                  <a:gd name="connsiteX150" fmla="*/ 395919 w 575260"/>
                  <a:gd name="connsiteY150" fmla="*/ 270679 h 566958"/>
                  <a:gd name="connsiteX151" fmla="*/ 371051 w 575260"/>
                  <a:gd name="connsiteY151" fmla="*/ 295689 h 566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</a:cxnLst>
                <a:rect l="l" t="t" r="r" b="b"/>
                <a:pathLst>
                  <a:path w="575260" h="566958">
                    <a:moveTo>
                      <a:pt x="23018" y="11"/>
                    </a:moveTo>
                    <a:lnTo>
                      <a:pt x="552258" y="11"/>
                    </a:lnTo>
                    <a:cubicBezTo>
                      <a:pt x="564965" y="11"/>
                      <a:pt x="575268" y="10372"/>
                      <a:pt x="575268" y="23152"/>
                    </a:cubicBezTo>
                    <a:lnTo>
                      <a:pt x="575268" y="428123"/>
                    </a:lnTo>
                    <a:cubicBezTo>
                      <a:pt x="575268" y="440903"/>
                      <a:pt x="564965" y="451264"/>
                      <a:pt x="552258" y="451264"/>
                    </a:cubicBezTo>
                    <a:lnTo>
                      <a:pt x="262715" y="451264"/>
                    </a:lnTo>
                    <a:cubicBezTo>
                      <a:pt x="262291" y="452258"/>
                      <a:pt x="261841" y="454970"/>
                      <a:pt x="265526" y="455693"/>
                    </a:cubicBezTo>
                    <a:cubicBezTo>
                      <a:pt x="318160" y="466021"/>
                      <a:pt x="368811" y="473423"/>
                      <a:pt x="368811" y="473423"/>
                    </a:cubicBezTo>
                    <a:cubicBezTo>
                      <a:pt x="371595" y="482844"/>
                      <a:pt x="375215" y="494849"/>
                      <a:pt x="379680" y="509116"/>
                    </a:cubicBezTo>
                    <a:cubicBezTo>
                      <a:pt x="386329" y="530375"/>
                      <a:pt x="407052" y="532165"/>
                      <a:pt x="412689" y="532257"/>
                    </a:cubicBezTo>
                    <a:lnTo>
                      <a:pt x="437206" y="532257"/>
                    </a:lnTo>
                    <a:cubicBezTo>
                      <a:pt x="443565" y="532257"/>
                      <a:pt x="448711" y="537438"/>
                      <a:pt x="448711" y="543828"/>
                    </a:cubicBezTo>
                    <a:lnTo>
                      <a:pt x="448711" y="566969"/>
                    </a:lnTo>
                    <a:lnTo>
                      <a:pt x="126565" y="566969"/>
                    </a:lnTo>
                    <a:lnTo>
                      <a:pt x="126565" y="543828"/>
                    </a:lnTo>
                    <a:cubicBezTo>
                      <a:pt x="126565" y="537438"/>
                      <a:pt x="131711" y="532257"/>
                      <a:pt x="138070" y="532257"/>
                    </a:cubicBezTo>
                    <a:lnTo>
                      <a:pt x="162587" y="532257"/>
                    </a:lnTo>
                    <a:cubicBezTo>
                      <a:pt x="168224" y="532165"/>
                      <a:pt x="188947" y="530375"/>
                      <a:pt x="195596" y="509116"/>
                    </a:cubicBezTo>
                    <a:cubicBezTo>
                      <a:pt x="206708" y="473608"/>
                      <a:pt x="212854" y="451147"/>
                      <a:pt x="212854" y="451147"/>
                    </a:cubicBezTo>
                    <a:lnTo>
                      <a:pt x="23018" y="451147"/>
                    </a:lnTo>
                    <a:cubicBezTo>
                      <a:pt x="10311" y="451147"/>
                      <a:pt x="8" y="440786"/>
                      <a:pt x="8" y="428006"/>
                    </a:cubicBezTo>
                    <a:lnTo>
                      <a:pt x="8" y="23152"/>
                    </a:lnTo>
                    <a:cubicBezTo>
                      <a:pt x="8" y="10372"/>
                      <a:pt x="10311" y="11"/>
                      <a:pt x="23018" y="11"/>
                    </a:cubicBezTo>
                    <a:close/>
                    <a:moveTo>
                      <a:pt x="57534" y="370269"/>
                    </a:moveTo>
                    <a:lnTo>
                      <a:pt x="517742" y="370269"/>
                    </a:lnTo>
                    <a:lnTo>
                      <a:pt x="517742" y="57863"/>
                    </a:lnTo>
                    <a:lnTo>
                      <a:pt x="57534" y="57863"/>
                    </a:lnTo>
                    <a:lnTo>
                      <a:pt x="57534" y="370269"/>
                    </a:lnTo>
                    <a:close/>
                    <a:moveTo>
                      <a:pt x="299653" y="159603"/>
                    </a:moveTo>
                    <a:cubicBezTo>
                      <a:pt x="306520" y="161063"/>
                      <a:pt x="313656" y="162608"/>
                      <a:pt x="320959" y="164229"/>
                    </a:cubicBezTo>
                    <a:cubicBezTo>
                      <a:pt x="325132" y="165155"/>
                      <a:pt x="326674" y="170113"/>
                      <a:pt x="326674" y="175842"/>
                    </a:cubicBezTo>
                    <a:cubicBezTo>
                      <a:pt x="326674" y="181571"/>
                      <a:pt x="325113" y="186468"/>
                      <a:pt x="320958" y="187455"/>
                    </a:cubicBezTo>
                    <a:cubicBezTo>
                      <a:pt x="313628" y="189196"/>
                      <a:pt x="306425" y="190831"/>
                      <a:pt x="299473" y="192356"/>
                    </a:cubicBezTo>
                    <a:cubicBezTo>
                      <a:pt x="295397" y="193251"/>
                      <a:pt x="292057" y="196083"/>
                      <a:pt x="290474" y="199964"/>
                    </a:cubicBezTo>
                    <a:lnTo>
                      <a:pt x="290318" y="200342"/>
                    </a:lnTo>
                    <a:cubicBezTo>
                      <a:pt x="288695" y="204246"/>
                      <a:pt x="289067" y="208658"/>
                      <a:pt x="291362" y="212203"/>
                    </a:cubicBezTo>
                    <a:cubicBezTo>
                      <a:pt x="295192" y="218118"/>
                      <a:pt x="299154" y="224285"/>
                      <a:pt x="303177" y="230626"/>
                    </a:cubicBezTo>
                    <a:cubicBezTo>
                      <a:pt x="305476" y="234249"/>
                      <a:pt x="303080" y="238850"/>
                      <a:pt x="299052" y="242902"/>
                    </a:cubicBezTo>
                    <a:cubicBezTo>
                      <a:pt x="295023" y="246952"/>
                      <a:pt x="290476" y="249306"/>
                      <a:pt x="286845" y="247049"/>
                    </a:cubicBezTo>
                    <a:cubicBezTo>
                      <a:pt x="280438" y="243069"/>
                      <a:pt x="274199" y="239103"/>
                      <a:pt x="268210" y="235238"/>
                    </a:cubicBezTo>
                    <a:cubicBezTo>
                      <a:pt x="264721" y="232985"/>
                      <a:pt x="260403" y="232603"/>
                      <a:pt x="256567" y="234191"/>
                    </a:cubicBezTo>
                    <a:lnTo>
                      <a:pt x="256189" y="234346"/>
                    </a:lnTo>
                    <a:cubicBezTo>
                      <a:pt x="252266" y="235940"/>
                      <a:pt x="249394" y="239341"/>
                      <a:pt x="248518" y="243505"/>
                    </a:cubicBezTo>
                    <a:cubicBezTo>
                      <a:pt x="247067" y="250412"/>
                      <a:pt x="245532" y="257588"/>
                      <a:pt x="243919" y="264933"/>
                    </a:cubicBezTo>
                    <a:cubicBezTo>
                      <a:pt x="242998" y="269128"/>
                      <a:pt x="238069" y="270680"/>
                      <a:pt x="232372" y="270680"/>
                    </a:cubicBezTo>
                    <a:cubicBezTo>
                      <a:pt x="226675" y="270680"/>
                      <a:pt x="221805" y="269110"/>
                      <a:pt x="220825" y="264930"/>
                    </a:cubicBezTo>
                    <a:cubicBezTo>
                      <a:pt x="219095" y="257562"/>
                      <a:pt x="217470" y="250323"/>
                      <a:pt x="215954" y="243333"/>
                    </a:cubicBezTo>
                    <a:cubicBezTo>
                      <a:pt x="215061" y="239217"/>
                      <a:pt x="212219" y="235858"/>
                      <a:pt x="208343" y="234261"/>
                    </a:cubicBezTo>
                    <a:lnTo>
                      <a:pt x="208211" y="234207"/>
                    </a:lnTo>
                    <a:cubicBezTo>
                      <a:pt x="204363" y="232613"/>
                      <a:pt x="200030" y="232979"/>
                      <a:pt x="196528" y="235240"/>
                    </a:cubicBezTo>
                    <a:cubicBezTo>
                      <a:pt x="190541" y="239104"/>
                      <a:pt x="184304" y="243069"/>
                      <a:pt x="177898" y="247048"/>
                    </a:cubicBezTo>
                    <a:cubicBezTo>
                      <a:pt x="174267" y="249304"/>
                      <a:pt x="169720" y="246951"/>
                      <a:pt x="165692" y="242901"/>
                    </a:cubicBezTo>
                    <a:cubicBezTo>
                      <a:pt x="161663" y="238849"/>
                      <a:pt x="159269" y="234248"/>
                      <a:pt x="161567" y="230625"/>
                    </a:cubicBezTo>
                    <a:cubicBezTo>
                      <a:pt x="165592" y="224284"/>
                      <a:pt x="169551" y="218118"/>
                      <a:pt x="173381" y="212202"/>
                    </a:cubicBezTo>
                    <a:cubicBezTo>
                      <a:pt x="175676" y="208657"/>
                      <a:pt x="176048" y="204245"/>
                      <a:pt x="174426" y="200341"/>
                    </a:cubicBezTo>
                    <a:lnTo>
                      <a:pt x="174270" y="199963"/>
                    </a:lnTo>
                    <a:cubicBezTo>
                      <a:pt x="172686" y="196083"/>
                      <a:pt x="169346" y="193250"/>
                      <a:pt x="165270" y="192356"/>
                    </a:cubicBezTo>
                    <a:cubicBezTo>
                      <a:pt x="158317" y="190831"/>
                      <a:pt x="151116" y="189196"/>
                      <a:pt x="143785" y="187455"/>
                    </a:cubicBezTo>
                    <a:cubicBezTo>
                      <a:pt x="139632" y="186468"/>
                      <a:pt x="138070" y="181571"/>
                      <a:pt x="138070" y="175842"/>
                    </a:cubicBezTo>
                    <a:cubicBezTo>
                      <a:pt x="138070" y="170113"/>
                      <a:pt x="139612" y="165155"/>
                      <a:pt x="143785" y="164229"/>
                    </a:cubicBezTo>
                    <a:cubicBezTo>
                      <a:pt x="151088" y="162607"/>
                      <a:pt x="158223" y="161063"/>
                      <a:pt x="165091" y="159603"/>
                    </a:cubicBezTo>
                    <a:cubicBezTo>
                      <a:pt x="169231" y="158723"/>
                      <a:pt x="172615" y="155835"/>
                      <a:pt x="174199" y="151889"/>
                    </a:cubicBezTo>
                    <a:lnTo>
                      <a:pt x="174353" y="151508"/>
                    </a:lnTo>
                    <a:cubicBezTo>
                      <a:pt x="175932" y="147651"/>
                      <a:pt x="175551" y="143310"/>
                      <a:pt x="173312" y="139799"/>
                    </a:cubicBezTo>
                    <a:cubicBezTo>
                      <a:pt x="169468" y="133778"/>
                      <a:pt x="165525" y="127502"/>
                      <a:pt x="161567" y="121058"/>
                    </a:cubicBezTo>
                    <a:cubicBezTo>
                      <a:pt x="159324" y="117406"/>
                      <a:pt x="161663" y="112834"/>
                      <a:pt x="165692" y="108782"/>
                    </a:cubicBezTo>
                    <a:cubicBezTo>
                      <a:pt x="169720" y="104731"/>
                      <a:pt x="174296" y="102322"/>
                      <a:pt x="177898" y="104634"/>
                    </a:cubicBezTo>
                    <a:cubicBezTo>
                      <a:pt x="184165" y="108657"/>
                      <a:pt x="190260" y="112615"/>
                      <a:pt x="196112" y="116448"/>
                    </a:cubicBezTo>
                    <a:cubicBezTo>
                      <a:pt x="199701" y="118798"/>
                      <a:pt x="204169" y="119172"/>
                      <a:pt x="208125" y="117518"/>
                    </a:cubicBezTo>
                    <a:lnTo>
                      <a:pt x="208274" y="117455"/>
                    </a:lnTo>
                    <a:cubicBezTo>
                      <a:pt x="212201" y="115826"/>
                      <a:pt x="215072" y="112411"/>
                      <a:pt x="215979" y="108236"/>
                    </a:cubicBezTo>
                    <a:cubicBezTo>
                      <a:pt x="217487" y="101282"/>
                      <a:pt x="219103" y="94082"/>
                      <a:pt x="220825" y="86752"/>
                    </a:cubicBezTo>
                    <a:cubicBezTo>
                      <a:pt x="221805" y="82575"/>
                      <a:pt x="226675" y="81005"/>
                      <a:pt x="232372" y="81005"/>
                    </a:cubicBezTo>
                    <a:cubicBezTo>
                      <a:pt x="238069" y="81005"/>
                      <a:pt x="242998" y="82555"/>
                      <a:pt x="243918" y="86752"/>
                    </a:cubicBezTo>
                    <a:cubicBezTo>
                      <a:pt x="245521" y="94055"/>
                      <a:pt x="247049" y="101193"/>
                      <a:pt x="248493" y="108065"/>
                    </a:cubicBezTo>
                    <a:cubicBezTo>
                      <a:pt x="249381" y="112288"/>
                      <a:pt x="252285" y="115746"/>
                      <a:pt x="256259" y="117374"/>
                    </a:cubicBezTo>
                    <a:lnTo>
                      <a:pt x="256654" y="117537"/>
                    </a:lnTo>
                    <a:cubicBezTo>
                      <a:pt x="260596" y="119183"/>
                      <a:pt x="265049" y="118794"/>
                      <a:pt x="268626" y="116451"/>
                    </a:cubicBezTo>
                    <a:cubicBezTo>
                      <a:pt x="274479" y="112619"/>
                      <a:pt x="280576" y="108658"/>
                      <a:pt x="286846" y="104634"/>
                    </a:cubicBezTo>
                    <a:cubicBezTo>
                      <a:pt x="290450" y="102322"/>
                      <a:pt x="295024" y="104731"/>
                      <a:pt x="299053" y="108782"/>
                    </a:cubicBezTo>
                    <a:cubicBezTo>
                      <a:pt x="303081" y="112834"/>
                      <a:pt x="305422" y="117407"/>
                      <a:pt x="303178" y="121058"/>
                    </a:cubicBezTo>
                    <a:cubicBezTo>
                      <a:pt x="299219" y="127502"/>
                      <a:pt x="295276" y="133778"/>
                      <a:pt x="291434" y="139799"/>
                    </a:cubicBezTo>
                    <a:cubicBezTo>
                      <a:pt x="289194" y="143309"/>
                      <a:pt x="288813" y="147652"/>
                      <a:pt x="290391" y="151508"/>
                    </a:cubicBezTo>
                    <a:lnTo>
                      <a:pt x="290547" y="151889"/>
                    </a:lnTo>
                    <a:cubicBezTo>
                      <a:pt x="292132" y="155835"/>
                      <a:pt x="295513" y="158723"/>
                      <a:pt x="299653" y="159603"/>
                    </a:cubicBezTo>
                    <a:close/>
                    <a:moveTo>
                      <a:pt x="202174" y="175840"/>
                    </a:moveTo>
                    <a:cubicBezTo>
                      <a:pt x="202174" y="192614"/>
                      <a:pt x="215695" y="206210"/>
                      <a:pt x="232372" y="206210"/>
                    </a:cubicBezTo>
                    <a:cubicBezTo>
                      <a:pt x="249050" y="206210"/>
                      <a:pt x="262569" y="192614"/>
                      <a:pt x="262569" y="175840"/>
                    </a:cubicBezTo>
                    <a:cubicBezTo>
                      <a:pt x="262569" y="159068"/>
                      <a:pt x="249050" y="145472"/>
                      <a:pt x="232372" y="145472"/>
                    </a:cubicBezTo>
                    <a:cubicBezTo>
                      <a:pt x="215695" y="145472"/>
                      <a:pt x="202174" y="159069"/>
                      <a:pt x="202174" y="175840"/>
                    </a:cubicBezTo>
                    <a:close/>
                    <a:moveTo>
                      <a:pt x="444005" y="261116"/>
                    </a:moveTo>
                    <a:cubicBezTo>
                      <a:pt x="437990" y="259782"/>
                      <a:pt x="432115" y="258509"/>
                      <a:pt x="426459" y="257307"/>
                    </a:cubicBezTo>
                    <a:cubicBezTo>
                      <a:pt x="423050" y="256582"/>
                      <a:pt x="420264" y="254203"/>
                      <a:pt x="418958" y="250954"/>
                    </a:cubicBezTo>
                    <a:lnTo>
                      <a:pt x="418831" y="250640"/>
                    </a:lnTo>
                    <a:cubicBezTo>
                      <a:pt x="417532" y="247464"/>
                      <a:pt x="417845" y="243887"/>
                      <a:pt x="419690" y="240997"/>
                    </a:cubicBezTo>
                    <a:cubicBezTo>
                      <a:pt x="422854" y="236039"/>
                      <a:pt x="426102" y="230870"/>
                      <a:pt x="429361" y="225564"/>
                    </a:cubicBezTo>
                    <a:cubicBezTo>
                      <a:pt x="431209" y="222557"/>
                      <a:pt x="429282" y="218790"/>
                      <a:pt x="425965" y="215454"/>
                    </a:cubicBezTo>
                    <a:cubicBezTo>
                      <a:pt x="422647" y="212118"/>
                      <a:pt x="418879" y="210133"/>
                      <a:pt x="415912" y="212037"/>
                    </a:cubicBezTo>
                    <a:cubicBezTo>
                      <a:pt x="410748" y="215352"/>
                      <a:pt x="405727" y="218613"/>
                      <a:pt x="400907" y="221769"/>
                    </a:cubicBezTo>
                    <a:cubicBezTo>
                      <a:pt x="397961" y="223699"/>
                      <a:pt x="394294" y="224019"/>
                      <a:pt x="391048" y="222663"/>
                    </a:cubicBezTo>
                    <a:lnTo>
                      <a:pt x="390722" y="222530"/>
                    </a:lnTo>
                    <a:cubicBezTo>
                      <a:pt x="387450" y="221189"/>
                      <a:pt x="385058" y="218340"/>
                      <a:pt x="384327" y="214862"/>
                    </a:cubicBezTo>
                    <a:cubicBezTo>
                      <a:pt x="383137" y="209203"/>
                      <a:pt x="381879" y="203325"/>
                      <a:pt x="380559" y="197311"/>
                    </a:cubicBezTo>
                    <a:cubicBezTo>
                      <a:pt x="379802" y="193855"/>
                      <a:pt x="375743" y="192578"/>
                      <a:pt x="371051" y="192578"/>
                    </a:cubicBezTo>
                    <a:cubicBezTo>
                      <a:pt x="366359" y="192578"/>
                      <a:pt x="362349" y="193871"/>
                      <a:pt x="361542" y="197311"/>
                    </a:cubicBezTo>
                    <a:cubicBezTo>
                      <a:pt x="360123" y="203347"/>
                      <a:pt x="358793" y="209277"/>
                      <a:pt x="357551" y="215005"/>
                    </a:cubicBezTo>
                    <a:cubicBezTo>
                      <a:pt x="356804" y="218441"/>
                      <a:pt x="354438" y="221254"/>
                      <a:pt x="351205" y="222596"/>
                    </a:cubicBezTo>
                    <a:lnTo>
                      <a:pt x="351083" y="222648"/>
                    </a:lnTo>
                    <a:cubicBezTo>
                      <a:pt x="347825" y="224011"/>
                      <a:pt x="344146" y="223702"/>
                      <a:pt x="341189" y="221766"/>
                    </a:cubicBezTo>
                    <a:cubicBezTo>
                      <a:pt x="336371" y="218611"/>
                      <a:pt x="331351" y="215351"/>
                      <a:pt x="326190" y="212037"/>
                    </a:cubicBezTo>
                    <a:cubicBezTo>
                      <a:pt x="323224" y="210133"/>
                      <a:pt x="319456" y="212118"/>
                      <a:pt x="316138" y="215454"/>
                    </a:cubicBezTo>
                    <a:cubicBezTo>
                      <a:pt x="312821" y="218790"/>
                      <a:pt x="310893" y="222556"/>
                      <a:pt x="312741" y="225564"/>
                    </a:cubicBezTo>
                    <a:cubicBezTo>
                      <a:pt x="316001" y="230870"/>
                      <a:pt x="319247" y="236039"/>
                      <a:pt x="322412" y="240997"/>
                    </a:cubicBezTo>
                    <a:cubicBezTo>
                      <a:pt x="324257" y="243888"/>
                      <a:pt x="324571" y="247464"/>
                      <a:pt x="323271" y="250640"/>
                    </a:cubicBezTo>
                    <a:lnTo>
                      <a:pt x="323143" y="250954"/>
                    </a:lnTo>
                    <a:cubicBezTo>
                      <a:pt x="321838" y="254203"/>
                      <a:pt x="319052" y="256582"/>
                      <a:pt x="315644" y="257307"/>
                    </a:cubicBezTo>
                    <a:cubicBezTo>
                      <a:pt x="309987" y="258509"/>
                      <a:pt x="304111" y="259780"/>
                      <a:pt x="298096" y="261116"/>
                    </a:cubicBezTo>
                    <a:cubicBezTo>
                      <a:pt x="294661" y="261879"/>
                      <a:pt x="293391" y="265961"/>
                      <a:pt x="293391" y="270680"/>
                    </a:cubicBezTo>
                    <a:cubicBezTo>
                      <a:pt x="293391" y="275397"/>
                      <a:pt x="294676" y="279431"/>
                      <a:pt x="298096" y="280243"/>
                    </a:cubicBezTo>
                    <a:cubicBezTo>
                      <a:pt x="304134" y="281677"/>
                      <a:pt x="310065" y="283023"/>
                      <a:pt x="315790" y="284279"/>
                    </a:cubicBezTo>
                    <a:cubicBezTo>
                      <a:pt x="319147" y="285015"/>
                      <a:pt x="321897" y="287348"/>
                      <a:pt x="323202" y="290544"/>
                    </a:cubicBezTo>
                    <a:lnTo>
                      <a:pt x="323329" y="290856"/>
                    </a:lnTo>
                    <a:cubicBezTo>
                      <a:pt x="324666" y="294071"/>
                      <a:pt x="324360" y="297703"/>
                      <a:pt x="322470" y="300622"/>
                    </a:cubicBezTo>
                    <a:cubicBezTo>
                      <a:pt x="319315" y="305496"/>
                      <a:pt x="316056" y="310573"/>
                      <a:pt x="312741" y="315795"/>
                    </a:cubicBezTo>
                    <a:cubicBezTo>
                      <a:pt x="310847" y="318778"/>
                      <a:pt x="312821" y="322567"/>
                      <a:pt x="316138" y="325905"/>
                    </a:cubicBezTo>
                    <a:cubicBezTo>
                      <a:pt x="319456" y="329240"/>
                      <a:pt x="323199" y="331178"/>
                      <a:pt x="326190" y="329320"/>
                    </a:cubicBezTo>
                    <a:cubicBezTo>
                      <a:pt x="331465" y="326043"/>
                      <a:pt x="336602" y="322778"/>
                      <a:pt x="341533" y="319596"/>
                    </a:cubicBezTo>
                    <a:cubicBezTo>
                      <a:pt x="344417" y="317734"/>
                      <a:pt x="347985" y="317432"/>
                      <a:pt x="351154" y="318745"/>
                    </a:cubicBezTo>
                    <a:lnTo>
                      <a:pt x="351262" y="318790"/>
                    </a:lnTo>
                    <a:cubicBezTo>
                      <a:pt x="354454" y="320105"/>
                      <a:pt x="356795" y="322870"/>
                      <a:pt x="357530" y="326260"/>
                    </a:cubicBezTo>
                    <a:cubicBezTo>
                      <a:pt x="358778" y="332017"/>
                      <a:pt x="360116" y="337978"/>
                      <a:pt x="361542" y="344047"/>
                    </a:cubicBezTo>
                    <a:cubicBezTo>
                      <a:pt x="362349" y="347488"/>
                      <a:pt x="366359" y="348781"/>
                      <a:pt x="371051" y="348781"/>
                    </a:cubicBezTo>
                    <a:cubicBezTo>
                      <a:pt x="375743" y="348781"/>
                      <a:pt x="379802" y="347504"/>
                      <a:pt x="380560" y="344048"/>
                    </a:cubicBezTo>
                    <a:cubicBezTo>
                      <a:pt x="381889" y="337999"/>
                      <a:pt x="383153" y="332091"/>
                      <a:pt x="384348" y="326402"/>
                    </a:cubicBezTo>
                    <a:cubicBezTo>
                      <a:pt x="385069" y="322972"/>
                      <a:pt x="387434" y="320172"/>
                      <a:pt x="390664" y="318859"/>
                    </a:cubicBezTo>
                    <a:lnTo>
                      <a:pt x="390977" y="318731"/>
                    </a:lnTo>
                    <a:cubicBezTo>
                      <a:pt x="394135" y="317424"/>
                      <a:pt x="397691" y="317739"/>
                      <a:pt x="400564" y="319595"/>
                    </a:cubicBezTo>
                    <a:cubicBezTo>
                      <a:pt x="405496" y="322776"/>
                      <a:pt x="410634" y="326043"/>
                      <a:pt x="415911" y="329321"/>
                    </a:cubicBezTo>
                    <a:cubicBezTo>
                      <a:pt x="418901" y="331179"/>
                      <a:pt x="422646" y="329241"/>
                      <a:pt x="425964" y="325905"/>
                    </a:cubicBezTo>
                    <a:cubicBezTo>
                      <a:pt x="429281" y="322568"/>
                      <a:pt x="431254" y="318779"/>
                      <a:pt x="429360" y="315796"/>
                    </a:cubicBezTo>
                    <a:cubicBezTo>
                      <a:pt x="426047" y="310574"/>
                      <a:pt x="422785" y="305496"/>
                      <a:pt x="419632" y="300623"/>
                    </a:cubicBezTo>
                    <a:cubicBezTo>
                      <a:pt x="417741" y="297704"/>
                      <a:pt x="417435" y="294071"/>
                      <a:pt x="418771" y="290857"/>
                    </a:cubicBezTo>
                    <a:lnTo>
                      <a:pt x="418900" y="290544"/>
                    </a:lnTo>
                    <a:cubicBezTo>
                      <a:pt x="420203" y="287350"/>
                      <a:pt x="422954" y="285016"/>
                      <a:pt x="426311" y="284279"/>
                    </a:cubicBezTo>
                    <a:cubicBezTo>
                      <a:pt x="432036" y="283023"/>
                      <a:pt x="437967" y="281677"/>
                      <a:pt x="444004" y="280243"/>
                    </a:cubicBezTo>
                    <a:cubicBezTo>
                      <a:pt x="447426" y="279431"/>
                      <a:pt x="448711" y="275397"/>
                      <a:pt x="448711" y="270680"/>
                    </a:cubicBezTo>
                    <a:cubicBezTo>
                      <a:pt x="448711" y="265961"/>
                      <a:pt x="447442" y="261879"/>
                      <a:pt x="444005" y="261116"/>
                    </a:cubicBezTo>
                    <a:close/>
                    <a:moveTo>
                      <a:pt x="371051" y="295689"/>
                    </a:moveTo>
                    <a:cubicBezTo>
                      <a:pt x="357317" y="295689"/>
                      <a:pt x="346182" y="284492"/>
                      <a:pt x="346182" y="270679"/>
                    </a:cubicBezTo>
                    <a:cubicBezTo>
                      <a:pt x="346182" y="256867"/>
                      <a:pt x="357317" y="245669"/>
                      <a:pt x="371051" y="245669"/>
                    </a:cubicBezTo>
                    <a:cubicBezTo>
                      <a:pt x="384786" y="245669"/>
                      <a:pt x="395919" y="256866"/>
                      <a:pt x="395919" y="270679"/>
                    </a:cubicBezTo>
                    <a:cubicBezTo>
                      <a:pt x="395919" y="284492"/>
                      <a:pt x="384786" y="295689"/>
                      <a:pt x="371051" y="29568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</p:grpSp>
        <p:grpSp>
          <p:nvGrpSpPr>
            <p:cNvPr id="28" name="Graphic 2">
              <a:extLst>
                <a:ext uri="{FF2B5EF4-FFF2-40B4-BE49-F238E27FC236}">
                  <a16:creationId xmlns:a16="http://schemas.microsoft.com/office/drawing/2014/main" id="{4858EF96-9BF3-EEB0-BEE6-3DAB764AD80D}"/>
                </a:ext>
              </a:extLst>
            </p:cNvPr>
            <p:cNvGrpSpPr/>
            <p:nvPr/>
          </p:nvGrpSpPr>
          <p:grpSpPr>
            <a:xfrm>
              <a:off x="7409145" y="2419690"/>
              <a:ext cx="179389" cy="283500"/>
              <a:chOff x="7409145" y="2419690"/>
              <a:chExt cx="179389" cy="283500"/>
            </a:xfrm>
            <a:solidFill>
              <a:srgbClr val="FFFFFF"/>
            </a:solidFill>
          </p:grpSpPr>
          <p:sp>
            <p:nvSpPr>
              <p:cNvPr id="29" name="Vrije vorm 28">
                <a:extLst>
                  <a:ext uri="{FF2B5EF4-FFF2-40B4-BE49-F238E27FC236}">
                    <a16:creationId xmlns:a16="http://schemas.microsoft.com/office/drawing/2014/main" id="{43BBCE27-D4E5-E292-1C2F-D8AA152F870E}"/>
                  </a:ext>
                </a:extLst>
              </p:cNvPr>
              <p:cNvSpPr/>
              <p:nvPr/>
            </p:nvSpPr>
            <p:spPr>
              <a:xfrm>
                <a:off x="7450309" y="2419690"/>
                <a:ext cx="97061" cy="67009"/>
              </a:xfrm>
              <a:custGeom>
                <a:avLst/>
                <a:gdLst>
                  <a:gd name="connsiteX0" fmla="*/ 46002 w 97061"/>
                  <a:gd name="connsiteY0" fmla="*/ 67006 h 67009"/>
                  <a:gd name="connsiteX1" fmla="*/ 17173 w 97061"/>
                  <a:gd name="connsiteY1" fmla="*/ 67006 h 67009"/>
                  <a:gd name="connsiteX2" fmla="*/ 1815 w 97061"/>
                  <a:gd name="connsiteY2" fmla="*/ 55018 h 67009"/>
                  <a:gd name="connsiteX3" fmla="*/ 45 w 97061"/>
                  <a:gd name="connsiteY3" fmla="*/ 37861 h 67009"/>
                  <a:gd name="connsiteX4" fmla="*/ 35 w 97061"/>
                  <a:gd name="connsiteY4" fmla="*/ 36897 h 67009"/>
                  <a:gd name="connsiteX5" fmla="*/ 6558 w 97061"/>
                  <a:gd name="connsiteY5" fmla="*/ 29030 h 67009"/>
                  <a:gd name="connsiteX6" fmla="*/ 20383 w 97061"/>
                  <a:gd name="connsiteY6" fmla="*/ 25854 h 67009"/>
                  <a:gd name="connsiteX7" fmla="*/ 20379 w 97061"/>
                  <a:gd name="connsiteY7" fmla="*/ 25812 h 67009"/>
                  <a:gd name="connsiteX8" fmla="*/ 20375 w 97061"/>
                  <a:gd name="connsiteY8" fmla="*/ 25770 h 67009"/>
                  <a:gd name="connsiteX9" fmla="*/ 46002 w 97061"/>
                  <a:gd name="connsiteY9" fmla="*/ -3 h 67009"/>
                  <a:gd name="connsiteX10" fmla="*/ 71629 w 97061"/>
                  <a:gd name="connsiteY10" fmla="*/ 25770 h 67009"/>
                  <a:gd name="connsiteX11" fmla="*/ 63853 w 97061"/>
                  <a:gd name="connsiteY11" fmla="*/ 44218 h 67009"/>
                  <a:gd name="connsiteX12" fmla="*/ 63788 w 97061"/>
                  <a:gd name="connsiteY12" fmla="*/ 44335 h 67009"/>
                  <a:gd name="connsiteX13" fmla="*/ 63715 w 97061"/>
                  <a:gd name="connsiteY13" fmla="*/ 44465 h 67009"/>
                  <a:gd name="connsiteX14" fmla="*/ 69533 w 97061"/>
                  <a:gd name="connsiteY14" fmla="*/ 42605 h 67009"/>
                  <a:gd name="connsiteX15" fmla="*/ 81216 w 97061"/>
                  <a:gd name="connsiteY15" fmla="*/ 27461 h 67009"/>
                  <a:gd name="connsiteX16" fmla="*/ 90571 w 97061"/>
                  <a:gd name="connsiteY16" fmla="*/ 29029 h 67009"/>
                  <a:gd name="connsiteX17" fmla="*/ 97095 w 97061"/>
                  <a:gd name="connsiteY17" fmla="*/ 36896 h 67009"/>
                  <a:gd name="connsiteX18" fmla="*/ 97083 w 97061"/>
                  <a:gd name="connsiteY18" fmla="*/ 37860 h 67009"/>
                  <a:gd name="connsiteX19" fmla="*/ 95315 w 97061"/>
                  <a:gd name="connsiteY19" fmla="*/ 55017 h 67009"/>
                  <a:gd name="connsiteX20" fmla="*/ 79957 w 97061"/>
                  <a:gd name="connsiteY20" fmla="*/ 67006 h 67009"/>
                  <a:gd name="connsiteX21" fmla="*/ 46002 w 97061"/>
                  <a:gd name="connsiteY21" fmla="*/ 67006 h 67009"/>
                  <a:gd name="connsiteX22" fmla="*/ 57560 w 97061"/>
                  <a:gd name="connsiteY22" fmla="*/ 25770 h 67009"/>
                  <a:gd name="connsiteX23" fmla="*/ 46002 w 97061"/>
                  <a:gd name="connsiteY23" fmla="*/ 14146 h 67009"/>
                  <a:gd name="connsiteX24" fmla="*/ 34444 w 97061"/>
                  <a:gd name="connsiteY24" fmla="*/ 25770 h 67009"/>
                  <a:gd name="connsiteX25" fmla="*/ 46002 w 97061"/>
                  <a:gd name="connsiteY25" fmla="*/ 37393 h 67009"/>
                  <a:gd name="connsiteX26" fmla="*/ 57560 w 97061"/>
                  <a:gd name="connsiteY26" fmla="*/ 25770 h 6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7061" h="67009">
                    <a:moveTo>
                      <a:pt x="46002" y="67006"/>
                    </a:moveTo>
                    <a:lnTo>
                      <a:pt x="17173" y="67006"/>
                    </a:lnTo>
                    <a:cubicBezTo>
                      <a:pt x="9736" y="67006"/>
                      <a:pt x="3279" y="62023"/>
                      <a:pt x="1815" y="55018"/>
                    </a:cubicBezTo>
                    <a:cubicBezTo>
                      <a:pt x="147" y="47032"/>
                      <a:pt x="121" y="44665"/>
                      <a:pt x="45" y="37861"/>
                    </a:cubicBezTo>
                    <a:cubicBezTo>
                      <a:pt x="42" y="37549"/>
                      <a:pt x="38" y="37228"/>
                      <a:pt x="35" y="36897"/>
                    </a:cubicBezTo>
                    <a:cubicBezTo>
                      <a:pt x="-11" y="33013"/>
                      <a:pt x="2749" y="29668"/>
                      <a:pt x="6558" y="29030"/>
                    </a:cubicBezTo>
                    <a:lnTo>
                      <a:pt x="20383" y="25854"/>
                    </a:lnTo>
                    <a:cubicBezTo>
                      <a:pt x="20383" y="25839"/>
                      <a:pt x="20381" y="25825"/>
                      <a:pt x="20379" y="25812"/>
                    </a:cubicBezTo>
                    <a:cubicBezTo>
                      <a:pt x="20377" y="25798"/>
                      <a:pt x="20375" y="25784"/>
                      <a:pt x="20375" y="25770"/>
                    </a:cubicBezTo>
                    <a:cubicBezTo>
                      <a:pt x="20375" y="11536"/>
                      <a:pt x="31849" y="-3"/>
                      <a:pt x="46002" y="-3"/>
                    </a:cubicBezTo>
                    <a:cubicBezTo>
                      <a:pt x="60155" y="-3"/>
                      <a:pt x="71629" y="11536"/>
                      <a:pt x="71629" y="25770"/>
                    </a:cubicBezTo>
                    <a:cubicBezTo>
                      <a:pt x="71629" y="33014"/>
                      <a:pt x="68637" y="39536"/>
                      <a:pt x="63853" y="44218"/>
                    </a:cubicBezTo>
                    <a:cubicBezTo>
                      <a:pt x="63829" y="44256"/>
                      <a:pt x="63809" y="44295"/>
                      <a:pt x="63788" y="44335"/>
                    </a:cubicBezTo>
                    <a:cubicBezTo>
                      <a:pt x="63766" y="44378"/>
                      <a:pt x="63743" y="44422"/>
                      <a:pt x="63715" y="44465"/>
                    </a:cubicBezTo>
                    <a:cubicBezTo>
                      <a:pt x="64667" y="45401"/>
                      <a:pt x="66404" y="45148"/>
                      <a:pt x="69533" y="42605"/>
                    </a:cubicBezTo>
                    <a:cubicBezTo>
                      <a:pt x="71015" y="41401"/>
                      <a:pt x="76381" y="36273"/>
                      <a:pt x="81216" y="27461"/>
                    </a:cubicBezTo>
                    <a:lnTo>
                      <a:pt x="90571" y="29029"/>
                    </a:lnTo>
                    <a:cubicBezTo>
                      <a:pt x="94380" y="29668"/>
                      <a:pt x="97139" y="33013"/>
                      <a:pt x="97095" y="36896"/>
                    </a:cubicBezTo>
                    <a:cubicBezTo>
                      <a:pt x="97091" y="37228"/>
                      <a:pt x="97087" y="37548"/>
                      <a:pt x="97083" y="37860"/>
                    </a:cubicBezTo>
                    <a:cubicBezTo>
                      <a:pt x="97009" y="44664"/>
                      <a:pt x="96982" y="47032"/>
                      <a:pt x="95315" y="55017"/>
                    </a:cubicBezTo>
                    <a:cubicBezTo>
                      <a:pt x="93851" y="62023"/>
                      <a:pt x="87394" y="67006"/>
                      <a:pt x="79957" y="67006"/>
                    </a:cubicBezTo>
                    <a:lnTo>
                      <a:pt x="46002" y="67006"/>
                    </a:lnTo>
                    <a:close/>
                    <a:moveTo>
                      <a:pt x="57560" y="25770"/>
                    </a:moveTo>
                    <a:cubicBezTo>
                      <a:pt x="57560" y="19351"/>
                      <a:pt x="52385" y="14146"/>
                      <a:pt x="46002" y="14146"/>
                    </a:cubicBezTo>
                    <a:cubicBezTo>
                      <a:pt x="39619" y="14146"/>
                      <a:pt x="34444" y="19351"/>
                      <a:pt x="34444" y="25770"/>
                    </a:cubicBezTo>
                    <a:cubicBezTo>
                      <a:pt x="34444" y="32189"/>
                      <a:pt x="39619" y="37393"/>
                      <a:pt x="46002" y="37393"/>
                    </a:cubicBezTo>
                    <a:cubicBezTo>
                      <a:pt x="52385" y="37393"/>
                      <a:pt x="57560" y="32189"/>
                      <a:pt x="57560" y="25770"/>
                    </a:cubicBezTo>
                    <a:close/>
                  </a:path>
                </a:pathLst>
              </a:custGeom>
              <a:solidFill>
                <a:srgbClr val="FFFFFF"/>
              </a:solidFill>
              <a:ln w="51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0" name="Vrije vorm 29">
                <a:extLst>
                  <a:ext uri="{FF2B5EF4-FFF2-40B4-BE49-F238E27FC236}">
                    <a16:creationId xmlns:a16="http://schemas.microsoft.com/office/drawing/2014/main" id="{43A334D7-A83D-FFCC-A673-E602C35B1E77}"/>
                  </a:ext>
                </a:extLst>
              </p:cNvPr>
              <p:cNvSpPr/>
              <p:nvPr/>
            </p:nvSpPr>
            <p:spPr>
              <a:xfrm>
                <a:off x="7409145" y="2460926"/>
                <a:ext cx="179389" cy="242263"/>
              </a:xfrm>
              <a:custGeom>
                <a:avLst/>
                <a:gdLst>
                  <a:gd name="connsiteX0" fmla="*/ 174568 w 179389"/>
                  <a:gd name="connsiteY0" fmla="*/ -21 h 242263"/>
                  <a:gd name="connsiteX1" fmla="*/ 148450 w 179389"/>
                  <a:gd name="connsiteY1" fmla="*/ -21 h 242263"/>
                  <a:gd name="connsiteX2" fmla="*/ 146510 w 179389"/>
                  <a:gd name="connsiteY2" fmla="*/ 15883 h 242263"/>
                  <a:gd name="connsiteX3" fmla="*/ 121121 w 179389"/>
                  <a:gd name="connsiteY3" fmla="*/ 36061 h 242263"/>
                  <a:gd name="connsiteX4" fmla="*/ 58337 w 179389"/>
                  <a:gd name="connsiteY4" fmla="*/ 36061 h 242263"/>
                  <a:gd name="connsiteX5" fmla="*/ 32947 w 179389"/>
                  <a:gd name="connsiteY5" fmla="*/ 15882 h 242263"/>
                  <a:gd name="connsiteX6" fmla="*/ 31008 w 179389"/>
                  <a:gd name="connsiteY6" fmla="*/ -21 h 242263"/>
                  <a:gd name="connsiteX7" fmla="*/ 4890 w 179389"/>
                  <a:gd name="connsiteY7" fmla="*/ -21 h 242263"/>
                  <a:gd name="connsiteX8" fmla="*/ 34 w 179389"/>
                  <a:gd name="connsiteY8" fmla="*/ 5026 h 242263"/>
                  <a:gd name="connsiteX9" fmla="*/ 34 w 179389"/>
                  <a:gd name="connsiteY9" fmla="*/ 237195 h 242263"/>
                  <a:gd name="connsiteX10" fmla="*/ 4890 w 179389"/>
                  <a:gd name="connsiteY10" fmla="*/ 242243 h 242263"/>
                  <a:gd name="connsiteX11" fmla="*/ 174568 w 179389"/>
                  <a:gd name="connsiteY11" fmla="*/ 242243 h 242263"/>
                  <a:gd name="connsiteX12" fmla="*/ 179424 w 179389"/>
                  <a:gd name="connsiteY12" fmla="*/ 237195 h 242263"/>
                  <a:gd name="connsiteX13" fmla="*/ 179424 w 179389"/>
                  <a:gd name="connsiteY13" fmla="*/ 5026 h 242263"/>
                  <a:gd name="connsiteX14" fmla="*/ 174568 w 179389"/>
                  <a:gd name="connsiteY14" fmla="*/ -21 h 242263"/>
                  <a:gd name="connsiteX15" fmla="*/ 73209 w 179389"/>
                  <a:gd name="connsiteY15" fmla="*/ 169768 h 242263"/>
                  <a:gd name="connsiteX16" fmla="*/ 44994 w 179389"/>
                  <a:gd name="connsiteY16" fmla="*/ 216427 h 242263"/>
                  <a:gd name="connsiteX17" fmla="*/ 41294 w 179389"/>
                  <a:gd name="connsiteY17" fmla="*/ 218520 h 242263"/>
                  <a:gd name="connsiteX18" fmla="*/ 41278 w 179389"/>
                  <a:gd name="connsiteY18" fmla="*/ 218520 h 242263"/>
                  <a:gd name="connsiteX19" fmla="*/ 37577 w 179389"/>
                  <a:gd name="connsiteY19" fmla="*/ 216404 h 242263"/>
                  <a:gd name="connsiteX20" fmla="*/ 19101 w 179389"/>
                  <a:gd name="connsiteY20" fmla="*/ 185394 h 242263"/>
                  <a:gd name="connsiteX21" fmla="*/ 20034 w 179389"/>
                  <a:gd name="connsiteY21" fmla="*/ 179819 h 242263"/>
                  <a:gd name="connsiteX22" fmla="*/ 25654 w 179389"/>
                  <a:gd name="connsiteY22" fmla="*/ 179863 h 242263"/>
                  <a:gd name="connsiteX23" fmla="*/ 40907 w 179389"/>
                  <a:gd name="connsiteY23" fmla="*/ 193150 h 242263"/>
                  <a:gd name="connsiteX24" fmla="*/ 66279 w 179389"/>
                  <a:gd name="connsiteY24" fmla="*/ 164602 h 242263"/>
                  <a:gd name="connsiteX25" fmla="*/ 72089 w 179389"/>
                  <a:gd name="connsiteY25" fmla="*/ 164006 h 242263"/>
                  <a:gd name="connsiteX26" fmla="*/ 73209 w 179389"/>
                  <a:gd name="connsiteY26" fmla="*/ 169768 h 242263"/>
                  <a:gd name="connsiteX27" fmla="*/ 44994 w 179389"/>
                  <a:gd name="connsiteY27" fmla="*/ 159727 h 242263"/>
                  <a:gd name="connsiteX28" fmla="*/ 73209 w 179389"/>
                  <a:gd name="connsiteY28" fmla="*/ 113068 h 242263"/>
                  <a:gd name="connsiteX29" fmla="*/ 72089 w 179389"/>
                  <a:gd name="connsiteY29" fmla="*/ 107305 h 242263"/>
                  <a:gd name="connsiteX30" fmla="*/ 66279 w 179389"/>
                  <a:gd name="connsiteY30" fmla="*/ 107902 h 242263"/>
                  <a:gd name="connsiteX31" fmla="*/ 40907 w 179389"/>
                  <a:gd name="connsiteY31" fmla="*/ 136450 h 242263"/>
                  <a:gd name="connsiteX32" fmla="*/ 25654 w 179389"/>
                  <a:gd name="connsiteY32" fmla="*/ 123163 h 242263"/>
                  <a:gd name="connsiteX33" fmla="*/ 20034 w 179389"/>
                  <a:gd name="connsiteY33" fmla="*/ 123119 h 242263"/>
                  <a:gd name="connsiteX34" fmla="*/ 19101 w 179389"/>
                  <a:gd name="connsiteY34" fmla="*/ 128694 h 242263"/>
                  <a:gd name="connsiteX35" fmla="*/ 37577 w 179389"/>
                  <a:gd name="connsiteY35" fmla="*/ 159704 h 242263"/>
                  <a:gd name="connsiteX36" fmla="*/ 41278 w 179389"/>
                  <a:gd name="connsiteY36" fmla="*/ 161820 h 242263"/>
                  <a:gd name="connsiteX37" fmla="*/ 41294 w 179389"/>
                  <a:gd name="connsiteY37" fmla="*/ 161820 h 242263"/>
                  <a:gd name="connsiteX38" fmla="*/ 44994 w 179389"/>
                  <a:gd name="connsiteY38" fmla="*/ 159727 h 242263"/>
                  <a:gd name="connsiteX39" fmla="*/ 73209 w 179389"/>
                  <a:gd name="connsiteY39" fmla="*/ 56368 h 242263"/>
                  <a:gd name="connsiteX40" fmla="*/ 44994 w 179389"/>
                  <a:gd name="connsiteY40" fmla="*/ 103027 h 242263"/>
                  <a:gd name="connsiteX41" fmla="*/ 41294 w 179389"/>
                  <a:gd name="connsiteY41" fmla="*/ 105120 h 242263"/>
                  <a:gd name="connsiteX42" fmla="*/ 41278 w 179389"/>
                  <a:gd name="connsiteY42" fmla="*/ 105120 h 242263"/>
                  <a:gd name="connsiteX43" fmla="*/ 37577 w 179389"/>
                  <a:gd name="connsiteY43" fmla="*/ 103004 h 242263"/>
                  <a:gd name="connsiteX44" fmla="*/ 19101 w 179389"/>
                  <a:gd name="connsiteY44" fmla="*/ 71994 h 242263"/>
                  <a:gd name="connsiteX45" fmla="*/ 20034 w 179389"/>
                  <a:gd name="connsiteY45" fmla="*/ 66419 h 242263"/>
                  <a:gd name="connsiteX46" fmla="*/ 25654 w 179389"/>
                  <a:gd name="connsiteY46" fmla="*/ 66463 h 242263"/>
                  <a:gd name="connsiteX47" fmla="*/ 40907 w 179389"/>
                  <a:gd name="connsiteY47" fmla="*/ 79750 h 242263"/>
                  <a:gd name="connsiteX48" fmla="*/ 66279 w 179389"/>
                  <a:gd name="connsiteY48" fmla="*/ 51202 h 242263"/>
                  <a:gd name="connsiteX49" fmla="*/ 72089 w 179389"/>
                  <a:gd name="connsiteY49" fmla="*/ 50605 h 242263"/>
                  <a:gd name="connsiteX50" fmla="*/ 73209 w 179389"/>
                  <a:gd name="connsiteY50" fmla="*/ 56368 h 242263"/>
                  <a:gd name="connsiteX51" fmla="*/ 87166 w 179389"/>
                  <a:gd name="connsiteY51" fmla="*/ 201006 h 242263"/>
                  <a:gd name="connsiteX52" fmla="*/ 153797 w 179389"/>
                  <a:gd name="connsiteY52" fmla="*/ 201006 h 242263"/>
                  <a:gd name="connsiteX53" fmla="*/ 153797 w 179389"/>
                  <a:gd name="connsiteY53" fmla="*/ 185543 h 242263"/>
                  <a:gd name="connsiteX54" fmla="*/ 87166 w 179389"/>
                  <a:gd name="connsiteY54" fmla="*/ 185543 h 242263"/>
                  <a:gd name="connsiteX55" fmla="*/ 87166 w 179389"/>
                  <a:gd name="connsiteY55" fmla="*/ 201006 h 242263"/>
                  <a:gd name="connsiteX56" fmla="*/ 153797 w 179389"/>
                  <a:gd name="connsiteY56" fmla="*/ 144306 h 242263"/>
                  <a:gd name="connsiteX57" fmla="*/ 87166 w 179389"/>
                  <a:gd name="connsiteY57" fmla="*/ 144306 h 242263"/>
                  <a:gd name="connsiteX58" fmla="*/ 87166 w 179389"/>
                  <a:gd name="connsiteY58" fmla="*/ 128843 h 242263"/>
                  <a:gd name="connsiteX59" fmla="*/ 153797 w 179389"/>
                  <a:gd name="connsiteY59" fmla="*/ 128843 h 242263"/>
                  <a:gd name="connsiteX60" fmla="*/ 153797 w 179389"/>
                  <a:gd name="connsiteY60" fmla="*/ 144306 h 242263"/>
                  <a:gd name="connsiteX61" fmla="*/ 87166 w 179389"/>
                  <a:gd name="connsiteY61" fmla="*/ 87606 h 242263"/>
                  <a:gd name="connsiteX62" fmla="*/ 153797 w 179389"/>
                  <a:gd name="connsiteY62" fmla="*/ 87606 h 242263"/>
                  <a:gd name="connsiteX63" fmla="*/ 153797 w 179389"/>
                  <a:gd name="connsiteY63" fmla="*/ 72143 h 242263"/>
                  <a:gd name="connsiteX64" fmla="*/ 87166 w 179389"/>
                  <a:gd name="connsiteY64" fmla="*/ 72143 h 242263"/>
                  <a:gd name="connsiteX65" fmla="*/ 87166 w 179389"/>
                  <a:gd name="connsiteY65" fmla="*/ 87606 h 24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179389" h="242263">
                    <a:moveTo>
                      <a:pt x="174568" y="-21"/>
                    </a:moveTo>
                    <a:lnTo>
                      <a:pt x="148450" y="-21"/>
                    </a:lnTo>
                    <a:cubicBezTo>
                      <a:pt x="148353" y="4942"/>
                      <a:pt x="148068" y="8430"/>
                      <a:pt x="146510" y="15883"/>
                    </a:cubicBezTo>
                    <a:cubicBezTo>
                      <a:pt x="144067" y="27575"/>
                      <a:pt x="133389" y="36061"/>
                      <a:pt x="121121" y="36061"/>
                    </a:cubicBezTo>
                    <a:lnTo>
                      <a:pt x="58337" y="36061"/>
                    </a:lnTo>
                    <a:cubicBezTo>
                      <a:pt x="46069" y="36061"/>
                      <a:pt x="35391" y="27575"/>
                      <a:pt x="32947" y="15882"/>
                    </a:cubicBezTo>
                    <a:cubicBezTo>
                      <a:pt x="31391" y="8429"/>
                      <a:pt x="31105" y="4942"/>
                      <a:pt x="31008" y="-21"/>
                    </a:cubicBezTo>
                    <a:lnTo>
                      <a:pt x="4890" y="-21"/>
                    </a:lnTo>
                    <a:cubicBezTo>
                      <a:pt x="2208" y="-21"/>
                      <a:pt x="34" y="2239"/>
                      <a:pt x="34" y="5026"/>
                    </a:cubicBezTo>
                    <a:lnTo>
                      <a:pt x="34" y="237195"/>
                    </a:lnTo>
                    <a:cubicBezTo>
                      <a:pt x="34" y="239983"/>
                      <a:pt x="2208" y="242243"/>
                      <a:pt x="4890" y="242243"/>
                    </a:cubicBezTo>
                    <a:lnTo>
                      <a:pt x="174568" y="242243"/>
                    </a:lnTo>
                    <a:cubicBezTo>
                      <a:pt x="177250" y="242243"/>
                      <a:pt x="179424" y="239983"/>
                      <a:pt x="179424" y="237195"/>
                    </a:cubicBezTo>
                    <a:lnTo>
                      <a:pt x="179424" y="5026"/>
                    </a:lnTo>
                    <a:cubicBezTo>
                      <a:pt x="179424" y="2239"/>
                      <a:pt x="177250" y="-21"/>
                      <a:pt x="174568" y="-21"/>
                    </a:cubicBezTo>
                    <a:close/>
                    <a:moveTo>
                      <a:pt x="73209" y="169768"/>
                    </a:moveTo>
                    <a:lnTo>
                      <a:pt x="44994" y="216427"/>
                    </a:lnTo>
                    <a:cubicBezTo>
                      <a:pt x="44208" y="217728"/>
                      <a:pt x="42804" y="218520"/>
                      <a:pt x="41294" y="218520"/>
                    </a:cubicBezTo>
                    <a:lnTo>
                      <a:pt x="41278" y="218520"/>
                    </a:lnTo>
                    <a:cubicBezTo>
                      <a:pt x="39762" y="218516"/>
                      <a:pt x="38357" y="217712"/>
                      <a:pt x="37577" y="216404"/>
                    </a:cubicBezTo>
                    <a:lnTo>
                      <a:pt x="19101" y="185394"/>
                    </a:lnTo>
                    <a:cubicBezTo>
                      <a:pt x="18009" y="183558"/>
                      <a:pt x="18402" y="181195"/>
                      <a:pt x="20034" y="179819"/>
                    </a:cubicBezTo>
                    <a:cubicBezTo>
                      <a:pt x="21660" y="178441"/>
                      <a:pt x="24041" y="178460"/>
                      <a:pt x="25654" y="179863"/>
                    </a:cubicBezTo>
                    <a:lnTo>
                      <a:pt x="40907" y="193150"/>
                    </a:lnTo>
                    <a:lnTo>
                      <a:pt x="66279" y="164602"/>
                    </a:lnTo>
                    <a:cubicBezTo>
                      <a:pt x="67770" y="162925"/>
                      <a:pt x="70285" y="162666"/>
                      <a:pt x="72089" y="164006"/>
                    </a:cubicBezTo>
                    <a:cubicBezTo>
                      <a:pt x="73886" y="165346"/>
                      <a:pt x="74373" y="167845"/>
                      <a:pt x="73209" y="169768"/>
                    </a:cubicBezTo>
                    <a:close/>
                    <a:moveTo>
                      <a:pt x="44994" y="159727"/>
                    </a:moveTo>
                    <a:lnTo>
                      <a:pt x="73209" y="113068"/>
                    </a:lnTo>
                    <a:cubicBezTo>
                      <a:pt x="74373" y="111145"/>
                      <a:pt x="73886" y="108646"/>
                      <a:pt x="72089" y="107305"/>
                    </a:cubicBezTo>
                    <a:cubicBezTo>
                      <a:pt x="70285" y="105966"/>
                      <a:pt x="67770" y="106225"/>
                      <a:pt x="66279" y="107902"/>
                    </a:cubicBezTo>
                    <a:lnTo>
                      <a:pt x="40907" y="136450"/>
                    </a:lnTo>
                    <a:lnTo>
                      <a:pt x="25654" y="123163"/>
                    </a:lnTo>
                    <a:cubicBezTo>
                      <a:pt x="24041" y="121760"/>
                      <a:pt x="21660" y="121741"/>
                      <a:pt x="20034" y="123119"/>
                    </a:cubicBezTo>
                    <a:cubicBezTo>
                      <a:pt x="18402" y="124495"/>
                      <a:pt x="18009" y="126858"/>
                      <a:pt x="19101" y="128694"/>
                    </a:cubicBezTo>
                    <a:lnTo>
                      <a:pt x="37577" y="159704"/>
                    </a:lnTo>
                    <a:cubicBezTo>
                      <a:pt x="38357" y="161012"/>
                      <a:pt x="39762" y="161816"/>
                      <a:pt x="41278" y="161820"/>
                    </a:cubicBezTo>
                    <a:lnTo>
                      <a:pt x="41294" y="161820"/>
                    </a:lnTo>
                    <a:cubicBezTo>
                      <a:pt x="42804" y="161820"/>
                      <a:pt x="44208" y="161028"/>
                      <a:pt x="44994" y="159727"/>
                    </a:cubicBezTo>
                    <a:close/>
                    <a:moveTo>
                      <a:pt x="73209" y="56368"/>
                    </a:moveTo>
                    <a:lnTo>
                      <a:pt x="44994" y="103027"/>
                    </a:lnTo>
                    <a:cubicBezTo>
                      <a:pt x="44208" y="104328"/>
                      <a:pt x="42804" y="105120"/>
                      <a:pt x="41294" y="105120"/>
                    </a:cubicBezTo>
                    <a:lnTo>
                      <a:pt x="41278" y="105120"/>
                    </a:lnTo>
                    <a:cubicBezTo>
                      <a:pt x="39762" y="105116"/>
                      <a:pt x="38357" y="104312"/>
                      <a:pt x="37577" y="103004"/>
                    </a:cubicBezTo>
                    <a:lnTo>
                      <a:pt x="19101" y="71994"/>
                    </a:lnTo>
                    <a:cubicBezTo>
                      <a:pt x="18009" y="70158"/>
                      <a:pt x="18402" y="67795"/>
                      <a:pt x="20034" y="66419"/>
                    </a:cubicBezTo>
                    <a:cubicBezTo>
                      <a:pt x="21660" y="65041"/>
                      <a:pt x="24041" y="65060"/>
                      <a:pt x="25654" y="66463"/>
                    </a:cubicBezTo>
                    <a:lnTo>
                      <a:pt x="40907" y="79750"/>
                    </a:lnTo>
                    <a:lnTo>
                      <a:pt x="66279" y="51202"/>
                    </a:lnTo>
                    <a:cubicBezTo>
                      <a:pt x="67770" y="49525"/>
                      <a:pt x="70285" y="49266"/>
                      <a:pt x="72089" y="50605"/>
                    </a:cubicBezTo>
                    <a:cubicBezTo>
                      <a:pt x="73886" y="51946"/>
                      <a:pt x="74373" y="54445"/>
                      <a:pt x="73209" y="56368"/>
                    </a:cubicBezTo>
                    <a:close/>
                    <a:moveTo>
                      <a:pt x="87166" y="201006"/>
                    </a:moveTo>
                    <a:lnTo>
                      <a:pt x="153797" y="201006"/>
                    </a:lnTo>
                    <a:lnTo>
                      <a:pt x="153797" y="185543"/>
                    </a:lnTo>
                    <a:lnTo>
                      <a:pt x="87166" y="185543"/>
                    </a:lnTo>
                    <a:lnTo>
                      <a:pt x="87166" y="201006"/>
                    </a:lnTo>
                    <a:close/>
                    <a:moveTo>
                      <a:pt x="153797" y="144306"/>
                    </a:moveTo>
                    <a:lnTo>
                      <a:pt x="87166" y="144306"/>
                    </a:lnTo>
                    <a:lnTo>
                      <a:pt x="87166" y="128843"/>
                    </a:lnTo>
                    <a:lnTo>
                      <a:pt x="153797" y="128843"/>
                    </a:lnTo>
                    <a:lnTo>
                      <a:pt x="153797" y="144306"/>
                    </a:lnTo>
                    <a:close/>
                    <a:moveTo>
                      <a:pt x="87166" y="87606"/>
                    </a:moveTo>
                    <a:lnTo>
                      <a:pt x="153797" y="87606"/>
                    </a:lnTo>
                    <a:lnTo>
                      <a:pt x="153797" y="72143"/>
                    </a:lnTo>
                    <a:lnTo>
                      <a:pt x="87166" y="72143"/>
                    </a:lnTo>
                    <a:lnTo>
                      <a:pt x="87166" y="87606"/>
                    </a:lnTo>
                    <a:close/>
                  </a:path>
                </a:pathLst>
              </a:custGeom>
              <a:solidFill>
                <a:srgbClr val="FFFFFF"/>
              </a:solidFill>
              <a:ln w="51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72573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D81620-8130-523B-A173-5D9F0A0E5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6BEFC-34EC-620B-7AD0-1D26DBFCC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noProof="0" dirty="0" err="1">
                <a:latin typeface="Fira Sans SemiBold"/>
              </a:rPr>
              <a:t>Externalized</a:t>
            </a:r>
            <a:r>
              <a:rPr lang="nl-NL" noProof="0" dirty="0">
                <a:latin typeface="Fira Sans SemiBold"/>
              </a:rPr>
              <a:t> Access Management (EAM)</a:t>
            </a:r>
            <a:endParaRPr lang="nl-NL" noProof="0" dirty="0"/>
          </a:p>
        </p:txBody>
      </p:sp>
      <p:pic>
        <p:nvPicPr>
          <p:cNvPr id="9" name="Afbeelding 8" descr="Afbeelding met Graphics, schermopname, logo, symbool&#10;&#10;Door AI gegenereerde inhoud is mogelijk onjuist.">
            <a:extLst>
              <a:ext uri="{FF2B5EF4-FFF2-40B4-BE49-F238E27FC236}">
                <a16:creationId xmlns:a16="http://schemas.microsoft.com/office/drawing/2014/main" id="{72724244-A590-F80C-376D-97B6006C1E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225" y="2337544"/>
            <a:ext cx="5021547" cy="3372681"/>
          </a:xfrm>
          <a:prstGeom prst="rect">
            <a:avLst/>
          </a:prstGeom>
        </p:spPr>
      </p:pic>
      <p:sp>
        <p:nvSpPr>
          <p:cNvPr id="19" name="Tijdelijke aanduiding voor inhoud 3">
            <a:extLst>
              <a:ext uri="{FF2B5EF4-FFF2-40B4-BE49-F238E27FC236}">
                <a16:creationId xmlns:a16="http://schemas.microsoft.com/office/drawing/2014/main" id="{6A1A0888-688E-8BBB-F54E-69060EE39D34}"/>
              </a:ext>
            </a:extLst>
          </p:cNvPr>
          <p:cNvSpPr txBox="1">
            <a:spLocks/>
          </p:cNvSpPr>
          <p:nvPr/>
        </p:nvSpPr>
        <p:spPr>
          <a:xfrm>
            <a:off x="838201" y="1905684"/>
            <a:ext cx="5397500" cy="44824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400" dirty="0">
                <a:latin typeface="Fira Sans"/>
                <a:ea typeface="+mn-lt"/>
                <a:cs typeface="+mn-lt"/>
              </a:rPr>
              <a:t>Beleid (</a:t>
            </a:r>
            <a:r>
              <a:rPr lang="nl-NL" sz="2400" dirty="0" err="1">
                <a:latin typeface="Fira Sans"/>
                <a:ea typeface="+mn-lt"/>
                <a:cs typeface="+mn-lt"/>
              </a:rPr>
              <a:t>policies</a:t>
            </a:r>
            <a:r>
              <a:rPr lang="nl-NL" sz="2400" dirty="0">
                <a:latin typeface="Fira Sans"/>
                <a:ea typeface="+mn-lt"/>
                <a:cs typeface="+mn-lt"/>
              </a:rPr>
              <a:t>) expliciet maken</a:t>
            </a:r>
          </a:p>
          <a:p>
            <a:r>
              <a:rPr lang="nl-NL" sz="2400" dirty="0">
                <a:latin typeface="Fira Sans"/>
                <a:ea typeface="+mn-lt"/>
                <a:cs typeface="+mn-lt"/>
              </a:rPr>
              <a:t>Policies losmaken van applicaties</a:t>
            </a:r>
          </a:p>
        </p:txBody>
      </p:sp>
    </p:spTree>
    <p:extLst>
      <p:ext uri="{BB962C8B-B14F-4D97-AF65-F5344CB8AC3E}">
        <p14:creationId xmlns:p14="http://schemas.microsoft.com/office/powerpoint/2010/main" val="2608889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A21D73-AEF0-CF5A-E69F-7DC52EAEA0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5F883-3C37-BCB2-7975-6B156A96C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noProof="0" dirty="0" err="1">
                <a:latin typeface="Fira Sans SemiBold"/>
              </a:rPr>
              <a:t>Externalized</a:t>
            </a:r>
            <a:r>
              <a:rPr lang="nl-NL" noProof="0" dirty="0">
                <a:latin typeface="Fira Sans SemiBold"/>
              </a:rPr>
              <a:t> Access Management (EAM)</a:t>
            </a:r>
            <a:endParaRPr lang="nl-NL" noProof="0" dirty="0"/>
          </a:p>
        </p:txBody>
      </p:sp>
      <p:pic>
        <p:nvPicPr>
          <p:cNvPr id="9" name="Afbeelding 8" descr="Afbeelding met Graphics, schermopname, logo, symbool&#10;&#10;Door AI gegenereerde inhoud is mogelijk onjuist.">
            <a:extLst>
              <a:ext uri="{FF2B5EF4-FFF2-40B4-BE49-F238E27FC236}">
                <a16:creationId xmlns:a16="http://schemas.microsoft.com/office/drawing/2014/main" id="{50C69C28-A389-88B6-10F7-21F77D0560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225" y="2337544"/>
            <a:ext cx="5021547" cy="3372681"/>
          </a:xfrm>
          <a:prstGeom prst="rect">
            <a:avLst/>
          </a:prstGeom>
        </p:spPr>
      </p:pic>
      <p:sp>
        <p:nvSpPr>
          <p:cNvPr id="19" name="Tijdelijke aanduiding voor inhoud 3">
            <a:extLst>
              <a:ext uri="{FF2B5EF4-FFF2-40B4-BE49-F238E27FC236}">
                <a16:creationId xmlns:a16="http://schemas.microsoft.com/office/drawing/2014/main" id="{3DB24684-8A06-7B41-0E1F-38358E145CA5}"/>
              </a:ext>
            </a:extLst>
          </p:cNvPr>
          <p:cNvSpPr txBox="1">
            <a:spLocks/>
          </p:cNvSpPr>
          <p:nvPr/>
        </p:nvSpPr>
        <p:spPr>
          <a:xfrm>
            <a:off x="838201" y="1905684"/>
            <a:ext cx="5397500" cy="44824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400" dirty="0">
                <a:latin typeface="Fira Sans"/>
                <a:ea typeface="+mn-lt"/>
                <a:cs typeface="+mn-lt"/>
              </a:rPr>
              <a:t>Beleid (</a:t>
            </a:r>
            <a:r>
              <a:rPr lang="nl-NL" sz="2400" dirty="0" err="1">
                <a:latin typeface="Fira Sans"/>
                <a:ea typeface="+mn-lt"/>
                <a:cs typeface="+mn-lt"/>
              </a:rPr>
              <a:t>policies</a:t>
            </a:r>
            <a:r>
              <a:rPr lang="nl-NL" sz="2400" dirty="0">
                <a:latin typeface="Fira Sans"/>
                <a:ea typeface="+mn-lt"/>
                <a:cs typeface="+mn-lt"/>
              </a:rPr>
              <a:t>) expliciet maken</a:t>
            </a:r>
          </a:p>
          <a:p>
            <a:r>
              <a:rPr lang="nl-NL" sz="2400" dirty="0">
                <a:latin typeface="Fira Sans"/>
                <a:ea typeface="+mn-lt"/>
                <a:cs typeface="+mn-lt"/>
              </a:rPr>
              <a:t>Policies losmaken van applicaties</a:t>
            </a:r>
          </a:p>
          <a:p>
            <a:r>
              <a:rPr lang="nl-NL" sz="2400" noProof="0" dirty="0">
                <a:latin typeface="Fira Sans"/>
                <a:ea typeface="+mn-lt"/>
                <a:cs typeface="+mn-lt"/>
              </a:rPr>
              <a:t>Policies </a:t>
            </a:r>
            <a:r>
              <a:rPr lang="nl-NL" sz="2400" dirty="0">
                <a:latin typeface="Fira Sans"/>
                <a:ea typeface="+mn-lt"/>
                <a:cs typeface="+mn-lt"/>
              </a:rPr>
              <a:t>naar centraal beheer</a:t>
            </a:r>
          </a:p>
        </p:txBody>
      </p:sp>
    </p:spTree>
    <p:extLst>
      <p:ext uri="{BB962C8B-B14F-4D97-AF65-F5344CB8AC3E}">
        <p14:creationId xmlns:p14="http://schemas.microsoft.com/office/powerpoint/2010/main" val="3970282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C8E6F33-7AC2-7946-DF65-BCE17991E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09990-155B-FF07-A84C-75D0DFC71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>
                <a:latin typeface="Fira Sans SemiBold"/>
              </a:rPr>
              <a:t>C</a:t>
            </a:r>
            <a:r>
              <a:rPr lang="nl-NL" noProof="0" dirty="0" err="1">
                <a:latin typeface="Fira Sans SemiBold"/>
              </a:rPr>
              <a:t>entraal</a:t>
            </a:r>
            <a:r>
              <a:rPr lang="nl-NL" noProof="0" dirty="0">
                <a:latin typeface="Fira Sans SemiBold"/>
              </a:rPr>
              <a:t> beheren, lokaal handhaven</a:t>
            </a:r>
            <a:endParaRPr lang="nl-NL" noProof="0" dirty="0"/>
          </a:p>
        </p:txBody>
      </p:sp>
      <p:pic>
        <p:nvPicPr>
          <p:cNvPr id="9" name="Afbeelding 8" descr="Afbeelding met Graphics, schermopname, logo, symbool&#10;&#10;Door AI gegenereerde inhoud is mogelijk onjuist.">
            <a:extLst>
              <a:ext uri="{FF2B5EF4-FFF2-40B4-BE49-F238E27FC236}">
                <a16:creationId xmlns:a16="http://schemas.microsoft.com/office/drawing/2014/main" id="{161E0DC9-6681-1220-E03F-565A342C30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225" y="2337544"/>
            <a:ext cx="5021547" cy="3372681"/>
          </a:xfrm>
          <a:prstGeom prst="rect">
            <a:avLst/>
          </a:prstGeom>
        </p:spPr>
      </p:pic>
      <p:sp>
        <p:nvSpPr>
          <p:cNvPr id="19" name="Tijdelijke aanduiding voor inhoud 3">
            <a:extLst>
              <a:ext uri="{FF2B5EF4-FFF2-40B4-BE49-F238E27FC236}">
                <a16:creationId xmlns:a16="http://schemas.microsoft.com/office/drawing/2014/main" id="{D7029CF5-3194-3F1F-07B0-291D2110EDF8}"/>
              </a:ext>
            </a:extLst>
          </p:cNvPr>
          <p:cNvSpPr txBox="1">
            <a:spLocks/>
          </p:cNvSpPr>
          <p:nvPr/>
        </p:nvSpPr>
        <p:spPr>
          <a:xfrm>
            <a:off x="838201" y="1905684"/>
            <a:ext cx="5397500" cy="44824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400" noProof="0" dirty="0">
                <a:latin typeface="Fira Sans"/>
                <a:ea typeface="+mn-lt"/>
                <a:cs typeface="+mn-lt"/>
              </a:rPr>
              <a:t>Policies zijn code en moeten met evenveel zorg beheerd worden als applicatiecode.</a:t>
            </a:r>
          </a:p>
          <a:p>
            <a:r>
              <a:rPr lang="nl-NL" sz="2400" noProof="0" dirty="0">
                <a:latin typeface="Fira Sans"/>
                <a:ea typeface="+mn-lt"/>
                <a:cs typeface="+mn-lt"/>
              </a:rPr>
              <a:t>De levenscyclus van </a:t>
            </a:r>
            <a:r>
              <a:rPr lang="nl-NL" sz="2400" noProof="0" dirty="0" err="1">
                <a:latin typeface="Fira Sans"/>
                <a:ea typeface="+mn-lt"/>
                <a:cs typeface="+mn-lt"/>
              </a:rPr>
              <a:t>policies</a:t>
            </a:r>
            <a:r>
              <a:rPr lang="nl-NL" sz="2400" noProof="0" dirty="0">
                <a:latin typeface="Fira Sans"/>
                <a:ea typeface="+mn-lt"/>
                <a:cs typeface="+mn-lt"/>
              </a:rPr>
              <a:t> loskoppelen van applicaties </a:t>
            </a:r>
          </a:p>
        </p:txBody>
      </p:sp>
    </p:spTree>
    <p:extLst>
      <p:ext uri="{BB962C8B-B14F-4D97-AF65-F5344CB8AC3E}">
        <p14:creationId xmlns:p14="http://schemas.microsoft.com/office/powerpoint/2010/main" val="2218333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DC101E-907F-47C4-2452-C39D64E0E0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7CBA8-B71D-E700-0B77-60F4D7812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>
                <a:latin typeface="Fira Sans SemiBold"/>
              </a:rPr>
              <a:t>Volwaardig beheer</a:t>
            </a:r>
            <a:endParaRPr lang="nl-NL" noProof="0" dirty="0"/>
          </a:p>
        </p:txBody>
      </p:sp>
      <p:sp>
        <p:nvSpPr>
          <p:cNvPr id="4" name="AutoShape 4" descr="Overzicht functies en rollen in EAM ">
            <a:extLst>
              <a:ext uri="{FF2B5EF4-FFF2-40B4-BE49-F238E27FC236}">
                <a16:creationId xmlns:a16="http://schemas.microsoft.com/office/drawing/2014/main" id="{E48FD1BE-7197-AE45-A44B-DD9BBD9CB8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4728117" cy="472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2DF6D22E-1E77-733C-AB0F-D9ECEAEEF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59" y="1690688"/>
            <a:ext cx="11326681" cy="359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A15C33C3-412B-3D15-4520-DDE03ACB91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5004" y="5319131"/>
            <a:ext cx="3326781" cy="141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735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94D7D6-CC20-F866-94F7-8F2AA2C91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7E6B2-869F-E05C-D18C-495C9CFA3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>
                <a:latin typeface="Fira Sans SemiBold"/>
              </a:rPr>
              <a:t>Zero trust / defense in depth</a:t>
            </a:r>
            <a:endParaRPr lang="nl-NL" noProof="0" dirty="0"/>
          </a:p>
        </p:txBody>
      </p:sp>
      <p:pic>
        <p:nvPicPr>
          <p:cNvPr id="9" name="Afbeelding 8" descr="Afbeelding met Graphics, schermopname, logo, symbool&#10;&#10;Door AI gegenereerde inhoud is mogelijk onjuist.">
            <a:extLst>
              <a:ext uri="{FF2B5EF4-FFF2-40B4-BE49-F238E27FC236}">
                <a16:creationId xmlns:a16="http://schemas.microsoft.com/office/drawing/2014/main" id="{34B1E981-FF65-726D-B152-69BD5964F2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225" y="2337544"/>
            <a:ext cx="5021547" cy="3372681"/>
          </a:xfrm>
          <a:prstGeom prst="rect">
            <a:avLst/>
          </a:prstGeom>
        </p:spPr>
      </p:pic>
      <p:sp>
        <p:nvSpPr>
          <p:cNvPr id="19" name="Tijdelijke aanduiding voor inhoud 3">
            <a:extLst>
              <a:ext uri="{FF2B5EF4-FFF2-40B4-BE49-F238E27FC236}">
                <a16:creationId xmlns:a16="http://schemas.microsoft.com/office/drawing/2014/main" id="{53F918E3-E212-17C9-AEE9-A109FCDFE227}"/>
              </a:ext>
            </a:extLst>
          </p:cNvPr>
          <p:cNvSpPr txBox="1">
            <a:spLocks/>
          </p:cNvSpPr>
          <p:nvPr/>
        </p:nvSpPr>
        <p:spPr>
          <a:xfrm>
            <a:off x="838201" y="1905684"/>
            <a:ext cx="5397500" cy="44824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400" noProof="0" dirty="0">
                <a:latin typeface="Fira Sans"/>
                <a:ea typeface="+mn-lt"/>
                <a:cs typeface="+mn-lt"/>
              </a:rPr>
              <a:t>Toegang wordt gecontroleerd</a:t>
            </a:r>
          </a:p>
          <a:p>
            <a:r>
              <a:rPr lang="nl-NL" sz="2400" noProof="0" dirty="0">
                <a:latin typeface="Fira Sans"/>
                <a:ea typeface="+mn-lt"/>
                <a:cs typeface="+mn-lt"/>
              </a:rPr>
              <a:t>bij elk verzoek</a:t>
            </a:r>
          </a:p>
          <a:p>
            <a:r>
              <a:rPr lang="nl-NL" sz="2400" noProof="0" dirty="0">
                <a:latin typeface="Fira Sans"/>
                <a:ea typeface="+mn-lt"/>
                <a:cs typeface="+mn-lt"/>
              </a:rPr>
              <a:t>bij elke stap</a:t>
            </a:r>
          </a:p>
        </p:txBody>
      </p:sp>
    </p:spTree>
    <p:extLst>
      <p:ext uri="{BB962C8B-B14F-4D97-AF65-F5344CB8AC3E}">
        <p14:creationId xmlns:p14="http://schemas.microsoft.com/office/powerpoint/2010/main" val="2211388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76734B-A0F7-66CB-765B-4A8B45B3F6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8E384-72B9-9F76-490E-38A81CBC8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Fira Sans SemiBold"/>
              </a:rPr>
              <a:t>Voordelen</a:t>
            </a:r>
            <a:endParaRPr lang="nl-NL" noProof="0" dirty="0">
              <a:latin typeface="Fira Sans SemiBold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F027B-0ECE-A8AD-E07D-822FEBA53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1557"/>
            <a:ext cx="10515600" cy="1603375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nl-NL" sz="3600" noProof="0" dirty="0">
                <a:latin typeface="Fira Sans"/>
              </a:rPr>
              <a:t>1. Flexibiliteit</a:t>
            </a:r>
            <a:endParaRPr lang="nl-NL" sz="2400" noProof="0" dirty="0">
              <a:latin typeface="Fira Sans"/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0C45EC15-2911-A6FA-AFB8-EE294556AE4F}"/>
              </a:ext>
            </a:extLst>
          </p:cNvPr>
          <p:cNvSpPr txBox="1"/>
          <p:nvPr/>
        </p:nvSpPr>
        <p:spPr>
          <a:xfrm>
            <a:off x="9121698" y="459430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36219A5-B804-7D24-BCFB-E6DC547BCD70}"/>
              </a:ext>
            </a:extLst>
          </p:cNvPr>
          <p:cNvSpPr txBox="1">
            <a:spLocks/>
          </p:cNvSpPr>
          <p:nvPr/>
        </p:nvSpPr>
        <p:spPr>
          <a:xfrm>
            <a:off x="838200" y="2734113"/>
            <a:ext cx="10515600" cy="16033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3600" dirty="0">
                <a:latin typeface="Fira Sans"/>
              </a:rPr>
              <a:t>2. Schaalbaarheid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BFCCA7E-9E5A-5DED-A6D9-24D3535B0E75}"/>
              </a:ext>
            </a:extLst>
          </p:cNvPr>
          <p:cNvSpPr txBox="1">
            <a:spLocks/>
          </p:cNvSpPr>
          <p:nvPr/>
        </p:nvSpPr>
        <p:spPr>
          <a:xfrm>
            <a:off x="838200" y="3664208"/>
            <a:ext cx="10515600" cy="16033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3600" dirty="0">
                <a:latin typeface="Fira Sans"/>
              </a:rPr>
              <a:t>3. Traceerbaarheid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02533D2-1D4B-68E7-B1E7-08D5C492145D}"/>
              </a:ext>
            </a:extLst>
          </p:cNvPr>
          <p:cNvSpPr txBox="1">
            <a:spLocks/>
          </p:cNvSpPr>
          <p:nvPr/>
        </p:nvSpPr>
        <p:spPr>
          <a:xfrm>
            <a:off x="838200" y="4617870"/>
            <a:ext cx="10515600" cy="16033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3600" dirty="0">
                <a:latin typeface="Fira Sans"/>
              </a:rPr>
              <a:t>4. Leveranciersonafhankelijkheid</a:t>
            </a:r>
          </a:p>
        </p:txBody>
      </p:sp>
    </p:spTree>
    <p:extLst>
      <p:ext uri="{BB962C8B-B14F-4D97-AF65-F5344CB8AC3E}">
        <p14:creationId xmlns:p14="http://schemas.microsoft.com/office/powerpoint/2010/main" val="395364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A6C41D-BA95-3C98-6DE4-451327B5A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CF04ABB-71C5-D89C-363E-6214D928C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>
                <a:latin typeface="Fira Sans SemiBold"/>
              </a:rPr>
              <a:t>Standaardisering</a:t>
            </a:r>
            <a:endParaRPr lang="nl-NL" noProof="0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113EC41-6981-3C80-B5A4-94B8CCE468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558398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87E727-7B7B-4471-9E38-8E54469597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A285E-A55E-CFC5-B64F-6FD21B7D9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>
                <a:latin typeface="Fira Sans SemiBold"/>
              </a:rPr>
              <a:t>Waarom standaardiseren?</a:t>
            </a:r>
            <a:endParaRPr lang="nl-NL" noProof="0" dirty="0">
              <a:latin typeface="Fira Sans SemiBold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B47E3-9E37-35E8-44DA-6FE43764E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5235"/>
            <a:ext cx="10515600" cy="1603375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buNone/>
            </a:pPr>
            <a:r>
              <a:rPr lang="nl-NL" sz="2800" dirty="0">
                <a:latin typeface="Fira Sans"/>
              </a:rPr>
              <a:t>EAM is een methodiek, maar geen standaard</a:t>
            </a:r>
          </a:p>
          <a:p>
            <a:pPr marL="0" indent="0" algn="ctr">
              <a:buNone/>
            </a:pPr>
            <a:r>
              <a:rPr lang="nl-NL" sz="2800" noProof="0" dirty="0">
                <a:latin typeface="Fira Sans"/>
              </a:rPr>
              <a:t>Laat nog teveel vrij om de voordelen te behalen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773E968C-D8A5-86B8-2268-36DC74E79E0C}"/>
              </a:ext>
            </a:extLst>
          </p:cNvPr>
          <p:cNvSpPr txBox="1"/>
          <p:nvPr/>
        </p:nvSpPr>
        <p:spPr>
          <a:xfrm>
            <a:off x="9121698" y="459430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140500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E6A29E-05B2-57F0-5679-ED77FA82F3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1ABBA4-7CCD-098F-BA83-6BD9CC9EB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296" y="3263900"/>
            <a:ext cx="3397250" cy="2908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3A21FA-BD50-3DE5-E57B-E7BB7251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l-NL" noProof="0" dirty="0">
                <a:latin typeface="Fira Sans SemiBold"/>
              </a:rPr>
              <a:t>Standaardisatie werkt</a:t>
            </a:r>
            <a:endParaRPr lang="nl-NL" noProof="0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AC9C025-DA29-12FE-2926-6F6596185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05684"/>
            <a:ext cx="5658292" cy="4482416"/>
          </a:xfrm>
        </p:spPr>
        <p:txBody>
          <a:bodyPr anchor="t">
            <a:normAutofit/>
          </a:bodyPr>
          <a:lstStyle/>
          <a:p>
            <a:r>
              <a:rPr lang="nl-NL" sz="2400" noProof="0" dirty="0">
                <a:latin typeface="Fira Sans"/>
                <a:ea typeface="+mn-lt"/>
                <a:cs typeface="+mn-lt"/>
              </a:rPr>
              <a:t>Tien jaar geleden </a:t>
            </a:r>
            <a:r>
              <a:rPr lang="nl-NL" sz="2400" b="1" u="sng" noProof="0" dirty="0">
                <a:latin typeface="Fira Sans"/>
                <a:ea typeface="+mn-lt"/>
                <a:cs typeface="+mn-lt"/>
              </a:rPr>
              <a:t>authentiseerde</a:t>
            </a:r>
            <a:r>
              <a:rPr lang="nl-NL" sz="2400" noProof="0" dirty="0">
                <a:latin typeface="Fira Sans"/>
                <a:ea typeface="+mn-lt"/>
                <a:cs typeface="+mn-lt"/>
              </a:rPr>
              <a:t> elke applicatie op een andere manier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F672C2-BA65-E623-F390-E9C4EA2B7C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9322" y="1905345"/>
            <a:ext cx="3923472" cy="27174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E143DF-DBF7-D407-9D68-E7DC87E7C0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2971" y="1572321"/>
            <a:ext cx="3654779" cy="19455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FA126A-B706-469E-DCD9-79544D46D6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7506" y="3850924"/>
            <a:ext cx="26670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368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7542B8-2CD3-835E-FBE3-0E9B54C6B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848DAB5-D4BE-6AFD-C208-7BEF1278D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760882" cy="2852737"/>
          </a:xfrm>
        </p:spPr>
        <p:txBody>
          <a:bodyPr/>
          <a:lstStyle/>
          <a:p>
            <a:r>
              <a:rPr lang="nl-NL" dirty="0">
                <a:latin typeface="Fira Sans SemiBold"/>
              </a:rPr>
              <a:t>O</a:t>
            </a:r>
            <a:r>
              <a:rPr lang="nl-NL" noProof="0" dirty="0" err="1">
                <a:latin typeface="Fira Sans SemiBold"/>
              </a:rPr>
              <a:t>pdracht</a:t>
            </a:r>
            <a:r>
              <a:rPr lang="nl-NL" noProof="0" dirty="0">
                <a:latin typeface="Fira Sans SemiBold"/>
              </a:rPr>
              <a:t> en team</a:t>
            </a:r>
            <a:endParaRPr lang="nl-NL" noProof="0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4D2E17-BFB3-2424-4BDF-12B0B721F8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54072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589D7B-9803-CB38-1755-4F9723121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56F5E7D-0721-FD6C-5E26-652F79D2A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05684"/>
            <a:ext cx="5658292" cy="4482416"/>
          </a:xfrm>
        </p:spPr>
        <p:txBody>
          <a:bodyPr anchor="t">
            <a:normAutofit/>
          </a:bodyPr>
          <a:lstStyle/>
          <a:p>
            <a:r>
              <a:rPr lang="nl-NL" sz="2400" noProof="0" dirty="0">
                <a:latin typeface="Fira Sans"/>
                <a:ea typeface="+mn-lt"/>
                <a:cs typeface="+mn-lt"/>
              </a:rPr>
              <a:t>Tien jaar geleden authentiseerde elke applicatie op een andere manier</a:t>
            </a:r>
          </a:p>
          <a:p>
            <a:r>
              <a:rPr lang="nl-NL" sz="2400" noProof="0" dirty="0">
                <a:latin typeface="Fira Sans"/>
                <a:ea typeface="+mn-lt"/>
                <a:cs typeface="+mn-lt"/>
              </a:rPr>
              <a:t>Wat leidde tot #2 in OWASP’17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CD8849F-C9F9-3943-156C-7F28D42453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3437" y="1810386"/>
            <a:ext cx="3908132" cy="39969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67C323E-B5A6-16CD-C88A-156453AE398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45995" b="2091"/>
          <a:stretch>
            <a:fillRect/>
          </a:stretch>
        </p:blipFill>
        <p:spPr>
          <a:xfrm>
            <a:off x="6520538" y="1567654"/>
            <a:ext cx="4933930" cy="4482416"/>
          </a:xfrm>
          <a:prstGeom prst="rect">
            <a:avLst/>
          </a:prstGeom>
          <a:noFill/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F988905-D575-6927-99DA-BEA5AE69C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nl-NL" noProof="0" dirty="0">
                <a:latin typeface="Fira Sans SemiBold"/>
              </a:rPr>
              <a:t>Standaardisatie werkt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186913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86A835-3121-9259-1034-9BCA49F73F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B0882C4-6C87-E49C-A971-5141630C0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05684"/>
            <a:ext cx="5658292" cy="4482416"/>
          </a:xfrm>
        </p:spPr>
        <p:txBody>
          <a:bodyPr anchor="t">
            <a:normAutofit/>
          </a:bodyPr>
          <a:lstStyle/>
          <a:p>
            <a:r>
              <a:rPr lang="nl-NL" sz="2400" noProof="0" dirty="0">
                <a:latin typeface="Fira Sans"/>
                <a:ea typeface="+mn-lt"/>
                <a:cs typeface="+mn-lt"/>
              </a:rPr>
              <a:t>Tien jaar geleden authentiseerde elke applicatie op een andere manier</a:t>
            </a:r>
          </a:p>
          <a:p>
            <a:r>
              <a:rPr lang="nl-NL" sz="2400" noProof="0" dirty="0">
                <a:latin typeface="Fira Sans"/>
                <a:ea typeface="+mn-lt"/>
                <a:cs typeface="+mn-lt"/>
              </a:rPr>
              <a:t>Wat leidde tot #2 in OWASP’17</a:t>
            </a:r>
          </a:p>
          <a:p>
            <a:r>
              <a:rPr lang="nl-NL" sz="2400" noProof="0" dirty="0">
                <a:latin typeface="Fira Sans"/>
                <a:ea typeface="+mn-lt"/>
                <a:cs typeface="+mn-lt"/>
              </a:rPr>
              <a:t>Daarna gestandaardiseerd in OAuth, SAML en </a:t>
            </a:r>
            <a:r>
              <a:rPr lang="nl-NL" sz="2400" noProof="0" dirty="0" err="1">
                <a:latin typeface="Fira Sans"/>
                <a:ea typeface="+mn-lt"/>
                <a:cs typeface="+mn-lt"/>
              </a:rPr>
              <a:t>OpenID</a:t>
            </a:r>
            <a:r>
              <a:rPr lang="nl-NL" sz="2400" noProof="0" dirty="0">
                <a:latin typeface="Fira Sans"/>
                <a:ea typeface="+mn-lt"/>
                <a:cs typeface="+mn-lt"/>
              </a:rPr>
              <a:t> Connect</a:t>
            </a:r>
          </a:p>
        </p:txBody>
      </p:sp>
      <p:pic>
        <p:nvPicPr>
          <p:cNvPr id="5" name="Picture 2" descr="Understanding OpenIDConnect. A Brief Introduction | by Kayathiri  Mahendrakumaran | Identity Beyond Borders | Medium">
            <a:extLst>
              <a:ext uri="{FF2B5EF4-FFF2-40B4-BE49-F238E27FC236}">
                <a16:creationId xmlns:a16="http://schemas.microsoft.com/office/drawing/2014/main" id="{CA8FE8ED-AE2B-E18C-B734-5755DE308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001" y="4146892"/>
            <a:ext cx="4532313" cy="2148501"/>
          </a:xfrm>
          <a:prstGeom prst="rect">
            <a:avLst/>
          </a:prstGeom>
          <a:noFill/>
          <a:effectLst>
            <a:glow rad="191759">
              <a:schemeClr val="bg1">
                <a:alpha val="45000"/>
              </a:schemeClr>
            </a:glow>
            <a:outerShdw blurRad="50800" dist="50800" dir="5400000" sx="1000" sy="1000" algn="ctr" rotWithShape="0">
              <a:schemeClr val="bg1">
                <a:alpha val="43000"/>
              </a:schemeClr>
            </a:outerShdw>
          </a:effec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067A4C97-EE58-D5B2-6AEB-14F9AC7D5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492" y="1921560"/>
            <a:ext cx="2219666" cy="2225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5B79D6E-6B09-5837-EC5C-CBD371E239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67648" y="1690688"/>
            <a:ext cx="2375242" cy="2375242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1E03400B-3710-22C5-8564-394A37141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nl-NL" noProof="0" dirty="0">
                <a:latin typeface="Fira Sans SemiBold"/>
              </a:rPr>
              <a:t>Standaardisatie werkt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503479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E19DA5-7125-7F80-3269-0883AA56B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67A8F27-CC4A-89CA-218D-EADEF4BAF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05684"/>
            <a:ext cx="5658292" cy="4482416"/>
          </a:xfrm>
        </p:spPr>
        <p:txBody>
          <a:bodyPr anchor="t">
            <a:normAutofit/>
          </a:bodyPr>
          <a:lstStyle/>
          <a:p>
            <a:r>
              <a:rPr lang="nl-NL" sz="2400" noProof="0" dirty="0">
                <a:latin typeface="Fira Sans"/>
                <a:ea typeface="+mn-lt"/>
                <a:cs typeface="+mn-lt"/>
              </a:rPr>
              <a:t>Tien jaar geleden authentiseerde elke applicatie op een andere manier</a:t>
            </a:r>
          </a:p>
          <a:p>
            <a:r>
              <a:rPr lang="nl-NL" sz="2400" noProof="0" dirty="0">
                <a:latin typeface="Fira Sans"/>
                <a:ea typeface="+mn-lt"/>
                <a:cs typeface="+mn-lt"/>
              </a:rPr>
              <a:t>Wat leidde tot #2 in OWASP’17</a:t>
            </a:r>
          </a:p>
          <a:p>
            <a:r>
              <a:rPr lang="nl-NL" sz="2400" noProof="0" dirty="0">
                <a:latin typeface="Fira Sans"/>
                <a:ea typeface="+mn-lt"/>
                <a:cs typeface="+mn-lt"/>
              </a:rPr>
              <a:t>Daarna gestandaardiseerd in OAuth, SAML en </a:t>
            </a:r>
            <a:r>
              <a:rPr lang="nl-NL" sz="2400" noProof="0" dirty="0" err="1">
                <a:latin typeface="Fira Sans"/>
                <a:ea typeface="+mn-lt"/>
                <a:cs typeface="+mn-lt"/>
              </a:rPr>
              <a:t>OpenID</a:t>
            </a:r>
            <a:r>
              <a:rPr lang="nl-NL" sz="2400" noProof="0" dirty="0">
                <a:latin typeface="Fira Sans"/>
                <a:ea typeface="+mn-lt"/>
                <a:cs typeface="+mn-lt"/>
              </a:rPr>
              <a:t> Connect</a:t>
            </a:r>
          </a:p>
          <a:p>
            <a:r>
              <a:rPr lang="nl-NL" sz="2400" dirty="0">
                <a:latin typeface="Fira Sans"/>
                <a:ea typeface="+mn-lt"/>
                <a:cs typeface="+mn-lt"/>
              </a:rPr>
              <a:t>A</a:t>
            </a:r>
            <a:r>
              <a:rPr lang="nl-NL" sz="2400" noProof="0" dirty="0" err="1">
                <a:latin typeface="Fira Sans"/>
                <a:ea typeface="+mn-lt"/>
                <a:cs typeface="+mn-lt"/>
              </a:rPr>
              <a:t>uthenticatie</a:t>
            </a:r>
            <a:r>
              <a:rPr lang="nl-NL" sz="2400" noProof="0" dirty="0">
                <a:latin typeface="Fira Sans"/>
                <a:ea typeface="+mn-lt"/>
                <a:cs typeface="+mn-lt"/>
              </a:rPr>
              <a:t> is gezakt naar #7 in 2021</a:t>
            </a:r>
          </a:p>
          <a:p>
            <a:endParaRPr lang="nl-NL" sz="2400" noProof="0" dirty="0">
              <a:latin typeface="Fira Sans"/>
              <a:ea typeface="+mn-lt"/>
              <a:cs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B271D1-FF34-02D0-BA3D-FAE04CF90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000" y="2538000"/>
            <a:ext cx="4953000" cy="2286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F27AEEB-22DA-399C-E89B-1EBFC0AE6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nl-NL" noProof="0" dirty="0">
                <a:latin typeface="Fira Sans SemiBold"/>
              </a:rPr>
              <a:t>Standaardisatie werkt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4841824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BD76BF-7E58-BEC1-B137-BB408758F5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69DCD98-4262-D49C-CA0B-C552CBFBD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05684"/>
            <a:ext cx="5658292" cy="4482416"/>
          </a:xfrm>
        </p:spPr>
        <p:txBody>
          <a:bodyPr anchor="t">
            <a:normAutofit/>
          </a:bodyPr>
          <a:lstStyle/>
          <a:p>
            <a:r>
              <a:rPr lang="nl-NL" sz="2400" noProof="0" dirty="0">
                <a:latin typeface="Fira Sans"/>
                <a:ea typeface="+mn-lt"/>
                <a:cs typeface="+mn-lt"/>
              </a:rPr>
              <a:t>Tien jaar geleden authentiseerde elke applicatie op een andere manier</a:t>
            </a:r>
          </a:p>
          <a:p>
            <a:r>
              <a:rPr lang="nl-NL" sz="2400" noProof="0" dirty="0">
                <a:latin typeface="Fira Sans"/>
                <a:ea typeface="+mn-lt"/>
                <a:cs typeface="+mn-lt"/>
              </a:rPr>
              <a:t>Wat leidde tot #2 in OWASP’17</a:t>
            </a:r>
          </a:p>
          <a:p>
            <a:r>
              <a:rPr lang="nl-NL" sz="2400" noProof="0" dirty="0">
                <a:latin typeface="Fira Sans"/>
                <a:ea typeface="+mn-lt"/>
                <a:cs typeface="+mn-lt"/>
              </a:rPr>
              <a:t>Daarna gestandaardiseerd in OAuth, SAML en </a:t>
            </a:r>
            <a:r>
              <a:rPr lang="nl-NL" sz="2400" noProof="0" dirty="0" err="1">
                <a:latin typeface="Fira Sans"/>
                <a:ea typeface="+mn-lt"/>
                <a:cs typeface="+mn-lt"/>
              </a:rPr>
              <a:t>OpenID</a:t>
            </a:r>
            <a:r>
              <a:rPr lang="nl-NL" sz="2400" noProof="0" dirty="0">
                <a:latin typeface="Fira Sans"/>
                <a:ea typeface="+mn-lt"/>
                <a:cs typeface="+mn-lt"/>
              </a:rPr>
              <a:t> Connect</a:t>
            </a:r>
          </a:p>
          <a:p>
            <a:r>
              <a:rPr lang="nl-NL" sz="2400" dirty="0">
                <a:latin typeface="Fira Sans"/>
                <a:ea typeface="+mn-lt"/>
                <a:cs typeface="+mn-lt"/>
              </a:rPr>
              <a:t>Authenticatie is gezakt naar #7 in 2021</a:t>
            </a:r>
          </a:p>
          <a:p>
            <a:r>
              <a:rPr lang="nl-NL" sz="2400" dirty="0">
                <a:latin typeface="Fira Sans"/>
                <a:ea typeface="+mn-lt"/>
                <a:cs typeface="+mn-lt"/>
              </a:rPr>
              <a:t>Met </a:t>
            </a:r>
            <a:r>
              <a:rPr lang="nl-NL" sz="2400" noProof="0" dirty="0">
                <a:latin typeface="Fira Sans"/>
                <a:ea typeface="+mn-lt"/>
                <a:cs typeface="+mn-lt"/>
              </a:rPr>
              <a:t>toegangsverlening als nieuwe #1 </a:t>
            </a:r>
          </a:p>
          <a:p>
            <a:endParaRPr lang="nl-NL" sz="2400" noProof="0" dirty="0">
              <a:latin typeface="Fira Sans"/>
              <a:ea typeface="+mn-lt"/>
              <a:cs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327013-42FB-D85C-5075-F265E86B8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000" y="2134800"/>
            <a:ext cx="4953000" cy="30099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F4FC40A-3D5A-0EA8-8C74-1BE2EE443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nl-NL" noProof="0" dirty="0">
                <a:latin typeface="Fira Sans SemiBold"/>
              </a:rPr>
              <a:t>Standaardisatie werkt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5966050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8F1DDA-6303-087B-BEEC-11E2616A17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E7AD3-345A-4F00-7E58-B0F86C99E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>
                <a:latin typeface="Fira Sans SemiBold"/>
              </a:rPr>
              <a:t>Wat standaardiseren?</a:t>
            </a:r>
            <a:endParaRPr lang="nl-NL" noProof="0" dirty="0">
              <a:latin typeface="Fira Sans SemiBold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0C3AE-DB4E-4137-C6CE-0576080B9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3698"/>
            <a:ext cx="10515600" cy="230324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NL" sz="3200" dirty="0">
                <a:latin typeface="Fira Sans"/>
              </a:rPr>
              <a:t>Toegangsverzoek vraag/antwoord</a:t>
            </a:r>
            <a:endParaRPr lang="nl-NL" sz="3200" noProof="0" dirty="0">
              <a:latin typeface="Fira Sans"/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3200" noProof="0" dirty="0">
                <a:latin typeface="Fira Sans"/>
              </a:rPr>
              <a:t>Logboek toegangsbeslissingen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3200" dirty="0">
                <a:latin typeface="Fira Sans"/>
              </a:rPr>
              <a:t>Register toegangsbeleid</a:t>
            </a:r>
            <a:endParaRPr lang="nl-NL" sz="3200" noProof="0" dirty="0">
              <a:latin typeface="Fira Sans"/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11D23179-2337-1986-BA8A-2E4A7C0C372B}"/>
              </a:ext>
            </a:extLst>
          </p:cNvPr>
          <p:cNvSpPr txBox="1"/>
          <p:nvPr/>
        </p:nvSpPr>
        <p:spPr>
          <a:xfrm>
            <a:off x="9121698" y="459430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1012277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9B3357-87EE-6834-E2C6-2B24437177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C4335-D93B-251C-4140-ED3C4042E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>
                <a:latin typeface="Fira Sans SemiBold"/>
              </a:rPr>
              <a:t>1. Vraag/antwoord: </a:t>
            </a:r>
            <a:r>
              <a:rPr lang="nl-NL" noProof="0" dirty="0" err="1">
                <a:latin typeface="Fira Sans SemiBold"/>
              </a:rPr>
              <a:t>AuthZEN</a:t>
            </a:r>
            <a:r>
              <a:rPr lang="nl-NL" noProof="0" dirty="0">
                <a:latin typeface="Fira Sans SemiBold"/>
              </a:rPr>
              <a:t> NL </a:t>
            </a:r>
            <a:r>
              <a:rPr lang="nl-NL" noProof="0" dirty="0" err="1">
                <a:latin typeface="Fira Sans SemiBold"/>
              </a:rPr>
              <a:t>Gov</a:t>
            </a:r>
            <a:endParaRPr lang="nl-NL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14B8820-052D-129A-9EFB-A97A0A7E5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noProof="0" dirty="0">
                <a:latin typeface="Fira Sans"/>
              </a:rPr>
              <a:t>Opgezet vanuit de </a:t>
            </a:r>
            <a:r>
              <a:rPr lang="nl-NL" noProof="0" dirty="0" err="1">
                <a:latin typeface="Fira Sans"/>
              </a:rPr>
              <a:t>OpenID</a:t>
            </a:r>
            <a:r>
              <a:rPr lang="nl-NL" noProof="0" dirty="0">
                <a:latin typeface="Fira Sans"/>
              </a:rPr>
              <a:t> Foundation</a:t>
            </a:r>
          </a:p>
          <a:p>
            <a:r>
              <a:rPr lang="nl-NL" noProof="0" dirty="0">
                <a:latin typeface="Fira Sans"/>
              </a:rPr>
              <a:t>Ondersteund door de grote leveranciers</a:t>
            </a:r>
          </a:p>
          <a:p>
            <a:r>
              <a:rPr lang="nl-NL" dirty="0">
                <a:latin typeface="Fira Sans"/>
              </a:rPr>
              <a:t>NL </a:t>
            </a:r>
            <a:r>
              <a:rPr lang="nl-NL" dirty="0" err="1">
                <a:latin typeface="Fira Sans"/>
              </a:rPr>
              <a:t>Gov</a:t>
            </a:r>
            <a:r>
              <a:rPr lang="nl-NL" dirty="0">
                <a:latin typeface="Fira Sans"/>
              </a:rPr>
              <a:t> profiel voor aansluiting met NL informatiemodellen en wetgeving</a:t>
            </a:r>
            <a:endParaRPr lang="nl-NL" noProof="0" dirty="0">
              <a:latin typeface="Fira Sans"/>
            </a:endParaRPr>
          </a:p>
          <a:p>
            <a:r>
              <a:rPr lang="nl-NL" noProof="0" dirty="0">
                <a:latin typeface="Fira Sans"/>
              </a:rPr>
              <a:t>Versie 1.0 is stabiel en in consultatie; door Gartner als ‘</a:t>
            </a:r>
            <a:r>
              <a:rPr lang="nl-NL" noProof="0" dirty="0" err="1">
                <a:latin typeface="Fira Sans"/>
              </a:rPr>
              <a:t>emerging</a:t>
            </a:r>
            <a:r>
              <a:rPr lang="nl-NL" noProof="0" dirty="0">
                <a:latin typeface="Fira Sans"/>
              </a:rPr>
              <a:t> standard’ benoemd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ABAE6C9-5C60-806F-5C3E-FE0D849EC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2" y="3429000"/>
            <a:ext cx="5577078" cy="288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785045D7-F61C-8660-A4EA-96EA810B5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744" y="1478187"/>
            <a:ext cx="5230940" cy="1557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24098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3ABEB3-6359-109C-B7BB-909124A44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9566B-0DA7-0208-97A4-BAD8F5AE0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noProof="0" dirty="0">
                <a:latin typeface="Fira Sans SemiBold"/>
              </a:rPr>
              <a:t>2. Logboek Toegangsbeslissingen</a:t>
            </a:r>
            <a:endParaRPr lang="nl-NL" sz="4000" noProof="0" dirty="0">
              <a:latin typeface="Fira Sans SemiBold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042A419-C024-A397-82CC-D77ECEBC4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17884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z="2400" noProof="0" dirty="0">
                <a:latin typeface="Fira Sans"/>
              </a:rPr>
              <a:t>Eigen standaard</a:t>
            </a:r>
          </a:p>
          <a:p>
            <a:r>
              <a:rPr lang="nl-NL" sz="2400" dirty="0">
                <a:latin typeface="Fira Sans"/>
              </a:rPr>
              <a:t>Beschrijft wat een logboek moet, mag en niet mag bevatten</a:t>
            </a:r>
            <a:endParaRPr lang="nl-NL" sz="2400" noProof="0" dirty="0">
              <a:latin typeface="Fira Sans"/>
            </a:endParaRPr>
          </a:p>
          <a:p>
            <a:r>
              <a:rPr lang="nl-NL" sz="2400" noProof="0" dirty="0">
                <a:latin typeface="Fira Sans"/>
              </a:rPr>
              <a:t>Een zusterstandaard van Logboek Dataverwerkingen </a:t>
            </a:r>
          </a:p>
          <a:p>
            <a:r>
              <a:rPr lang="nl-NL" sz="2400" dirty="0">
                <a:latin typeface="Fira Sans"/>
              </a:rPr>
              <a:t>Verantwoording </a:t>
            </a:r>
            <a:r>
              <a:rPr lang="nl-NL" sz="2400" noProof="0" dirty="0">
                <a:latin typeface="Fira Sans"/>
              </a:rPr>
              <a:t>binnen en tussen organisaties, niet naar de burger toe</a:t>
            </a:r>
          </a:p>
        </p:txBody>
      </p:sp>
    </p:spTree>
    <p:extLst>
      <p:ext uri="{BB962C8B-B14F-4D97-AF65-F5344CB8AC3E}">
        <p14:creationId xmlns:p14="http://schemas.microsoft.com/office/powerpoint/2010/main" val="26879220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0568D7-9D48-E23F-2947-47EB33886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0EBE7-3A77-5C8E-6359-0BA67433D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noProof="0" dirty="0">
                <a:latin typeface="Fira Sans SemiBold"/>
              </a:rPr>
              <a:t>3. Register Toegangsbeleid</a:t>
            </a:r>
            <a:endParaRPr lang="nl-NL" sz="4000" noProof="0" dirty="0">
              <a:latin typeface="Fira Sans SemiBold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51721AA-A89F-35C7-BA0A-339C32A4A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07560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z="2800" noProof="0" dirty="0">
                <a:latin typeface="Fira Sans"/>
              </a:rPr>
              <a:t>Inzicht in toegangsbeleid</a:t>
            </a:r>
          </a:p>
          <a:p>
            <a:r>
              <a:rPr lang="nl-NL" sz="2800" noProof="0" dirty="0">
                <a:latin typeface="Fira Sans"/>
              </a:rPr>
              <a:t>Verwijzingen naar het Register van Verwerkingsactiviteiten</a:t>
            </a:r>
          </a:p>
          <a:p>
            <a:r>
              <a:rPr lang="nl-NL" sz="2800" dirty="0">
                <a:latin typeface="Fira Sans"/>
              </a:rPr>
              <a:t>Niet in scope van het huidige project</a:t>
            </a:r>
            <a:endParaRPr lang="nl-NL" sz="2800" noProof="0" dirty="0">
              <a:latin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9971462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74AFA7-B704-D625-40CF-894458E8F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CF525-CB10-1D97-CF28-74516DA42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>
                <a:latin typeface="Fira Sans SemiBold"/>
              </a:rPr>
              <a:t>Wat niet standaardiseren?</a:t>
            </a:r>
            <a:endParaRPr lang="nl-NL" noProof="0" dirty="0">
              <a:latin typeface="Fira Sans SemiBold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78CBB-4F5E-D9A7-F909-2625786BD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1557"/>
            <a:ext cx="10515600" cy="230324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l-NL" sz="3200" noProof="0" dirty="0">
                <a:latin typeface="Fira Sans"/>
              </a:rPr>
              <a:t>Policytaal</a:t>
            </a:r>
          </a:p>
          <a:p>
            <a:r>
              <a:rPr lang="nl-NL" sz="3200" dirty="0">
                <a:latin typeface="Fira Sans"/>
              </a:rPr>
              <a:t>Specifieke software / leveranciers</a:t>
            </a:r>
            <a:endParaRPr lang="nl-NL" sz="3200" noProof="0" dirty="0">
              <a:latin typeface="Fira Sans"/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4D01D65E-BB4A-17F5-A9A0-EEAA85C66155}"/>
              </a:ext>
            </a:extLst>
          </p:cNvPr>
          <p:cNvSpPr txBox="1"/>
          <p:nvPr/>
        </p:nvSpPr>
        <p:spPr>
          <a:xfrm>
            <a:off x="9121698" y="459430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0347537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C80A1B-FC30-BFBA-D025-8674D5F42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87E5F4F-4D0A-75C4-0D4E-E1FE9C94E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760882" cy="2852737"/>
          </a:xfrm>
        </p:spPr>
        <p:txBody>
          <a:bodyPr/>
          <a:lstStyle/>
          <a:p>
            <a:r>
              <a:rPr lang="nl-NL" noProof="0" dirty="0">
                <a:latin typeface="Fira Sans SemiBold"/>
              </a:rPr>
              <a:t>Status</a:t>
            </a:r>
            <a:endParaRPr lang="nl-NL" noProof="0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5CA501C-D2B2-CEDF-6BF9-392996846C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nl-NL" noProof="0" dirty="0">
              <a:latin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3853177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393083D-12DB-3F1F-56D2-A65EA397D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0711832-50DD-6391-C08B-80EE93B12774}"/>
              </a:ext>
            </a:extLst>
          </p:cNvPr>
          <p:cNvSpPr/>
          <p:nvPr/>
        </p:nvSpPr>
        <p:spPr>
          <a:xfrm>
            <a:off x="1" y="4310480"/>
            <a:ext cx="12192000" cy="25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7BB6C8-778E-0E26-345E-B5E3BDF12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Opdracht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35D49-607B-65B4-7B03-DE191EA31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18709" cy="2436435"/>
          </a:xfrm>
        </p:spPr>
        <p:txBody>
          <a:bodyPr anchor="t"/>
          <a:lstStyle/>
          <a:p>
            <a:pPr marL="0" indent="0">
              <a:buNone/>
            </a:pPr>
            <a:r>
              <a:rPr lang="nl-NL" sz="2800" noProof="0" dirty="0"/>
              <a:t>Ontwikkel een standaardmethodiek toegangsverlening voor API’s</a:t>
            </a:r>
          </a:p>
          <a:p>
            <a:pPr marL="0" indent="0">
              <a:buNone/>
            </a:pPr>
            <a:r>
              <a:rPr lang="nl-NL" noProof="0" dirty="0"/>
              <a:t>Biedt aan bij Forum Standaardisatie, GDI/MIDO, GEMMA, NORA en andere relevante fora.</a:t>
            </a:r>
          </a:p>
          <a:p>
            <a:pPr marL="0" indent="0">
              <a:buNone/>
            </a:pPr>
            <a:endParaRPr lang="nl-NL" noProof="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B3F3313-9F79-67C8-DBAC-56E0CD7A4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1864" y="4881368"/>
            <a:ext cx="2025111" cy="135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0D75E5D-194C-B388-E28B-B19DEB8D2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75" y="4310480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7C37DDF-581D-0E5C-4759-D9CD82A990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9" r="17838"/>
          <a:stretch>
            <a:fillRect/>
          </a:stretch>
        </p:blipFill>
        <p:spPr bwMode="auto">
          <a:xfrm>
            <a:off x="3726173" y="4304264"/>
            <a:ext cx="4795925" cy="254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5001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0A0A81-C9E0-7966-85AE-35287D5E1A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66507-D262-E958-6523-6D58F59F5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noProof="0" dirty="0">
                <a:latin typeface="Fira Sans SemiBold"/>
              </a:rPr>
              <a:t>Status project</a:t>
            </a:r>
            <a:endParaRPr lang="nl-NL" sz="4000" noProof="0" dirty="0">
              <a:latin typeface="Fira Sans SemiBold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4922AC-7B66-3F69-2BD7-48F166437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07560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noProof="0" dirty="0" err="1">
                <a:latin typeface="Fira Sans"/>
              </a:rPr>
              <a:t>AuthZEN</a:t>
            </a:r>
            <a:r>
              <a:rPr lang="nl-NL" noProof="0" dirty="0">
                <a:latin typeface="Fira Sans"/>
              </a:rPr>
              <a:t> NL </a:t>
            </a:r>
            <a:r>
              <a:rPr lang="nl-NL" noProof="0" dirty="0" err="1">
                <a:latin typeface="Fira Sans"/>
              </a:rPr>
              <a:t>Gov</a:t>
            </a:r>
            <a:endParaRPr lang="nl-NL" dirty="0">
              <a:latin typeface="Fira Sans"/>
            </a:endParaRPr>
          </a:p>
          <a:p>
            <a:pPr lvl="1"/>
            <a:r>
              <a:rPr lang="nl-NL" dirty="0">
                <a:latin typeface="Fira Sans"/>
              </a:rPr>
              <a:t>I</a:t>
            </a:r>
            <a:r>
              <a:rPr lang="nl-NL" noProof="0" dirty="0">
                <a:latin typeface="Fira Sans"/>
              </a:rPr>
              <a:t>n consultatie bij eigen werkgroep</a:t>
            </a:r>
          </a:p>
          <a:p>
            <a:pPr lvl="1"/>
            <a:r>
              <a:rPr lang="nl-NL" dirty="0">
                <a:latin typeface="Fira Sans"/>
              </a:rPr>
              <a:t>Per 1 oktober in publieke consultatie</a:t>
            </a:r>
          </a:p>
          <a:p>
            <a:pPr lvl="1"/>
            <a:r>
              <a:rPr lang="nl-NL" dirty="0">
                <a:latin typeface="Fira Sans"/>
              </a:rPr>
              <a:t>Beheer bij </a:t>
            </a:r>
            <a:r>
              <a:rPr lang="nl-NL" dirty="0" err="1">
                <a:latin typeface="Fira Sans"/>
              </a:rPr>
              <a:t>Logius</a:t>
            </a:r>
            <a:r>
              <a:rPr lang="nl-NL" dirty="0">
                <a:latin typeface="Fira Sans"/>
              </a:rPr>
              <a:t> overeengekomen; 31 december compleet</a:t>
            </a:r>
          </a:p>
          <a:p>
            <a:r>
              <a:rPr lang="nl-NL" noProof="0" dirty="0">
                <a:latin typeface="Fira Sans"/>
              </a:rPr>
              <a:t>Logboek </a:t>
            </a:r>
            <a:r>
              <a:rPr lang="nl-NL" noProof="0" dirty="0" err="1">
                <a:latin typeface="Fira Sans"/>
              </a:rPr>
              <a:t>toegan</a:t>
            </a:r>
            <a:r>
              <a:rPr lang="nl-NL" dirty="0" err="1">
                <a:latin typeface="Fira Sans"/>
              </a:rPr>
              <a:t>gsbeslissingen</a:t>
            </a:r>
            <a:r>
              <a:rPr lang="nl-NL" dirty="0">
                <a:latin typeface="Fira Sans"/>
              </a:rPr>
              <a:t> </a:t>
            </a:r>
          </a:p>
          <a:p>
            <a:pPr lvl="1"/>
            <a:r>
              <a:rPr lang="nl-NL" dirty="0">
                <a:latin typeface="Fira Sans"/>
              </a:rPr>
              <a:t>1 maand daarachter</a:t>
            </a:r>
          </a:p>
          <a:p>
            <a:r>
              <a:rPr lang="nl-NL" dirty="0">
                <a:latin typeface="Fira Sans"/>
              </a:rPr>
              <a:t>Project loopt volgens tijdsplanning en budget</a:t>
            </a:r>
          </a:p>
          <a:p>
            <a:endParaRPr lang="nl-NL" noProof="0" dirty="0">
              <a:latin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41922228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4B8C5B-DC6F-A9F0-8DD8-11DEEFBDAA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CB11A-2DE2-C479-ECAD-F41D869C3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noProof="0" dirty="0">
                <a:latin typeface="Fira Sans SemiBold"/>
              </a:rPr>
              <a:t>Risico’s</a:t>
            </a:r>
            <a:endParaRPr lang="nl-NL" sz="4000" noProof="0" dirty="0">
              <a:latin typeface="Fira Sans SemiBold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7C64A04-A689-77E6-E649-CD5868118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07560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noProof="0" dirty="0">
                <a:latin typeface="Fira Sans"/>
              </a:rPr>
              <a:t>Veranderweerstand; “Het werkt nu toch ook”</a:t>
            </a:r>
          </a:p>
          <a:p>
            <a:r>
              <a:rPr lang="nl-NL" dirty="0">
                <a:latin typeface="Fira Sans"/>
              </a:rPr>
              <a:t>EAM en </a:t>
            </a:r>
            <a:r>
              <a:rPr lang="nl-NL" dirty="0" err="1">
                <a:latin typeface="Fira Sans"/>
              </a:rPr>
              <a:t>AuthZEN</a:t>
            </a:r>
            <a:r>
              <a:rPr lang="nl-NL" dirty="0">
                <a:latin typeface="Fira Sans"/>
              </a:rPr>
              <a:t> zijn nog jong</a:t>
            </a:r>
            <a:endParaRPr lang="nl-NL" noProof="0" dirty="0">
              <a:latin typeface="Fira Sans"/>
            </a:endParaRPr>
          </a:p>
          <a:p>
            <a:r>
              <a:rPr lang="nl-NL" dirty="0">
                <a:latin typeface="Fira Sans"/>
              </a:rPr>
              <a:t>Bestaande </a:t>
            </a:r>
            <a:r>
              <a:rPr lang="nl-NL" dirty="0" err="1">
                <a:latin typeface="Fira Sans"/>
              </a:rPr>
              <a:t>lock</a:t>
            </a:r>
            <a:r>
              <a:rPr lang="nl-NL" dirty="0">
                <a:latin typeface="Fira Sans"/>
              </a:rPr>
              <a:t>-in bij commerciële partijen</a:t>
            </a:r>
          </a:p>
          <a:p>
            <a:r>
              <a:rPr lang="nl-NL" dirty="0">
                <a:latin typeface="Fira Sans"/>
              </a:rPr>
              <a:t>Bestaande </a:t>
            </a:r>
            <a:r>
              <a:rPr lang="nl-NL" dirty="0" err="1">
                <a:latin typeface="Fira Sans"/>
              </a:rPr>
              <a:t>lock</a:t>
            </a:r>
            <a:r>
              <a:rPr lang="nl-NL" dirty="0">
                <a:latin typeface="Fira Sans"/>
              </a:rPr>
              <a:t>-in bij alternatieven vanuit eerdere stelsels (</a:t>
            </a:r>
            <a:r>
              <a:rPr lang="nl-NL" dirty="0" err="1">
                <a:latin typeface="Fira Sans"/>
              </a:rPr>
              <a:t>iSHARE</a:t>
            </a:r>
            <a:r>
              <a:rPr lang="nl-NL" dirty="0">
                <a:latin typeface="Fira Sans"/>
              </a:rPr>
              <a:t>, </a:t>
            </a:r>
            <a:r>
              <a:rPr lang="nl-NL" dirty="0" err="1">
                <a:latin typeface="Fira Sans"/>
              </a:rPr>
              <a:t>Twinn</a:t>
            </a:r>
            <a:r>
              <a:rPr lang="nl-NL" dirty="0">
                <a:latin typeface="Fira Sans"/>
              </a:rPr>
              <a:t>, FIHR)</a:t>
            </a:r>
          </a:p>
          <a:p>
            <a:r>
              <a:rPr lang="nl-NL" dirty="0">
                <a:latin typeface="Fira Sans"/>
              </a:rPr>
              <a:t>Gelijktijdige initiatieven in Europa (</a:t>
            </a:r>
            <a:r>
              <a:rPr lang="nl-NL" dirty="0" err="1">
                <a:latin typeface="Fira Sans"/>
              </a:rPr>
              <a:t>Gaia</a:t>
            </a:r>
            <a:r>
              <a:rPr lang="nl-NL" dirty="0">
                <a:latin typeface="Fira Sans"/>
              </a:rPr>
              <a:t>-X, </a:t>
            </a:r>
            <a:r>
              <a:rPr lang="nl-NL" dirty="0" err="1">
                <a:latin typeface="Fira Sans"/>
              </a:rPr>
              <a:t>Simpl</a:t>
            </a:r>
            <a:r>
              <a:rPr lang="nl-NL" dirty="0">
                <a:latin typeface="Fira Sans"/>
              </a:rPr>
              <a:t> en NEN JTC 25)</a:t>
            </a:r>
            <a:endParaRPr lang="nl-NL" noProof="0" dirty="0">
              <a:latin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22398245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50BB9A72-372B-ECB3-A76E-6134E88EA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4050506"/>
            <a:ext cx="10053183" cy="2183380"/>
          </a:xfrm>
        </p:spPr>
        <p:txBody>
          <a:bodyPr>
            <a:normAutofit fontScale="92500" lnSpcReduction="10000"/>
          </a:bodyPr>
          <a:lstStyle/>
          <a:p>
            <a:r>
              <a:rPr lang="nl-NL" sz="2400" noProof="0" dirty="0">
                <a:latin typeface="Fira Sans Medium" panose="020B0503050000020004" pitchFamily="34" charset="0"/>
              </a:rPr>
              <a:t>Marc de Boer</a:t>
            </a:r>
            <a:br>
              <a:rPr lang="nl-NL" sz="2400" noProof="0" dirty="0">
                <a:latin typeface="Fira Sans Medium" panose="020B0503050000020004" pitchFamily="34" charset="0"/>
              </a:rPr>
            </a:br>
            <a:r>
              <a:rPr lang="nl-NL" noProof="0" dirty="0">
                <a:latin typeface="Fira Sans Medium" panose="020B0503050000020004" pitchFamily="34" charset="0"/>
              </a:rPr>
              <a:t>Product </a:t>
            </a:r>
            <a:r>
              <a:rPr lang="nl-NL" noProof="0" dirty="0" err="1">
                <a:latin typeface="Fira Sans Medium" panose="020B0503050000020004" pitchFamily="34" charset="0"/>
              </a:rPr>
              <a:t>owner</a:t>
            </a:r>
            <a:br>
              <a:rPr lang="nl-NL" noProof="0" dirty="0"/>
            </a:br>
            <a:r>
              <a:rPr lang="nl-NL" noProof="0" dirty="0"/>
              <a:t>     </a:t>
            </a:r>
            <a:r>
              <a:rPr lang="nl-NL" noProof="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marc.deboer@vng.nl</a:t>
            </a:r>
            <a:r>
              <a:rPr lang="nl-NL" noProof="0" dirty="0"/>
              <a:t> </a:t>
            </a:r>
          </a:p>
          <a:p>
            <a:r>
              <a:rPr lang="nl-NL" noProof="0" dirty="0"/>
              <a:t>     </a:t>
            </a:r>
            <a:r>
              <a:rPr lang="nl-NL" noProof="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vng-realisatie.github.io/ftv/</a:t>
            </a:r>
            <a:endParaRPr lang="nl-NL" noProof="0" dirty="0"/>
          </a:p>
          <a:p>
            <a:r>
              <a:rPr lang="nl-NL" noProof="0" dirty="0"/>
              <a:t>     </a:t>
            </a:r>
            <a:r>
              <a:rPr lang="nl-NL" noProof="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https://github.com/VNG-Realisatie/ftv</a:t>
            </a:r>
            <a:br>
              <a:rPr lang="nl-NL" noProof="0" dirty="0"/>
            </a:br>
            <a:r>
              <a:rPr lang="nl-NL" noProof="0" dirty="0"/>
              <a:t>     </a:t>
            </a:r>
            <a:r>
              <a:rPr lang="nl-NL" noProof="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https://digilab.overheid.nl/chat/digilab/channels/federatieve-toegangsverlening</a:t>
            </a:r>
            <a:endParaRPr lang="nl-NL" noProof="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93FCCD66-1257-428E-2C9A-E92BB94B56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18575" y="2366343"/>
            <a:ext cx="2433638" cy="2433638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B7A81BE2-61D0-70D2-0524-C2B2D21F198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1700" y="4816671"/>
            <a:ext cx="190500" cy="2286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66B4BB8F-4763-EE8D-B86D-17F56D54D6A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20750" y="5710127"/>
            <a:ext cx="190500" cy="19050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9E76CE60-70F0-036D-5E0C-1A51AF18D38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20750" y="6003474"/>
            <a:ext cx="190500" cy="190500"/>
          </a:xfrm>
          <a:prstGeom prst="rect">
            <a:avLst/>
          </a:prstGeom>
        </p:spPr>
      </p:pic>
      <p:sp>
        <p:nvSpPr>
          <p:cNvPr id="26" name="Title 1">
            <a:extLst>
              <a:ext uri="{FF2B5EF4-FFF2-40B4-BE49-F238E27FC236}">
                <a16:creationId xmlns:a16="http://schemas.microsoft.com/office/drawing/2014/main" id="{9D3DF0A0-0753-D236-4B07-B3033700F73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baseline="0">
                <a:solidFill>
                  <a:schemeClr val="bg1"/>
                </a:solidFill>
                <a:latin typeface="Fira Sans SemiBold" panose="020B0503050000020004" pitchFamily="34" charset="0"/>
                <a:ea typeface="+mj-ea"/>
                <a:cs typeface="+mj-cs"/>
              </a:defRPr>
            </a:lvl1pPr>
          </a:lstStyle>
          <a:p>
            <a:r>
              <a:rPr lang="nl-NL" sz="4000" noProof="0" dirty="0">
                <a:latin typeface="Fira Sans SemiBold"/>
              </a:rPr>
              <a:t>Dank voor jullie aandacht</a:t>
            </a:r>
            <a:endParaRPr lang="nl-NL" sz="4000" noProof="0" dirty="0"/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32F60832-2A0E-6F68-5103-009F7A9DCB6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20750" y="5219079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941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6029F8-EBB4-262F-E7C0-10A9A64422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E6C58-228E-BA33-AC6E-D4E0A9912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noProof="0" dirty="0">
                <a:latin typeface="Fira Sans SemiBold"/>
              </a:rPr>
              <a:t>Wat is toegangsverlening?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7F025-B49B-EF31-3B36-2C551BA75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441682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buNone/>
            </a:pPr>
            <a:r>
              <a:rPr lang="nl-NL" sz="3600" noProof="0" dirty="0">
                <a:latin typeface="Fira Sans"/>
              </a:rPr>
              <a:t>Een verzoek tot toegang toestaan of afwijzen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518AEBED-EA16-5F26-F1D3-474B50CB96A7}"/>
              </a:ext>
            </a:extLst>
          </p:cNvPr>
          <p:cNvSpPr txBox="1"/>
          <p:nvPr/>
        </p:nvSpPr>
        <p:spPr>
          <a:xfrm>
            <a:off x="9121698" y="459430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noProof="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790D25-C0B2-48EC-7B84-1B5C69951E9C}"/>
              </a:ext>
            </a:extLst>
          </p:cNvPr>
          <p:cNvSpPr txBox="1">
            <a:spLocks/>
          </p:cNvSpPr>
          <p:nvPr/>
        </p:nvSpPr>
        <p:spPr>
          <a:xfrm>
            <a:off x="1035398" y="5363736"/>
            <a:ext cx="10515600" cy="130204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nl-NL" sz="2400" noProof="0" dirty="0">
                <a:latin typeface="Fira Sans"/>
              </a:rPr>
              <a:t>Autorisatie </a:t>
            </a:r>
            <a:r>
              <a:rPr lang="nl-NL" sz="2400" dirty="0">
                <a:latin typeface="Fira Sans"/>
              </a:rPr>
              <a:t>komt bovenop </a:t>
            </a:r>
            <a:r>
              <a:rPr lang="nl-NL" sz="2400" noProof="0" dirty="0">
                <a:latin typeface="Fira Sans"/>
              </a:rPr>
              <a:t>identificatie en authenticatie</a:t>
            </a: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29150887-6D0C-53B0-4A9A-E14CC4944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5590" y="3267308"/>
            <a:ext cx="4696522" cy="198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07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rofile photo for Michiel Trimpe">
            <a:extLst>
              <a:ext uri="{FF2B5EF4-FFF2-40B4-BE49-F238E27FC236}">
                <a16:creationId xmlns:a16="http://schemas.microsoft.com/office/drawing/2014/main" id="{B36C00BD-AC22-C407-450A-7C54C083A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421" y="3652899"/>
            <a:ext cx="25200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rofile photo for Karin Hiralal">
            <a:extLst>
              <a:ext uri="{FF2B5EF4-FFF2-40B4-BE49-F238E27FC236}">
                <a16:creationId xmlns:a16="http://schemas.microsoft.com/office/drawing/2014/main" id="{0579FE7C-979A-BEDC-6D61-3CF95555F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444" y="3590814"/>
            <a:ext cx="25200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rofile photo for Marc de Boer">
            <a:extLst>
              <a:ext uri="{FF2B5EF4-FFF2-40B4-BE49-F238E27FC236}">
                <a16:creationId xmlns:a16="http://schemas.microsoft.com/office/drawing/2014/main" id="{863BBC85-FBD9-AAB1-C288-7162E515D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421" y="315622"/>
            <a:ext cx="25200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rofile photo for René Vendrig">
            <a:extLst>
              <a:ext uri="{FF2B5EF4-FFF2-40B4-BE49-F238E27FC236}">
                <a16:creationId xmlns:a16="http://schemas.microsoft.com/office/drawing/2014/main" id="{B277FFD4-9FC9-FD1E-854B-E6672375E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444" y="315622"/>
            <a:ext cx="25200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Profile photo for Gerard Juijn">
            <a:extLst>
              <a:ext uri="{FF2B5EF4-FFF2-40B4-BE49-F238E27FC236}">
                <a16:creationId xmlns:a16="http://schemas.microsoft.com/office/drawing/2014/main" id="{79CA8970-44A4-1A1C-2CEB-C5FFEB262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8467" y="315622"/>
            <a:ext cx="25200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Profile photo for Maikel Hofman">
            <a:extLst>
              <a:ext uri="{FF2B5EF4-FFF2-40B4-BE49-F238E27FC236}">
                <a16:creationId xmlns:a16="http://schemas.microsoft.com/office/drawing/2014/main" id="{8310DCB6-0A4E-8FC9-0C59-F7A121C037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98" t="12282" r="16879" b="18170"/>
          <a:stretch>
            <a:fillRect/>
          </a:stretch>
        </p:blipFill>
        <p:spPr bwMode="auto">
          <a:xfrm>
            <a:off x="8771481" y="3622419"/>
            <a:ext cx="2520000" cy="2520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87D08C-B224-9241-AB6B-EDC205597E92}"/>
              </a:ext>
            </a:extLst>
          </p:cNvPr>
          <p:cNvSpPr txBox="1"/>
          <p:nvPr/>
        </p:nvSpPr>
        <p:spPr>
          <a:xfrm>
            <a:off x="3113181" y="2866102"/>
            <a:ext cx="1678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noProof="0" dirty="0"/>
              <a:t>Marc de Boer</a:t>
            </a:r>
            <a:br>
              <a:rPr lang="nl-NL" noProof="0" dirty="0"/>
            </a:br>
            <a:r>
              <a:rPr lang="nl-NL" noProof="0" dirty="0"/>
              <a:t>Product </a:t>
            </a:r>
            <a:r>
              <a:rPr lang="nl-NL" noProof="0" dirty="0" err="1"/>
              <a:t>Owner</a:t>
            </a:r>
            <a:endParaRPr lang="nl-NL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722B21-CAF2-3DCB-7193-536B26F0979A}"/>
              </a:ext>
            </a:extLst>
          </p:cNvPr>
          <p:cNvSpPr txBox="1"/>
          <p:nvPr/>
        </p:nvSpPr>
        <p:spPr>
          <a:xfrm>
            <a:off x="3113181" y="6168198"/>
            <a:ext cx="1724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noProof="0" dirty="0"/>
              <a:t>Michiel Trimpe</a:t>
            </a:r>
            <a:br>
              <a:rPr lang="nl-NL" noProof="0" dirty="0"/>
            </a:br>
            <a:r>
              <a:rPr lang="nl-NL" noProof="0" dirty="0"/>
              <a:t>Architect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E75C8D-35A5-F603-59E4-7B3BFAD9BF42}"/>
              </a:ext>
            </a:extLst>
          </p:cNvPr>
          <p:cNvSpPr txBox="1"/>
          <p:nvPr/>
        </p:nvSpPr>
        <p:spPr>
          <a:xfrm>
            <a:off x="5988444" y="2813149"/>
            <a:ext cx="2054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noProof="0" dirty="0"/>
              <a:t>René </a:t>
            </a:r>
            <a:r>
              <a:rPr lang="nl-NL" b="1" noProof="0" dirty="0" err="1"/>
              <a:t>Vendrig</a:t>
            </a:r>
            <a:br>
              <a:rPr lang="nl-NL" b="1" noProof="0" dirty="0"/>
            </a:br>
            <a:r>
              <a:rPr lang="nl-NL" noProof="0" dirty="0"/>
              <a:t>UX &amp; Visual Design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7C6DDA-1302-2F70-48F4-49FC3E1E27C7}"/>
              </a:ext>
            </a:extLst>
          </p:cNvPr>
          <p:cNvSpPr txBox="1"/>
          <p:nvPr/>
        </p:nvSpPr>
        <p:spPr>
          <a:xfrm>
            <a:off x="5988444" y="6242149"/>
            <a:ext cx="1668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noProof="0" dirty="0"/>
              <a:t>Karin </a:t>
            </a:r>
            <a:r>
              <a:rPr lang="nl-NL" b="1" noProof="0" dirty="0" err="1"/>
              <a:t>Hiralal</a:t>
            </a:r>
            <a:br>
              <a:rPr lang="nl-NL" noProof="0" dirty="0"/>
            </a:br>
            <a:r>
              <a:rPr lang="nl-NL" noProof="0" dirty="0"/>
              <a:t>Communicatie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D05C9B-46D1-EA5B-3506-CC26E45D1FC5}"/>
              </a:ext>
            </a:extLst>
          </p:cNvPr>
          <p:cNvSpPr txBox="1"/>
          <p:nvPr/>
        </p:nvSpPr>
        <p:spPr>
          <a:xfrm>
            <a:off x="8771481" y="2836888"/>
            <a:ext cx="1500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noProof="0" dirty="0"/>
              <a:t>Gerard </a:t>
            </a:r>
            <a:r>
              <a:rPr lang="nl-NL" b="1" noProof="0" dirty="0" err="1"/>
              <a:t>Juijn</a:t>
            </a:r>
            <a:br>
              <a:rPr lang="nl-NL" b="1" noProof="0" dirty="0"/>
            </a:br>
            <a:r>
              <a:rPr lang="nl-NL" noProof="0" dirty="0"/>
              <a:t>Ontwikkelaar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E4AFF5-2B62-B662-01A1-3EF83EAA25AE}"/>
              </a:ext>
            </a:extLst>
          </p:cNvPr>
          <p:cNvSpPr txBox="1"/>
          <p:nvPr/>
        </p:nvSpPr>
        <p:spPr>
          <a:xfrm>
            <a:off x="8762248" y="6137717"/>
            <a:ext cx="1768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noProof="0" dirty="0"/>
              <a:t>Maikel Hofman</a:t>
            </a:r>
            <a:br>
              <a:rPr lang="nl-NL" b="1" noProof="0" dirty="0"/>
            </a:br>
            <a:r>
              <a:rPr lang="nl-NL" noProof="0" dirty="0"/>
              <a:t>Ontwikkelaar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B746EDF-BBF6-7658-0DB0-5D1FF5E5D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 noProof="0" dirty="0"/>
              <a:t>Team</a:t>
            </a:r>
            <a:br>
              <a:rPr lang="nl-NL" noProof="0" dirty="0"/>
            </a:br>
            <a:r>
              <a:rPr lang="nl-NL" noProof="0" dirty="0"/>
              <a:t>FTV</a:t>
            </a:r>
          </a:p>
        </p:txBody>
      </p:sp>
    </p:spTree>
    <p:extLst>
      <p:ext uri="{BB962C8B-B14F-4D97-AF65-F5344CB8AC3E}">
        <p14:creationId xmlns:p14="http://schemas.microsoft.com/office/powerpoint/2010/main" val="3413875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E34AC6-7370-4F93-1185-3B082A14F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CE77A96-E73A-E512-013D-27D42A227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>
                <a:latin typeface="Fira Sans SemiBold"/>
              </a:rPr>
              <a:t>Probleemstelling</a:t>
            </a:r>
            <a:endParaRPr lang="nl-NL" noProof="0" dirty="0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07E536F5-C007-5981-8E6F-0DEC29F5D3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5106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CA158C-1FF8-C3CF-AA94-5E1C1AC888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434E5-8B84-8113-5DD9-FD8220F39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noProof="0" dirty="0">
                <a:latin typeface="Fira Sans SemiBold"/>
              </a:rPr>
              <a:t>Het probleem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2AC90-42B3-CFFA-3DE2-382234EA0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9382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l-NL" sz="2400" noProof="0" dirty="0">
                <a:latin typeface="Fira Sans"/>
              </a:rPr>
              <a:t>Elke applicatie doet autorisatie anders</a:t>
            </a:r>
          </a:p>
          <a:p>
            <a:r>
              <a:rPr lang="nl-NL" sz="2400" noProof="0" dirty="0">
                <a:latin typeface="Fira Sans"/>
              </a:rPr>
              <a:t>Traditionele rollen-rechten oplossingen zijn onvoldoende</a:t>
            </a:r>
          </a:p>
          <a:p>
            <a:pPr marL="0" indent="0">
              <a:buNone/>
            </a:pPr>
            <a:endParaRPr lang="nl-NL" sz="2400" dirty="0">
              <a:latin typeface="Fira Sans"/>
            </a:endParaRPr>
          </a:p>
          <a:p>
            <a:r>
              <a:rPr lang="nl-NL" sz="2400" dirty="0">
                <a:latin typeface="Fira Sans"/>
              </a:rPr>
              <a:t>Dit leidt tot ontwikkelkosten, grote beheerslast en beperkt inzicht</a:t>
            </a:r>
          </a:p>
          <a:p>
            <a:r>
              <a:rPr lang="nl-NL" sz="2400" noProof="0" dirty="0">
                <a:latin typeface="Fira Sans"/>
              </a:rPr>
              <a:t>En vooral beveiligingsrisico’s</a:t>
            </a:r>
          </a:p>
          <a:p>
            <a:r>
              <a:rPr lang="nl-NL" sz="2400" dirty="0">
                <a:latin typeface="Fira Sans"/>
              </a:rPr>
              <a:t>Bij schaalvergroting wordt dit probleem exponentieel groter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F0B071EC-D55D-16B9-0A3B-6C90D4B465DB}"/>
              </a:ext>
            </a:extLst>
          </p:cNvPr>
          <p:cNvSpPr txBox="1"/>
          <p:nvPr/>
        </p:nvSpPr>
        <p:spPr>
          <a:xfrm>
            <a:off x="9121698" y="459430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863047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64719B-1E99-F38C-C861-FB13C6FA3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75453-530C-A4F3-2143-BB35D1A0C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noProof="0" dirty="0">
                <a:latin typeface="Fira Sans SemiBold"/>
              </a:rPr>
              <a:t>Het probleem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FD026-9BF1-4DEE-92EC-D93329A7A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8522"/>
            <a:ext cx="10515600" cy="2690446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nl-NL" sz="2400" dirty="0">
                <a:latin typeface="Fira Sans"/>
              </a:rPr>
              <a:t>In een vertrouwensnetwerk als het FDS is dit extra voelbaar:</a:t>
            </a:r>
          </a:p>
          <a:p>
            <a:r>
              <a:rPr lang="nl-NL" sz="2400" dirty="0">
                <a:latin typeface="Fira Sans"/>
              </a:rPr>
              <a:t>Grotere schaal: meer en meer diverse gegevens en organisaties</a:t>
            </a:r>
          </a:p>
          <a:p>
            <a:r>
              <a:rPr lang="nl-NL" sz="2400" dirty="0">
                <a:latin typeface="Fira Sans"/>
              </a:rPr>
              <a:t>Inzicht en traceerbaarheid zijn verplicht</a:t>
            </a:r>
            <a:endParaRPr lang="nl-NL" sz="2400" noProof="0" dirty="0">
              <a:latin typeface="Fira Sans"/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C0532906-38DF-9865-E623-9CD719670AC0}"/>
              </a:ext>
            </a:extLst>
          </p:cNvPr>
          <p:cNvSpPr txBox="1"/>
          <p:nvPr/>
        </p:nvSpPr>
        <p:spPr>
          <a:xfrm>
            <a:off x="9121698" y="459430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939661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38C0CA-9C23-2D6D-E4E3-1AF9F93615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4D5AAA5-7C17-7261-37C4-27E181B0B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De methodiek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6E147C4-6112-8BFF-D40E-DA22B3FDC4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 err="1">
                <a:latin typeface="Fira Sans SemiBold"/>
              </a:rPr>
              <a:t>Externalized</a:t>
            </a:r>
            <a:r>
              <a:rPr lang="nl-NL" dirty="0">
                <a:latin typeface="Fira Sans SemiBold"/>
              </a:rPr>
              <a:t> </a:t>
            </a:r>
            <a:r>
              <a:rPr lang="nl-NL" dirty="0" err="1">
                <a:latin typeface="Fira Sans SemiBold"/>
              </a:rPr>
              <a:t>Authorization</a:t>
            </a:r>
            <a:r>
              <a:rPr lang="nl-NL" dirty="0">
                <a:latin typeface="Fira Sans SemiBold"/>
              </a:rPr>
              <a:t> Management (EAM)</a:t>
            </a:r>
            <a:endParaRPr lang="nl-NL" noProof="0" dirty="0">
              <a:latin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369304224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Aangepast FTV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C9005C"/>
      </a:accent1>
      <a:accent2>
        <a:srgbClr val="D42B1D"/>
      </a:accent2>
      <a:accent3>
        <a:srgbClr val="E17000"/>
      </a:accent3>
      <a:accent4>
        <a:srgbClr val="FEB613"/>
      </a:accent4>
      <a:accent5>
        <a:srgbClr val="F9E11E"/>
      </a:accent5>
      <a:accent6>
        <a:srgbClr val="673226"/>
      </a:accent6>
      <a:hlink>
        <a:srgbClr val="00689A"/>
      </a:hlink>
      <a:folHlink>
        <a:srgbClr val="007AC7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1e72e7f-3f03-4b36-939e-4e1d8b546757">
      <Terms xmlns="http://schemas.microsoft.com/office/infopath/2007/PartnerControls"/>
    </lcf76f155ced4ddcb4097134ff3c332f>
    <TaxCatchAll xmlns="c9fd5ebf-977d-42d6-9a97-5a76dcb1d27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3F13B662AB0D4C89228AAB09536723" ma:contentTypeVersion="14" ma:contentTypeDescription="Een nieuw document maken." ma:contentTypeScope="" ma:versionID="c2315736be5e1539811617337cdf8727">
  <xsd:schema xmlns:xsd="http://www.w3.org/2001/XMLSchema" xmlns:xs="http://www.w3.org/2001/XMLSchema" xmlns:p="http://schemas.microsoft.com/office/2006/metadata/properties" xmlns:ns2="51e72e7f-3f03-4b36-939e-4e1d8b546757" xmlns:ns3="c9fd5ebf-977d-42d6-9a97-5a76dcb1d273" targetNamespace="http://schemas.microsoft.com/office/2006/metadata/properties" ma:root="true" ma:fieldsID="91a6cfc75ba22f8c13f628123f8e0cf9" ns2:_="" ns3:_="">
    <xsd:import namespace="51e72e7f-3f03-4b36-939e-4e1d8b546757"/>
    <xsd:import namespace="c9fd5ebf-977d-42d6-9a97-5a76dcb1d2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e72e7f-3f03-4b36-939e-4e1d8b5467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Afbeeldingtags" ma:readOnly="false" ma:fieldId="{5cf76f15-5ced-4ddc-b409-7134ff3c332f}" ma:taxonomyMulti="true" ma:sspId="a99bed0e-432a-4091-b929-67b863917b6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fd5ebf-977d-42d6-9a97-5a76dcb1d273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ce2176f6-ab18-474f-a3b8-f58d8c9f2dfa}" ma:internalName="TaxCatchAll" ma:showField="CatchAllData" ma:web="c9fd5ebf-977d-42d6-9a97-5a76dcb1d27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A638718-5E01-438B-931A-6BE2CF72C9CD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51e72e7f-3f03-4b36-939e-4e1d8b546757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c9fd5ebf-977d-42d6-9a97-5a76dcb1d273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A04D3E69-DDAD-4531-9C19-0B52F82150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1e72e7f-3f03-4b36-939e-4e1d8b546757"/>
    <ds:schemaRef ds:uri="c9fd5ebf-977d-42d6-9a97-5a76dcb1d2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E88D7C4-C7CA-4969-BB05-63BEEA2179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12771</TotalTime>
  <Words>710</Words>
  <Application>Microsoft Macintosh PowerPoint</Application>
  <PresentationFormat>Breedbeeld</PresentationFormat>
  <Paragraphs>148</Paragraphs>
  <Slides>32</Slides>
  <Notes>32</Notes>
  <HiddenSlides>1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32</vt:i4>
      </vt:variant>
    </vt:vector>
  </HeadingPairs>
  <TitlesOfParts>
    <vt:vector size="39" baseType="lpstr">
      <vt:lpstr>Aptos</vt:lpstr>
      <vt:lpstr>Arial</vt:lpstr>
      <vt:lpstr>Fira Mono</vt:lpstr>
      <vt:lpstr>Fira Sans</vt:lpstr>
      <vt:lpstr>Fira Sans Medium</vt:lpstr>
      <vt:lpstr>Fira Sans SemiBold</vt:lpstr>
      <vt:lpstr>Kantoorthema</vt:lpstr>
      <vt:lpstr>Federatieve toegangsverlening</vt:lpstr>
      <vt:lpstr>Opdracht en team</vt:lpstr>
      <vt:lpstr>Opdracht</vt:lpstr>
      <vt:lpstr>Wat is toegangsverlening?</vt:lpstr>
      <vt:lpstr>Team FTV</vt:lpstr>
      <vt:lpstr>Probleemstelling</vt:lpstr>
      <vt:lpstr>Het probleem (1)</vt:lpstr>
      <vt:lpstr>Het probleem (2)</vt:lpstr>
      <vt:lpstr>De methodiek</vt:lpstr>
      <vt:lpstr>Externalized Access Management (EAM)</vt:lpstr>
      <vt:lpstr>Externalized Access Management (EAM)</vt:lpstr>
      <vt:lpstr>Externalized Access Management (EAM)</vt:lpstr>
      <vt:lpstr>Centraal beheren, lokaal handhaven</vt:lpstr>
      <vt:lpstr>Volwaardig beheer</vt:lpstr>
      <vt:lpstr>Zero trust / defense in depth</vt:lpstr>
      <vt:lpstr>Voordelen</vt:lpstr>
      <vt:lpstr>Standaardisering</vt:lpstr>
      <vt:lpstr>Waarom standaardiseren?</vt:lpstr>
      <vt:lpstr>Standaardisatie werkt</vt:lpstr>
      <vt:lpstr>Standaardisatie werkt</vt:lpstr>
      <vt:lpstr>Standaardisatie werkt</vt:lpstr>
      <vt:lpstr>Standaardisatie werkt</vt:lpstr>
      <vt:lpstr>Standaardisatie werkt</vt:lpstr>
      <vt:lpstr>Wat standaardiseren?</vt:lpstr>
      <vt:lpstr>1. Vraag/antwoord: AuthZEN NL Gov</vt:lpstr>
      <vt:lpstr>2. Logboek Toegangsbeslissingen</vt:lpstr>
      <vt:lpstr>3. Register Toegangsbeleid</vt:lpstr>
      <vt:lpstr>Wat niet standaardiseren?</vt:lpstr>
      <vt:lpstr>Status</vt:lpstr>
      <vt:lpstr>Status project</vt:lpstr>
      <vt:lpstr>Risico’s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René Vendrig</dc:creator>
  <cp:lastModifiedBy>Marc de Boer</cp:lastModifiedBy>
  <cp:revision>21</cp:revision>
  <dcterms:created xsi:type="dcterms:W3CDTF">2025-04-02T07:23:10Z</dcterms:created>
  <dcterms:modified xsi:type="dcterms:W3CDTF">2025-08-26T14:48:05Z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0x010100FC3F13B662AB0D4C89228AAB09536723</vt:lpwstr>
  </property>
  <property fmtid="{D5CDD505-2E9C-101B-9397-08002B2CF9AE}" pid="3" name="MediaServiceImageTags">
    <vt:lpwstr/>
  </property>
</Properties>
</file>