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24"/>
  </p:notesMasterIdLst>
  <p:sldIdLst>
    <p:sldId id="267" r:id="rId5"/>
    <p:sldId id="280" r:id="rId6"/>
    <p:sldId id="300" r:id="rId7"/>
    <p:sldId id="294" r:id="rId8"/>
    <p:sldId id="295" r:id="rId9"/>
    <p:sldId id="296" r:id="rId10"/>
    <p:sldId id="297" r:id="rId11"/>
    <p:sldId id="298" r:id="rId12"/>
    <p:sldId id="299" r:id="rId13"/>
    <p:sldId id="282" r:id="rId14"/>
    <p:sldId id="291" r:id="rId15"/>
    <p:sldId id="292" r:id="rId16"/>
    <p:sldId id="293" r:id="rId17"/>
    <p:sldId id="289" r:id="rId18"/>
    <p:sldId id="283" r:id="rId19"/>
    <p:sldId id="284" r:id="rId20"/>
    <p:sldId id="285" r:id="rId21"/>
    <p:sldId id="286" r:id="rId22"/>
    <p:sldId id="287" r:id="rId23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ardsectie" id="{45B36432-AA6E-43B9-AFBF-D2EF7DED7DA2}">
          <p14:sldIdLst>
            <p14:sldId id="267"/>
            <p14:sldId id="280"/>
          </p14:sldIdLst>
        </p14:section>
        <p14:section name="8 april 2020" id="{267F6F9B-554D-4720-BC85-6B270CD3FDEE}">
          <p14:sldIdLst>
            <p14:sldId id="300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lanning" id="{552C253C-1A77-492B-9562-0B8FCCC2F15F}">
          <p14:sldIdLst>
            <p14:sldId id="282"/>
            <p14:sldId id="291"/>
            <p14:sldId id="292"/>
            <p14:sldId id="293"/>
          </p14:sldIdLst>
        </p14:section>
        <p14:section name="26 februari 2020" id="{8F3D2008-3081-4036-9FC7-4D9031B4EAA8}">
          <p14:sldIdLst>
            <p14:sldId id="289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9A1BB-34C9-46C9-B10E-A0CDED31BC6A}" v="22" dt="2020-05-08T11:22:5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Hoff" userId="f1a42e4c-ef0d-4fd4-95e8-c446a8694426" providerId="ADAL" clId="{C870B6FE-5322-44BE-B541-A5E3A995908D}"/>
    <pc:docChg chg="undo custSel addSld delSld modSld modSection">
      <pc:chgData name="Saskia Hoff" userId="f1a42e4c-ef0d-4fd4-95e8-c446a8694426" providerId="ADAL" clId="{C870B6FE-5322-44BE-B541-A5E3A995908D}" dt="2020-04-08T15:10:41.398" v="758" actId="1076"/>
      <pc:docMkLst>
        <pc:docMk/>
      </pc:docMkLst>
      <pc:sldChg chg="modSp">
        <pc:chgData name="Saskia Hoff" userId="f1a42e4c-ef0d-4fd4-95e8-c446a8694426" providerId="ADAL" clId="{C870B6FE-5322-44BE-B541-A5E3A995908D}" dt="2020-04-08T15:01:45.475" v="620" actId="20577"/>
        <pc:sldMkLst>
          <pc:docMk/>
          <pc:sldMk cId="1928806600" sldId="282"/>
        </pc:sldMkLst>
        <pc:spChg chg="mod">
          <ac:chgData name="Saskia Hoff" userId="f1a42e4c-ef0d-4fd4-95e8-c446a8694426" providerId="ADAL" clId="{C870B6FE-5322-44BE-B541-A5E3A995908D}" dt="2020-04-08T15:01:45.475" v="620" actId="20577"/>
          <ac:spMkLst>
            <pc:docMk/>
            <pc:sldMk cId="1928806600" sldId="282"/>
            <ac:spMk id="6" creationId="{00000000-0000-0000-0000-000000000000}"/>
          </ac:spMkLst>
        </pc:spChg>
      </pc:sldChg>
      <pc:sldChg chg="modSp">
        <pc:chgData name="Saskia Hoff" userId="f1a42e4c-ef0d-4fd4-95e8-c446a8694426" providerId="ADAL" clId="{C870B6FE-5322-44BE-B541-A5E3A995908D}" dt="2020-04-08T15:02:06.503" v="622" actId="12"/>
        <pc:sldMkLst>
          <pc:docMk/>
          <pc:sldMk cId="757597878" sldId="291"/>
        </pc:sldMkLst>
        <pc:spChg chg="mod">
          <ac:chgData name="Saskia Hoff" userId="f1a42e4c-ef0d-4fd4-95e8-c446a8694426" providerId="ADAL" clId="{C870B6FE-5322-44BE-B541-A5E3A995908D}" dt="2020-04-08T15:02:06.503" v="622" actId="12"/>
          <ac:spMkLst>
            <pc:docMk/>
            <pc:sldMk cId="757597878" sldId="291"/>
            <ac:spMk id="6" creationId="{00000000-0000-0000-0000-000000000000}"/>
          </ac:spMkLst>
        </pc:spChg>
      </pc:sldChg>
      <pc:sldChg chg="addSp delSp modSp">
        <pc:chgData name="Saskia Hoff" userId="f1a42e4c-ef0d-4fd4-95e8-c446a8694426" providerId="ADAL" clId="{C870B6FE-5322-44BE-B541-A5E3A995908D}" dt="2020-04-08T15:05:03.198" v="673" actId="1076"/>
        <pc:sldMkLst>
          <pc:docMk/>
          <pc:sldMk cId="1141282324" sldId="294"/>
        </pc:sldMkLst>
        <pc:spChg chg="mod">
          <ac:chgData name="Saskia Hoff" userId="f1a42e4c-ef0d-4fd4-95e8-c446a8694426" providerId="ADAL" clId="{C870B6FE-5322-44BE-B541-A5E3A995908D}" dt="2020-04-08T14:50:09.052" v="348" actId="554"/>
          <ac:spMkLst>
            <pc:docMk/>
            <pc:sldMk cId="1141282324" sldId="294"/>
            <ac:spMk id="4" creationId="{7E49CF76-3DEA-4C8D-A897-92CF4D61DE8F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48:51.883" v="331" actId="478"/>
          <ac:spMkLst>
            <pc:docMk/>
            <pc:sldMk cId="1141282324" sldId="294"/>
            <ac:spMk id="26" creationId="{EF16F06C-113D-45FC-8BE7-BB453714E30E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56" creationId="{CEF39F63-FB5E-4956-BA72-ACD892EE3B68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57" creationId="{3D2C63F2-CA34-4DEF-8A6B-F70CEBB73ED5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58" creationId="{9868A99D-754E-41A0-91EA-CD8CA7F4FAD6}"/>
          </ac:spMkLst>
        </pc:spChg>
        <pc:spChg chg="del">
          <ac:chgData name="Saskia Hoff" userId="f1a42e4c-ef0d-4fd4-95e8-c446a8694426" providerId="ADAL" clId="{C870B6FE-5322-44BE-B541-A5E3A995908D}" dt="2020-04-08T14:48:55.209" v="332" actId="478"/>
          <ac:spMkLst>
            <pc:docMk/>
            <pc:sldMk cId="1141282324" sldId="294"/>
            <ac:spMk id="59" creationId="{E7AEBC65-293B-489E-88CA-C606C9E3CF0B}"/>
          </ac:spMkLst>
        </pc:spChg>
        <pc:spChg chg="mod">
          <ac:chgData name="Saskia Hoff" userId="f1a42e4c-ef0d-4fd4-95e8-c446a8694426" providerId="ADAL" clId="{C870B6FE-5322-44BE-B541-A5E3A995908D}" dt="2020-04-08T15:04:16.793" v="664" actId="20577"/>
          <ac:spMkLst>
            <pc:docMk/>
            <pc:sldMk cId="1141282324" sldId="294"/>
            <ac:spMk id="61" creationId="{A5662686-1C17-4C3E-A4CB-03DA15413D15}"/>
          </ac:spMkLst>
        </pc:spChg>
        <pc:spChg chg="mod">
          <ac:chgData name="Saskia Hoff" userId="f1a42e4c-ef0d-4fd4-95e8-c446a8694426" providerId="ADAL" clId="{C870B6FE-5322-44BE-B541-A5E3A995908D}" dt="2020-04-08T14:49:24.782" v="340" actId="1076"/>
          <ac:spMkLst>
            <pc:docMk/>
            <pc:sldMk cId="1141282324" sldId="294"/>
            <ac:spMk id="107" creationId="{137BDCC6-0AF1-44E3-AC0F-2575CB631A12}"/>
          </ac:spMkLst>
        </pc:spChg>
        <pc:spChg chg="mod">
          <ac:chgData name="Saskia Hoff" userId="f1a42e4c-ef0d-4fd4-95e8-c446a8694426" providerId="ADAL" clId="{C870B6FE-5322-44BE-B541-A5E3A995908D}" dt="2020-04-08T14:49:33.423" v="343" actId="1076"/>
          <ac:spMkLst>
            <pc:docMk/>
            <pc:sldMk cId="1141282324" sldId="294"/>
            <ac:spMk id="108" creationId="{E2C57023-3F58-4060-9D04-22557FB3BC2C}"/>
          </ac:spMkLst>
        </pc:spChg>
        <pc:grpChg chg="del">
          <ac:chgData name="Saskia Hoff" userId="f1a42e4c-ef0d-4fd4-95e8-c446a8694426" providerId="ADAL" clId="{C870B6FE-5322-44BE-B541-A5E3A995908D}" dt="2020-04-08T14:48:51.883" v="331" actId="478"/>
          <ac:grpSpMkLst>
            <pc:docMk/>
            <pc:sldMk cId="1141282324" sldId="294"/>
            <ac:grpSpMk id="30" creationId="{4DE94BE4-1989-48A6-8480-B227BDD06931}"/>
          </ac:grpSpMkLst>
        </pc:grpChg>
        <pc:grpChg chg="del">
          <ac:chgData name="Saskia Hoff" userId="f1a42e4c-ef0d-4fd4-95e8-c446a8694426" providerId="ADAL" clId="{C870B6FE-5322-44BE-B541-A5E3A995908D}" dt="2020-04-08T14:48:51.883" v="331" actId="478"/>
          <ac:grpSpMkLst>
            <pc:docMk/>
            <pc:sldMk cId="1141282324" sldId="294"/>
            <ac:grpSpMk id="40" creationId="{04CB67C4-15DA-4E00-BED1-3368DE6FD248}"/>
          </ac:grpSpMkLst>
        </pc:grpChg>
        <pc:grpChg chg="del">
          <ac:chgData name="Saskia Hoff" userId="f1a42e4c-ef0d-4fd4-95e8-c446a8694426" providerId="ADAL" clId="{C870B6FE-5322-44BE-B541-A5E3A995908D}" dt="2020-04-08T14:48:51.883" v="331" actId="478"/>
          <ac:grpSpMkLst>
            <pc:docMk/>
            <pc:sldMk cId="1141282324" sldId="294"/>
            <ac:grpSpMk id="43" creationId="{128FF513-D2EC-470F-9A2D-AA515E74FD92}"/>
          </ac:grpSpMkLst>
        </pc:grpChg>
        <pc:grpChg chg="del">
          <ac:chgData name="Saskia Hoff" userId="f1a42e4c-ef0d-4fd4-95e8-c446a8694426" providerId="ADAL" clId="{C870B6FE-5322-44BE-B541-A5E3A995908D}" dt="2020-04-08T14:48:51.883" v="331" actId="478"/>
          <ac:grpSpMkLst>
            <pc:docMk/>
            <pc:sldMk cId="1141282324" sldId="294"/>
            <ac:grpSpMk id="46" creationId="{EC4BBCE0-9D67-466F-A110-EC4E889E42D6}"/>
          </ac:grpSpMkLst>
        </pc:grpChg>
        <pc:grpChg chg="del">
          <ac:chgData name="Saskia Hoff" userId="f1a42e4c-ef0d-4fd4-95e8-c446a8694426" providerId="ADAL" clId="{C870B6FE-5322-44BE-B541-A5E3A995908D}" dt="2020-04-08T14:48:58.564" v="334" actId="478"/>
          <ac:grpSpMkLst>
            <pc:docMk/>
            <pc:sldMk cId="1141282324" sldId="294"/>
            <ac:grpSpMk id="49" creationId="{A9A04E5E-9E94-4D45-878A-CCB856575370}"/>
          </ac:grpSpMkLst>
        </pc:grpChg>
        <pc:grpChg chg="del">
          <ac:chgData name="Saskia Hoff" userId="f1a42e4c-ef0d-4fd4-95e8-c446a8694426" providerId="ADAL" clId="{C870B6FE-5322-44BE-B541-A5E3A995908D}" dt="2020-04-08T15:04:22.977" v="665" actId="478"/>
          <ac:grpSpMkLst>
            <pc:docMk/>
            <pc:sldMk cId="1141282324" sldId="294"/>
            <ac:grpSpMk id="52" creationId="{049F043C-FB37-4B75-B61E-262996C1B888}"/>
          </ac:grpSpMkLst>
        </pc:grpChg>
        <pc:grpChg chg="mod">
          <ac:chgData name="Saskia Hoff" userId="f1a42e4c-ef0d-4fd4-95e8-c446a8694426" providerId="ADAL" clId="{C870B6FE-5322-44BE-B541-A5E3A995908D}" dt="2020-04-08T14:49:08.547" v="336" actId="1076"/>
          <ac:grpSpMkLst>
            <pc:docMk/>
            <pc:sldMk cId="1141282324" sldId="294"/>
            <ac:grpSpMk id="73" creationId="{7E300711-04D0-4823-8C39-27F8DB926677}"/>
          </ac:grpSpMkLst>
        </pc:grpChg>
        <pc:grpChg chg="mod">
          <ac:chgData name="Saskia Hoff" userId="f1a42e4c-ef0d-4fd4-95e8-c446a8694426" providerId="ADAL" clId="{C870B6FE-5322-44BE-B541-A5E3A995908D}" dt="2020-04-08T14:49:12.202" v="337" actId="1076"/>
          <ac:grpSpMkLst>
            <pc:docMk/>
            <pc:sldMk cId="1141282324" sldId="294"/>
            <ac:grpSpMk id="76" creationId="{7F2AFF8E-81E9-4C20-9844-22874D0548FF}"/>
          </ac:grpSpMkLst>
        </pc:grpChg>
        <pc:grpChg chg="del">
          <ac:chgData name="Saskia Hoff" userId="f1a42e4c-ef0d-4fd4-95e8-c446a8694426" providerId="ADAL" clId="{C870B6FE-5322-44BE-B541-A5E3A995908D}" dt="2020-04-08T14:49:17.584" v="339" actId="478"/>
          <ac:grpSpMkLst>
            <pc:docMk/>
            <pc:sldMk cId="1141282324" sldId="294"/>
            <ac:grpSpMk id="79" creationId="{31193423-DC33-4EF4-A15C-E9923F65020B}"/>
          </ac:grpSpMkLst>
        </pc:grpChg>
        <pc:grpChg chg="del">
          <ac:chgData name="Saskia Hoff" userId="f1a42e4c-ef0d-4fd4-95e8-c446a8694426" providerId="ADAL" clId="{C870B6FE-5322-44BE-B541-A5E3A995908D}" dt="2020-04-08T14:49:28.163" v="342" actId="478"/>
          <ac:grpSpMkLst>
            <pc:docMk/>
            <pc:sldMk cId="1141282324" sldId="294"/>
            <ac:grpSpMk id="82" creationId="{F7E5F722-969A-40B1-8993-CECF7DA10CB5}"/>
          </ac:grpSpMkLst>
        </pc:grpChg>
        <pc:grpChg chg="mod">
          <ac:chgData name="Saskia Hoff" userId="f1a42e4c-ef0d-4fd4-95e8-c446a8694426" providerId="ADAL" clId="{C870B6FE-5322-44BE-B541-A5E3A995908D}" dt="2020-04-08T14:49:39.798" v="344" actId="1076"/>
          <ac:grpSpMkLst>
            <pc:docMk/>
            <pc:sldMk cId="1141282324" sldId="294"/>
            <ac:grpSpMk id="85" creationId="{C440519C-A880-48DE-BE96-E015D5F9C53A}"/>
          </ac:grpSpMkLst>
        </pc:grpChg>
        <pc:grpChg chg="del">
          <ac:chgData name="Saskia Hoff" userId="f1a42e4c-ef0d-4fd4-95e8-c446a8694426" providerId="ADAL" clId="{C870B6FE-5322-44BE-B541-A5E3A995908D}" dt="2020-04-08T15:04:55.246" v="671" actId="478"/>
          <ac:grpSpMkLst>
            <pc:docMk/>
            <pc:sldMk cId="1141282324" sldId="294"/>
            <ac:grpSpMk id="91" creationId="{3865EFBF-B9D3-4478-859F-36CAB7CFBC5B}"/>
          </ac:grpSpMkLst>
        </pc:grpChg>
        <pc:grpChg chg="mod">
          <ac:chgData name="Saskia Hoff" userId="f1a42e4c-ef0d-4fd4-95e8-c446a8694426" providerId="ADAL" clId="{C870B6FE-5322-44BE-B541-A5E3A995908D}" dt="2020-04-08T14:49:04.155" v="335" actId="1076"/>
          <ac:grpSpMkLst>
            <pc:docMk/>
            <pc:sldMk cId="1141282324" sldId="294"/>
            <ac:grpSpMk id="96" creationId="{30F48B1B-4969-455F-941A-DCA45CAF6696}"/>
          </ac:grpSpMkLst>
        </pc:grpChg>
        <pc:grpChg chg="del">
          <ac:chgData name="Saskia Hoff" userId="f1a42e4c-ef0d-4fd4-95e8-c446a8694426" providerId="ADAL" clId="{C870B6FE-5322-44BE-B541-A5E3A995908D}" dt="2020-04-08T14:48:51.883" v="331" actId="478"/>
          <ac:grpSpMkLst>
            <pc:docMk/>
            <pc:sldMk cId="1141282324" sldId="294"/>
            <ac:grpSpMk id="97" creationId="{86E1DDD1-0110-4C08-83F8-87BF89B0E913}"/>
          </ac:grpSpMkLst>
        </pc:grpChg>
        <pc:grpChg chg="del">
          <ac:chgData name="Saskia Hoff" userId="f1a42e4c-ef0d-4fd4-95e8-c446a8694426" providerId="ADAL" clId="{C870B6FE-5322-44BE-B541-A5E3A995908D}" dt="2020-04-08T15:04:39.858" v="668" actId="478"/>
          <ac:grpSpMkLst>
            <pc:docMk/>
            <pc:sldMk cId="1141282324" sldId="294"/>
            <ac:grpSpMk id="102" creationId="{E327F38B-937B-4F34-AD7C-68283DD8BE1A}"/>
          </ac:grpSpMkLst>
        </pc:grpChg>
        <pc:grpChg chg="add mod">
          <ac:chgData name="Saskia Hoff" userId="f1a42e4c-ef0d-4fd4-95e8-c446a8694426" providerId="ADAL" clId="{C870B6FE-5322-44BE-B541-A5E3A995908D}" dt="2020-04-08T15:04:28.961" v="667" actId="1076"/>
          <ac:grpSpMkLst>
            <pc:docMk/>
            <pc:sldMk cId="1141282324" sldId="294"/>
            <ac:grpSpMk id="109" creationId="{61BA3CA1-D6A5-4484-BA35-14147A8D6B62}"/>
          </ac:grpSpMkLst>
        </pc:grpChg>
        <pc:grpChg chg="add mod">
          <ac:chgData name="Saskia Hoff" userId="f1a42e4c-ef0d-4fd4-95e8-c446a8694426" providerId="ADAL" clId="{C870B6FE-5322-44BE-B541-A5E3A995908D}" dt="2020-04-08T15:04:46.273" v="670" actId="1076"/>
          <ac:grpSpMkLst>
            <pc:docMk/>
            <pc:sldMk cId="1141282324" sldId="294"/>
            <ac:grpSpMk id="112" creationId="{D81A6D67-0343-48F8-B5F7-CD1B1A94DDF3}"/>
          </ac:grpSpMkLst>
        </pc:grpChg>
        <pc:grpChg chg="add mod">
          <ac:chgData name="Saskia Hoff" userId="f1a42e4c-ef0d-4fd4-95e8-c446a8694426" providerId="ADAL" clId="{C870B6FE-5322-44BE-B541-A5E3A995908D}" dt="2020-04-08T15:05:03.198" v="673" actId="1076"/>
          <ac:grpSpMkLst>
            <pc:docMk/>
            <pc:sldMk cId="1141282324" sldId="294"/>
            <ac:grpSpMk id="116" creationId="{884EA4B6-855E-4193-B6E8-0AF94E8AC637}"/>
          </ac:grpSpMkLst>
        </pc:grpChg>
      </pc:sldChg>
      <pc:sldChg chg="addSp delSp modSp">
        <pc:chgData name="Saskia Hoff" userId="f1a42e4c-ef0d-4fd4-95e8-c446a8694426" providerId="ADAL" clId="{C870B6FE-5322-44BE-B541-A5E3A995908D}" dt="2020-04-08T15:06:32.601" v="692" actId="1076"/>
        <pc:sldMkLst>
          <pc:docMk/>
          <pc:sldMk cId="1032254701" sldId="295"/>
        </pc:sldMkLst>
        <pc:spChg chg="del">
          <ac:chgData name="Saskia Hoff" userId="f1a42e4c-ef0d-4fd4-95e8-c446a8694426" providerId="ADAL" clId="{C870B6FE-5322-44BE-B541-A5E3A995908D}" dt="2020-04-08T14:50:22.766" v="349" actId="478"/>
          <ac:spMkLst>
            <pc:docMk/>
            <pc:sldMk cId="1032254701" sldId="295"/>
            <ac:spMk id="2" creationId="{44CF5694-0AE7-4387-989E-ADBCE9958749}"/>
          </ac:spMkLst>
        </pc:spChg>
        <pc:spChg chg="del">
          <ac:chgData name="Saskia Hoff" userId="f1a42e4c-ef0d-4fd4-95e8-c446a8694426" providerId="ADAL" clId="{C870B6FE-5322-44BE-B541-A5E3A995908D}" dt="2020-04-08T14:50:28.936" v="351" actId="478"/>
          <ac:spMkLst>
            <pc:docMk/>
            <pc:sldMk cId="1032254701" sldId="295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50:28.936" v="351" actId="478"/>
          <ac:spMkLst>
            <pc:docMk/>
            <pc:sldMk cId="1032254701" sldId="295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50:28.936" v="351" actId="478"/>
          <ac:spMkLst>
            <pc:docMk/>
            <pc:sldMk cId="1032254701" sldId="295"/>
            <ac:spMk id="56" creationId="{CEF39F63-FB5E-4956-BA72-ACD892EE3B68}"/>
          </ac:spMkLst>
        </pc:spChg>
        <pc:spChg chg="del">
          <ac:chgData name="Saskia Hoff" userId="f1a42e4c-ef0d-4fd4-95e8-c446a8694426" providerId="ADAL" clId="{C870B6FE-5322-44BE-B541-A5E3A995908D}" dt="2020-04-08T14:50:28.936" v="351" actId="478"/>
          <ac:spMkLst>
            <pc:docMk/>
            <pc:sldMk cId="1032254701" sldId="295"/>
            <ac:spMk id="57" creationId="{3D2C63F2-CA34-4DEF-8A6B-F70CEBB73ED5}"/>
          </ac:spMkLst>
        </pc:spChg>
        <pc:spChg chg="del">
          <ac:chgData name="Saskia Hoff" userId="f1a42e4c-ef0d-4fd4-95e8-c446a8694426" providerId="ADAL" clId="{C870B6FE-5322-44BE-B541-A5E3A995908D}" dt="2020-04-08T14:50:28.936" v="351" actId="478"/>
          <ac:spMkLst>
            <pc:docMk/>
            <pc:sldMk cId="1032254701" sldId="295"/>
            <ac:spMk id="58" creationId="{9868A99D-754E-41A0-91EA-CD8CA7F4FAD6}"/>
          </ac:spMkLst>
        </pc:spChg>
        <pc:spChg chg="del">
          <ac:chgData name="Saskia Hoff" userId="f1a42e4c-ef0d-4fd4-95e8-c446a8694426" providerId="ADAL" clId="{C870B6FE-5322-44BE-B541-A5E3A995908D}" dt="2020-04-08T14:50:26.225" v="350" actId="478"/>
          <ac:spMkLst>
            <pc:docMk/>
            <pc:sldMk cId="1032254701" sldId="295"/>
            <ac:spMk id="68" creationId="{D54E0D1C-A9C5-4256-B063-2E2299CBBDCF}"/>
          </ac:spMkLst>
        </pc:spChg>
        <pc:spChg chg="del">
          <ac:chgData name="Saskia Hoff" userId="f1a42e4c-ef0d-4fd4-95e8-c446a8694426" providerId="ADAL" clId="{C870B6FE-5322-44BE-B541-A5E3A995908D}" dt="2020-04-08T14:50:26.225" v="350" actId="478"/>
          <ac:spMkLst>
            <pc:docMk/>
            <pc:sldMk cId="1032254701" sldId="295"/>
            <ac:spMk id="69" creationId="{CBC6453F-521F-46FA-BBB5-8C56D062755D}"/>
          </ac:spMkLst>
        </pc:spChg>
        <pc:spChg chg="del">
          <ac:chgData name="Saskia Hoff" userId="f1a42e4c-ef0d-4fd4-95e8-c446a8694426" providerId="ADAL" clId="{C870B6FE-5322-44BE-B541-A5E3A995908D}" dt="2020-04-08T14:50:26.225" v="350" actId="478"/>
          <ac:spMkLst>
            <pc:docMk/>
            <pc:sldMk cId="1032254701" sldId="295"/>
            <ac:spMk id="70" creationId="{9AE626F6-8FCA-4CE1-8664-B5F4FE4AD87D}"/>
          </ac:spMkLst>
        </pc:spChg>
        <pc:spChg chg="del">
          <ac:chgData name="Saskia Hoff" userId="f1a42e4c-ef0d-4fd4-95e8-c446a8694426" providerId="ADAL" clId="{C870B6FE-5322-44BE-B541-A5E3A995908D}" dt="2020-04-08T14:50:26.225" v="350" actId="478"/>
          <ac:spMkLst>
            <pc:docMk/>
            <pc:sldMk cId="1032254701" sldId="295"/>
            <ac:spMk id="71" creationId="{F2998824-DD1A-4268-AE8B-3C78A88B9BE3}"/>
          </ac:spMkLst>
        </pc:spChg>
        <pc:spChg chg="del">
          <ac:chgData name="Saskia Hoff" userId="f1a42e4c-ef0d-4fd4-95e8-c446a8694426" providerId="ADAL" clId="{C870B6FE-5322-44BE-B541-A5E3A995908D}" dt="2020-04-08T14:50:26.225" v="350" actId="478"/>
          <ac:spMkLst>
            <pc:docMk/>
            <pc:sldMk cId="1032254701" sldId="295"/>
            <ac:spMk id="73" creationId="{EF46D7B7-A4CC-4D0C-9367-519573081D28}"/>
          </ac:spMkLst>
        </pc:spChg>
        <pc:spChg chg="del">
          <ac:chgData name="Saskia Hoff" userId="f1a42e4c-ef0d-4fd4-95e8-c446a8694426" providerId="ADAL" clId="{C870B6FE-5322-44BE-B541-A5E3A995908D}" dt="2020-04-08T14:50:40.550" v="354" actId="478"/>
          <ac:spMkLst>
            <pc:docMk/>
            <pc:sldMk cId="1032254701" sldId="295"/>
            <ac:spMk id="74" creationId="{FA781220-9348-4254-AC16-5E24E8F0FD05}"/>
          </ac:spMkLst>
        </pc:spChg>
        <pc:spChg chg="del">
          <ac:chgData name="Saskia Hoff" userId="f1a42e4c-ef0d-4fd4-95e8-c446a8694426" providerId="ADAL" clId="{C870B6FE-5322-44BE-B541-A5E3A995908D}" dt="2020-04-08T14:50:54.225" v="357" actId="478"/>
          <ac:spMkLst>
            <pc:docMk/>
            <pc:sldMk cId="1032254701" sldId="295"/>
            <ac:spMk id="75" creationId="{54D583AF-C957-460E-81E4-E7204A651B66}"/>
          </ac:spMkLst>
        </pc:spChg>
        <pc:spChg chg="del">
          <ac:chgData name="Saskia Hoff" userId="f1a42e4c-ef0d-4fd4-95e8-c446a8694426" providerId="ADAL" clId="{C870B6FE-5322-44BE-B541-A5E3A995908D}" dt="2020-04-08T14:51:11.626" v="360" actId="478"/>
          <ac:spMkLst>
            <pc:docMk/>
            <pc:sldMk cId="1032254701" sldId="295"/>
            <ac:spMk id="76" creationId="{28D18540-2F2B-4739-A059-25CF98A85599}"/>
          </ac:spMkLst>
        </pc:spChg>
        <pc:spChg chg="del">
          <ac:chgData name="Saskia Hoff" userId="f1a42e4c-ef0d-4fd4-95e8-c446a8694426" providerId="ADAL" clId="{C870B6FE-5322-44BE-B541-A5E3A995908D}" dt="2020-04-08T14:51:20.027" v="363" actId="478"/>
          <ac:spMkLst>
            <pc:docMk/>
            <pc:sldMk cId="1032254701" sldId="295"/>
            <ac:spMk id="77" creationId="{FC35F046-F1E0-43D0-9154-7DE474B6A870}"/>
          </ac:spMkLst>
        </pc:spChg>
        <pc:spChg chg="add mod">
          <ac:chgData name="Saskia Hoff" userId="f1a42e4c-ef0d-4fd4-95e8-c446a8694426" providerId="ADAL" clId="{C870B6FE-5322-44BE-B541-A5E3A995908D}" dt="2020-04-08T15:05:27.403" v="676" actId="6549"/>
          <ac:spMkLst>
            <pc:docMk/>
            <pc:sldMk cId="1032254701" sldId="295"/>
            <ac:spMk id="81" creationId="{D4B4E104-FC28-419C-972B-7E88DB2D240C}"/>
          </ac:spMkLst>
        </pc:spChg>
        <pc:spChg chg="del">
          <ac:chgData name="Saskia Hoff" userId="f1a42e4c-ef0d-4fd4-95e8-c446a8694426" providerId="ADAL" clId="{C870B6FE-5322-44BE-B541-A5E3A995908D}" dt="2020-04-08T15:06:27.281" v="690" actId="478"/>
          <ac:spMkLst>
            <pc:docMk/>
            <pc:sldMk cId="1032254701" sldId="295"/>
            <ac:spMk id="82" creationId="{9A63BB36-15C4-44ED-87B0-35649DF9A59F}"/>
          </ac:spMkLst>
        </pc:spChg>
        <pc:grpChg chg="mod">
          <ac:chgData name="Saskia Hoff" userId="f1a42e4c-ef0d-4fd4-95e8-c446a8694426" providerId="ADAL" clId="{C870B6FE-5322-44BE-B541-A5E3A995908D}" dt="2020-04-08T15:05:59.071" v="680" actId="555"/>
          <ac:grpSpMkLst>
            <pc:docMk/>
            <pc:sldMk cId="1032254701" sldId="295"/>
            <ac:grpSpMk id="29" creationId="{0056A74E-D6C6-4973-BBC4-195174ACD84F}"/>
          </ac:grpSpMkLst>
        </pc:grpChg>
        <pc:grpChg chg="del">
          <ac:chgData name="Saskia Hoff" userId="f1a42e4c-ef0d-4fd4-95e8-c446a8694426" providerId="ADAL" clId="{C870B6FE-5322-44BE-B541-A5E3A995908D}" dt="2020-04-08T15:05:33.381" v="677" actId="478"/>
          <ac:grpSpMkLst>
            <pc:docMk/>
            <pc:sldMk cId="1032254701" sldId="295"/>
            <ac:grpSpMk id="52" creationId="{049F043C-FB37-4B75-B61E-262996C1B888}"/>
          </ac:grpSpMkLst>
        </pc:grpChg>
        <pc:grpChg chg="mod">
          <ac:chgData name="Saskia Hoff" userId="f1a42e4c-ef0d-4fd4-95e8-c446a8694426" providerId="ADAL" clId="{C870B6FE-5322-44BE-B541-A5E3A995908D}" dt="2020-04-08T14:50:47.123" v="355" actId="1076"/>
          <ac:grpSpMkLst>
            <pc:docMk/>
            <pc:sldMk cId="1032254701" sldId="295"/>
            <ac:grpSpMk id="59" creationId="{ABC283C6-1857-4D7B-95A0-E10E6AA7C605}"/>
          </ac:grpSpMkLst>
        </pc:grpChg>
        <pc:grpChg chg="mod">
          <ac:chgData name="Saskia Hoff" userId="f1a42e4c-ef0d-4fd4-95e8-c446a8694426" providerId="ADAL" clId="{C870B6FE-5322-44BE-B541-A5E3A995908D}" dt="2020-04-08T14:51:07.820" v="358" actId="1076"/>
          <ac:grpSpMkLst>
            <pc:docMk/>
            <pc:sldMk cId="1032254701" sldId="295"/>
            <ac:grpSpMk id="63" creationId="{5B4A40B2-A874-44FF-9C41-25BD4B802AB9}"/>
          </ac:grpSpMkLst>
        </pc:grpChg>
        <pc:grpChg chg="mod">
          <ac:chgData name="Saskia Hoff" userId="f1a42e4c-ef0d-4fd4-95e8-c446a8694426" providerId="ADAL" clId="{C870B6FE-5322-44BE-B541-A5E3A995908D}" dt="2020-04-08T14:51:15.770" v="361" actId="1076"/>
          <ac:grpSpMkLst>
            <pc:docMk/>
            <pc:sldMk cId="1032254701" sldId="295"/>
            <ac:grpSpMk id="66" creationId="{6FA7C911-CDE0-4013-BB87-8CE973D8741F}"/>
          </ac:grpSpMkLst>
        </pc:grpChg>
        <pc:grpChg chg="mod">
          <ac:chgData name="Saskia Hoff" userId="f1a42e4c-ef0d-4fd4-95e8-c446a8694426" providerId="ADAL" clId="{C870B6FE-5322-44BE-B541-A5E3A995908D}" dt="2020-04-08T14:51:27.302" v="364" actId="1076"/>
          <ac:grpSpMkLst>
            <pc:docMk/>
            <pc:sldMk cId="1032254701" sldId="295"/>
            <ac:grpSpMk id="78" creationId="{72B246A3-B46F-4F15-82F4-082783806EEF}"/>
          </ac:grpSpMkLst>
        </pc:grpChg>
        <pc:grpChg chg="add mod">
          <ac:chgData name="Saskia Hoff" userId="f1a42e4c-ef0d-4fd4-95e8-c446a8694426" providerId="ADAL" clId="{C870B6FE-5322-44BE-B541-A5E3A995908D}" dt="2020-04-08T15:05:59.071" v="680" actId="555"/>
          <ac:grpSpMkLst>
            <pc:docMk/>
            <pc:sldMk cId="1032254701" sldId="295"/>
            <ac:grpSpMk id="83" creationId="{FF19F8DD-1624-4DCE-8202-AC952CA4F31F}"/>
          </ac:grpSpMkLst>
        </pc:grpChg>
        <pc:grpChg chg="del">
          <ac:chgData name="Saskia Hoff" userId="f1a42e4c-ef0d-4fd4-95e8-c446a8694426" providerId="ADAL" clId="{C870B6FE-5322-44BE-B541-A5E3A995908D}" dt="2020-04-08T15:06:18.525" v="687" actId="478"/>
          <ac:grpSpMkLst>
            <pc:docMk/>
            <pc:sldMk cId="1032254701" sldId="295"/>
            <ac:grpSpMk id="84" creationId="{D62CD710-442F-42E9-9362-B87FD2494CE9}"/>
          </ac:grpSpMkLst>
        </pc:grpChg>
        <pc:grpChg chg="del">
          <ac:chgData name="Saskia Hoff" userId="f1a42e4c-ef0d-4fd4-95e8-c446a8694426" providerId="ADAL" clId="{C870B6FE-5322-44BE-B541-A5E3A995908D}" dt="2020-04-08T15:06:01.223" v="681" actId="478"/>
          <ac:grpSpMkLst>
            <pc:docMk/>
            <pc:sldMk cId="1032254701" sldId="295"/>
            <ac:grpSpMk id="87" creationId="{77ED57CD-B3B6-46EA-8D4A-7F6E8EA6F11C}"/>
          </ac:grpSpMkLst>
        </pc:grpChg>
        <pc:grpChg chg="del">
          <ac:chgData name="Saskia Hoff" userId="f1a42e4c-ef0d-4fd4-95e8-c446a8694426" providerId="ADAL" clId="{C870B6FE-5322-44BE-B541-A5E3A995908D}" dt="2020-04-08T15:06:08.323" v="684" actId="478"/>
          <ac:grpSpMkLst>
            <pc:docMk/>
            <pc:sldMk cId="1032254701" sldId="295"/>
            <ac:grpSpMk id="90" creationId="{F591D3B4-26D5-4635-B874-0CCFAC4567A1}"/>
          </ac:grpSpMkLst>
        </pc:grpChg>
        <pc:grpChg chg="add mod">
          <ac:chgData name="Saskia Hoff" userId="f1a42e4c-ef0d-4fd4-95e8-c446a8694426" providerId="ADAL" clId="{C870B6FE-5322-44BE-B541-A5E3A995908D}" dt="2020-04-08T15:06:06.677" v="683" actId="1076"/>
          <ac:grpSpMkLst>
            <pc:docMk/>
            <pc:sldMk cId="1032254701" sldId="295"/>
            <ac:grpSpMk id="95" creationId="{783D4D13-3580-46D9-A713-83FA3158E3E7}"/>
          </ac:grpSpMkLst>
        </pc:grpChg>
        <pc:grpChg chg="add mod">
          <ac:chgData name="Saskia Hoff" userId="f1a42e4c-ef0d-4fd4-95e8-c446a8694426" providerId="ADAL" clId="{C870B6FE-5322-44BE-B541-A5E3A995908D}" dt="2020-04-08T15:06:16.151" v="686" actId="1076"/>
          <ac:grpSpMkLst>
            <pc:docMk/>
            <pc:sldMk cId="1032254701" sldId="295"/>
            <ac:grpSpMk id="109" creationId="{D73ED8A6-4269-4024-BDFE-B1652B5D8D01}"/>
          </ac:grpSpMkLst>
        </pc:grpChg>
        <pc:grpChg chg="add mod">
          <ac:chgData name="Saskia Hoff" userId="f1a42e4c-ef0d-4fd4-95e8-c446a8694426" providerId="ADAL" clId="{C870B6FE-5322-44BE-B541-A5E3A995908D}" dt="2020-04-08T15:06:25.603" v="689" actId="1076"/>
          <ac:grpSpMkLst>
            <pc:docMk/>
            <pc:sldMk cId="1032254701" sldId="295"/>
            <ac:grpSpMk id="112" creationId="{55964540-6E5C-4DF3-91DA-883022CA7679}"/>
          </ac:grpSpMkLst>
        </pc:grpChg>
        <pc:grpChg chg="add mod">
          <ac:chgData name="Saskia Hoff" userId="f1a42e4c-ef0d-4fd4-95e8-c446a8694426" providerId="ADAL" clId="{C870B6FE-5322-44BE-B541-A5E3A995908D}" dt="2020-04-08T15:06:32.601" v="692" actId="1076"/>
          <ac:grpSpMkLst>
            <pc:docMk/>
            <pc:sldMk cId="1032254701" sldId="295"/>
            <ac:grpSpMk id="116" creationId="{68B61BE4-2FCA-4A54-9CD6-1970C93D7192}"/>
          </ac:grpSpMkLst>
        </pc:grpChg>
      </pc:sldChg>
      <pc:sldChg chg="addSp delSp modSp">
        <pc:chgData name="Saskia Hoff" userId="f1a42e4c-ef0d-4fd4-95e8-c446a8694426" providerId="ADAL" clId="{C870B6FE-5322-44BE-B541-A5E3A995908D}" dt="2020-04-08T15:06:57.818" v="698" actId="1076"/>
        <pc:sldMkLst>
          <pc:docMk/>
          <pc:sldMk cId="3833937749" sldId="296"/>
        </pc:sldMkLst>
        <pc:spChg chg="del">
          <ac:chgData name="Saskia Hoff" userId="f1a42e4c-ef0d-4fd4-95e8-c446a8694426" providerId="ADAL" clId="{C870B6FE-5322-44BE-B541-A5E3A995908D}" dt="2020-04-08T14:52:45.110" v="425" actId="478"/>
          <ac:spMkLst>
            <pc:docMk/>
            <pc:sldMk cId="3833937749" sldId="296"/>
            <ac:spMk id="2" creationId="{C8DDB9EA-CA63-4ED3-B2EB-DCD2BB47741A}"/>
          </ac:spMkLst>
        </pc:spChg>
        <pc:spChg chg="del">
          <ac:chgData name="Saskia Hoff" userId="f1a42e4c-ef0d-4fd4-95e8-c446a8694426" providerId="ADAL" clId="{C870B6FE-5322-44BE-B541-A5E3A995908D}" dt="2020-04-08T14:55:56.478" v="477" actId="478"/>
          <ac:spMkLst>
            <pc:docMk/>
            <pc:sldMk cId="3833937749" sldId="296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51:42.952" v="366" actId="478"/>
          <ac:spMkLst>
            <pc:docMk/>
            <pc:sldMk cId="3833937749" sldId="296"/>
            <ac:spMk id="45" creationId="{729CB8D9-B3C3-4A3D-AEA2-722E23266B2D}"/>
          </ac:spMkLst>
        </pc:spChg>
        <pc:spChg chg="del">
          <ac:chgData name="Saskia Hoff" userId="f1a42e4c-ef0d-4fd4-95e8-c446a8694426" providerId="ADAL" clId="{C870B6FE-5322-44BE-B541-A5E3A995908D}" dt="2020-04-08T14:55:56.478" v="477" actId="478"/>
          <ac:spMkLst>
            <pc:docMk/>
            <pc:sldMk cId="3833937749" sldId="296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55:54.443" v="476" actId="478"/>
          <ac:spMkLst>
            <pc:docMk/>
            <pc:sldMk cId="3833937749" sldId="296"/>
            <ac:spMk id="68" creationId="{D54E0D1C-A9C5-4256-B063-2E2299CBBDCF}"/>
          </ac:spMkLst>
        </pc:spChg>
        <pc:spChg chg="add mod">
          <ac:chgData name="Saskia Hoff" userId="f1a42e4c-ef0d-4fd4-95e8-c446a8694426" providerId="ADAL" clId="{C870B6FE-5322-44BE-B541-A5E3A995908D}" dt="2020-04-08T14:52:42.331" v="424" actId="20577"/>
          <ac:spMkLst>
            <pc:docMk/>
            <pc:sldMk cId="3833937749" sldId="296"/>
            <ac:spMk id="69" creationId="{264BACD8-508B-48E8-BE6B-FDEE02852CD4}"/>
          </ac:spMkLst>
        </pc:spChg>
        <pc:spChg chg="del">
          <ac:chgData name="Saskia Hoff" userId="f1a42e4c-ef0d-4fd4-95e8-c446a8694426" providerId="ADAL" clId="{C870B6FE-5322-44BE-B541-A5E3A995908D}" dt="2020-04-08T14:55:54.443" v="476" actId="478"/>
          <ac:spMkLst>
            <pc:docMk/>
            <pc:sldMk cId="3833937749" sldId="296"/>
            <ac:spMk id="73" creationId="{EF46D7B7-A4CC-4D0C-9367-519573081D28}"/>
          </ac:spMkLst>
        </pc:spChg>
        <pc:spChg chg="del">
          <ac:chgData name="Saskia Hoff" userId="f1a42e4c-ef0d-4fd4-95e8-c446a8694426" providerId="ADAL" clId="{C870B6FE-5322-44BE-B541-A5E3A995908D}" dt="2020-04-08T14:51:52.949" v="370" actId="478"/>
          <ac:spMkLst>
            <pc:docMk/>
            <pc:sldMk cId="3833937749" sldId="296"/>
            <ac:spMk id="74" creationId="{FA781220-9348-4254-AC16-5E24E8F0FD05}"/>
          </ac:spMkLst>
        </pc:spChg>
        <pc:grpChg chg="del">
          <ac:chgData name="Saskia Hoff" userId="f1a42e4c-ef0d-4fd4-95e8-c446a8694426" providerId="ADAL" clId="{C870B6FE-5322-44BE-B541-A5E3A995908D}" dt="2020-04-08T14:51:41.070" v="365" actId="478"/>
          <ac:grpSpMkLst>
            <pc:docMk/>
            <pc:sldMk cId="3833937749" sldId="296"/>
            <ac:grpSpMk id="35" creationId="{CC90B64E-B85F-4599-9283-BA6496E68DDC}"/>
          </ac:grpSpMkLst>
        </pc:grpChg>
        <pc:grpChg chg="del">
          <ac:chgData name="Saskia Hoff" userId="f1a42e4c-ef0d-4fd4-95e8-c446a8694426" providerId="ADAL" clId="{C870B6FE-5322-44BE-B541-A5E3A995908D}" dt="2020-04-08T14:51:51.931" v="369" actId="478"/>
          <ac:grpSpMkLst>
            <pc:docMk/>
            <pc:sldMk cId="3833937749" sldId="296"/>
            <ac:grpSpMk id="42" creationId="{A9418CEE-438C-48FF-8C77-31BEA1160523}"/>
          </ac:grpSpMkLst>
        </pc:grpChg>
        <pc:grpChg chg="del">
          <ac:chgData name="Saskia Hoff" userId="f1a42e4c-ef0d-4fd4-95e8-c446a8694426" providerId="ADAL" clId="{C870B6FE-5322-44BE-B541-A5E3A995908D}" dt="2020-04-08T15:06:41.478" v="693" actId="478"/>
          <ac:grpSpMkLst>
            <pc:docMk/>
            <pc:sldMk cId="3833937749" sldId="296"/>
            <ac:grpSpMk id="52" creationId="{049F043C-FB37-4B75-B61E-262996C1B888}"/>
          </ac:grpSpMkLst>
        </pc:grpChg>
        <pc:grpChg chg="add mod">
          <ac:chgData name="Saskia Hoff" userId="f1a42e4c-ef0d-4fd4-95e8-c446a8694426" providerId="ADAL" clId="{C870B6FE-5322-44BE-B541-A5E3A995908D}" dt="2020-04-08T14:51:50.185" v="368" actId="1076"/>
          <ac:grpSpMkLst>
            <pc:docMk/>
            <pc:sldMk cId="3833937749" sldId="296"/>
            <ac:grpSpMk id="56" creationId="{2DF4ED67-B1DA-471A-A60A-212EEA7452E2}"/>
          </ac:grpSpMkLst>
        </pc:grpChg>
        <pc:grpChg chg="add mod">
          <ac:chgData name="Saskia Hoff" userId="f1a42e4c-ef0d-4fd4-95e8-c446a8694426" providerId="ADAL" clId="{C870B6FE-5322-44BE-B541-A5E3A995908D}" dt="2020-04-08T14:51:58.811" v="372" actId="1076"/>
          <ac:grpSpMkLst>
            <pc:docMk/>
            <pc:sldMk cId="3833937749" sldId="296"/>
            <ac:grpSpMk id="65" creationId="{70611090-3B0C-413A-9F93-7FD305E47DB0}"/>
          </ac:grpSpMkLst>
        </pc:grpChg>
        <pc:grpChg chg="add mod">
          <ac:chgData name="Saskia Hoff" userId="f1a42e4c-ef0d-4fd4-95e8-c446a8694426" providerId="ADAL" clId="{C870B6FE-5322-44BE-B541-A5E3A995908D}" dt="2020-04-08T15:06:51.057" v="695" actId="1076"/>
          <ac:grpSpMkLst>
            <pc:docMk/>
            <pc:sldMk cId="3833937749" sldId="296"/>
            <ac:grpSpMk id="70" creationId="{F836B84B-A2DE-4706-B916-0C9BA29DAAEF}"/>
          </ac:grpSpMkLst>
        </pc:grpChg>
        <pc:grpChg chg="add mod">
          <ac:chgData name="Saskia Hoff" userId="f1a42e4c-ef0d-4fd4-95e8-c446a8694426" providerId="ADAL" clId="{C870B6FE-5322-44BE-B541-A5E3A995908D}" dt="2020-04-08T15:06:57.818" v="698" actId="1076"/>
          <ac:grpSpMkLst>
            <pc:docMk/>
            <pc:sldMk cId="3833937749" sldId="296"/>
            <ac:grpSpMk id="75" creationId="{95A86276-02B1-4F02-AA8C-1F95CADF9DA1}"/>
          </ac:grpSpMkLst>
        </pc:grpChg>
        <pc:grpChg chg="del">
          <ac:chgData name="Saskia Hoff" userId="f1a42e4c-ef0d-4fd4-95e8-c446a8694426" providerId="ADAL" clId="{C870B6FE-5322-44BE-B541-A5E3A995908D}" dt="2020-04-08T15:06:52.423" v="696" actId="478"/>
          <ac:grpSpMkLst>
            <pc:docMk/>
            <pc:sldMk cId="3833937749" sldId="296"/>
            <ac:grpSpMk id="87" creationId="{77ED57CD-B3B6-46EA-8D4A-7F6E8EA6F11C}"/>
          </ac:grpSpMkLst>
        </pc:grpChg>
      </pc:sldChg>
      <pc:sldChg chg="addSp delSp modSp">
        <pc:chgData name="Saskia Hoff" userId="f1a42e4c-ef0d-4fd4-95e8-c446a8694426" providerId="ADAL" clId="{C870B6FE-5322-44BE-B541-A5E3A995908D}" dt="2020-04-08T15:08:16.441" v="716" actId="1076"/>
        <pc:sldMkLst>
          <pc:docMk/>
          <pc:sldMk cId="910761967" sldId="297"/>
        </pc:sldMkLst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26" creationId="{EF16F06C-113D-45FC-8BE7-BB453714E30E}"/>
          </ac:spMkLst>
        </pc:spChg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56" creationId="{CEF39F63-FB5E-4956-BA72-ACD892EE3B68}"/>
          </ac:spMkLst>
        </pc:spChg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57" creationId="{3D2C63F2-CA34-4DEF-8A6B-F70CEBB73ED5}"/>
          </ac:spMkLst>
        </pc:spChg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58" creationId="{9868A99D-754E-41A0-91EA-CD8CA7F4FAD6}"/>
          </ac:spMkLst>
        </pc:spChg>
        <pc:spChg chg="del">
          <ac:chgData name="Saskia Hoff" userId="f1a42e4c-ef0d-4fd4-95e8-c446a8694426" providerId="ADAL" clId="{C870B6FE-5322-44BE-B541-A5E3A995908D}" dt="2020-04-08T14:55:50.188" v="475" actId="478"/>
          <ac:spMkLst>
            <pc:docMk/>
            <pc:sldMk cId="910761967" sldId="297"/>
            <ac:spMk id="59" creationId="{E7AEBC65-293B-489E-88CA-C606C9E3CF0B}"/>
          </ac:spMkLst>
        </pc:spChg>
        <pc:spChg chg="mod">
          <ac:chgData name="Saskia Hoff" userId="f1a42e4c-ef0d-4fd4-95e8-c446a8694426" providerId="ADAL" clId="{C870B6FE-5322-44BE-B541-A5E3A995908D}" dt="2020-04-08T14:55:17.101" v="472" actId="1076"/>
          <ac:spMkLst>
            <pc:docMk/>
            <pc:sldMk cId="910761967" sldId="297"/>
            <ac:spMk id="61" creationId="{E8BA64FF-44BD-4EFE-BEFA-B83D09ECB645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62" creationId="{03406F05-DBA5-4A8C-B0B5-75A669CE74C3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63" creationId="{BF3D97AA-5CA0-42D7-88EC-580F6DCBE2B3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64" creationId="{C849339E-83E2-4A7A-9F82-D4895C9AC1EC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65" creationId="{B62D1B8F-4047-4DD5-9D1C-13CAF7872606}"/>
          </ac:spMkLst>
        </pc:spChg>
        <pc:spChg chg="del">
          <ac:chgData name="Saskia Hoff" userId="f1a42e4c-ef0d-4fd4-95e8-c446a8694426" providerId="ADAL" clId="{C870B6FE-5322-44BE-B541-A5E3A995908D}" dt="2020-04-08T14:55:47.147" v="474" actId="478"/>
          <ac:spMkLst>
            <pc:docMk/>
            <pc:sldMk cId="910761967" sldId="297"/>
            <ac:spMk id="66" creationId="{7B1CF4FD-5341-4546-8331-9A6F376505DD}"/>
          </ac:spMkLst>
        </pc:spChg>
        <pc:spChg chg="del">
          <ac:chgData name="Saskia Hoff" userId="f1a42e4c-ef0d-4fd4-95e8-c446a8694426" providerId="ADAL" clId="{C870B6FE-5322-44BE-B541-A5E3A995908D}" dt="2020-04-08T14:53:46.457" v="430" actId="478"/>
          <ac:spMkLst>
            <pc:docMk/>
            <pc:sldMk cId="910761967" sldId="297"/>
            <ac:spMk id="67" creationId="{D2834506-ACD6-4E99-8F8B-C6C7B84E2257}"/>
          </ac:spMkLst>
        </pc:spChg>
        <pc:spChg chg="del">
          <ac:chgData name="Saskia Hoff" userId="f1a42e4c-ef0d-4fd4-95e8-c446a8694426" providerId="ADAL" clId="{C870B6FE-5322-44BE-B541-A5E3A995908D}" dt="2020-04-08T14:53:59.769" v="444" actId="478"/>
          <ac:spMkLst>
            <pc:docMk/>
            <pc:sldMk cId="910761967" sldId="297"/>
            <ac:spMk id="68" creationId="{5479FE8E-5B14-4A96-B5DA-CB2A41AD4AB3}"/>
          </ac:spMkLst>
        </pc:spChg>
        <pc:spChg chg="del">
          <ac:chgData name="Saskia Hoff" userId="f1a42e4c-ef0d-4fd4-95e8-c446a8694426" providerId="ADAL" clId="{C870B6FE-5322-44BE-B541-A5E3A995908D}" dt="2020-04-08T14:54:05.390" v="458" actId="478"/>
          <ac:spMkLst>
            <pc:docMk/>
            <pc:sldMk cId="910761967" sldId="297"/>
            <ac:spMk id="69" creationId="{C9B5B3C5-C81E-44AD-B0A8-7536DF21F0D1}"/>
          </ac:spMkLst>
        </pc:spChg>
        <pc:spChg chg="del">
          <ac:chgData name="Saskia Hoff" userId="f1a42e4c-ef0d-4fd4-95e8-c446a8694426" providerId="ADAL" clId="{C870B6FE-5322-44BE-B541-A5E3A995908D}" dt="2020-04-08T14:54:09.404" v="460" actId="478"/>
          <ac:spMkLst>
            <pc:docMk/>
            <pc:sldMk cId="910761967" sldId="297"/>
            <ac:spMk id="70" creationId="{55B843AF-55A9-4CCD-8507-04AA9616C6FF}"/>
          </ac:spMkLst>
        </pc:spChg>
        <pc:spChg chg="del">
          <ac:chgData name="Saskia Hoff" userId="f1a42e4c-ef0d-4fd4-95e8-c446a8694426" providerId="ADAL" clId="{C870B6FE-5322-44BE-B541-A5E3A995908D}" dt="2020-04-08T14:54:14.037" v="462" actId="478"/>
          <ac:spMkLst>
            <pc:docMk/>
            <pc:sldMk cId="910761967" sldId="297"/>
            <ac:spMk id="71" creationId="{9C11D9E6-EA2B-44F8-8487-10AADA72F6CC}"/>
          </ac:spMkLst>
        </pc:spChg>
        <pc:spChg chg="del">
          <ac:chgData name="Saskia Hoff" userId="f1a42e4c-ef0d-4fd4-95e8-c446a8694426" providerId="ADAL" clId="{C870B6FE-5322-44BE-B541-A5E3A995908D}" dt="2020-04-08T15:07:17.704" v="702" actId="478"/>
          <ac:spMkLst>
            <pc:docMk/>
            <pc:sldMk cId="910761967" sldId="297"/>
            <ac:spMk id="72" creationId="{65B44A78-0386-4B80-9D38-CFA133C6072E}"/>
          </ac:spMkLst>
        </pc:spChg>
        <pc:spChg chg="del">
          <ac:chgData name="Saskia Hoff" userId="f1a42e4c-ef0d-4fd4-95e8-c446a8694426" providerId="ADAL" clId="{C870B6FE-5322-44BE-B541-A5E3A995908D}" dt="2020-04-08T15:07:32.951" v="705" actId="478"/>
          <ac:spMkLst>
            <pc:docMk/>
            <pc:sldMk cId="910761967" sldId="297"/>
            <ac:spMk id="73" creationId="{269B6AD5-052F-4DE3-9A73-88D9A5B2D5B2}"/>
          </ac:spMkLst>
        </pc:spChg>
        <pc:spChg chg="del">
          <ac:chgData name="Saskia Hoff" userId="f1a42e4c-ef0d-4fd4-95e8-c446a8694426" providerId="ADAL" clId="{C870B6FE-5322-44BE-B541-A5E3A995908D}" dt="2020-04-08T15:07:43.431" v="708" actId="478"/>
          <ac:spMkLst>
            <pc:docMk/>
            <pc:sldMk cId="910761967" sldId="297"/>
            <ac:spMk id="74" creationId="{B3C00E66-EE14-4D73-B701-C627FDC4312E}"/>
          </ac:spMkLst>
        </pc:spChg>
        <pc:spChg chg="del">
          <ac:chgData name="Saskia Hoff" userId="f1a42e4c-ef0d-4fd4-95e8-c446a8694426" providerId="ADAL" clId="{C870B6FE-5322-44BE-B541-A5E3A995908D}" dt="2020-04-08T15:07:53.750" v="711" actId="478"/>
          <ac:spMkLst>
            <pc:docMk/>
            <pc:sldMk cId="910761967" sldId="297"/>
            <ac:spMk id="75" creationId="{A13BD1BF-E7DE-449F-9F15-7538ADCB5CEC}"/>
          </ac:spMkLst>
        </pc:spChg>
        <pc:spChg chg="del mod">
          <ac:chgData name="Saskia Hoff" userId="f1a42e4c-ef0d-4fd4-95e8-c446a8694426" providerId="ADAL" clId="{C870B6FE-5322-44BE-B541-A5E3A995908D}" dt="2020-04-08T15:07:05.354" v="699" actId="478"/>
          <ac:spMkLst>
            <pc:docMk/>
            <pc:sldMk cId="910761967" sldId="297"/>
            <ac:spMk id="76" creationId="{6446D45D-DA3E-4CFD-8FFC-5028370330D5}"/>
          </ac:spMkLst>
        </pc:spChg>
        <pc:spChg chg="del">
          <ac:chgData name="Saskia Hoff" userId="f1a42e4c-ef0d-4fd4-95e8-c446a8694426" providerId="ADAL" clId="{C870B6FE-5322-44BE-B541-A5E3A995908D}" dt="2020-04-08T14:53:31.819" v="427" actId="478"/>
          <ac:spMkLst>
            <pc:docMk/>
            <pc:sldMk cId="910761967" sldId="297"/>
            <ac:spMk id="77" creationId="{52645124-864E-436F-8AC8-1132C4A32D03}"/>
          </ac:spMkLst>
        </pc:spChg>
        <pc:spChg chg="mod">
          <ac:chgData name="Saskia Hoff" userId="f1a42e4c-ef0d-4fd4-95e8-c446a8694426" providerId="ADAL" clId="{C870B6FE-5322-44BE-B541-A5E3A995908D}" dt="2020-04-08T14:54:22.841" v="464" actId="1076"/>
          <ac:spMkLst>
            <pc:docMk/>
            <pc:sldMk cId="910761967" sldId="297"/>
            <ac:spMk id="113" creationId="{00000000-0000-0000-0000-000000000000}"/>
          </ac:spMkLst>
        </pc:spChg>
        <pc:grpChg chg="del">
          <ac:chgData name="Saskia Hoff" userId="f1a42e4c-ef0d-4fd4-95e8-c446a8694426" providerId="ADAL" clId="{C870B6FE-5322-44BE-B541-A5E3A995908D}" dt="2020-04-08T15:08:04.716" v="714" actId="478"/>
          <ac:grpSpMkLst>
            <pc:docMk/>
            <pc:sldMk cId="910761967" sldId="297"/>
            <ac:grpSpMk id="52" creationId="{049F043C-FB37-4B75-B61E-262996C1B888}"/>
          </ac:grpSpMkLst>
        </pc:grpChg>
        <pc:grpChg chg="mod">
          <ac:chgData name="Saskia Hoff" userId="f1a42e4c-ef0d-4fd4-95e8-c446a8694426" providerId="ADAL" clId="{C870B6FE-5322-44BE-B541-A5E3A995908D}" dt="2020-04-08T14:54:58.205" v="469" actId="1076"/>
          <ac:grpSpMkLst>
            <pc:docMk/>
            <pc:sldMk cId="910761967" sldId="297"/>
            <ac:grpSpMk id="89" creationId="{8EEACBB4-BC38-476D-98C3-2D0A62D25140}"/>
          </ac:grpSpMkLst>
        </pc:grpChg>
        <pc:grpChg chg="mod">
          <ac:chgData name="Saskia Hoff" userId="f1a42e4c-ef0d-4fd4-95e8-c446a8694426" providerId="ADAL" clId="{C870B6FE-5322-44BE-B541-A5E3A995908D}" dt="2020-04-08T14:55:01.072" v="470" actId="1076"/>
          <ac:grpSpMkLst>
            <pc:docMk/>
            <pc:sldMk cId="910761967" sldId="297"/>
            <ac:grpSpMk id="92" creationId="{5DBCE9A1-457F-4F70-BBAA-02F8C4667BF7}"/>
          </ac:grpSpMkLst>
        </pc:grpChg>
        <pc:grpChg chg="mod">
          <ac:chgData name="Saskia Hoff" userId="f1a42e4c-ef0d-4fd4-95e8-c446a8694426" providerId="ADAL" clId="{C870B6FE-5322-44BE-B541-A5E3A995908D}" dt="2020-04-08T14:54:35.288" v="465" actId="552"/>
          <ac:grpSpMkLst>
            <pc:docMk/>
            <pc:sldMk cId="910761967" sldId="297"/>
            <ac:grpSpMk id="95" creationId="{75E616AF-680B-4ABE-93B6-58B583CEDC0F}"/>
          </ac:grpSpMkLst>
        </pc:grpChg>
        <pc:grpChg chg="mod">
          <ac:chgData name="Saskia Hoff" userId="f1a42e4c-ef0d-4fd4-95e8-c446a8694426" providerId="ADAL" clId="{C870B6FE-5322-44BE-B541-A5E3A995908D}" dt="2020-04-08T14:55:13.550" v="471" actId="1076"/>
          <ac:grpSpMkLst>
            <pc:docMk/>
            <pc:sldMk cId="910761967" sldId="297"/>
            <ac:grpSpMk id="98" creationId="{BAA3B996-3C9C-4EC5-8B66-1514FBFC11F1}"/>
          </ac:grpSpMkLst>
        </pc:grpChg>
        <pc:grpChg chg="mod">
          <ac:chgData name="Saskia Hoff" userId="f1a42e4c-ef0d-4fd4-95e8-c446a8694426" providerId="ADAL" clId="{C870B6FE-5322-44BE-B541-A5E3A995908D}" dt="2020-04-08T14:55:34.081" v="473" actId="1076"/>
          <ac:grpSpMkLst>
            <pc:docMk/>
            <pc:sldMk cId="910761967" sldId="297"/>
            <ac:grpSpMk id="101" creationId="{CE18A80E-D9E6-4479-98C8-4DC7FFF6318D}"/>
          </ac:grpSpMkLst>
        </pc:grpChg>
        <pc:grpChg chg="add mod">
          <ac:chgData name="Saskia Hoff" userId="f1a42e4c-ef0d-4fd4-95e8-c446a8694426" providerId="ADAL" clId="{C870B6FE-5322-44BE-B541-A5E3A995908D}" dt="2020-04-08T15:07:13.560" v="701" actId="1076"/>
          <ac:grpSpMkLst>
            <pc:docMk/>
            <pc:sldMk cId="910761967" sldId="297"/>
            <ac:grpSpMk id="104" creationId="{7D36EC4E-F3E7-41BD-B159-FDC18D059ACD}"/>
          </ac:grpSpMkLst>
        </pc:grpChg>
        <pc:grpChg chg="add mod">
          <ac:chgData name="Saskia Hoff" userId="f1a42e4c-ef0d-4fd4-95e8-c446a8694426" providerId="ADAL" clId="{C870B6FE-5322-44BE-B541-A5E3A995908D}" dt="2020-04-08T15:07:29.110" v="704" actId="1076"/>
          <ac:grpSpMkLst>
            <pc:docMk/>
            <pc:sldMk cId="910761967" sldId="297"/>
            <ac:grpSpMk id="107" creationId="{B43D92A1-E558-4D50-9B6B-0BCCFD294B04}"/>
          </ac:grpSpMkLst>
        </pc:grpChg>
        <pc:grpChg chg="add mod">
          <ac:chgData name="Saskia Hoff" userId="f1a42e4c-ef0d-4fd4-95e8-c446a8694426" providerId="ADAL" clId="{C870B6FE-5322-44BE-B541-A5E3A995908D}" dt="2020-04-08T15:07:39.745" v="707" actId="1076"/>
          <ac:grpSpMkLst>
            <pc:docMk/>
            <pc:sldMk cId="910761967" sldId="297"/>
            <ac:grpSpMk id="110" creationId="{55F3822F-7C1F-42A1-A46F-94CE8932B393}"/>
          </ac:grpSpMkLst>
        </pc:grpChg>
        <pc:grpChg chg="add mod">
          <ac:chgData name="Saskia Hoff" userId="f1a42e4c-ef0d-4fd4-95e8-c446a8694426" providerId="ADAL" clId="{C870B6FE-5322-44BE-B541-A5E3A995908D}" dt="2020-04-08T15:07:50.242" v="710" actId="1076"/>
          <ac:grpSpMkLst>
            <pc:docMk/>
            <pc:sldMk cId="910761967" sldId="297"/>
            <ac:grpSpMk id="114" creationId="{67A8D276-DB5D-4B10-A43B-D0E77ACD6C33}"/>
          </ac:grpSpMkLst>
        </pc:grpChg>
        <pc:grpChg chg="add mod">
          <ac:chgData name="Saskia Hoff" userId="f1a42e4c-ef0d-4fd4-95e8-c446a8694426" providerId="ADAL" clId="{C870B6FE-5322-44BE-B541-A5E3A995908D}" dt="2020-04-08T15:08:01.466" v="713" actId="1076"/>
          <ac:grpSpMkLst>
            <pc:docMk/>
            <pc:sldMk cId="910761967" sldId="297"/>
            <ac:grpSpMk id="117" creationId="{595F9384-27A8-4322-91B3-146213334E16}"/>
          </ac:grpSpMkLst>
        </pc:grpChg>
        <pc:grpChg chg="add mod">
          <ac:chgData name="Saskia Hoff" userId="f1a42e4c-ef0d-4fd4-95e8-c446a8694426" providerId="ADAL" clId="{C870B6FE-5322-44BE-B541-A5E3A995908D}" dt="2020-04-08T15:08:16.441" v="716" actId="1076"/>
          <ac:grpSpMkLst>
            <pc:docMk/>
            <pc:sldMk cId="910761967" sldId="297"/>
            <ac:grpSpMk id="120" creationId="{DEC4CF49-3B52-491A-87C0-4DC0DD560EAC}"/>
          </ac:grpSpMkLst>
        </pc:grpChg>
      </pc:sldChg>
      <pc:sldChg chg="addSp delSp modSp">
        <pc:chgData name="Saskia Hoff" userId="f1a42e4c-ef0d-4fd4-95e8-c446a8694426" providerId="ADAL" clId="{C870B6FE-5322-44BE-B541-A5E3A995908D}" dt="2020-04-08T15:09:28.519" v="725"/>
        <pc:sldMkLst>
          <pc:docMk/>
          <pc:sldMk cId="1470779143" sldId="298"/>
        </pc:sldMkLst>
        <pc:spChg chg="del">
          <ac:chgData name="Saskia Hoff" userId="f1a42e4c-ef0d-4fd4-95e8-c446a8694426" providerId="ADAL" clId="{C870B6FE-5322-44BE-B541-A5E3A995908D}" dt="2020-04-08T14:57:39.894" v="573" actId="478"/>
          <ac:spMkLst>
            <pc:docMk/>
            <pc:sldMk cId="1470779143" sldId="298"/>
            <ac:spMk id="2" creationId="{9BF4ABA0-6E40-499C-BEF9-23C6D7A9E20D}"/>
          </ac:spMkLst>
        </pc:spChg>
        <pc:spChg chg="del mod">
          <ac:chgData name="Saskia Hoff" userId="f1a42e4c-ef0d-4fd4-95e8-c446a8694426" providerId="ADAL" clId="{C870B6FE-5322-44BE-B541-A5E3A995908D}" dt="2020-04-08T14:57:10.206" v="491" actId="478"/>
          <ac:spMkLst>
            <pc:docMk/>
            <pc:sldMk cId="1470779143" sldId="298"/>
            <ac:spMk id="3" creationId="{91EBFEC2-A2D8-4526-B401-EC7A4967980D}"/>
          </ac:spMkLst>
        </pc:spChg>
        <pc:spChg chg="del">
          <ac:chgData name="Saskia Hoff" userId="f1a42e4c-ef0d-4fd4-95e8-c446a8694426" providerId="ADAL" clId="{C870B6FE-5322-44BE-B541-A5E3A995908D}" dt="2020-04-08T14:57:56.324" v="575" actId="478"/>
          <ac:spMkLst>
            <pc:docMk/>
            <pc:sldMk cId="1470779143" sldId="298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57:53.557" v="574" actId="478"/>
          <ac:spMkLst>
            <pc:docMk/>
            <pc:sldMk cId="1470779143" sldId="298"/>
            <ac:spMk id="42" creationId="{D6B90722-7FFB-4BBD-B348-578176267241}"/>
          </ac:spMkLst>
        </pc:spChg>
        <pc:spChg chg="del">
          <ac:chgData name="Saskia Hoff" userId="f1a42e4c-ef0d-4fd4-95e8-c446a8694426" providerId="ADAL" clId="{C870B6FE-5322-44BE-B541-A5E3A995908D}" dt="2020-04-08T14:57:56.324" v="575" actId="478"/>
          <ac:spMkLst>
            <pc:docMk/>
            <pc:sldMk cId="1470779143" sldId="298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57:56.324" v="575" actId="478"/>
          <ac:spMkLst>
            <pc:docMk/>
            <pc:sldMk cId="1470779143" sldId="298"/>
            <ac:spMk id="56" creationId="{CEF39F63-FB5E-4956-BA72-ACD892EE3B68}"/>
          </ac:spMkLst>
        </pc:spChg>
        <pc:spChg chg="del">
          <ac:chgData name="Saskia Hoff" userId="f1a42e4c-ef0d-4fd4-95e8-c446a8694426" providerId="ADAL" clId="{C870B6FE-5322-44BE-B541-A5E3A995908D}" dt="2020-04-08T14:57:56.324" v="575" actId="478"/>
          <ac:spMkLst>
            <pc:docMk/>
            <pc:sldMk cId="1470779143" sldId="298"/>
            <ac:spMk id="57" creationId="{3D2C63F2-CA34-4DEF-8A6B-F70CEBB73ED5}"/>
          </ac:spMkLst>
        </pc:spChg>
        <pc:spChg chg="del">
          <ac:chgData name="Saskia Hoff" userId="f1a42e4c-ef0d-4fd4-95e8-c446a8694426" providerId="ADAL" clId="{C870B6FE-5322-44BE-B541-A5E3A995908D}" dt="2020-04-08T14:57:56.324" v="575" actId="478"/>
          <ac:spMkLst>
            <pc:docMk/>
            <pc:sldMk cId="1470779143" sldId="298"/>
            <ac:spMk id="58" creationId="{9868A99D-754E-41A0-91EA-CD8CA7F4FAD6}"/>
          </ac:spMkLst>
        </pc:spChg>
        <pc:spChg chg="del">
          <ac:chgData name="Saskia Hoff" userId="f1a42e4c-ef0d-4fd4-95e8-c446a8694426" providerId="ADAL" clId="{C870B6FE-5322-44BE-B541-A5E3A995908D}" dt="2020-04-08T14:57:53.557" v="574" actId="478"/>
          <ac:spMkLst>
            <pc:docMk/>
            <pc:sldMk cId="1470779143" sldId="298"/>
            <ac:spMk id="62" creationId="{03406F05-DBA5-4A8C-B0B5-75A669CE74C3}"/>
          </ac:spMkLst>
        </pc:spChg>
        <pc:spChg chg="del">
          <ac:chgData name="Saskia Hoff" userId="f1a42e4c-ef0d-4fd4-95e8-c446a8694426" providerId="ADAL" clId="{C870B6FE-5322-44BE-B541-A5E3A995908D}" dt="2020-04-08T14:57:53.557" v="574" actId="478"/>
          <ac:spMkLst>
            <pc:docMk/>
            <pc:sldMk cId="1470779143" sldId="298"/>
            <ac:spMk id="63" creationId="{BF3D97AA-5CA0-42D7-88EC-580F6DCBE2B3}"/>
          </ac:spMkLst>
        </pc:spChg>
        <pc:spChg chg="del">
          <ac:chgData name="Saskia Hoff" userId="f1a42e4c-ef0d-4fd4-95e8-c446a8694426" providerId="ADAL" clId="{C870B6FE-5322-44BE-B541-A5E3A995908D}" dt="2020-04-08T14:57:53.557" v="574" actId="478"/>
          <ac:spMkLst>
            <pc:docMk/>
            <pc:sldMk cId="1470779143" sldId="298"/>
            <ac:spMk id="64" creationId="{C849339E-83E2-4A7A-9F82-D4895C9AC1EC}"/>
          </ac:spMkLst>
        </pc:spChg>
        <pc:spChg chg="del">
          <ac:chgData name="Saskia Hoff" userId="f1a42e4c-ef0d-4fd4-95e8-c446a8694426" providerId="ADAL" clId="{C870B6FE-5322-44BE-B541-A5E3A995908D}" dt="2020-04-08T14:57:53.557" v="574" actId="478"/>
          <ac:spMkLst>
            <pc:docMk/>
            <pc:sldMk cId="1470779143" sldId="298"/>
            <ac:spMk id="65" creationId="{B62D1B8F-4047-4DD5-9D1C-13CAF7872606}"/>
          </ac:spMkLst>
        </pc:spChg>
        <pc:spChg chg="add mod">
          <ac:chgData name="Saskia Hoff" userId="f1a42e4c-ef0d-4fd4-95e8-c446a8694426" providerId="ADAL" clId="{C870B6FE-5322-44BE-B541-A5E3A995908D}" dt="2020-04-08T15:09:28.519" v="725"/>
          <ac:spMkLst>
            <pc:docMk/>
            <pc:sldMk cId="1470779143" sldId="298"/>
            <ac:spMk id="83" creationId="{BC3A6034-8D38-4C60-861B-4E35FDC8711B}"/>
          </ac:spMkLst>
        </pc:spChg>
        <pc:grpChg chg="del">
          <ac:chgData name="Saskia Hoff" userId="f1a42e4c-ef0d-4fd4-95e8-c446a8694426" providerId="ADAL" clId="{C870B6FE-5322-44BE-B541-A5E3A995908D}" dt="2020-04-08T15:08:27.373" v="717" actId="478"/>
          <ac:grpSpMkLst>
            <pc:docMk/>
            <pc:sldMk cId="1470779143" sldId="298"/>
            <ac:grpSpMk id="43" creationId="{EC2355D2-8AFC-4D97-9E1E-08CBEC83BE5A}"/>
          </ac:grpSpMkLst>
        </pc:grpChg>
        <pc:grpChg chg="del">
          <ac:chgData name="Saskia Hoff" userId="f1a42e4c-ef0d-4fd4-95e8-c446a8694426" providerId="ADAL" clId="{C870B6FE-5322-44BE-B541-A5E3A995908D}" dt="2020-04-08T14:56:08.688" v="480" actId="478"/>
          <ac:grpSpMkLst>
            <pc:docMk/>
            <pc:sldMk cId="1470779143" sldId="298"/>
            <ac:grpSpMk id="46" creationId="{4A01D10F-D011-4396-A1A8-F7ADA798DA41}"/>
          </ac:grpSpMkLst>
        </pc:grpChg>
        <pc:grpChg chg="add mod">
          <ac:chgData name="Saskia Hoff" userId="f1a42e4c-ef0d-4fd4-95e8-c446a8694426" providerId="ADAL" clId="{C870B6FE-5322-44BE-B541-A5E3A995908D}" dt="2020-04-08T14:56:16.595" v="482" actId="1076"/>
          <ac:grpSpMkLst>
            <pc:docMk/>
            <pc:sldMk cId="1470779143" sldId="298"/>
            <ac:grpSpMk id="68" creationId="{3DCC4D44-EB93-496D-8BFA-C8230A92C538}"/>
          </ac:grpSpMkLst>
        </pc:grpChg>
        <pc:grpChg chg="add mod">
          <ac:chgData name="Saskia Hoff" userId="f1a42e4c-ef0d-4fd4-95e8-c446a8694426" providerId="ADAL" clId="{C870B6FE-5322-44BE-B541-A5E3A995908D}" dt="2020-04-08T14:56:37.051" v="484" actId="1076"/>
          <ac:grpSpMkLst>
            <pc:docMk/>
            <pc:sldMk cId="1470779143" sldId="298"/>
            <ac:grpSpMk id="71" creationId="{CEFC4CA5-B939-4AD5-B0E3-BFF8B59094D8}"/>
          </ac:grpSpMkLst>
        </pc:grpChg>
        <pc:grpChg chg="add mod">
          <ac:chgData name="Saskia Hoff" userId="f1a42e4c-ef0d-4fd4-95e8-c446a8694426" providerId="ADAL" clId="{C870B6FE-5322-44BE-B541-A5E3A995908D}" dt="2020-04-08T14:57:06.184" v="490" actId="1076"/>
          <ac:grpSpMkLst>
            <pc:docMk/>
            <pc:sldMk cId="1470779143" sldId="298"/>
            <ac:grpSpMk id="74" creationId="{1771D75B-C474-4146-849D-1A6B173C0508}"/>
          </ac:grpSpMkLst>
        </pc:grpChg>
        <pc:grpChg chg="add mod">
          <ac:chgData name="Saskia Hoff" userId="f1a42e4c-ef0d-4fd4-95e8-c446a8694426" providerId="ADAL" clId="{C870B6FE-5322-44BE-B541-A5E3A995908D}" dt="2020-04-08T14:57:06.184" v="490" actId="1076"/>
          <ac:grpSpMkLst>
            <pc:docMk/>
            <pc:sldMk cId="1470779143" sldId="298"/>
            <ac:grpSpMk id="77" creationId="{BF70E52E-BFFE-4A5B-A4F3-58510203166A}"/>
          </ac:grpSpMkLst>
        </pc:grpChg>
        <pc:grpChg chg="add mod">
          <ac:chgData name="Saskia Hoff" userId="f1a42e4c-ef0d-4fd4-95e8-c446a8694426" providerId="ADAL" clId="{C870B6FE-5322-44BE-B541-A5E3A995908D}" dt="2020-04-08T14:56:47.857" v="488" actId="1076"/>
          <ac:grpSpMkLst>
            <pc:docMk/>
            <pc:sldMk cId="1470779143" sldId="298"/>
            <ac:grpSpMk id="80" creationId="{A4783B9E-9E44-495E-AD48-3CE73A5AE6C0}"/>
          </ac:grpSpMkLst>
        </pc:grpChg>
        <pc:grpChg chg="del">
          <ac:chgData name="Saskia Hoff" userId="f1a42e4c-ef0d-4fd4-95e8-c446a8694426" providerId="ADAL" clId="{C870B6FE-5322-44BE-B541-A5E3A995908D}" dt="2020-04-08T14:56:08.688" v="480" actId="478"/>
          <ac:grpSpMkLst>
            <pc:docMk/>
            <pc:sldMk cId="1470779143" sldId="298"/>
            <ac:grpSpMk id="84" creationId="{9F98CCEA-6F22-463D-9D9A-0623F153A200}"/>
          </ac:grpSpMkLst>
        </pc:grpChg>
        <pc:grpChg chg="del">
          <ac:chgData name="Saskia Hoff" userId="f1a42e4c-ef0d-4fd4-95e8-c446a8694426" providerId="ADAL" clId="{C870B6FE-5322-44BE-B541-A5E3A995908D}" dt="2020-04-08T14:56:08.688" v="480" actId="478"/>
          <ac:grpSpMkLst>
            <pc:docMk/>
            <pc:sldMk cId="1470779143" sldId="298"/>
            <ac:grpSpMk id="87" creationId="{677F87D0-DED0-4C4B-B545-E44C92787B82}"/>
          </ac:grpSpMkLst>
        </pc:grpChg>
        <pc:grpChg chg="del">
          <ac:chgData name="Saskia Hoff" userId="f1a42e4c-ef0d-4fd4-95e8-c446a8694426" providerId="ADAL" clId="{C870B6FE-5322-44BE-B541-A5E3A995908D}" dt="2020-04-08T14:56:08.688" v="480" actId="478"/>
          <ac:grpSpMkLst>
            <pc:docMk/>
            <pc:sldMk cId="1470779143" sldId="298"/>
            <ac:grpSpMk id="90" creationId="{650C6CDE-9F4C-42CD-AF52-D172C4598952}"/>
          </ac:grpSpMkLst>
        </pc:grpChg>
        <pc:grpChg chg="del">
          <ac:chgData name="Saskia Hoff" userId="f1a42e4c-ef0d-4fd4-95e8-c446a8694426" providerId="ADAL" clId="{C870B6FE-5322-44BE-B541-A5E3A995908D}" dt="2020-04-08T14:56:08.688" v="480" actId="478"/>
          <ac:grpSpMkLst>
            <pc:docMk/>
            <pc:sldMk cId="1470779143" sldId="298"/>
            <ac:grpSpMk id="93" creationId="{C91D384D-5778-4582-BC24-82AA308ED384}"/>
          </ac:grpSpMkLst>
        </pc:grpChg>
        <pc:grpChg chg="del">
          <ac:chgData name="Saskia Hoff" userId="f1a42e4c-ef0d-4fd4-95e8-c446a8694426" providerId="ADAL" clId="{C870B6FE-5322-44BE-B541-A5E3A995908D}" dt="2020-04-08T15:08:43.867" v="720" actId="478"/>
          <ac:grpSpMkLst>
            <pc:docMk/>
            <pc:sldMk cId="1470779143" sldId="298"/>
            <ac:grpSpMk id="96" creationId="{E48C6144-5131-4C05-9511-5CAC861915B2}"/>
          </ac:grpSpMkLst>
        </pc:grpChg>
        <pc:grpChg chg="del">
          <ac:chgData name="Saskia Hoff" userId="f1a42e4c-ef0d-4fd4-95e8-c446a8694426" providerId="ADAL" clId="{C870B6FE-5322-44BE-B541-A5E3A995908D}" dt="2020-04-08T15:08:43.867" v="720" actId="478"/>
          <ac:grpSpMkLst>
            <pc:docMk/>
            <pc:sldMk cId="1470779143" sldId="298"/>
            <ac:grpSpMk id="99" creationId="{71A54C9F-22BE-4C74-B758-C0B88683D606}"/>
          </ac:grpSpMkLst>
        </pc:grpChg>
        <pc:grpChg chg="del">
          <ac:chgData name="Saskia Hoff" userId="f1a42e4c-ef0d-4fd4-95e8-c446a8694426" providerId="ADAL" clId="{C870B6FE-5322-44BE-B541-A5E3A995908D}" dt="2020-04-08T15:08:43.867" v="720" actId="478"/>
          <ac:grpSpMkLst>
            <pc:docMk/>
            <pc:sldMk cId="1470779143" sldId="298"/>
            <ac:grpSpMk id="102" creationId="{A56B5E34-10D7-466B-A5AB-5A7BBB702141}"/>
          </ac:grpSpMkLst>
        </pc:grpChg>
        <pc:grpChg chg="del">
          <ac:chgData name="Saskia Hoff" userId="f1a42e4c-ef0d-4fd4-95e8-c446a8694426" providerId="ADAL" clId="{C870B6FE-5322-44BE-B541-A5E3A995908D}" dt="2020-04-08T15:08:43.867" v="720" actId="478"/>
          <ac:grpSpMkLst>
            <pc:docMk/>
            <pc:sldMk cId="1470779143" sldId="298"/>
            <ac:grpSpMk id="105" creationId="{4D499F62-B99F-4B91-B633-41BE4463F0B0}"/>
          </ac:grpSpMkLst>
        </pc:grpChg>
        <pc:grpChg chg="add mod">
          <ac:chgData name="Saskia Hoff" userId="f1a42e4c-ef0d-4fd4-95e8-c446a8694426" providerId="ADAL" clId="{C870B6FE-5322-44BE-B541-A5E3A995908D}" dt="2020-04-08T15:08:40.004" v="719" actId="1076"/>
          <ac:grpSpMkLst>
            <pc:docMk/>
            <pc:sldMk cId="1470779143" sldId="298"/>
            <ac:grpSpMk id="120" creationId="{C7F86F2C-9AF7-4824-8E9B-BCF627CB0B96}"/>
          </ac:grpSpMkLst>
        </pc:grpChg>
        <pc:grpChg chg="add">
          <ac:chgData name="Saskia Hoff" userId="f1a42e4c-ef0d-4fd4-95e8-c446a8694426" providerId="ADAL" clId="{C870B6FE-5322-44BE-B541-A5E3A995908D}" dt="2020-04-08T15:08:52.062" v="721"/>
          <ac:grpSpMkLst>
            <pc:docMk/>
            <pc:sldMk cId="1470779143" sldId="298"/>
            <ac:grpSpMk id="124" creationId="{56AE1A37-DB31-4384-A5BF-FD3E7B3EF1AC}"/>
          </ac:grpSpMkLst>
        </pc:grpChg>
        <pc:grpChg chg="add">
          <ac:chgData name="Saskia Hoff" userId="f1a42e4c-ef0d-4fd4-95e8-c446a8694426" providerId="ADAL" clId="{C870B6FE-5322-44BE-B541-A5E3A995908D}" dt="2020-04-08T15:08:52.062" v="721"/>
          <ac:grpSpMkLst>
            <pc:docMk/>
            <pc:sldMk cId="1470779143" sldId="298"/>
            <ac:grpSpMk id="127" creationId="{EF19A0ED-DE3F-4DB8-88B6-554B70E39957}"/>
          </ac:grpSpMkLst>
        </pc:grpChg>
        <pc:grpChg chg="add">
          <ac:chgData name="Saskia Hoff" userId="f1a42e4c-ef0d-4fd4-95e8-c446a8694426" providerId="ADAL" clId="{C870B6FE-5322-44BE-B541-A5E3A995908D}" dt="2020-04-08T15:08:52.062" v="721"/>
          <ac:grpSpMkLst>
            <pc:docMk/>
            <pc:sldMk cId="1470779143" sldId="298"/>
            <ac:grpSpMk id="130" creationId="{FD09768D-567A-4DA7-A401-EE6439F5ED0D}"/>
          </ac:grpSpMkLst>
        </pc:grpChg>
        <pc:grpChg chg="add">
          <ac:chgData name="Saskia Hoff" userId="f1a42e4c-ef0d-4fd4-95e8-c446a8694426" providerId="ADAL" clId="{C870B6FE-5322-44BE-B541-A5E3A995908D}" dt="2020-04-08T15:08:52.062" v="721"/>
          <ac:grpSpMkLst>
            <pc:docMk/>
            <pc:sldMk cId="1470779143" sldId="298"/>
            <ac:grpSpMk id="133" creationId="{549FD164-6263-4FA4-ABBC-CC925FD4CB16}"/>
          </ac:grpSpMkLst>
        </pc:grpChg>
      </pc:sldChg>
      <pc:sldChg chg="addSp delSp modSp">
        <pc:chgData name="Saskia Hoff" userId="f1a42e4c-ef0d-4fd4-95e8-c446a8694426" providerId="ADAL" clId="{C870B6FE-5322-44BE-B541-A5E3A995908D}" dt="2020-04-08T15:10:41.398" v="758" actId="1076"/>
        <pc:sldMkLst>
          <pc:docMk/>
          <pc:sldMk cId="2895939298" sldId="299"/>
        </pc:sldMkLst>
        <pc:spChg chg="del">
          <ac:chgData name="Saskia Hoff" userId="f1a42e4c-ef0d-4fd4-95e8-c446a8694426" providerId="ADAL" clId="{C870B6FE-5322-44BE-B541-A5E3A995908D}" dt="2020-04-08T14:58:23.386" v="606" actId="478"/>
          <ac:spMkLst>
            <pc:docMk/>
            <pc:sldMk cId="2895939298" sldId="299"/>
            <ac:spMk id="17" creationId="{E2467A03-5272-4C13-BD92-66E0BF3AF6EA}"/>
          </ac:spMkLst>
        </pc:spChg>
        <pc:spChg chg="del">
          <ac:chgData name="Saskia Hoff" userId="f1a42e4c-ef0d-4fd4-95e8-c446a8694426" providerId="ADAL" clId="{C870B6FE-5322-44BE-B541-A5E3A995908D}" dt="2020-04-08T14:58:20.554" v="605" actId="478"/>
          <ac:spMkLst>
            <pc:docMk/>
            <pc:sldMk cId="2895939298" sldId="299"/>
            <ac:spMk id="42" creationId="{D6B90722-7FFB-4BBD-B348-578176267241}"/>
          </ac:spMkLst>
        </pc:spChg>
        <pc:spChg chg="del">
          <ac:chgData name="Saskia Hoff" userId="f1a42e4c-ef0d-4fd4-95e8-c446a8694426" providerId="ADAL" clId="{C870B6FE-5322-44BE-B541-A5E3A995908D}" dt="2020-04-08T14:58:23.386" v="606" actId="478"/>
          <ac:spMkLst>
            <pc:docMk/>
            <pc:sldMk cId="2895939298" sldId="299"/>
            <ac:spMk id="55" creationId="{0470204A-527F-4D12-B439-4D2E8BD97813}"/>
          </ac:spMkLst>
        </pc:spChg>
        <pc:spChg chg="del">
          <ac:chgData name="Saskia Hoff" userId="f1a42e4c-ef0d-4fd4-95e8-c446a8694426" providerId="ADAL" clId="{C870B6FE-5322-44BE-B541-A5E3A995908D}" dt="2020-04-08T14:58:23.386" v="606" actId="478"/>
          <ac:spMkLst>
            <pc:docMk/>
            <pc:sldMk cId="2895939298" sldId="299"/>
            <ac:spMk id="56" creationId="{CEF39F63-FB5E-4956-BA72-ACD892EE3B68}"/>
          </ac:spMkLst>
        </pc:spChg>
        <pc:spChg chg="del">
          <ac:chgData name="Saskia Hoff" userId="f1a42e4c-ef0d-4fd4-95e8-c446a8694426" providerId="ADAL" clId="{C870B6FE-5322-44BE-B541-A5E3A995908D}" dt="2020-04-08T14:58:23.386" v="606" actId="478"/>
          <ac:spMkLst>
            <pc:docMk/>
            <pc:sldMk cId="2895939298" sldId="299"/>
            <ac:spMk id="57" creationId="{3D2C63F2-CA34-4DEF-8A6B-F70CEBB73ED5}"/>
          </ac:spMkLst>
        </pc:spChg>
        <pc:spChg chg="del">
          <ac:chgData name="Saskia Hoff" userId="f1a42e4c-ef0d-4fd4-95e8-c446a8694426" providerId="ADAL" clId="{C870B6FE-5322-44BE-B541-A5E3A995908D}" dt="2020-04-08T15:10:08.332" v="750" actId="478"/>
          <ac:spMkLst>
            <pc:docMk/>
            <pc:sldMk cId="2895939298" sldId="299"/>
            <ac:spMk id="58" creationId="{9868A99D-754E-41A0-91EA-CD8CA7F4FAD6}"/>
          </ac:spMkLst>
        </pc:spChg>
        <pc:spChg chg="mod">
          <ac:chgData name="Saskia Hoff" userId="f1a42e4c-ef0d-4fd4-95e8-c446a8694426" providerId="ADAL" clId="{C870B6FE-5322-44BE-B541-A5E3A995908D}" dt="2020-04-08T14:58:53.958" v="612" actId="1076"/>
          <ac:spMkLst>
            <pc:docMk/>
            <pc:sldMk cId="2895939298" sldId="299"/>
            <ac:spMk id="59" creationId="{E8C1F838-E5B0-41B6-80CF-1C8FF35EE128}"/>
          </ac:spMkLst>
        </pc:spChg>
        <pc:spChg chg="del">
          <ac:chgData name="Saskia Hoff" userId="f1a42e4c-ef0d-4fd4-95e8-c446a8694426" providerId="ADAL" clId="{C870B6FE-5322-44BE-B541-A5E3A995908D}" dt="2020-04-08T14:58:20.554" v="605" actId="478"/>
          <ac:spMkLst>
            <pc:docMk/>
            <pc:sldMk cId="2895939298" sldId="299"/>
            <ac:spMk id="62" creationId="{03406F05-DBA5-4A8C-B0B5-75A669CE74C3}"/>
          </ac:spMkLst>
        </pc:spChg>
        <pc:spChg chg="del">
          <ac:chgData name="Saskia Hoff" userId="f1a42e4c-ef0d-4fd4-95e8-c446a8694426" providerId="ADAL" clId="{C870B6FE-5322-44BE-B541-A5E3A995908D}" dt="2020-04-08T14:58:20.554" v="605" actId="478"/>
          <ac:spMkLst>
            <pc:docMk/>
            <pc:sldMk cId="2895939298" sldId="299"/>
            <ac:spMk id="63" creationId="{BF3D97AA-5CA0-42D7-88EC-580F6DCBE2B3}"/>
          </ac:spMkLst>
        </pc:spChg>
        <pc:spChg chg="del">
          <ac:chgData name="Saskia Hoff" userId="f1a42e4c-ef0d-4fd4-95e8-c446a8694426" providerId="ADAL" clId="{C870B6FE-5322-44BE-B541-A5E3A995908D}" dt="2020-04-08T14:58:20.554" v="605" actId="478"/>
          <ac:spMkLst>
            <pc:docMk/>
            <pc:sldMk cId="2895939298" sldId="299"/>
            <ac:spMk id="64" creationId="{C849339E-83E2-4A7A-9F82-D4895C9AC1EC}"/>
          </ac:spMkLst>
        </pc:spChg>
        <pc:spChg chg="del">
          <ac:chgData name="Saskia Hoff" userId="f1a42e4c-ef0d-4fd4-95e8-c446a8694426" providerId="ADAL" clId="{C870B6FE-5322-44BE-B541-A5E3A995908D}" dt="2020-04-08T14:58:20.554" v="605" actId="478"/>
          <ac:spMkLst>
            <pc:docMk/>
            <pc:sldMk cId="2895939298" sldId="299"/>
            <ac:spMk id="65" creationId="{B62D1B8F-4047-4DD5-9D1C-13CAF7872606}"/>
          </ac:spMkLst>
        </pc:spChg>
        <pc:spChg chg="del">
          <ac:chgData name="Saskia Hoff" userId="f1a42e4c-ef0d-4fd4-95e8-c446a8694426" providerId="ADAL" clId="{C870B6FE-5322-44BE-B541-A5E3A995908D}" dt="2020-04-08T14:58:29.748" v="608" actId="478"/>
          <ac:spMkLst>
            <pc:docMk/>
            <pc:sldMk cId="2895939298" sldId="299"/>
            <ac:spMk id="66" creationId="{D2304DF9-47B0-4821-928D-B7C667FACBC2}"/>
          </ac:spMkLst>
        </pc:spChg>
        <pc:spChg chg="mod">
          <ac:chgData name="Saskia Hoff" userId="f1a42e4c-ef0d-4fd4-95e8-c446a8694426" providerId="ADAL" clId="{C870B6FE-5322-44BE-B541-A5E3A995908D}" dt="2020-04-08T15:10:33.215" v="756" actId="1076"/>
          <ac:spMkLst>
            <pc:docMk/>
            <pc:sldMk cId="2895939298" sldId="299"/>
            <ac:spMk id="68" creationId="{9291FEBB-E4A9-4CBF-8B62-89D115410546}"/>
          </ac:spMkLst>
        </pc:spChg>
        <pc:spChg chg="del">
          <ac:chgData name="Saskia Hoff" userId="f1a42e4c-ef0d-4fd4-95e8-c446a8694426" providerId="ADAL" clId="{C870B6FE-5322-44BE-B541-A5E3A995908D}" dt="2020-04-08T14:58:23.386" v="606" actId="478"/>
          <ac:spMkLst>
            <pc:docMk/>
            <pc:sldMk cId="2895939298" sldId="299"/>
            <ac:spMk id="69" creationId="{21A54B79-3A33-4BBD-8BA6-D433FA69FA3E}"/>
          </ac:spMkLst>
        </pc:spChg>
        <pc:spChg chg="mod">
          <ac:chgData name="Saskia Hoff" userId="f1a42e4c-ef0d-4fd4-95e8-c446a8694426" providerId="ADAL" clId="{C870B6FE-5322-44BE-B541-A5E3A995908D}" dt="2020-04-08T14:59:32.186" v="614" actId="1076"/>
          <ac:spMkLst>
            <pc:docMk/>
            <pc:sldMk cId="2895939298" sldId="299"/>
            <ac:spMk id="70" creationId="{DDCC9835-98F3-4A6B-9CE3-342B2A669359}"/>
          </ac:spMkLst>
        </pc:spChg>
        <pc:spChg chg="add mod">
          <ac:chgData name="Saskia Hoff" userId="f1a42e4c-ef0d-4fd4-95e8-c446a8694426" providerId="ADAL" clId="{C870B6FE-5322-44BE-B541-A5E3A995908D}" dt="2020-04-08T15:09:48.400" v="746" actId="20577"/>
          <ac:spMkLst>
            <pc:docMk/>
            <pc:sldMk cId="2895939298" sldId="299"/>
            <ac:spMk id="86" creationId="{CCEE3A37-D778-47BF-A29D-F79428590FDD}"/>
          </ac:spMkLst>
        </pc:spChg>
        <pc:grpChg chg="del mod">
          <ac:chgData name="Saskia Hoff" userId="f1a42e4c-ef0d-4fd4-95e8-c446a8694426" providerId="ADAL" clId="{C870B6FE-5322-44BE-B541-A5E3A995908D}" dt="2020-04-08T15:09:54.750" v="747" actId="478"/>
          <ac:grpSpMkLst>
            <pc:docMk/>
            <pc:sldMk cId="2895939298" sldId="299"/>
            <ac:grpSpMk id="43" creationId="{EC2355D2-8AFC-4D97-9E1E-08CBEC83BE5A}"/>
          </ac:grpSpMkLst>
        </pc:grpChg>
        <pc:grpChg chg="mod">
          <ac:chgData name="Saskia Hoff" userId="f1a42e4c-ef0d-4fd4-95e8-c446a8694426" providerId="ADAL" clId="{C870B6FE-5322-44BE-B541-A5E3A995908D}" dt="2020-04-08T14:58:32.463" v="609" actId="1076"/>
          <ac:grpSpMkLst>
            <pc:docMk/>
            <pc:sldMk cId="2895939298" sldId="299"/>
            <ac:grpSpMk id="52" creationId="{45B9E560-4A22-4CC3-9E2E-E5B2B596D66D}"/>
          </ac:grpSpMkLst>
        </pc:grpChg>
        <pc:grpChg chg="mod">
          <ac:chgData name="Saskia Hoff" userId="f1a42e4c-ef0d-4fd4-95e8-c446a8694426" providerId="ADAL" clId="{C870B6FE-5322-44BE-B541-A5E3A995908D}" dt="2020-04-08T14:58:15.432" v="604" actId="1076"/>
          <ac:grpSpMkLst>
            <pc:docMk/>
            <pc:sldMk cId="2895939298" sldId="299"/>
            <ac:grpSpMk id="83" creationId="{D44D116B-51AE-4107-82E0-622714CACC77}"/>
          </ac:grpSpMkLst>
        </pc:grpChg>
        <pc:grpChg chg="mod">
          <ac:chgData name="Saskia Hoff" userId="f1a42e4c-ef0d-4fd4-95e8-c446a8694426" providerId="ADAL" clId="{C870B6FE-5322-44BE-B541-A5E3A995908D}" dt="2020-04-08T14:58:46.986" v="611" actId="1076"/>
          <ac:grpSpMkLst>
            <pc:docMk/>
            <pc:sldMk cId="2895939298" sldId="299"/>
            <ac:grpSpMk id="87" creationId="{677F87D0-DED0-4C4B-B545-E44C92787B82}"/>
          </ac:grpSpMkLst>
        </pc:grpChg>
        <pc:grpChg chg="add mod">
          <ac:chgData name="Saskia Hoff" userId="f1a42e4c-ef0d-4fd4-95e8-c446a8694426" providerId="ADAL" clId="{C870B6FE-5322-44BE-B541-A5E3A995908D}" dt="2020-04-08T15:10:01.469" v="749" actId="1076"/>
          <ac:grpSpMkLst>
            <pc:docMk/>
            <pc:sldMk cId="2895939298" sldId="299"/>
            <ac:grpSpMk id="90" creationId="{A1DBF0D8-B79C-4E47-9988-82CBE21FEECD}"/>
          </ac:grpSpMkLst>
        </pc:grpChg>
        <pc:grpChg chg="add mod">
          <ac:chgData name="Saskia Hoff" userId="f1a42e4c-ef0d-4fd4-95e8-c446a8694426" providerId="ADAL" clId="{C870B6FE-5322-44BE-B541-A5E3A995908D}" dt="2020-04-08T15:10:15.199" v="752" actId="1076"/>
          <ac:grpSpMkLst>
            <pc:docMk/>
            <pc:sldMk cId="2895939298" sldId="299"/>
            <ac:grpSpMk id="93" creationId="{6820D9BC-4B95-43D8-BC5E-041D92ADCF44}"/>
          </ac:grpSpMkLst>
        </pc:grpChg>
        <pc:grpChg chg="add mod">
          <ac:chgData name="Saskia Hoff" userId="f1a42e4c-ef0d-4fd4-95e8-c446a8694426" providerId="ADAL" clId="{C870B6FE-5322-44BE-B541-A5E3A995908D}" dt="2020-04-08T15:10:27.181" v="755" actId="1076"/>
          <ac:grpSpMkLst>
            <pc:docMk/>
            <pc:sldMk cId="2895939298" sldId="299"/>
            <ac:grpSpMk id="96" creationId="{81400270-37CD-4D6E-A019-71BC8D5ABB45}"/>
          </ac:grpSpMkLst>
        </pc:grpChg>
        <pc:grpChg chg="add mod">
          <ac:chgData name="Saskia Hoff" userId="f1a42e4c-ef0d-4fd4-95e8-c446a8694426" providerId="ADAL" clId="{C870B6FE-5322-44BE-B541-A5E3A995908D}" dt="2020-04-08T15:10:41.398" v="758" actId="1076"/>
          <ac:grpSpMkLst>
            <pc:docMk/>
            <pc:sldMk cId="2895939298" sldId="299"/>
            <ac:grpSpMk id="99" creationId="{A67FE533-88EA-440C-ACD7-8966B10DD422}"/>
          </ac:grpSpMkLst>
        </pc:grpChg>
        <pc:grpChg chg="del">
          <ac:chgData name="Saskia Hoff" userId="f1a42e4c-ef0d-4fd4-95e8-c446a8694426" providerId="ADAL" clId="{C870B6FE-5322-44BE-B541-A5E3A995908D}" dt="2020-04-08T15:10:21.303" v="753" actId="478"/>
          <ac:grpSpMkLst>
            <pc:docMk/>
            <pc:sldMk cId="2895939298" sldId="299"/>
            <ac:grpSpMk id="102" creationId="{A56B5E34-10D7-466B-A5AB-5A7BBB702141}"/>
          </ac:grpSpMkLst>
        </pc:grpChg>
      </pc:sldChg>
      <pc:sldChg chg="addSp delSp">
        <pc:chgData name="Saskia Hoff" userId="f1a42e4c-ef0d-4fd4-95e8-c446a8694426" providerId="ADAL" clId="{C870B6FE-5322-44BE-B541-A5E3A995908D}" dt="2020-04-08T14:43:43.865" v="3"/>
        <pc:sldMkLst>
          <pc:docMk/>
          <pc:sldMk cId="1445699367" sldId="300"/>
        </pc:sldMkLst>
        <pc:spChg chg="add del">
          <ac:chgData name="Saskia Hoff" userId="f1a42e4c-ef0d-4fd4-95e8-c446a8694426" providerId="ADAL" clId="{C870B6FE-5322-44BE-B541-A5E3A995908D}" dt="2020-04-08T14:43:43.865" v="3"/>
          <ac:spMkLst>
            <pc:docMk/>
            <pc:sldMk cId="1445699367" sldId="300"/>
            <ac:spMk id="2" creationId="{67ACFDE8-C373-4D20-8A76-DD7F9C89ED7F}"/>
          </ac:spMkLst>
        </pc:spChg>
      </pc:sldChg>
      <pc:sldChg chg="add del">
        <pc:chgData name="Saskia Hoff" userId="f1a42e4c-ef0d-4fd4-95e8-c446a8694426" providerId="ADAL" clId="{C870B6FE-5322-44BE-B541-A5E3A995908D}" dt="2020-04-08T14:43:34.257" v="1"/>
        <pc:sldMkLst>
          <pc:docMk/>
          <pc:sldMk cId="64089037" sldId="301"/>
        </pc:sldMkLst>
      </pc:sldChg>
      <pc:sldChg chg="addSp delSp modSp add del">
        <pc:chgData name="Saskia Hoff" userId="f1a42e4c-ef0d-4fd4-95e8-c446a8694426" providerId="ADAL" clId="{C870B6FE-5322-44BE-B541-A5E3A995908D}" dt="2020-04-08T15:03:53.303" v="623" actId="2696"/>
        <pc:sldMkLst>
          <pc:docMk/>
          <pc:sldMk cId="4015926427" sldId="301"/>
        </pc:sldMkLst>
        <pc:spChg chg="del mod">
          <ac:chgData name="Saskia Hoff" userId="f1a42e4c-ef0d-4fd4-95e8-c446a8694426" providerId="ADAL" clId="{C870B6FE-5322-44BE-B541-A5E3A995908D}" dt="2020-04-08T14:48:36.869" v="319" actId="478"/>
          <ac:spMkLst>
            <pc:docMk/>
            <pc:sldMk cId="4015926427" sldId="301"/>
            <ac:spMk id="6" creationId="{00000000-0000-0000-0000-000000000000}"/>
          </ac:spMkLst>
        </pc:spChg>
        <pc:spChg chg="mod">
          <ac:chgData name="Saskia Hoff" userId="f1a42e4c-ef0d-4fd4-95e8-c446a8694426" providerId="ADAL" clId="{C870B6FE-5322-44BE-B541-A5E3A995908D}" dt="2020-04-08T14:48:40.434" v="330" actId="20577"/>
          <ac:spMkLst>
            <pc:docMk/>
            <pc:sldMk cId="4015926427" sldId="301"/>
            <ac:spMk id="7" creationId="{00000000-0000-0000-0000-000000000000}"/>
          </ac:spMkLst>
        </pc:spChg>
        <pc:spChg chg="add mod">
          <ac:chgData name="Saskia Hoff" userId="f1a42e4c-ef0d-4fd4-95e8-c446a8694426" providerId="ADAL" clId="{C870B6FE-5322-44BE-B541-A5E3A995908D}" dt="2020-04-08T14:47:19.264" v="144" actId="20577"/>
          <ac:spMkLst>
            <pc:docMk/>
            <pc:sldMk cId="4015926427" sldId="301"/>
            <ac:spMk id="9" creationId="{1CEA0CD5-7F82-4AF7-8969-6C3F3F17FD13}"/>
          </ac:spMkLst>
        </pc:spChg>
        <pc:spChg chg="add mod">
          <ac:chgData name="Saskia Hoff" userId="f1a42e4c-ef0d-4fd4-95e8-c446a8694426" providerId="ADAL" clId="{C870B6FE-5322-44BE-B541-A5E3A995908D}" dt="2020-04-08T14:47:46.996" v="203" actId="6549"/>
          <ac:spMkLst>
            <pc:docMk/>
            <pc:sldMk cId="4015926427" sldId="301"/>
            <ac:spMk id="10" creationId="{5E6C4586-A982-4782-93E4-1557654ED82B}"/>
          </ac:spMkLst>
        </pc:spChg>
        <pc:spChg chg="add mod">
          <ac:chgData name="Saskia Hoff" userId="f1a42e4c-ef0d-4fd4-95e8-c446a8694426" providerId="ADAL" clId="{C870B6FE-5322-44BE-B541-A5E3A995908D}" dt="2020-04-08T14:47:54.139" v="210" actId="20577"/>
          <ac:spMkLst>
            <pc:docMk/>
            <pc:sldMk cId="4015926427" sldId="301"/>
            <ac:spMk id="11" creationId="{F53C019F-5F0E-4100-BB78-D67117E10EA6}"/>
          </ac:spMkLst>
        </pc:spChg>
        <pc:spChg chg="add mod">
          <ac:chgData name="Saskia Hoff" userId="f1a42e4c-ef0d-4fd4-95e8-c446a8694426" providerId="ADAL" clId="{C870B6FE-5322-44BE-B541-A5E3A995908D}" dt="2020-04-08T14:48:16.453" v="252" actId="20577"/>
          <ac:spMkLst>
            <pc:docMk/>
            <pc:sldMk cId="4015926427" sldId="301"/>
            <ac:spMk id="12" creationId="{0565E763-AD67-4FA8-99D9-716235DC553D}"/>
          </ac:spMkLst>
        </pc:spChg>
        <pc:spChg chg="add mod">
          <ac:chgData name="Saskia Hoff" userId="f1a42e4c-ef0d-4fd4-95e8-c446a8694426" providerId="ADAL" clId="{C870B6FE-5322-44BE-B541-A5E3A995908D}" dt="2020-04-08T14:48:24.813" v="287" actId="20577"/>
          <ac:spMkLst>
            <pc:docMk/>
            <pc:sldMk cId="4015926427" sldId="301"/>
            <ac:spMk id="13" creationId="{E0D25C7A-12A8-450A-BB9B-AA27B7B07172}"/>
          </ac:spMkLst>
        </pc:spChg>
        <pc:spChg chg="add mod">
          <ac:chgData name="Saskia Hoff" userId="f1a42e4c-ef0d-4fd4-95e8-c446a8694426" providerId="ADAL" clId="{C870B6FE-5322-44BE-B541-A5E3A995908D}" dt="2020-04-08T14:48:32.876" v="318" actId="20577"/>
          <ac:spMkLst>
            <pc:docMk/>
            <pc:sldMk cId="4015926427" sldId="301"/>
            <ac:spMk id="14" creationId="{0101DD37-85A3-4C63-942F-E1952842C466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15" creationId="{A46B54BB-F540-47B9-9007-B47E7A51D146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22" creationId="{8C41A4D9-C62B-41EC-9A38-DE2E1C57A41F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38" creationId="{41E3900D-DBF5-4C0E-AAE0-208C14A3F318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39" creationId="{0589CDDD-CA27-4179-9FD0-A1B2A5ACB883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40" creationId="{5222D0CE-460C-4366-8B10-86A023942E83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41" creationId="{BA6E1CAE-E694-4059-AA21-E03F6A83BAA2}"/>
          </ac:spMkLst>
        </pc:spChg>
        <pc:spChg chg="add mod">
          <ac:chgData name="Saskia Hoff" userId="f1a42e4c-ef0d-4fd4-95e8-c446a8694426" providerId="ADAL" clId="{C870B6FE-5322-44BE-B541-A5E3A995908D}" dt="2020-04-08T14:46:16.765" v="103" actId="1076"/>
          <ac:spMkLst>
            <pc:docMk/>
            <pc:sldMk cId="4015926427" sldId="301"/>
            <ac:spMk id="42" creationId="{0969D58E-7675-4DB2-84EB-B099372F1A77}"/>
          </ac:spMkLst>
        </pc:spChg>
        <pc:spChg chg="add del">
          <ac:chgData name="Saskia Hoff" userId="f1a42e4c-ef0d-4fd4-95e8-c446a8694426" providerId="ADAL" clId="{C870B6FE-5322-44BE-B541-A5E3A995908D}" dt="2020-04-08T14:47:07.959" v="110" actId="478"/>
          <ac:spMkLst>
            <pc:docMk/>
            <pc:sldMk cId="4015926427" sldId="301"/>
            <ac:spMk id="76" creationId="{9754EE95-8A3D-4C43-B530-891C057F99B9}"/>
          </ac:spMkLst>
        </pc:spChg>
        <pc:spChg chg="add mod">
          <ac:chgData name="Saskia Hoff" userId="f1a42e4c-ef0d-4fd4-95e8-c446a8694426" providerId="ADAL" clId="{C870B6FE-5322-44BE-B541-A5E3A995908D}" dt="2020-04-08T14:47:00.739" v="107" actId="1076"/>
          <ac:spMkLst>
            <pc:docMk/>
            <pc:sldMk cId="4015926427" sldId="301"/>
            <ac:spMk id="77" creationId="{DC898369-A57D-4CCB-8100-FC3D8316F823}"/>
          </ac:spMkLst>
        </pc:s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16" creationId="{52783122-171C-45A7-B5FC-490F92D41018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19" creationId="{56D503B3-93A0-443C-98DE-B935D48829CC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23" creationId="{F60B72D6-316C-4946-B3F4-1C0451375490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26" creationId="{BA2A6F33-AD0D-4CD7-8230-E8062BF14396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29" creationId="{888C4583-33C6-41E9-9828-D2C2C8768349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32" creationId="{41B69EB4-DBCA-427D-A7F6-414E10CF7235}"/>
          </ac:grpSpMkLst>
        </pc:grpChg>
        <pc:grpChg chg="add mod">
          <ac:chgData name="Saskia Hoff" userId="f1a42e4c-ef0d-4fd4-95e8-c446a8694426" providerId="ADAL" clId="{C870B6FE-5322-44BE-B541-A5E3A995908D}" dt="2020-04-08T14:46:31.382" v="104" actId="1076"/>
          <ac:grpSpMkLst>
            <pc:docMk/>
            <pc:sldMk cId="4015926427" sldId="301"/>
            <ac:grpSpMk id="35" creationId="{9D5A91DC-8C60-4A2C-8DF1-CF6D2592777E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43" creationId="{F5E7AB0A-1602-4A53-B8D3-62B49F6B55F4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46" creationId="{0CEBE56E-ABCC-4A26-AB6E-BBFDA04A23B5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49" creationId="{B05B0823-F319-4067-8655-59D30F8FCBEB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52" creationId="{C609D1BE-06EB-4FEF-853C-6D890E939D56}"/>
          </ac:grpSpMkLst>
        </pc:grpChg>
        <pc:grpChg chg="add mod">
          <ac:chgData name="Saskia Hoff" userId="f1a42e4c-ef0d-4fd4-95e8-c446a8694426" providerId="ADAL" clId="{C870B6FE-5322-44BE-B541-A5E3A995908D}" dt="2020-04-08T14:46:45.017" v="106" actId="1076"/>
          <ac:grpSpMkLst>
            <pc:docMk/>
            <pc:sldMk cId="4015926427" sldId="301"/>
            <ac:grpSpMk id="55" creationId="{485D4300-A4E3-40CF-8521-2E180AAB9B87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58" creationId="{2612531A-5865-4A16-9F50-F0A703CB18D7}"/>
          </ac:grpSpMkLst>
        </pc:grpChg>
        <pc:grpChg chg="add mod">
          <ac:chgData name="Saskia Hoff" userId="f1a42e4c-ef0d-4fd4-95e8-c446a8694426" providerId="ADAL" clId="{C870B6FE-5322-44BE-B541-A5E3A995908D}" dt="2020-04-08T14:46:38.377" v="105" actId="1076"/>
          <ac:grpSpMkLst>
            <pc:docMk/>
            <pc:sldMk cId="4015926427" sldId="301"/>
            <ac:grpSpMk id="61" creationId="{FA31056A-2D3A-40E5-A890-534414AD89D9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64" creationId="{9329CDA8-0913-41B3-9586-6E782A8F34FC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67" creationId="{AC2C9377-D6A9-44DB-A03B-9A7F63F7F0C8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70" creationId="{3EFD4340-786F-49C2-A9D6-EFEFB439D0CE}"/>
          </ac:grpSpMkLst>
        </pc:grpChg>
        <pc:grpChg chg="add del">
          <ac:chgData name="Saskia Hoff" userId="f1a42e4c-ef0d-4fd4-95e8-c446a8694426" providerId="ADAL" clId="{C870B6FE-5322-44BE-B541-A5E3A995908D}" dt="2020-04-08T14:47:07.959" v="110" actId="478"/>
          <ac:grpSpMkLst>
            <pc:docMk/>
            <pc:sldMk cId="4015926427" sldId="301"/>
            <ac:grpSpMk id="73" creationId="{1D34E4B1-8A1D-4029-8DC9-142E1D23C6E9}"/>
          </ac:grpSpMkLst>
        </pc:grpChg>
      </pc:sldChg>
    </pc:docChg>
  </pc:docChgLst>
  <pc:docChgLst>
    <pc:chgData name="Saskia Hoff" userId="f1a42e4c-ef0d-4fd4-95e8-c446a8694426" providerId="ADAL" clId="{E4A9A1BB-34C9-46C9-B10E-A0CDED31BC6A}"/>
    <pc:docChg chg="undo custSel delSld modSld modSection">
      <pc:chgData name="Saskia Hoff" userId="f1a42e4c-ef0d-4fd4-95e8-c446a8694426" providerId="ADAL" clId="{E4A9A1BB-34C9-46C9-B10E-A0CDED31BC6A}" dt="2020-05-08T11:29:16.684" v="898" actId="5793"/>
      <pc:docMkLst>
        <pc:docMk/>
      </pc:docMkLst>
      <pc:sldChg chg="addSp delSp modSp mod">
        <pc:chgData name="Saskia Hoff" userId="f1a42e4c-ef0d-4fd4-95e8-c446a8694426" providerId="ADAL" clId="{E4A9A1BB-34C9-46C9-B10E-A0CDED31BC6A}" dt="2020-05-08T11:24:47.524" v="895" actId="478"/>
        <pc:sldMkLst>
          <pc:docMk/>
          <pc:sldMk cId="1489291992" sldId="280"/>
        </pc:sldMkLst>
        <pc:spChg chg="add del mod">
          <ac:chgData name="Saskia Hoff" userId="f1a42e4c-ef0d-4fd4-95e8-c446a8694426" providerId="ADAL" clId="{E4A9A1BB-34C9-46C9-B10E-A0CDED31BC6A}" dt="2020-05-08T11:12:18.933" v="750" actId="478"/>
          <ac:spMkLst>
            <pc:docMk/>
            <pc:sldMk cId="1489291992" sldId="280"/>
            <ac:spMk id="3" creationId="{CB5E89C5-2180-4670-81F5-322DACD3C395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4" creationId="{978E5FCF-F758-40AD-814F-F4795AF30914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5" creationId="{54FC5039-71B2-4355-A6EE-56CD13BD689A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6" creationId="{8F8895B5-6E4D-4338-8486-646518D6268C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7" creationId="{FA3FF7B0-33F2-4C58-8F0F-0939BF74C47D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8" creationId="{58B89313-0D4B-45F4-8226-69CEB99DDAE6}"/>
          </ac:spMkLst>
        </pc:spChg>
        <pc:spChg chg="add 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49" creationId="{2658CBF7-F939-4972-8E82-860F346AED14}"/>
          </ac:spMkLst>
        </pc:spChg>
        <pc:spChg chg="add del mod">
          <ac:chgData name="Saskia Hoff" userId="f1a42e4c-ef0d-4fd4-95e8-c446a8694426" providerId="ADAL" clId="{E4A9A1BB-34C9-46C9-B10E-A0CDED31BC6A}" dt="2020-05-08T10:57:28.586" v="216" actId="478"/>
          <ac:spMkLst>
            <pc:docMk/>
            <pc:sldMk cId="1489291992" sldId="280"/>
            <ac:spMk id="50" creationId="{53E9AB4C-1C78-44D6-9456-2194AA5E926C}"/>
          </ac:spMkLst>
        </pc:spChg>
        <pc:spChg chg="add del mod">
          <ac:chgData name="Saskia Hoff" userId="f1a42e4c-ef0d-4fd4-95e8-c446a8694426" providerId="ADAL" clId="{E4A9A1BB-34C9-46C9-B10E-A0CDED31BC6A}" dt="2020-05-08T10:57:29.561" v="217" actId="478"/>
          <ac:spMkLst>
            <pc:docMk/>
            <pc:sldMk cId="1489291992" sldId="280"/>
            <ac:spMk id="51" creationId="{9FBF74A7-EDFE-406A-8604-0D144E05A3EC}"/>
          </ac:spMkLst>
        </pc:spChg>
        <pc:spChg chg="mod">
          <ac:chgData name="Saskia Hoff" userId="f1a42e4c-ef0d-4fd4-95e8-c446a8694426" providerId="ADAL" clId="{E4A9A1BB-34C9-46C9-B10E-A0CDED31BC6A}" dt="2020-05-08T10:59:19.353" v="248" actId="1582"/>
          <ac:spMkLst>
            <pc:docMk/>
            <pc:sldMk cId="1489291992" sldId="280"/>
            <ac:spMk id="57" creationId="{17370B03-BDAD-4E18-9457-41FFF1D47886}"/>
          </ac:spMkLst>
        </pc:spChg>
        <pc:spChg chg="mod">
          <ac:chgData name="Saskia Hoff" userId="f1a42e4c-ef0d-4fd4-95e8-c446a8694426" providerId="ADAL" clId="{E4A9A1BB-34C9-46C9-B10E-A0CDED31BC6A}" dt="2020-05-08T10:59:19.353" v="248" actId="1582"/>
          <ac:spMkLst>
            <pc:docMk/>
            <pc:sldMk cId="1489291992" sldId="280"/>
            <ac:spMk id="58" creationId="{17DE2428-C0DE-4F9E-8905-E4BD7C215E54}"/>
          </ac:spMkLst>
        </pc:spChg>
        <pc:spChg chg="mod">
          <ac:chgData name="Saskia Hoff" userId="f1a42e4c-ef0d-4fd4-95e8-c446a8694426" providerId="ADAL" clId="{E4A9A1BB-34C9-46C9-B10E-A0CDED31BC6A}" dt="2020-05-08T10:59:19.353" v="248" actId="1582"/>
          <ac:spMkLst>
            <pc:docMk/>
            <pc:sldMk cId="1489291992" sldId="280"/>
            <ac:spMk id="59" creationId="{42639602-B854-433A-8D94-5CC16C895603}"/>
          </ac:spMkLst>
        </pc:spChg>
        <pc:spChg chg="add mod">
          <ac:chgData name="Saskia Hoff" userId="f1a42e4c-ef0d-4fd4-95e8-c446a8694426" providerId="ADAL" clId="{E4A9A1BB-34C9-46C9-B10E-A0CDED31BC6A}" dt="2020-05-08T11:03:57.166" v="509" actId="552"/>
          <ac:spMkLst>
            <pc:docMk/>
            <pc:sldMk cId="1489291992" sldId="280"/>
            <ac:spMk id="62" creationId="{4E65CD91-E644-4B24-A067-FC85797C3E68}"/>
          </ac:spMkLst>
        </pc:spChg>
        <pc:spChg chg="add mod">
          <ac:chgData name="Saskia Hoff" userId="f1a42e4c-ef0d-4fd4-95e8-c446a8694426" providerId="ADAL" clId="{E4A9A1BB-34C9-46C9-B10E-A0CDED31BC6A}" dt="2020-05-08T11:01:44.277" v="323" actId="14100"/>
          <ac:spMkLst>
            <pc:docMk/>
            <pc:sldMk cId="1489291992" sldId="280"/>
            <ac:spMk id="70" creationId="{79C74F29-E1D7-4341-ADBF-FE13CE34752E}"/>
          </ac:spMkLst>
        </pc:spChg>
        <pc:spChg chg="add mod">
          <ac:chgData name="Saskia Hoff" userId="f1a42e4c-ef0d-4fd4-95e8-c446a8694426" providerId="ADAL" clId="{E4A9A1BB-34C9-46C9-B10E-A0CDED31BC6A}" dt="2020-05-08T11:02:08.782" v="368" actId="14100"/>
          <ac:spMkLst>
            <pc:docMk/>
            <pc:sldMk cId="1489291992" sldId="280"/>
            <ac:spMk id="71" creationId="{C70584BF-A99B-4719-83C2-E6E20991D607}"/>
          </ac:spMkLst>
        </pc:spChg>
        <pc:spChg chg="add mod">
          <ac:chgData name="Saskia Hoff" userId="f1a42e4c-ef0d-4fd4-95e8-c446a8694426" providerId="ADAL" clId="{E4A9A1BB-34C9-46C9-B10E-A0CDED31BC6A}" dt="2020-05-08T11:02:31.179" v="396" actId="14100"/>
          <ac:spMkLst>
            <pc:docMk/>
            <pc:sldMk cId="1489291992" sldId="280"/>
            <ac:spMk id="72" creationId="{4E1CACA7-DC9C-457E-9A03-DD78944CE0FB}"/>
          </ac:spMkLst>
        </pc:spChg>
        <pc:spChg chg="add mod">
          <ac:chgData name="Saskia Hoff" userId="f1a42e4c-ef0d-4fd4-95e8-c446a8694426" providerId="ADAL" clId="{E4A9A1BB-34C9-46C9-B10E-A0CDED31BC6A}" dt="2020-05-08T11:03:22.943" v="498" actId="552"/>
          <ac:spMkLst>
            <pc:docMk/>
            <pc:sldMk cId="1489291992" sldId="280"/>
            <ac:spMk id="73" creationId="{51EEFBD0-5832-4E39-B06A-FE5DBE76F808}"/>
          </ac:spMkLst>
        </pc:spChg>
        <pc:spChg chg="add mod">
          <ac:chgData name="Saskia Hoff" userId="f1a42e4c-ef0d-4fd4-95e8-c446a8694426" providerId="ADAL" clId="{E4A9A1BB-34C9-46C9-B10E-A0CDED31BC6A}" dt="2020-05-08T11:10:18.692" v="590" actId="1076"/>
          <ac:spMkLst>
            <pc:docMk/>
            <pc:sldMk cId="1489291992" sldId="280"/>
            <ac:spMk id="74" creationId="{8080A5DE-AD89-41FD-B8CF-F4C94BC37337}"/>
          </ac:spMkLst>
        </pc:spChg>
        <pc:spChg chg="add mod">
          <ac:chgData name="Saskia Hoff" userId="f1a42e4c-ef0d-4fd4-95e8-c446a8694426" providerId="ADAL" clId="{E4A9A1BB-34C9-46C9-B10E-A0CDED31BC6A}" dt="2020-05-08T11:10:18.692" v="590" actId="1076"/>
          <ac:spMkLst>
            <pc:docMk/>
            <pc:sldMk cId="1489291992" sldId="280"/>
            <ac:spMk id="75" creationId="{B1DC48C7-B262-432B-935E-DA190536430A}"/>
          </ac:spMkLst>
        </pc:spChg>
        <pc:spChg chg="add mod">
          <ac:chgData name="Saskia Hoff" userId="f1a42e4c-ef0d-4fd4-95e8-c446a8694426" providerId="ADAL" clId="{E4A9A1BB-34C9-46C9-B10E-A0CDED31BC6A}" dt="2020-05-08T11:10:18.692" v="590" actId="1076"/>
          <ac:spMkLst>
            <pc:docMk/>
            <pc:sldMk cId="1489291992" sldId="280"/>
            <ac:spMk id="76" creationId="{369632C4-2879-45AE-BF0A-FEB8F3CEEA19}"/>
          </ac:spMkLst>
        </pc:spChg>
        <pc:spChg chg="add del mod">
          <ac:chgData name="Saskia Hoff" userId="f1a42e4c-ef0d-4fd4-95e8-c446a8694426" providerId="ADAL" clId="{E4A9A1BB-34C9-46C9-B10E-A0CDED31BC6A}" dt="2020-05-08T11:12:15.523" v="749" actId="478"/>
          <ac:spMkLst>
            <pc:docMk/>
            <pc:sldMk cId="1489291992" sldId="280"/>
            <ac:spMk id="85" creationId="{0E919167-2218-4B1D-A2A5-2165B25C5700}"/>
          </ac:spMkLst>
        </pc:spChg>
        <pc:spChg chg="add del mod">
          <ac:chgData name="Saskia Hoff" userId="f1a42e4c-ef0d-4fd4-95e8-c446a8694426" providerId="ADAL" clId="{E4A9A1BB-34C9-46C9-B10E-A0CDED31BC6A}" dt="2020-05-08T11:12:21.353" v="751" actId="478"/>
          <ac:spMkLst>
            <pc:docMk/>
            <pc:sldMk cId="1489291992" sldId="280"/>
            <ac:spMk id="86" creationId="{DF6CEF39-2A61-4955-B42C-A4C1FDE2FEA7}"/>
          </ac:spMkLst>
        </pc:spChg>
        <pc:spChg chg="add del mod">
          <ac:chgData name="Saskia Hoff" userId="f1a42e4c-ef0d-4fd4-95e8-c446a8694426" providerId="ADAL" clId="{E4A9A1BB-34C9-46C9-B10E-A0CDED31BC6A}" dt="2020-05-08T11:12:21.353" v="751" actId="478"/>
          <ac:spMkLst>
            <pc:docMk/>
            <pc:sldMk cId="1489291992" sldId="280"/>
            <ac:spMk id="87" creationId="{72B95544-3208-4C05-8BA5-058D99F77F21}"/>
          </ac:spMkLst>
        </pc:spChg>
        <pc:spChg chg="add del mod">
          <ac:chgData name="Saskia Hoff" userId="f1a42e4c-ef0d-4fd4-95e8-c446a8694426" providerId="ADAL" clId="{E4A9A1BB-34C9-46C9-B10E-A0CDED31BC6A}" dt="2020-05-08T11:12:21.353" v="751" actId="478"/>
          <ac:spMkLst>
            <pc:docMk/>
            <pc:sldMk cId="1489291992" sldId="280"/>
            <ac:spMk id="88" creationId="{D0D4F928-556C-478D-BF70-FED8F2FFBD1C}"/>
          </ac:spMkLst>
        </pc:spChg>
        <pc:spChg chg="add del mod">
          <ac:chgData name="Saskia Hoff" userId="f1a42e4c-ef0d-4fd4-95e8-c446a8694426" providerId="ADAL" clId="{E4A9A1BB-34C9-46C9-B10E-A0CDED31BC6A}" dt="2020-05-08T11:12:21.353" v="751" actId="478"/>
          <ac:spMkLst>
            <pc:docMk/>
            <pc:sldMk cId="1489291992" sldId="280"/>
            <ac:spMk id="89" creationId="{5412611A-5A9E-41A4-A9B4-B1C20A04AF10}"/>
          </ac:spMkLst>
        </pc:spChg>
        <pc:spChg chg="add del mod">
          <ac:chgData name="Saskia Hoff" userId="f1a42e4c-ef0d-4fd4-95e8-c446a8694426" providerId="ADAL" clId="{E4A9A1BB-34C9-46C9-B10E-A0CDED31BC6A}" dt="2020-05-08T11:12:21.353" v="751" actId="478"/>
          <ac:spMkLst>
            <pc:docMk/>
            <pc:sldMk cId="1489291992" sldId="280"/>
            <ac:spMk id="90" creationId="{98ADC89F-AAEF-4F77-B743-241C25646F45}"/>
          </ac:spMkLst>
        </pc:spChg>
        <pc:spChg chg="add del mod">
          <ac:chgData name="Saskia Hoff" userId="f1a42e4c-ef0d-4fd4-95e8-c446a8694426" providerId="ADAL" clId="{E4A9A1BB-34C9-46C9-B10E-A0CDED31BC6A}" dt="2020-05-08T11:17:17.558" v="875" actId="478"/>
          <ac:spMkLst>
            <pc:docMk/>
            <pc:sldMk cId="1489291992" sldId="280"/>
            <ac:spMk id="91" creationId="{701D1EA2-6B2A-4367-8CBA-E30536531C07}"/>
          </ac:spMkLst>
        </pc:spChg>
        <pc:spChg chg="add del mod">
          <ac:chgData name="Saskia Hoff" userId="f1a42e4c-ef0d-4fd4-95e8-c446a8694426" providerId="ADAL" clId="{E4A9A1BB-34C9-46C9-B10E-A0CDED31BC6A}" dt="2020-05-08T11:17:18.424" v="876" actId="478"/>
          <ac:spMkLst>
            <pc:docMk/>
            <pc:sldMk cId="1489291992" sldId="280"/>
            <ac:spMk id="92" creationId="{9D68428B-5E84-4CAD-BA5F-7550C7E3619C}"/>
          </ac:spMkLst>
        </pc:spChg>
        <pc:spChg chg="add del mod">
          <ac:chgData name="Saskia Hoff" userId="f1a42e4c-ef0d-4fd4-95e8-c446a8694426" providerId="ADAL" clId="{E4A9A1BB-34C9-46C9-B10E-A0CDED31BC6A}" dt="2020-05-08T11:17:19.924" v="877" actId="478"/>
          <ac:spMkLst>
            <pc:docMk/>
            <pc:sldMk cId="1489291992" sldId="280"/>
            <ac:spMk id="93" creationId="{88C305EE-6D56-44A6-8631-216944833804}"/>
          </ac:spMkLst>
        </pc:spChg>
        <pc:spChg chg="add del mod">
          <ac:chgData name="Saskia Hoff" userId="f1a42e4c-ef0d-4fd4-95e8-c446a8694426" providerId="ADAL" clId="{E4A9A1BB-34C9-46C9-B10E-A0CDED31BC6A}" dt="2020-05-08T11:17:21.278" v="878" actId="478"/>
          <ac:spMkLst>
            <pc:docMk/>
            <pc:sldMk cId="1489291992" sldId="280"/>
            <ac:spMk id="94" creationId="{03B8A7D9-BF61-4BCD-B45A-9716C68B1E77}"/>
          </ac:spMkLst>
        </pc:spChg>
        <pc:spChg chg="add del mod">
          <ac:chgData name="Saskia Hoff" userId="f1a42e4c-ef0d-4fd4-95e8-c446a8694426" providerId="ADAL" clId="{E4A9A1BB-34C9-46C9-B10E-A0CDED31BC6A}" dt="2020-05-08T11:17:22.038" v="879" actId="478"/>
          <ac:spMkLst>
            <pc:docMk/>
            <pc:sldMk cId="1489291992" sldId="280"/>
            <ac:spMk id="95" creationId="{EBD7E0DF-969B-483A-A92B-86F8721B082B}"/>
          </ac:spMkLst>
        </pc:spChg>
        <pc:spChg chg="add del mod">
          <ac:chgData name="Saskia Hoff" userId="f1a42e4c-ef0d-4fd4-95e8-c446a8694426" providerId="ADAL" clId="{E4A9A1BB-34C9-46C9-B10E-A0CDED31BC6A}" dt="2020-05-08T11:17:23.813" v="880" actId="478"/>
          <ac:spMkLst>
            <pc:docMk/>
            <pc:sldMk cId="1489291992" sldId="280"/>
            <ac:spMk id="96" creationId="{7C18F51B-A7E5-45F5-BC41-E25E283A61BF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97" creationId="{85A898F9-DB5A-45E6-9BC4-AEBC0CB34978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105" creationId="{6C872B35-9E98-4724-9F36-5FFD613FE406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106" creationId="{05B8F5B5-7FE8-4E5C-AC93-D393F1DDBA03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108" creationId="{2F3DDC6C-B132-4DAE-B7CC-6FA1CD66ABF1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109" creationId="{37DF24AE-8EC5-4DF1-82ED-72F1457918C9}"/>
          </ac:spMkLst>
        </pc:spChg>
        <pc:spChg chg="add mod">
          <ac:chgData name="Saskia Hoff" userId="f1a42e4c-ef0d-4fd4-95e8-c446a8694426" providerId="ADAL" clId="{E4A9A1BB-34C9-46C9-B10E-A0CDED31BC6A}" dt="2020-05-08T11:22:50.817" v="883" actId="1076"/>
          <ac:spMkLst>
            <pc:docMk/>
            <pc:sldMk cId="1489291992" sldId="280"/>
            <ac:spMk id="110" creationId="{7A59B210-AD01-488F-B596-A9E9CC238773}"/>
          </ac:spMkLst>
        </pc:spChg>
        <pc:spChg chg="add del mod">
          <ac:chgData name="Saskia Hoff" userId="f1a42e4c-ef0d-4fd4-95e8-c446a8694426" providerId="ADAL" clId="{E4A9A1BB-34C9-46C9-B10E-A0CDED31BC6A}" dt="2020-05-08T11:12:00.027" v="741" actId="478"/>
          <ac:spMkLst>
            <pc:docMk/>
            <pc:sldMk cId="1489291992" sldId="280"/>
            <ac:spMk id="111" creationId="{D7D54E1B-50A7-49F5-B040-5840F97388C1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4" creationId="{348399E1-2F10-4D65-958F-2BC9231B7A2E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5" creationId="{DC953DEC-81E8-486F-A501-907B20AE713D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6" creationId="{F5EC5EF3-9476-4C69-BB67-53E434B7D895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7" creationId="{FB3505BE-B54A-4847-B999-8147850CA597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8" creationId="{66078018-DF3C-4726-BC64-975FCDA75B9A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19" creationId="{AF23D9C6-D040-413B-8414-8F79E5064CD8}"/>
          </ac:spMkLst>
        </pc:spChg>
        <pc:spChg chg="add mod">
          <ac:chgData name="Saskia Hoff" userId="f1a42e4c-ef0d-4fd4-95e8-c446a8694426" providerId="ADAL" clId="{E4A9A1BB-34C9-46C9-B10E-A0CDED31BC6A}" dt="2020-05-08T11:24:43.087" v="894" actId="1076"/>
          <ac:spMkLst>
            <pc:docMk/>
            <pc:sldMk cId="1489291992" sldId="280"/>
            <ac:spMk id="121" creationId="{8DDDC12E-DB86-4470-AEDC-5F12AF994953}"/>
          </ac:spMkLst>
        </pc:spChg>
        <pc:spChg chg="mod">
          <ac:chgData name="Saskia Hoff" userId="f1a42e4c-ef0d-4fd4-95e8-c446a8694426" providerId="ADAL" clId="{E4A9A1BB-34C9-46C9-B10E-A0CDED31BC6A}" dt="2020-05-08T11:23:49.262" v="887" actId="114"/>
          <ac:spMkLst>
            <pc:docMk/>
            <pc:sldMk cId="1489291992" sldId="280"/>
            <ac:spMk id="132" creationId="{440D5520-287C-4A63-B579-7A842078B0A7}"/>
          </ac:spMkLst>
        </pc:spChg>
        <pc:spChg chg="del">
          <ac:chgData name="Saskia Hoff" userId="f1a42e4c-ef0d-4fd4-95e8-c446a8694426" providerId="ADAL" clId="{E4A9A1BB-34C9-46C9-B10E-A0CDED31BC6A}" dt="2020-05-08T11:01:02.669" v="261" actId="478"/>
          <ac:spMkLst>
            <pc:docMk/>
            <pc:sldMk cId="1489291992" sldId="280"/>
            <ac:spMk id="134" creationId="{5F92FE20-ADDD-4582-970E-794C138D80C2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46" creationId="{272F763D-6880-4A3A-86D2-198F88161FD4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47" creationId="{D8E3E60F-2E86-44F5-B6D7-EBE9063C5236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48" creationId="{6A5B1F7B-5B6C-4D7D-AA01-E634F40BCC22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49" creationId="{64890CD9-0DE0-4A9E-B491-F56FCBBE49D5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50" creationId="{DCDEB522-F838-49DE-BB0D-EA9F7AC47EDA}"/>
          </ac:spMkLst>
        </pc:spChg>
        <pc:spChg chg="mod">
          <ac:chgData name="Saskia Hoff" userId="f1a42e4c-ef0d-4fd4-95e8-c446a8694426" providerId="ADAL" clId="{E4A9A1BB-34C9-46C9-B10E-A0CDED31BC6A}" dt="2020-05-08T10:56:13.671" v="201" actId="465"/>
          <ac:spMkLst>
            <pc:docMk/>
            <pc:sldMk cId="1489291992" sldId="280"/>
            <ac:spMk id="151" creationId="{58136979-8865-4AEF-95B9-E95FE203D1AC}"/>
          </ac:spMkLst>
        </pc:spChg>
        <pc:spChg chg="del mod">
          <ac:chgData name="Saskia Hoff" userId="f1a42e4c-ef0d-4fd4-95e8-c446a8694426" providerId="ADAL" clId="{E4A9A1BB-34C9-46C9-B10E-A0CDED31BC6A}" dt="2020-05-08T11:03:33.264" v="506" actId="478"/>
          <ac:spMkLst>
            <pc:docMk/>
            <pc:sldMk cId="1489291992" sldId="280"/>
            <ac:spMk id="152" creationId="{EDD293AD-C4B4-42A1-9D29-724AE49CAE4A}"/>
          </ac:spMkLst>
        </pc:spChg>
        <pc:spChg chg="del mod">
          <ac:chgData name="Saskia Hoff" userId="f1a42e4c-ef0d-4fd4-95e8-c446a8694426" providerId="ADAL" clId="{E4A9A1BB-34C9-46C9-B10E-A0CDED31BC6A}" dt="2020-05-08T11:03:32.220" v="505" actId="478"/>
          <ac:spMkLst>
            <pc:docMk/>
            <pc:sldMk cId="1489291992" sldId="280"/>
            <ac:spMk id="153" creationId="{40441D99-F27C-4D98-84D3-743221AD475B}"/>
          </ac:spMkLst>
        </pc:spChg>
        <pc:spChg chg="del mod">
          <ac:chgData name="Saskia Hoff" userId="f1a42e4c-ef0d-4fd4-95e8-c446a8694426" providerId="ADAL" clId="{E4A9A1BB-34C9-46C9-B10E-A0CDED31BC6A}" dt="2020-05-08T11:03:31.054" v="504" actId="478"/>
          <ac:spMkLst>
            <pc:docMk/>
            <pc:sldMk cId="1489291992" sldId="280"/>
            <ac:spMk id="154" creationId="{07C4FC4A-9CFE-4F9A-8443-DDD5C1D16ADF}"/>
          </ac:spMkLst>
        </pc:spChg>
        <pc:spChg chg="del mod">
          <ac:chgData name="Saskia Hoff" userId="f1a42e4c-ef0d-4fd4-95e8-c446a8694426" providerId="ADAL" clId="{E4A9A1BB-34C9-46C9-B10E-A0CDED31BC6A}" dt="2020-05-08T11:03:28.320" v="502" actId="478"/>
          <ac:spMkLst>
            <pc:docMk/>
            <pc:sldMk cId="1489291992" sldId="280"/>
            <ac:spMk id="155" creationId="{05A9E024-90E0-4646-BFF2-B987BD6D8DCD}"/>
          </ac:spMkLst>
        </pc:spChg>
        <pc:spChg chg="del mod">
          <ac:chgData name="Saskia Hoff" userId="f1a42e4c-ef0d-4fd4-95e8-c446a8694426" providerId="ADAL" clId="{E4A9A1BB-34C9-46C9-B10E-A0CDED31BC6A}" dt="2020-05-08T11:03:29.938" v="503" actId="478"/>
          <ac:spMkLst>
            <pc:docMk/>
            <pc:sldMk cId="1489291992" sldId="280"/>
            <ac:spMk id="156" creationId="{C71B4911-1DDD-405B-94E1-7E2DBD487ACD}"/>
          </ac:spMkLst>
        </pc:spChg>
        <pc:spChg chg="del mod">
          <ac:chgData name="Saskia Hoff" userId="f1a42e4c-ef0d-4fd4-95e8-c446a8694426" providerId="ADAL" clId="{E4A9A1BB-34C9-46C9-B10E-A0CDED31BC6A}" dt="2020-05-08T10:54:34.074" v="197" actId="478"/>
          <ac:spMkLst>
            <pc:docMk/>
            <pc:sldMk cId="1489291992" sldId="280"/>
            <ac:spMk id="174" creationId="{4A48ABE2-5658-4271-8E44-62888B49184C}"/>
          </ac:spMkLst>
        </pc:spChg>
        <pc:spChg chg="del mod">
          <ac:chgData name="Saskia Hoff" userId="f1a42e4c-ef0d-4fd4-95e8-c446a8694426" providerId="ADAL" clId="{E4A9A1BB-34C9-46C9-B10E-A0CDED31BC6A}" dt="2020-05-08T10:54:31.989" v="196" actId="478"/>
          <ac:spMkLst>
            <pc:docMk/>
            <pc:sldMk cId="1489291992" sldId="280"/>
            <ac:spMk id="175" creationId="{45E1EC29-DFB5-4FC0-8A28-74990E36B53C}"/>
          </ac:spMkLst>
        </pc:spChg>
        <pc:spChg chg="del mod">
          <ac:chgData name="Saskia Hoff" userId="f1a42e4c-ef0d-4fd4-95e8-c446a8694426" providerId="ADAL" clId="{E4A9A1BB-34C9-46C9-B10E-A0CDED31BC6A}" dt="2020-05-08T10:54:30.106" v="195" actId="478"/>
          <ac:spMkLst>
            <pc:docMk/>
            <pc:sldMk cId="1489291992" sldId="280"/>
            <ac:spMk id="176" creationId="{F12820D4-F0BF-47B3-8861-DCAEAA407E9E}"/>
          </ac:spMkLst>
        </pc:spChg>
        <pc:spChg chg="del mod">
          <ac:chgData name="Saskia Hoff" userId="f1a42e4c-ef0d-4fd4-95e8-c446a8694426" providerId="ADAL" clId="{E4A9A1BB-34C9-46C9-B10E-A0CDED31BC6A}" dt="2020-05-08T10:54:26.757" v="194" actId="478"/>
          <ac:spMkLst>
            <pc:docMk/>
            <pc:sldMk cId="1489291992" sldId="280"/>
            <ac:spMk id="177" creationId="{CA85F48D-4412-42AB-B4D6-A77CE7C4008C}"/>
          </ac:spMkLst>
        </pc:spChg>
        <pc:spChg chg="del mod">
          <ac:chgData name="Saskia Hoff" userId="f1a42e4c-ef0d-4fd4-95e8-c446a8694426" providerId="ADAL" clId="{E4A9A1BB-34C9-46C9-B10E-A0CDED31BC6A}" dt="2020-05-08T10:54:25.917" v="193" actId="478"/>
          <ac:spMkLst>
            <pc:docMk/>
            <pc:sldMk cId="1489291992" sldId="280"/>
            <ac:spMk id="178" creationId="{FB530B31-9797-41D6-B87E-F977F682B440}"/>
          </ac:spMkLst>
        </pc:spChg>
        <pc:spChg chg="del mod">
          <ac:chgData name="Saskia Hoff" userId="f1a42e4c-ef0d-4fd4-95e8-c446a8694426" providerId="ADAL" clId="{E4A9A1BB-34C9-46C9-B10E-A0CDED31BC6A}" dt="2020-05-08T10:54:23.690" v="192" actId="478"/>
          <ac:spMkLst>
            <pc:docMk/>
            <pc:sldMk cId="1489291992" sldId="280"/>
            <ac:spMk id="179" creationId="{B5273E4F-09DF-4E1F-B05F-BCF3A24857B8}"/>
          </ac:spMkLst>
        </pc:spChg>
        <pc:spChg chg="mod">
          <ac:chgData name="Saskia Hoff" userId="f1a42e4c-ef0d-4fd4-95e8-c446a8694426" providerId="ADAL" clId="{E4A9A1BB-34C9-46C9-B10E-A0CDED31BC6A}" dt="2020-05-08T11:22:01.889" v="882" actId="1076"/>
          <ac:spMkLst>
            <pc:docMk/>
            <pc:sldMk cId="1489291992" sldId="280"/>
            <ac:spMk id="180" creationId="{51B8ABA8-B36B-4580-A432-FB5EE302F004}"/>
          </ac:spMkLst>
        </pc:spChg>
        <pc:spChg chg="del mod">
          <ac:chgData name="Saskia Hoff" userId="f1a42e4c-ef0d-4fd4-95e8-c446a8694426" providerId="ADAL" clId="{E4A9A1BB-34C9-46C9-B10E-A0CDED31BC6A}" dt="2020-05-08T11:03:26.788" v="500" actId="478"/>
          <ac:spMkLst>
            <pc:docMk/>
            <pc:sldMk cId="1489291992" sldId="280"/>
            <ac:spMk id="182" creationId="{C165672B-DDC4-40D6-8B98-206043D63B91}"/>
          </ac:spMkLst>
        </pc:spChg>
        <pc:spChg chg="del mod">
          <ac:chgData name="Saskia Hoff" userId="f1a42e4c-ef0d-4fd4-95e8-c446a8694426" providerId="ADAL" clId="{E4A9A1BB-34C9-46C9-B10E-A0CDED31BC6A}" dt="2020-05-08T11:03:25.922" v="499" actId="478"/>
          <ac:spMkLst>
            <pc:docMk/>
            <pc:sldMk cId="1489291992" sldId="280"/>
            <ac:spMk id="183" creationId="{4BC5627B-25DF-45BD-B6F3-B550DDCDCF79}"/>
          </ac:spMkLst>
        </pc:spChg>
        <pc:spChg chg="del mod">
          <ac:chgData name="Saskia Hoff" userId="f1a42e4c-ef0d-4fd4-95e8-c446a8694426" providerId="ADAL" clId="{E4A9A1BB-34C9-46C9-B10E-A0CDED31BC6A}" dt="2020-05-08T11:00:16.389" v="259" actId="478"/>
          <ac:spMkLst>
            <pc:docMk/>
            <pc:sldMk cId="1489291992" sldId="280"/>
            <ac:spMk id="185" creationId="{7E75B3E1-0DBA-4B18-936B-7FE60811973A}"/>
          </ac:spMkLst>
        </pc:spChg>
        <pc:grpChg chg="add mod">
          <ac:chgData name="Saskia Hoff" userId="f1a42e4c-ef0d-4fd4-95e8-c446a8694426" providerId="ADAL" clId="{E4A9A1BB-34C9-46C9-B10E-A0CDED31BC6A}" dt="2020-05-08T11:22:01.889" v="882" actId="1076"/>
          <ac:grpSpMkLst>
            <pc:docMk/>
            <pc:sldMk cId="1489291992" sldId="280"/>
            <ac:grpSpMk id="56" creationId="{0D67534E-658D-4C5D-91AC-597D9ADF9431}"/>
          </ac:grpSpMkLst>
        </pc:grpChg>
        <pc:grpChg chg="mod">
          <ac:chgData name="Saskia Hoff" userId="f1a42e4c-ef0d-4fd4-95e8-c446a8694426" providerId="ADAL" clId="{E4A9A1BB-34C9-46C9-B10E-A0CDED31BC6A}" dt="2020-05-08T11:24:01.451" v="889" actId="1076"/>
          <ac:grpSpMkLst>
            <pc:docMk/>
            <pc:sldMk cId="1489291992" sldId="280"/>
            <ac:grpSpMk id="184" creationId="{FED5573B-4413-4CF0-8AF5-BD4A864C2E6F}"/>
          </ac:grpSpMkLst>
        </pc:grp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37" creationId="{2B563211-D66C-4D63-9EEA-2EBB81757817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38" creationId="{15B5D209-E72B-43A3-9728-56297F3CB433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39" creationId="{1C5538EB-DB12-477D-BFAC-2CA0EB1B7645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40" creationId="{ED8CB4DE-26C4-4EE2-B61E-A6AFDFFEF327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41" creationId="{DB00F877-D7B7-4B79-904C-029EB4A6C4E5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42" creationId="{4688150D-01A9-4001-828A-1292D7266E15}"/>
          </ac:picMkLst>
        </pc:picChg>
        <pc:picChg chg="add del mod">
          <ac:chgData name="Saskia Hoff" userId="f1a42e4c-ef0d-4fd4-95e8-c446a8694426" providerId="ADAL" clId="{E4A9A1BB-34C9-46C9-B10E-A0CDED31BC6A}" dt="2020-05-08T10:53:08.091" v="65" actId="478"/>
          <ac:picMkLst>
            <pc:docMk/>
            <pc:sldMk cId="1489291992" sldId="280"/>
            <ac:picMk id="43" creationId="{FFA0ACF7-0AA7-4886-B780-9D2D8A13261F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52" creationId="{EBAE6088-C99B-4ECC-90F6-F5743BC32C7F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53" creationId="{BC7CC114-2B2F-4E58-908A-99A68B003D5D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54" creationId="{6A818E2C-6E5D-46A7-8F3A-BEFB6BA9B19E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55" creationId="{2E6ABB46-7F21-41B5-A317-DB5DD9D4E7A7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60" creationId="{C2475CD2-2C19-490C-AB1D-1E96D9FBD943}"/>
          </ac:picMkLst>
        </pc:picChg>
        <pc:picChg chg="add mod">
          <ac:chgData name="Saskia Hoff" userId="f1a42e4c-ef0d-4fd4-95e8-c446a8694426" providerId="ADAL" clId="{E4A9A1BB-34C9-46C9-B10E-A0CDED31BC6A}" dt="2020-05-08T11:22:01.889" v="882" actId="1076"/>
          <ac:picMkLst>
            <pc:docMk/>
            <pc:sldMk cId="1489291992" sldId="280"/>
            <ac:picMk id="61" creationId="{D953753C-5FD1-4685-BCFA-E7F2FCB7E20A}"/>
          </ac:picMkLst>
        </pc:picChg>
        <pc:picChg chg="add del mod">
          <ac:chgData name="Saskia Hoff" userId="f1a42e4c-ef0d-4fd4-95e8-c446a8694426" providerId="ADAL" clId="{E4A9A1BB-34C9-46C9-B10E-A0CDED31BC6A}" dt="2020-05-08T11:06:06.935" v="533" actId="478"/>
          <ac:picMkLst>
            <pc:docMk/>
            <pc:sldMk cId="1489291992" sldId="280"/>
            <ac:picMk id="63" creationId="{EF3D6690-BEB3-45AA-B696-07035A763DED}"/>
          </ac:picMkLst>
        </pc:picChg>
        <pc:picChg chg="add del mod">
          <ac:chgData name="Saskia Hoff" userId="f1a42e4c-ef0d-4fd4-95e8-c446a8694426" providerId="ADAL" clId="{E4A9A1BB-34C9-46C9-B10E-A0CDED31BC6A}" dt="2020-05-08T11:05:40.470" v="525" actId="478"/>
          <ac:picMkLst>
            <pc:docMk/>
            <pc:sldMk cId="1489291992" sldId="280"/>
            <ac:picMk id="64" creationId="{A4E4DBC6-A5B4-43A9-819D-690E271A2AB2}"/>
          </ac:picMkLst>
        </pc:picChg>
        <pc:picChg chg="add del mod">
          <ac:chgData name="Saskia Hoff" userId="f1a42e4c-ef0d-4fd4-95e8-c446a8694426" providerId="ADAL" clId="{E4A9A1BB-34C9-46C9-B10E-A0CDED31BC6A}" dt="2020-05-08T11:05:42.441" v="527" actId="478"/>
          <ac:picMkLst>
            <pc:docMk/>
            <pc:sldMk cId="1489291992" sldId="280"/>
            <ac:picMk id="65" creationId="{B91FE37E-C274-42DA-B74B-227D349F666C}"/>
          </ac:picMkLst>
        </pc:picChg>
        <pc:picChg chg="add del mod">
          <ac:chgData name="Saskia Hoff" userId="f1a42e4c-ef0d-4fd4-95e8-c446a8694426" providerId="ADAL" clId="{E4A9A1BB-34C9-46C9-B10E-A0CDED31BC6A}" dt="2020-05-08T11:05:41.646" v="526" actId="478"/>
          <ac:picMkLst>
            <pc:docMk/>
            <pc:sldMk cId="1489291992" sldId="280"/>
            <ac:picMk id="66" creationId="{F510A3FD-C1F7-42C2-AFCD-BD6FD8A9D784}"/>
          </ac:picMkLst>
        </pc:picChg>
        <pc:picChg chg="add del mod">
          <ac:chgData name="Saskia Hoff" userId="f1a42e4c-ef0d-4fd4-95e8-c446a8694426" providerId="ADAL" clId="{E4A9A1BB-34C9-46C9-B10E-A0CDED31BC6A}" dt="2020-05-08T11:06:05.853" v="532" actId="478"/>
          <ac:picMkLst>
            <pc:docMk/>
            <pc:sldMk cId="1489291992" sldId="280"/>
            <ac:picMk id="67" creationId="{40109A55-AA7D-42E7-9C55-766F361F542A}"/>
          </ac:picMkLst>
        </pc:picChg>
        <pc:picChg chg="add del mod">
          <ac:chgData name="Saskia Hoff" userId="f1a42e4c-ef0d-4fd4-95e8-c446a8694426" providerId="ADAL" clId="{E4A9A1BB-34C9-46C9-B10E-A0CDED31BC6A}" dt="2020-05-08T11:04:49.055" v="522" actId="478"/>
          <ac:picMkLst>
            <pc:docMk/>
            <pc:sldMk cId="1489291992" sldId="280"/>
            <ac:picMk id="68" creationId="{E25CB88E-935B-4A45-A88A-274A3039E486}"/>
          </ac:picMkLst>
        </pc:picChg>
        <pc:picChg chg="add del mod">
          <ac:chgData name="Saskia Hoff" userId="f1a42e4c-ef0d-4fd4-95e8-c446a8694426" providerId="ADAL" clId="{E4A9A1BB-34C9-46C9-B10E-A0CDED31BC6A}" dt="2020-05-08T11:06:05.101" v="531" actId="478"/>
          <ac:picMkLst>
            <pc:docMk/>
            <pc:sldMk cId="1489291992" sldId="280"/>
            <ac:picMk id="69" creationId="{19B8FA1A-9F04-4A2E-9A4E-D044170C37DE}"/>
          </ac:picMkLst>
        </pc:picChg>
        <pc:picChg chg="add mod">
          <ac:chgData name="Saskia Hoff" userId="f1a42e4c-ef0d-4fd4-95e8-c446a8694426" providerId="ADAL" clId="{E4A9A1BB-34C9-46C9-B10E-A0CDED31BC6A}" dt="2020-05-08T11:05:50.387" v="528" actId="1076"/>
          <ac:picMkLst>
            <pc:docMk/>
            <pc:sldMk cId="1489291992" sldId="280"/>
            <ac:picMk id="77" creationId="{8146DEAE-0D4F-41EA-B035-E0BC9BFA38F9}"/>
          </ac:picMkLst>
        </pc:picChg>
        <pc:picChg chg="add mod">
          <ac:chgData name="Saskia Hoff" userId="f1a42e4c-ef0d-4fd4-95e8-c446a8694426" providerId="ADAL" clId="{E4A9A1BB-34C9-46C9-B10E-A0CDED31BC6A}" dt="2020-05-08T11:04:55.477" v="523" actId="1076"/>
          <ac:picMkLst>
            <pc:docMk/>
            <pc:sldMk cId="1489291992" sldId="280"/>
            <ac:picMk id="78" creationId="{BBA01F68-37BF-4159-BBC1-77E14353B964}"/>
          </ac:picMkLst>
        </pc:picChg>
        <pc:picChg chg="add mod">
          <ac:chgData name="Saskia Hoff" userId="f1a42e4c-ef0d-4fd4-95e8-c446a8694426" providerId="ADAL" clId="{E4A9A1BB-34C9-46C9-B10E-A0CDED31BC6A}" dt="2020-05-08T11:10:18.692" v="590" actId="1076"/>
          <ac:picMkLst>
            <pc:docMk/>
            <pc:sldMk cId="1489291992" sldId="280"/>
            <ac:picMk id="79" creationId="{54DA3545-4131-416D-8F2B-60D5E0E1FA78}"/>
          </ac:picMkLst>
        </pc:picChg>
        <pc:picChg chg="add del mod">
          <ac:chgData name="Saskia Hoff" userId="f1a42e4c-ef0d-4fd4-95e8-c446a8694426" providerId="ADAL" clId="{E4A9A1BB-34C9-46C9-B10E-A0CDED31BC6A}" dt="2020-05-08T11:06:48.593" v="539" actId="478"/>
          <ac:picMkLst>
            <pc:docMk/>
            <pc:sldMk cId="1489291992" sldId="280"/>
            <ac:picMk id="80" creationId="{ECC6AB97-B5D1-47A2-9301-BE5B6E4E5244}"/>
          </ac:picMkLst>
        </pc:picChg>
        <pc:picChg chg="add del mod">
          <ac:chgData name="Saskia Hoff" userId="f1a42e4c-ef0d-4fd4-95e8-c446a8694426" providerId="ADAL" clId="{E4A9A1BB-34C9-46C9-B10E-A0CDED31BC6A}" dt="2020-05-08T11:06:48.593" v="539" actId="478"/>
          <ac:picMkLst>
            <pc:docMk/>
            <pc:sldMk cId="1489291992" sldId="280"/>
            <ac:picMk id="81" creationId="{13AFCBF7-269D-484C-BC33-7834ABE76681}"/>
          </ac:picMkLst>
        </pc:picChg>
        <pc:picChg chg="add mod">
          <ac:chgData name="Saskia Hoff" userId="f1a42e4c-ef0d-4fd4-95e8-c446a8694426" providerId="ADAL" clId="{E4A9A1BB-34C9-46C9-B10E-A0CDED31BC6A}" dt="2020-05-08T11:06:02.316" v="530" actId="1076"/>
          <ac:picMkLst>
            <pc:docMk/>
            <pc:sldMk cId="1489291992" sldId="280"/>
            <ac:picMk id="82" creationId="{E53AD1EB-6FEB-4C7A-9FBC-FEB37781EFD4}"/>
          </ac:picMkLst>
        </pc:picChg>
        <pc:picChg chg="add mod">
          <ac:chgData name="Saskia Hoff" userId="f1a42e4c-ef0d-4fd4-95e8-c446a8694426" providerId="ADAL" clId="{E4A9A1BB-34C9-46C9-B10E-A0CDED31BC6A}" dt="2020-05-08T11:06:22.596" v="535" actId="1076"/>
          <ac:picMkLst>
            <pc:docMk/>
            <pc:sldMk cId="1489291992" sldId="280"/>
            <ac:picMk id="83" creationId="{32AFBCA8-0EF6-4A94-AC8C-FC34B1F3B28A}"/>
          </ac:picMkLst>
        </pc:picChg>
        <pc:picChg chg="add mod">
          <ac:chgData name="Saskia Hoff" userId="f1a42e4c-ef0d-4fd4-95e8-c446a8694426" providerId="ADAL" clId="{E4A9A1BB-34C9-46C9-B10E-A0CDED31BC6A}" dt="2020-05-08T11:10:18.692" v="590" actId="1076"/>
          <ac:picMkLst>
            <pc:docMk/>
            <pc:sldMk cId="1489291992" sldId="280"/>
            <ac:picMk id="84" creationId="{069FFFD7-7125-40E7-959B-75E3CEC0ABE2}"/>
          </ac:picMkLst>
        </pc:picChg>
        <pc:picChg chg="add del mod">
          <ac:chgData name="Saskia Hoff" userId="f1a42e4c-ef0d-4fd4-95e8-c446a8694426" providerId="ADAL" clId="{E4A9A1BB-34C9-46C9-B10E-A0CDED31BC6A}" dt="2020-05-08T11:12:23.964" v="752" actId="478"/>
          <ac:picMkLst>
            <pc:docMk/>
            <pc:sldMk cId="1489291992" sldId="280"/>
            <ac:picMk id="98" creationId="{F3FF6568-B623-42A3-A46E-790A7B3B823F}"/>
          </ac:picMkLst>
        </pc:picChg>
        <pc:picChg chg="add del mod">
          <ac:chgData name="Saskia Hoff" userId="f1a42e4c-ef0d-4fd4-95e8-c446a8694426" providerId="ADAL" clId="{E4A9A1BB-34C9-46C9-B10E-A0CDED31BC6A}" dt="2020-05-08T11:13:03.271" v="756" actId="478"/>
          <ac:picMkLst>
            <pc:docMk/>
            <pc:sldMk cId="1489291992" sldId="280"/>
            <ac:picMk id="99" creationId="{A80EBA42-59E0-478F-9002-9B4FD59B56E5}"/>
          </ac:picMkLst>
        </pc:picChg>
        <pc:picChg chg="add del mod">
          <ac:chgData name="Saskia Hoff" userId="f1a42e4c-ef0d-4fd4-95e8-c446a8694426" providerId="ADAL" clId="{E4A9A1BB-34C9-46C9-B10E-A0CDED31BC6A}" dt="2020-05-08T11:13:04.102" v="757" actId="478"/>
          <ac:picMkLst>
            <pc:docMk/>
            <pc:sldMk cId="1489291992" sldId="280"/>
            <ac:picMk id="100" creationId="{69A6CD23-5059-40EB-B66B-1979B9495540}"/>
          </ac:picMkLst>
        </pc:picChg>
        <pc:picChg chg="add del mod">
          <ac:chgData name="Saskia Hoff" userId="f1a42e4c-ef0d-4fd4-95e8-c446a8694426" providerId="ADAL" clId="{E4A9A1BB-34C9-46C9-B10E-A0CDED31BC6A}" dt="2020-05-08T11:13:05.446" v="758" actId="478"/>
          <ac:picMkLst>
            <pc:docMk/>
            <pc:sldMk cId="1489291992" sldId="280"/>
            <ac:picMk id="101" creationId="{5A68FC68-0A0C-4B56-92CD-356C72A07041}"/>
          </ac:picMkLst>
        </pc:picChg>
        <pc:picChg chg="add del mod">
          <ac:chgData name="Saskia Hoff" userId="f1a42e4c-ef0d-4fd4-95e8-c446a8694426" providerId="ADAL" clId="{E4A9A1BB-34C9-46C9-B10E-A0CDED31BC6A}" dt="2020-05-08T11:13:06.810" v="760" actId="478"/>
          <ac:picMkLst>
            <pc:docMk/>
            <pc:sldMk cId="1489291992" sldId="280"/>
            <ac:picMk id="102" creationId="{18D02ED8-76CB-45E7-9387-F327DDA9E619}"/>
          </ac:picMkLst>
        </pc:picChg>
        <pc:picChg chg="add del mod">
          <ac:chgData name="Saskia Hoff" userId="f1a42e4c-ef0d-4fd4-95e8-c446a8694426" providerId="ADAL" clId="{E4A9A1BB-34C9-46C9-B10E-A0CDED31BC6A}" dt="2020-05-08T11:13:02.520" v="755" actId="478"/>
          <ac:picMkLst>
            <pc:docMk/>
            <pc:sldMk cId="1489291992" sldId="280"/>
            <ac:picMk id="103" creationId="{12E01E77-849B-419E-B3B1-FF8F4562A78E}"/>
          </ac:picMkLst>
        </pc:picChg>
        <pc:picChg chg="add del mod">
          <ac:chgData name="Saskia Hoff" userId="f1a42e4c-ef0d-4fd4-95e8-c446a8694426" providerId="ADAL" clId="{E4A9A1BB-34C9-46C9-B10E-A0CDED31BC6A}" dt="2020-05-08T11:13:05.993" v="759" actId="478"/>
          <ac:picMkLst>
            <pc:docMk/>
            <pc:sldMk cId="1489291992" sldId="280"/>
            <ac:picMk id="104" creationId="{5BDEE103-DA19-4979-818D-F8327D62B707}"/>
          </ac:picMkLst>
        </pc:picChg>
        <pc:picChg chg="add del mod">
          <ac:chgData name="Saskia Hoff" userId="f1a42e4c-ef0d-4fd4-95e8-c446a8694426" providerId="ADAL" clId="{E4A9A1BB-34C9-46C9-B10E-A0CDED31BC6A}" dt="2020-05-08T11:24:27.857" v="893" actId="478"/>
          <ac:picMkLst>
            <pc:docMk/>
            <pc:sldMk cId="1489291992" sldId="280"/>
            <ac:picMk id="113" creationId="{A5AC0789-457D-4D57-BCF2-5FBDBDAD73F2}"/>
          </ac:picMkLst>
        </pc:picChg>
        <pc:picChg chg="add del mod">
          <ac:chgData name="Saskia Hoff" userId="f1a42e4c-ef0d-4fd4-95e8-c446a8694426" providerId="ADAL" clId="{E4A9A1BB-34C9-46C9-B10E-A0CDED31BC6A}" dt="2020-05-08T11:13:29.868" v="763" actId="478"/>
          <ac:picMkLst>
            <pc:docMk/>
            <pc:sldMk cId="1489291992" sldId="280"/>
            <ac:picMk id="120" creationId="{0A7E7C6D-67B6-45EF-A2BF-585259C0DB7C}"/>
          </ac:picMkLst>
        </pc:picChg>
        <pc:cxnChg chg="del">
          <ac:chgData name="Saskia Hoff" userId="f1a42e4c-ef0d-4fd4-95e8-c446a8694426" providerId="ADAL" clId="{E4A9A1BB-34C9-46C9-B10E-A0CDED31BC6A}" dt="2020-05-08T11:24:47.524" v="895" actId="478"/>
          <ac:cxnSpMkLst>
            <pc:docMk/>
            <pc:sldMk cId="1489291992" sldId="280"/>
            <ac:cxnSpMk id="33" creationId="{E3DA74A8-1130-47A7-80EC-4D9C49A7CD62}"/>
          </ac:cxnSpMkLst>
        </pc:cxnChg>
        <pc:cxnChg chg="add del mod">
          <ac:chgData name="Saskia Hoff" userId="f1a42e4c-ef0d-4fd4-95e8-c446a8694426" providerId="ADAL" clId="{E4A9A1BB-34C9-46C9-B10E-A0CDED31BC6A}" dt="2020-05-08T11:24:19.654" v="891" actId="478"/>
          <ac:cxnSpMkLst>
            <pc:docMk/>
            <pc:sldMk cId="1489291992" sldId="280"/>
            <ac:cxnSpMk id="122" creationId="{755B4E3C-D0D7-4869-B9BA-3F339B1EB787}"/>
          </ac:cxnSpMkLst>
        </pc:cxnChg>
        <pc:cxnChg chg="del mod">
          <ac:chgData name="Saskia Hoff" userId="f1a42e4c-ef0d-4fd4-95e8-c446a8694426" providerId="ADAL" clId="{E4A9A1BB-34C9-46C9-B10E-A0CDED31BC6A}" dt="2020-05-08T11:24:20.773" v="892" actId="478"/>
          <ac:cxnSpMkLst>
            <pc:docMk/>
            <pc:sldMk cId="1489291992" sldId="280"/>
            <ac:cxnSpMk id="128" creationId="{2393E853-EFBA-4AA7-92FE-D89800F27EA6}"/>
          </ac:cxnSpMkLst>
        </pc:cxnChg>
      </pc:sldChg>
      <pc:sldChg chg="del">
        <pc:chgData name="Saskia Hoff" userId="f1a42e4c-ef0d-4fd4-95e8-c446a8694426" providerId="ADAL" clId="{E4A9A1BB-34C9-46C9-B10E-A0CDED31BC6A}" dt="2020-05-08T11:25:09.057" v="896" actId="47"/>
        <pc:sldMkLst>
          <pc:docMk/>
          <pc:sldMk cId="315457430" sldId="290"/>
        </pc:sldMkLst>
      </pc:sldChg>
      <pc:sldChg chg="modSp mod">
        <pc:chgData name="Saskia Hoff" userId="f1a42e4c-ef0d-4fd4-95e8-c446a8694426" providerId="ADAL" clId="{E4A9A1BB-34C9-46C9-B10E-A0CDED31BC6A}" dt="2020-05-08T10:47:15.590" v="11" actId="20577"/>
        <pc:sldMkLst>
          <pc:docMk/>
          <pc:sldMk cId="1141282324" sldId="294"/>
        </pc:sldMkLst>
        <pc:spChg chg="mod">
          <ac:chgData name="Saskia Hoff" userId="f1a42e4c-ef0d-4fd4-95e8-c446a8694426" providerId="ADAL" clId="{E4A9A1BB-34C9-46C9-B10E-A0CDED31BC6A}" dt="2020-05-08T10:47:15.590" v="11" actId="20577"/>
          <ac:spMkLst>
            <pc:docMk/>
            <pc:sldMk cId="1141282324" sldId="294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0:47:26.449" v="22" actId="6549"/>
        <pc:sldMkLst>
          <pc:docMk/>
          <pc:sldMk cId="1032254701" sldId="295"/>
        </pc:sldMkLst>
        <pc:spChg chg="mod">
          <ac:chgData name="Saskia Hoff" userId="f1a42e4c-ef0d-4fd4-95e8-c446a8694426" providerId="ADAL" clId="{E4A9A1BB-34C9-46C9-B10E-A0CDED31BC6A}" dt="2020-05-08T10:47:26.449" v="22" actId="6549"/>
          <ac:spMkLst>
            <pc:docMk/>
            <pc:sldMk cId="1032254701" sldId="295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0:47:36.641" v="33" actId="20577"/>
        <pc:sldMkLst>
          <pc:docMk/>
          <pc:sldMk cId="3833937749" sldId="296"/>
        </pc:sldMkLst>
        <pc:spChg chg="mod">
          <ac:chgData name="Saskia Hoff" userId="f1a42e4c-ef0d-4fd4-95e8-c446a8694426" providerId="ADAL" clId="{E4A9A1BB-34C9-46C9-B10E-A0CDED31BC6A}" dt="2020-05-08T10:47:36.641" v="33" actId="20577"/>
          <ac:spMkLst>
            <pc:docMk/>
            <pc:sldMk cId="3833937749" sldId="296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0:47:43.326" v="37" actId="20577"/>
        <pc:sldMkLst>
          <pc:docMk/>
          <pc:sldMk cId="910761967" sldId="297"/>
        </pc:sldMkLst>
        <pc:spChg chg="mod">
          <ac:chgData name="Saskia Hoff" userId="f1a42e4c-ef0d-4fd4-95e8-c446a8694426" providerId="ADAL" clId="{E4A9A1BB-34C9-46C9-B10E-A0CDED31BC6A}" dt="2020-05-08T10:47:43.326" v="37" actId="20577"/>
          <ac:spMkLst>
            <pc:docMk/>
            <pc:sldMk cId="910761967" sldId="297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0:47:53.873" v="51" actId="20577"/>
        <pc:sldMkLst>
          <pc:docMk/>
          <pc:sldMk cId="1470779143" sldId="298"/>
        </pc:sldMkLst>
        <pc:spChg chg="mod">
          <ac:chgData name="Saskia Hoff" userId="f1a42e4c-ef0d-4fd4-95e8-c446a8694426" providerId="ADAL" clId="{E4A9A1BB-34C9-46C9-B10E-A0CDED31BC6A}" dt="2020-05-08T10:47:53.873" v="51" actId="20577"/>
          <ac:spMkLst>
            <pc:docMk/>
            <pc:sldMk cId="1470779143" sldId="298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0:48:00.687" v="55" actId="20577"/>
        <pc:sldMkLst>
          <pc:docMk/>
          <pc:sldMk cId="2895939298" sldId="299"/>
        </pc:sldMkLst>
        <pc:spChg chg="mod">
          <ac:chgData name="Saskia Hoff" userId="f1a42e4c-ef0d-4fd4-95e8-c446a8694426" providerId="ADAL" clId="{E4A9A1BB-34C9-46C9-B10E-A0CDED31BC6A}" dt="2020-05-08T10:48:00.687" v="55" actId="20577"/>
          <ac:spMkLst>
            <pc:docMk/>
            <pc:sldMk cId="2895939298" sldId="299"/>
            <ac:spMk id="7" creationId="{00000000-0000-0000-0000-000000000000}"/>
          </ac:spMkLst>
        </pc:spChg>
      </pc:sldChg>
      <pc:sldChg chg="modSp mod">
        <pc:chgData name="Saskia Hoff" userId="f1a42e4c-ef0d-4fd4-95e8-c446a8694426" providerId="ADAL" clId="{E4A9A1BB-34C9-46C9-B10E-A0CDED31BC6A}" dt="2020-05-08T11:29:16.684" v="898" actId="5793"/>
        <pc:sldMkLst>
          <pc:docMk/>
          <pc:sldMk cId="1445699367" sldId="300"/>
        </pc:sldMkLst>
        <pc:spChg chg="mod">
          <ac:chgData name="Saskia Hoff" userId="f1a42e4c-ef0d-4fd4-95e8-c446a8694426" providerId="ADAL" clId="{E4A9A1BB-34C9-46C9-B10E-A0CDED31BC6A}" dt="2020-05-08T11:29:16.684" v="898" actId="5793"/>
          <ac:spMkLst>
            <pc:docMk/>
            <pc:sldMk cId="1445699367" sldId="300"/>
            <ac:spMk id="4" creationId="{C05A055F-C5C3-4935-9C9A-4DC2F75217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528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4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28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43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3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700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23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58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87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9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7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08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9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6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32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86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989"/>
            <a:ext cx="3265714" cy="226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53" y="2165131"/>
            <a:ext cx="2099647" cy="216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016468" y="1027716"/>
            <a:ext cx="41119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/>
              <a:t>Huwelijksplanner </a:t>
            </a:r>
          </a:p>
          <a:p>
            <a:pPr algn="ctr"/>
            <a:endParaRPr lang="nl-NL" sz="3200" b="1" dirty="0"/>
          </a:p>
          <a:p>
            <a:pPr algn="ctr"/>
            <a:r>
              <a:rPr lang="nl-NL" sz="3200" b="1" dirty="0"/>
              <a:t>MVP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05858" y="3363310"/>
            <a:ext cx="466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We investeren in </a:t>
            </a:r>
            <a:r>
              <a:rPr lang="nl-NL" sz="2400" b="1" dirty="0">
                <a:solidFill>
                  <a:srgbClr val="FF0000"/>
                </a:solidFill>
              </a:rPr>
              <a:t>innovatie</a:t>
            </a:r>
            <a:r>
              <a:rPr lang="nl-NL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78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"/>
    </mc:Choice>
    <mc:Fallback xmlns="">
      <p:transition spd="slow" advTm="15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28"/>
          <p:cNvSpPr txBox="1"/>
          <p:nvPr/>
        </p:nvSpPr>
        <p:spPr>
          <a:xfrm>
            <a:off x="452950" y="1276325"/>
            <a:ext cx="580481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dk1"/>
                </a:solidFill>
              </a:rPr>
              <a:t>Medewerkersportaal </a:t>
            </a:r>
          </a:p>
          <a:p>
            <a:pPr lvl="0"/>
            <a:endParaRPr lang="nl-NL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dk1"/>
                </a:solidFill>
              </a:rPr>
              <a:t>Ontwerpen van de gemeentelijke processen in relatie tot de Huwelijksplanner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dirty="0"/>
              <a:t>Wat is er gerealiseerd sinds 11 maart?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2CE2B3-9F26-4F26-B0B2-739D59AD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01" y="1222851"/>
            <a:ext cx="1624999" cy="27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8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28"/>
          <p:cNvSpPr txBox="1"/>
          <p:nvPr/>
        </p:nvSpPr>
        <p:spPr>
          <a:xfrm>
            <a:off x="452950" y="1276325"/>
            <a:ext cx="580481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dk1"/>
                </a:solidFill>
              </a:rPr>
              <a:t>Gebruikservaring van klanten onderzoeken en bouwen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dk1"/>
                </a:solidFill>
              </a:rPr>
              <a:t>Ambtenaren dashboard functionaliteit volledig maken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dk1"/>
                </a:solidFill>
              </a:rPr>
              <a:t>Proceslaag</a:t>
            </a:r>
            <a:r>
              <a:rPr lang="nl-NL" dirty="0">
                <a:solidFill>
                  <a:schemeClr val="dk1"/>
                </a:solidFill>
              </a:rPr>
              <a:t> inrichten en koppeling HP, </a:t>
            </a:r>
            <a:r>
              <a:rPr lang="nl-NL" dirty="0" err="1">
                <a:solidFill>
                  <a:schemeClr val="dk1"/>
                </a:solidFill>
              </a:rPr>
              <a:t>Camunda</a:t>
            </a:r>
            <a:r>
              <a:rPr lang="nl-NL" dirty="0">
                <a:solidFill>
                  <a:schemeClr val="dk1"/>
                </a:solidFill>
              </a:rPr>
              <a:t> en zaaksysteem inrichten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dk1"/>
                </a:solidFill>
              </a:rPr>
              <a:t>Authorisatie</a:t>
            </a:r>
            <a:r>
              <a:rPr lang="nl-NL" dirty="0">
                <a:solidFill>
                  <a:schemeClr val="dk1"/>
                </a:solidFill>
              </a:rPr>
              <a:t> voor ambtenaren uitwerken en inrichten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dk1"/>
                </a:solidFill>
              </a:rPr>
              <a:t>Betaalmogelijkheid en Financiële koppeling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dirty="0"/>
              <a:t>Wat moet er nog gebeuren om MVP te realiseren?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2CE2B3-9F26-4F26-B0B2-739D59AD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01" y="1222851"/>
            <a:ext cx="1624999" cy="27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28"/>
          <p:cNvSpPr txBox="1"/>
          <p:nvPr/>
        </p:nvSpPr>
        <p:spPr>
          <a:xfrm>
            <a:off x="452950" y="1276325"/>
            <a:ext cx="580481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dirty="0"/>
              <a:t>Wat moet er nog gebeuren (incl. </a:t>
            </a:r>
            <a:r>
              <a:rPr lang="nl-NL" dirty="0" err="1"/>
              <a:t>size</a:t>
            </a:r>
            <a:r>
              <a:rPr lang="nl-NL" dirty="0"/>
              <a:t>)?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2CE2B3-9F26-4F26-B0B2-739D59AD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01" y="1222851"/>
            <a:ext cx="1624999" cy="27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3;p28"/>
          <p:cNvSpPr txBox="1"/>
          <p:nvPr/>
        </p:nvSpPr>
        <p:spPr>
          <a:xfrm>
            <a:off x="452950" y="1276325"/>
            <a:ext cx="580481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dirty="0"/>
              <a:t>Wat is nog zinvol om te doen?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2CE2B3-9F26-4F26-B0B2-739D59AD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301" y="1222851"/>
            <a:ext cx="1624999" cy="27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7030A0"/>
                </a:solidFill>
              </a:rPr>
              <a:t>Bruidspaar </a:t>
            </a:r>
            <a:r>
              <a:rPr lang="nl-NL" sz="1200" b="1" dirty="0">
                <a:solidFill>
                  <a:srgbClr val="7030A0"/>
                </a:solidFill>
              </a:rPr>
              <a:t>(26 feb 2020)</a:t>
            </a:r>
            <a:endParaRPr lang="nl-NL" b="1" dirty="0">
              <a:solidFill>
                <a:srgbClr val="7030A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Melding voorgenomen huwelijk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(Flits)huwelijk + partnerschap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Eigen locatie + Babs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Naamgebruik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Getuigen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637FA11-4F2C-4BA2-8F2D-890160BEA2F9}"/>
              </a:ext>
            </a:extLst>
          </p:cNvPr>
          <p:cNvSpPr txBox="1"/>
          <p:nvPr/>
        </p:nvSpPr>
        <p:spPr>
          <a:xfrm>
            <a:off x="1043873" y="307360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Instemmingsverzoek + notificaties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4DE94BE4-1989-48A6-8480-B227BDD06931}"/>
              </a:ext>
            </a:extLst>
          </p:cNvPr>
          <p:cNvGrpSpPr>
            <a:grpSpLocks noChangeAspect="1"/>
          </p:cNvGrpSpPr>
          <p:nvPr/>
        </p:nvGrpSpPr>
        <p:grpSpPr>
          <a:xfrm>
            <a:off x="4713905" y="3134761"/>
            <a:ext cx="180001" cy="180001"/>
            <a:chOff x="5078039" y="1633242"/>
            <a:chExt cx="540000" cy="540000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D2D2CD8D-4513-475D-BB24-DAA046248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Gedeeltelijke cirkel 17">
              <a:extLst>
                <a:ext uri="{FF2B5EF4-FFF2-40B4-BE49-F238E27FC236}">
                  <a16:creationId xmlns:a16="http://schemas.microsoft.com/office/drawing/2014/main" id="{9D455511-694A-4952-A649-EC1D55EE4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7" name="Groep 96">
            <a:extLst>
              <a:ext uri="{FF2B5EF4-FFF2-40B4-BE49-F238E27FC236}">
                <a16:creationId xmlns:a16="http://schemas.microsoft.com/office/drawing/2014/main" id="{86E1DDD1-0110-4C08-83F8-87BF89B0E913}"/>
              </a:ext>
            </a:extLst>
          </p:cNvPr>
          <p:cNvGrpSpPr>
            <a:grpSpLocks noChangeAspect="1"/>
          </p:cNvGrpSpPr>
          <p:nvPr/>
        </p:nvGrpSpPr>
        <p:grpSpPr>
          <a:xfrm>
            <a:off x="4713905" y="1434178"/>
            <a:ext cx="180000" cy="180000"/>
            <a:chOff x="5327157" y="1699481"/>
            <a:chExt cx="2330318" cy="2330317"/>
          </a:xfrm>
        </p:grpSpPr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2C76FC9B-3B29-4800-8EFD-0CFA0DDEE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Gedeeltelijke cirkel 20">
              <a:extLst>
                <a:ext uri="{FF2B5EF4-FFF2-40B4-BE49-F238E27FC236}">
                  <a16:creationId xmlns:a16="http://schemas.microsoft.com/office/drawing/2014/main" id="{785C6432-6E46-4BF8-BB46-935A873E5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6" name="Ovaal 25">
            <a:extLst>
              <a:ext uri="{FF2B5EF4-FFF2-40B4-BE49-F238E27FC236}">
                <a16:creationId xmlns:a16="http://schemas.microsoft.com/office/drawing/2014/main" id="{EF16F06C-113D-45FC-8BE7-BB453714E30E}"/>
              </a:ext>
            </a:extLst>
          </p:cNvPr>
          <p:cNvSpPr>
            <a:spLocks noChangeAspect="1"/>
          </p:cNvSpPr>
          <p:nvPr/>
        </p:nvSpPr>
        <p:spPr>
          <a:xfrm>
            <a:off x="4713905" y="1791339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grpSp>
        <p:nvGrpSpPr>
          <p:cNvPr id="40" name="Groep 39">
            <a:extLst>
              <a:ext uri="{FF2B5EF4-FFF2-40B4-BE49-F238E27FC236}">
                <a16:creationId xmlns:a16="http://schemas.microsoft.com/office/drawing/2014/main" id="{04CB67C4-15DA-4E00-BED1-3368DE6FD248}"/>
              </a:ext>
            </a:extLst>
          </p:cNvPr>
          <p:cNvGrpSpPr>
            <a:grpSpLocks noChangeAspect="1"/>
          </p:cNvGrpSpPr>
          <p:nvPr/>
        </p:nvGrpSpPr>
        <p:grpSpPr>
          <a:xfrm>
            <a:off x="4713905" y="2128175"/>
            <a:ext cx="180000" cy="180000"/>
            <a:chOff x="5327157" y="1699481"/>
            <a:chExt cx="2330318" cy="2330317"/>
          </a:xfrm>
        </p:grpSpPr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F2ED5389-F8BD-4B27-8087-DC8D0FC78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Gedeeltelijke cirkel 41">
              <a:extLst>
                <a:ext uri="{FF2B5EF4-FFF2-40B4-BE49-F238E27FC236}">
                  <a16:creationId xmlns:a16="http://schemas.microsoft.com/office/drawing/2014/main" id="{E63F95DA-45B1-4D39-9411-A99BBAF13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128FF513-D2EC-470F-9A2D-AA515E74FD92}"/>
              </a:ext>
            </a:extLst>
          </p:cNvPr>
          <p:cNvGrpSpPr>
            <a:grpSpLocks noChangeAspect="1"/>
          </p:cNvGrpSpPr>
          <p:nvPr/>
        </p:nvGrpSpPr>
        <p:grpSpPr>
          <a:xfrm>
            <a:off x="4713905" y="2801777"/>
            <a:ext cx="180000" cy="180000"/>
            <a:chOff x="5327157" y="1699481"/>
            <a:chExt cx="2330318" cy="2330317"/>
          </a:xfrm>
        </p:grpSpPr>
        <p:sp>
          <p:nvSpPr>
            <p:cNvPr id="44" name="Ovaal 43">
              <a:extLst>
                <a:ext uri="{FF2B5EF4-FFF2-40B4-BE49-F238E27FC236}">
                  <a16:creationId xmlns:a16="http://schemas.microsoft.com/office/drawing/2014/main" id="{8AC0F0B5-BD0E-4BFF-B91B-C7D4082AB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Gedeeltelijke cirkel 44">
              <a:extLst>
                <a:ext uri="{FF2B5EF4-FFF2-40B4-BE49-F238E27FC236}">
                  <a16:creationId xmlns:a16="http://schemas.microsoft.com/office/drawing/2014/main" id="{33D24A12-5A8C-42E0-A5F4-B5FC7CAAF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EC4BBCE0-9D67-466F-A110-EC4E889E42D6}"/>
              </a:ext>
            </a:extLst>
          </p:cNvPr>
          <p:cNvGrpSpPr>
            <a:grpSpLocks noChangeAspect="1"/>
          </p:cNvGrpSpPr>
          <p:nvPr/>
        </p:nvGrpSpPr>
        <p:grpSpPr>
          <a:xfrm>
            <a:off x="4713905" y="2464941"/>
            <a:ext cx="180000" cy="180000"/>
            <a:chOff x="5327157" y="1699481"/>
            <a:chExt cx="2330318" cy="2330317"/>
          </a:xfrm>
        </p:grpSpPr>
        <p:sp>
          <p:nvSpPr>
            <p:cNvPr id="47" name="Ovaal 46">
              <a:extLst>
                <a:ext uri="{FF2B5EF4-FFF2-40B4-BE49-F238E27FC236}">
                  <a16:creationId xmlns:a16="http://schemas.microsoft.com/office/drawing/2014/main" id="{0C06679A-F04E-4AB6-9121-B465E1024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Gedeeltelijke cirkel 47">
              <a:extLst>
                <a:ext uri="{FF2B5EF4-FFF2-40B4-BE49-F238E27FC236}">
                  <a16:creationId xmlns:a16="http://schemas.microsoft.com/office/drawing/2014/main" id="{64C98A40-466D-4D9F-85C4-345FD1AE9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A9A04E5E-9E94-4D45-878A-CCB856575370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1430045"/>
            <a:ext cx="180000" cy="180000"/>
            <a:chOff x="5327157" y="1699481"/>
            <a:chExt cx="2330318" cy="2330317"/>
          </a:xfrm>
        </p:grpSpPr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074E011E-9DA6-4B55-B04E-76D64A6B6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Gedeeltelijke cirkel 50">
              <a:extLst>
                <a:ext uri="{FF2B5EF4-FFF2-40B4-BE49-F238E27FC236}">
                  <a16:creationId xmlns:a16="http://schemas.microsoft.com/office/drawing/2014/main" id="{3A6DF45E-59FD-437F-B19B-6235A9A0C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52" name="Groep 51">
            <a:extLst>
              <a:ext uri="{FF2B5EF4-FFF2-40B4-BE49-F238E27FC236}">
                <a16:creationId xmlns:a16="http://schemas.microsoft.com/office/drawing/2014/main" id="{049F043C-FB37-4B75-B61E-262996C1B888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5" y="1425408"/>
            <a:ext cx="180001" cy="180001"/>
            <a:chOff x="5078039" y="1633242"/>
            <a:chExt cx="540000" cy="540000"/>
          </a:xfrm>
        </p:grpSpPr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E66E1F3E-91A4-40CB-9EE7-0D3CE09F3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Gedeeltelijke cirkel 53">
              <a:extLst>
                <a:ext uri="{FF2B5EF4-FFF2-40B4-BE49-F238E27FC236}">
                  <a16:creationId xmlns:a16="http://schemas.microsoft.com/office/drawing/2014/main" id="{1CEAA4B4-BF01-4085-9DB1-9451605E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EF39F63-FB5E-4956-BA72-ACD892EE3B68}"/>
              </a:ext>
            </a:extLst>
          </p:cNvPr>
          <p:cNvSpPr>
            <a:spLocks noChangeAspect="1"/>
          </p:cNvSpPr>
          <p:nvPr/>
        </p:nvSpPr>
        <p:spPr>
          <a:xfrm>
            <a:off x="6064192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D2C63F2-CA34-4DEF-8A6B-F70CEBB73ED5}"/>
              </a:ext>
            </a:extLst>
          </p:cNvPr>
          <p:cNvSpPr>
            <a:spLocks noChangeAspect="1"/>
          </p:cNvSpPr>
          <p:nvPr/>
        </p:nvSpPr>
        <p:spPr>
          <a:xfrm>
            <a:off x="6063833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9868A99D-754E-41A0-91EA-CD8CA7F4FAD6}"/>
              </a:ext>
            </a:extLst>
          </p:cNvPr>
          <p:cNvSpPr>
            <a:spLocks noChangeAspect="1"/>
          </p:cNvSpPr>
          <p:nvPr/>
        </p:nvSpPr>
        <p:spPr>
          <a:xfrm>
            <a:off x="6056372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E7AEBC65-293B-489E-88CA-C606C9E3CF0B}"/>
              </a:ext>
            </a:extLst>
          </p:cNvPr>
          <p:cNvSpPr>
            <a:spLocks noChangeAspect="1"/>
          </p:cNvSpPr>
          <p:nvPr/>
        </p:nvSpPr>
        <p:spPr>
          <a:xfrm>
            <a:off x="6063833" y="3134762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A5662686-1C17-4C3E-A4CB-03DA15413D15}"/>
              </a:ext>
            </a:extLst>
          </p:cNvPr>
          <p:cNvSpPr txBox="1"/>
          <p:nvPr/>
        </p:nvSpPr>
        <p:spPr>
          <a:xfrm>
            <a:off x="6753341" y="1728185"/>
            <a:ext cx="2390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UX: Flits (nog) niks mee gedaan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4AA2E166-2DF7-456B-9CF1-1F323B3629FE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3" name="Groep 62">
            <a:extLst>
              <a:ext uri="{FF2B5EF4-FFF2-40B4-BE49-F238E27FC236}">
                <a16:creationId xmlns:a16="http://schemas.microsoft.com/office/drawing/2014/main" id="{C315CBE6-B5EB-4129-87D2-50D180F9885B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2E07E2F4-D1E5-4BC7-BE53-48A0AF1E0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Gedeeltelijke cirkel 64">
              <a:extLst>
                <a:ext uri="{FF2B5EF4-FFF2-40B4-BE49-F238E27FC236}">
                  <a16:creationId xmlns:a16="http://schemas.microsoft.com/office/drawing/2014/main" id="{01C23B9F-9888-41B7-B7E6-E42386854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798DB98A-585E-4599-99F7-C6D07687EE6F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67944388-1682-437E-9E72-72A989313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Gedeeltelijke cirkel 67">
              <a:extLst>
                <a:ext uri="{FF2B5EF4-FFF2-40B4-BE49-F238E27FC236}">
                  <a16:creationId xmlns:a16="http://schemas.microsoft.com/office/drawing/2014/main" id="{B357A98A-100C-455A-A15A-2E7F05A51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A8310D-9FA9-4C79-8FA2-688D83D0102D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14B604D0-7BDE-4636-8C72-DA9ACD177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Gedeeltelijke cirkel 70">
              <a:extLst>
                <a:ext uri="{FF2B5EF4-FFF2-40B4-BE49-F238E27FC236}">
                  <a16:creationId xmlns:a16="http://schemas.microsoft.com/office/drawing/2014/main" id="{0807CA69-F9A7-4802-A0C1-C3B4FCDED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2" name="Ovaal 71">
            <a:extLst>
              <a:ext uri="{FF2B5EF4-FFF2-40B4-BE49-F238E27FC236}">
                <a16:creationId xmlns:a16="http://schemas.microsoft.com/office/drawing/2014/main" id="{671A8185-0917-4FAB-A397-3BE46D8FE206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3" name="Groep 72">
            <a:extLst>
              <a:ext uri="{FF2B5EF4-FFF2-40B4-BE49-F238E27FC236}">
                <a16:creationId xmlns:a16="http://schemas.microsoft.com/office/drawing/2014/main" id="{7E300711-04D0-4823-8C39-27F8DB926677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1785852"/>
            <a:ext cx="180000" cy="180000"/>
            <a:chOff x="7117475" y="1633242"/>
            <a:chExt cx="540000" cy="540000"/>
          </a:xfrm>
        </p:grpSpPr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D568CFBE-FA81-4B52-B260-393DEF9C3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Gedeeltelijke cirkel 74">
              <a:extLst>
                <a:ext uri="{FF2B5EF4-FFF2-40B4-BE49-F238E27FC236}">
                  <a16:creationId xmlns:a16="http://schemas.microsoft.com/office/drawing/2014/main" id="{E74EA5FD-12F7-4D34-8338-48DEB2CF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6" name="Groep 75">
            <a:extLst>
              <a:ext uri="{FF2B5EF4-FFF2-40B4-BE49-F238E27FC236}">
                <a16:creationId xmlns:a16="http://schemas.microsoft.com/office/drawing/2014/main" id="{7F2AFF8E-81E9-4C20-9844-22874D0548FF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2126994"/>
            <a:ext cx="180000" cy="180000"/>
            <a:chOff x="7117475" y="1633242"/>
            <a:chExt cx="540000" cy="540000"/>
          </a:xfrm>
        </p:grpSpPr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86F1B7A2-8F0C-48C1-A351-F9E6A6F56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Gedeeltelijke cirkel 77">
              <a:extLst>
                <a:ext uri="{FF2B5EF4-FFF2-40B4-BE49-F238E27FC236}">
                  <a16:creationId xmlns:a16="http://schemas.microsoft.com/office/drawing/2014/main" id="{6D8C2FA5-D7E7-41B9-AEF5-32D5A77A4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9" name="Groep 78">
            <a:extLst>
              <a:ext uri="{FF2B5EF4-FFF2-40B4-BE49-F238E27FC236}">
                <a16:creationId xmlns:a16="http://schemas.microsoft.com/office/drawing/2014/main" id="{31193423-DC33-4EF4-A15C-E9923F65020B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7" y="2470407"/>
            <a:ext cx="180001" cy="180001"/>
            <a:chOff x="5078039" y="1633242"/>
            <a:chExt cx="540000" cy="540000"/>
          </a:xfrm>
        </p:grpSpPr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3D4B4651-196E-40E0-9D23-7F97062DD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Gedeeltelijke cirkel 80">
              <a:extLst>
                <a:ext uri="{FF2B5EF4-FFF2-40B4-BE49-F238E27FC236}">
                  <a16:creationId xmlns:a16="http://schemas.microsoft.com/office/drawing/2014/main" id="{DF7F187C-7971-410D-A1CE-CA7482DFE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2" name="Groep 81">
            <a:extLst>
              <a:ext uri="{FF2B5EF4-FFF2-40B4-BE49-F238E27FC236}">
                <a16:creationId xmlns:a16="http://schemas.microsoft.com/office/drawing/2014/main" id="{F7E5F722-969A-40B1-8993-CECF7DA10CB5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2804466"/>
            <a:ext cx="180000" cy="180000"/>
            <a:chOff x="7117475" y="1633242"/>
            <a:chExt cx="540000" cy="540000"/>
          </a:xfrm>
        </p:grpSpPr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1DCEA98-2F60-43E6-8A51-016657320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Gedeeltelijke cirkel 83">
              <a:extLst>
                <a:ext uri="{FF2B5EF4-FFF2-40B4-BE49-F238E27FC236}">
                  <a16:creationId xmlns:a16="http://schemas.microsoft.com/office/drawing/2014/main" id="{E36AB405-C913-4599-8575-74A96E19D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C440519C-A880-48DE-BE96-E015D5F9C53A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7" y="3143118"/>
            <a:ext cx="180000" cy="180000"/>
            <a:chOff x="7117475" y="1633242"/>
            <a:chExt cx="540000" cy="540000"/>
          </a:xfrm>
        </p:grpSpPr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8C11CC80-9C5F-4A6C-AE36-A04DA5A44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Gedeeltelijke cirkel 86">
              <a:extLst>
                <a:ext uri="{FF2B5EF4-FFF2-40B4-BE49-F238E27FC236}">
                  <a16:creationId xmlns:a16="http://schemas.microsoft.com/office/drawing/2014/main" id="{DC2101EA-8EBF-4B77-82E1-9BA9D8883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8" name="Groep 87">
            <a:extLst>
              <a:ext uri="{FF2B5EF4-FFF2-40B4-BE49-F238E27FC236}">
                <a16:creationId xmlns:a16="http://schemas.microsoft.com/office/drawing/2014/main" id="{FDCB6089-CDD4-4966-8908-D10B499B98C7}"/>
              </a:ext>
            </a:extLst>
          </p:cNvPr>
          <p:cNvGrpSpPr>
            <a:grpSpLocks noChangeAspect="1"/>
          </p:cNvGrpSpPr>
          <p:nvPr/>
        </p:nvGrpSpPr>
        <p:grpSpPr>
          <a:xfrm>
            <a:off x="5607670" y="1788039"/>
            <a:ext cx="180000" cy="180000"/>
            <a:chOff x="5327157" y="1699481"/>
            <a:chExt cx="2330318" cy="2330317"/>
          </a:xfrm>
        </p:grpSpPr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862BC2A-1FC0-46F8-BDC6-36360241D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Gedeeltelijke cirkel 89">
              <a:extLst>
                <a:ext uri="{FF2B5EF4-FFF2-40B4-BE49-F238E27FC236}">
                  <a16:creationId xmlns:a16="http://schemas.microsoft.com/office/drawing/2014/main" id="{5392AF71-1839-4A31-9488-4BFD0A6DE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1" name="Groep 90">
            <a:extLst>
              <a:ext uri="{FF2B5EF4-FFF2-40B4-BE49-F238E27FC236}">
                <a16:creationId xmlns:a16="http://schemas.microsoft.com/office/drawing/2014/main" id="{3865EFBF-B9D3-4478-859F-36CAB7CFBC5B}"/>
              </a:ext>
            </a:extLst>
          </p:cNvPr>
          <p:cNvGrpSpPr>
            <a:grpSpLocks noChangeAspect="1"/>
          </p:cNvGrpSpPr>
          <p:nvPr/>
        </p:nvGrpSpPr>
        <p:grpSpPr>
          <a:xfrm>
            <a:off x="5608423" y="3131937"/>
            <a:ext cx="180000" cy="180000"/>
            <a:chOff x="5327157" y="1699481"/>
            <a:chExt cx="2330318" cy="2330317"/>
          </a:xfrm>
        </p:grpSpPr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CBDD5B8B-A8AB-4541-A3F7-2F3F27CBB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Gedeeltelijke cirkel 92">
              <a:extLst>
                <a:ext uri="{FF2B5EF4-FFF2-40B4-BE49-F238E27FC236}">
                  <a16:creationId xmlns:a16="http://schemas.microsoft.com/office/drawing/2014/main" id="{33550A5A-B60B-467E-883D-C3C2B98F2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4" name="Groep 93">
            <a:extLst>
              <a:ext uri="{FF2B5EF4-FFF2-40B4-BE49-F238E27FC236}">
                <a16:creationId xmlns:a16="http://schemas.microsoft.com/office/drawing/2014/main" id="{DB80454E-0614-43E6-80D3-9A92F8F06C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3760" y="2796831"/>
            <a:ext cx="180000" cy="180000"/>
            <a:chOff x="7117475" y="1633242"/>
            <a:chExt cx="540000" cy="540000"/>
          </a:xfrm>
        </p:grpSpPr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B48DE28-8CDC-47F1-B933-06C4C8684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Gedeeltelijke cirkel 97">
              <a:extLst>
                <a:ext uri="{FF2B5EF4-FFF2-40B4-BE49-F238E27FC236}">
                  <a16:creationId xmlns:a16="http://schemas.microsoft.com/office/drawing/2014/main" id="{EBE80FBD-6843-4D17-8B01-09153217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D79D2592-44F7-4342-824F-EFE4A077F2F9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80" y="2464823"/>
            <a:ext cx="180000" cy="180000"/>
            <a:chOff x="7117475" y="1633242"/>
            <a:chExt cx="540000" cy="540000"/>
          </a:xfrm>
        </p:grpSpPr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49232675-5AB0-4959-BF4D-055FCA0AC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Gedeeltelijke cirkel 100">
              <a:extLst>
                <a:ext uri="{FF2B5EF4-FFF2-40B4-BE49-F238E27FC236}">
                  <a16:creationId xmlns:a16="http://schemas.microsoft.com/office/drawing/2014/main" id="{025CA03A-9D35-47F0-8914-E3FEA2C83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2" name="Groep 101">
            <a:extLst>
              <a:ext uri="{FF2B5EF4-FFF2-40B4-BE49-F238E27FC236}">
                <a16:creationId xmlns:a16="http://schemas.microsoft.com/office/drawing/2014/main" id="{E327F38B-937B-4F34-AD7C-68283DD8BE1A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79" y="2123145"/>
            <a:ext cx="180001" cy="180001"/>
            <a:chOff x="5078039" y="1633242"/>
            <a:chExt cx="540000" cy="540000"/>
          </a:xfrm>
        </p:grpSpPr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BDBF9DDF-F2D6-467B-A83A-2A579A565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Gedeeltelijke cirkel 103">
              <a:extLst>
                <a:ext uri="{FF2B5EF4-FFF2-40B4-BE49-F238E27FC236}">
                  <a16:creationId xmlns:a16="http://schemas.microsoft.com/office/drawing/2014/main" id="{0C4562F2-4EBF-4584-AC6D-9034939B0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8306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Medewerker </a:t>
            </a:r>
            <a:r>
              <a:rPr lang="nl-NL" sz="1200" b="1" dirty="0">
                <a:solidFill>
                  <a:srgbClr val="FF0000"/>
                </a:solidFill>
              </a:rPr>
              <a:t>(26 feb 2020)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Meldingen afhandelen + notificaties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Babs beheren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locaties beheren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Overzicht Babs + locaties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Uitvoeren functionaliteit bruidspaar/ getuige/Babs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056A74E-D6C6-4973-BBC4-195174ACD84F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1425409"/>
            <a:ext cx="180000" cy="180000"/>
            <a:chOff x="7117475" y="1633242"/>
            <a:chExt cx="540000" cy="54000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96E6E8A-9E0C-4E06-88AA-F526B3D16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Gedeeltelijke cirkel 26">
              <a:extLst>
                <a:ext uri="{FF2B5EF4-FFF2-40B4-BE49-F238E27FC236}">
                  <a16:creationId xmlns:a16="http://schemas.microsoft.com/office/drawing/2014/main" id="{2CED1124-3DD4-492F-9C76-204A9E93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049F043C-FB37-4B75-B61E-262996C1B888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5" y="1425408"/>
            <a:ext cx="180001" cy="180001"/>
            <a:chOff x="5078039" y="1633242"/>
            <a:chExt cx="540000" cy="540000"/>
          </a:xfrm>
        </p:grpSpPr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E66E1F3E-91A4-40CB-9EE7-0D3CE09F3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Gedeeltelijke cirkel 53">
              <a:extLst>
                <a:ext uri="{FF2B5EF4-FFF2-40B4-BE49-F238E27FC236}">
                  <a16:creationId xmlns:a16="http://schemas.microsoft.com/office/drawing/2014/main" id="{1CEAA4B4-BF01-4085-9DB1-9451605E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EF39F63-FB5E-4956-BA72-ACD892EE3B68}"/>
              </a:ext>
            </a:extLst>
          </p:cNvPr>
          <p:cNvSpPr>
            <a:spLocks noChangeAspect="1"/>
          </p:cNvSpPr>
          <p:nvPr/>
        </p:nvSpPr>
        <p:spPr>
          <a:xfrm>
            <a:off x="6064192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D2C63F2-CA34-4DEF-8A6B-F70CEBB73ED5}"/>
              </a:ext>
            </a:extLst>
          </p:cNvPr>
          <p:cNvSpPr>
            <a:spLocks noChangeAspect="1"/>
          </p:cNvSpPr>
          <p:nvPr/>
        </p:nvSpPr>
        <p:spPr>
          <a:xfrm>
            <a:off x="6063833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9868A99D-754E-41A0-91EA-CD8CA7F4FAD6}"/>
              </a:ext>
            </a:extLst>
          </p:cNvPr>
          <p:cNvSpPr>
            <a:spLocks noChangeAspect="1"/>
          </p:cNvSpPr>
          <p:nvPr/>
        </p:nvSpPr>
        <p:spPr>
          <a:xfrm>
            <a:off x="6056372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D54E0D1C-A9C5-4256-B063-2E2299CBBDCF}"/>
              </a:ext>
            </a:extLst>
          </p:cNvPr>
          <p:cNvSpPr>
            <a:spLocks noChangeAspect="1"/>
          </p:cNvSpPr>
          <p:nvPr/>
        </p:nvSpPr>
        <p:spPr>
          <a:xfrm>
            <a:off x="4713905" y="17851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CBC6453F-521F-46FA-BBB5-8C56D062755D}"/>
              </a:ext>
            </a:extLst>
          </p:cNvPr>
          <p:cNvSpPr>
            <a:spLocks noChangeAspect="1"/>
          </p:cNvSpPr>
          <p:nvPr/>
        </p:nvSpPr>
        <p:spPr>
          <a:xfrm>
            <a:off x="4713905" y="21207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9AE626F6-8FCA-4CE1-8664-B5F4FE4AD87D}"/>
              </a:ext>
            </a:extLst>
          </p:cNvPr>
          <p:cNvSpPr>
            <a:spLocks noChangeAspect="1"/>
          </p:cNvSpPr>
          <p:nvPr/>
        </p:nvSpPr>
        <p:spPr>
          <a:xfrm>
            <a:off x="4713546" y="24564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F2998824-DD1A-4268-AE8B-3C78A88B9BE3}"/>
              </a:ext>
            </a:extLst>
          </p:cNvPr>
          <p:cNvSpPr>
            <a:spLocks noChangeAspect="1"/>
          </p:cNvSpPr>
          <p:nvPr/>
        </p:nvSpPr>
        <p:spPr>
          <a:xfrm>
            <a:off x="4706085" y="27906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F46D7B7-A4CC-4D0C-9367-519573081D28}"/>
              </a:ext>
            </a:extLst>
          </p:cNvPr>
          <p:cNvSpPr>
            <a:spLocks noChangeAspect="1"/>
          </p:cNvSpPr>
          <p:nvPr/>
        </p:nvSpPr>
        <p:spPr>
          <a:xfrm>
            <a:off x="4713546" y="143367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FA781220-9348-4254-AC16-5E24E8F0FD05}"/>
              </a:ext>
            </a:extLst>
          </p:cNvPr>
          <p:cNvSpPr>
            <a:spLocks noChangeAspect="1"/>
          </p:cNvSpPr>
          <p:nvPr/>
        </p:nvSpPr>
        <p:spPr>
          <a:xfrm>
            <a:off x="5158968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4D583AF-C957-460E-81E4-E7204A651B66}"/>
              </a:ext>
            </a:extLst>
          </p:cNvPr>
          <p:cNvSpPr>
            <a:spLocks noChangeAspect="1"/>
          </p:cNvSpPr>
          <p:nvPr/>
        </p:nvSpPr>
        <p:spPr>
          <a:xfrm>
            <a:off x="5158968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28D18540-2F2B-4739-A059-25CF98A85599}"/>
              </a:ext>
            </a:extLst>
          </p:cNvPr>
          <p:cNvSpPr>
            <a:spLocks noChangeAspect="1"/>
          </p:cNvSpPr>
          <p:nvPr/>
        </p:nvSpPr>
        <p:spPr>
          <a:xfrm>
            <a:off x="5158609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FC35F046-F1E0-43D0-9154-7DE474B6A870}"/>
              </a:ext>
            </a:extLst>
          </p:cNvPr>
          <p:cNvSpPr>
            <a:spLocks noChangeAspect="1"/>
          </p:cNvSpPr>
          <p:nvPr/>
        </p:nvSpPr>
        <p:spPr>
          <a:xfrm>
            <a:off x="5151148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9A63BB36-15C4-44ED-87B0-35649DF9A59F}"/>
              </a:ext>
            </a:extLst>
          </p:cNvPr>
          <p:cNvSpPr>
            <a:spLocks noChangeAspect="1"/>
          </p:cNvSpPr>
          <p:nvPr/>
        </p:nvSpPr>
        <p:spPr>
          <a:xfrm>
            <a:off x="5600916" y="278703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4" name="Groep 83">
            <a:extLst>
              <a:ext uri="{FF2B5EF4-FFF2-40B4-BE49-F238E27FC236}">
                <a16:creationId xmlns:a16="http://schemas.microsoft.com/office/drawing/2014/main" id="{D62CD710-442F-42E9-9362-B87FD2494CE9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467219"/>
            <a:ext cx="180000" cy="180000"/>
            <a:chOff x="7117475" y="1633242"/>
            <a:chExt cx="540000" cy="540000"/>
          </a:xfrm>
        </p:grpSpPr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7C243815-C80F-44C0-8A1C-29D77B55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Gedeeltelijke cirkel 85">
              <a:extLst>
                <a:ext uri="{FF2B5EF4-FFF2-40B4-BE49-F238E27FC236}">
                  <a16:creationId xmlns:a16="http://schemas.microsoft.com/office/drawing/2014/main" id="{0B39B7C2-1403-4920-9BA3-3E7AAAD53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7" name="Groep 86">
            <a:extLst>
              <a:ext uri="{FF2B5EF4-FFF2-40B4-BE49-F238E27FC236}">
                <a16:creationId xmlns:a16="http://schemas.microsoft.com/office/drawing/2014/main" id="{77ED57CD-B3B6-46EA-8D4A-7F6E8EA6F11C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4" y="1797115"/>
            <a:ext cx="180001" cy="180001"/>
            <a:chOff x="5078039" y="1633242"/>
            <a:chExt cx="540000" cy="540000"/>
          </a:xfrm>
        </p:grpSpPr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FEA615-9C4F-4642-8D7B-2D76C3CDF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Gedeeltelijke cirkel 88">
              <a:extLst>
                <a:ext uri="{FF2B5EF4-FFF2-40B4-BE49-F238E27FC236}">
                  <a16:creationId xmlns:a16="http://schemas.microsoft.com/office/drawing/2014/main" id="{F217F248-B772-47E9-A5AF-B8C54CEBB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0" name="Groep 89">
            <a:extLst>
              <a:ext uri="{FF2B5EF4-FFF2-40B4-BE49-F238E27FC236}">
                <a16:creationId xmlns:a16="http://schemas.microsoft.com/office/drawing/2014/main" id="{F591D3B4-26D5-4635-B874-0CCFAC4567A1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3" y="2114708"/>
            <a:ext cx="180001" cy="180001"/>
            <a:chOff x="5078039" y="1633242"/>
            <a:chExt cx="540000" cy="540000"/>
          </a:xfrm>
        </p:grpSpPr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23B7BE8-C9B4-4CD4-9625-F23E46A1E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Gedeeltelijke cirkel 91">
              <a:extLst>
                <a:ext uri="{FF2B5EF4-FFF2-40B4-BE49-F238E27FC236}">
                  <a16:creationId xmlns:a16="http://schemas.microsoft.com/office/drawing/2014/main" id="{0E27BADD-A025-4A94-A365-93ADD956B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6" name="Ovaal 95">
            <a:extLst>
              <a:ext uri="{FF2B5EF4-FFF2-40B4-BE49-F238E27FC236}">
                <a16:creationId xmlns:a16="http://schemas.microsoft.com/office/drawing/2014/main" id="{951BDBE1-2809-48AD-87C0-A6251912E47F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8" name="Groep 97">
            <a:extLst>
              <a:ext uri="{FF2B5EF4-FFF2-40B4-BE49-F238E27FC236}">
                <a16:creationId xmlns:a16="http://schemas.microsoft.com/office/drawing/2014/main" id="{A9F13B38-D303-4F8D-8EFF-EDE86C74EB0C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9D64F493-E170-4656-8F43-104CC31CC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Gedeeltelijke cirkel 99">
              <a:extLst>
                <a:ext uri="{FF2B5EF4-FFF2-40B4-BE49-F238E27FC236}">
                  <a16:creationId xmlns:a16="http://schemas.microsoft.com/office/drawing/2014/main" id="{0FA8E315-8084-4096-9044-4C368320C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DD8BDAF4-6D47-46AD-80EA-D6077E4EE9F3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377C3114-A355-4DAE-A000-9DCEB3C35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Gedeeltelijke cirkel 102">
              <a:extLst>
                <a:ext uri="{FF2B5EF4-FFF2-40B4-BE49-F238E27FC236}">
                  <a16:creationId xmlns:a16="http://schemas.microsoft.com/office/drawing/2014/main" id="{BC4ADA88-5BF6-4663-962F-8425B48BC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6998F3CB-3A16-4373-964B-B77461FE994B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55CB389F-A6E5-4EA8-AE0F-16A68BE70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Gedeeltelijke cirkel 105">
              <a:extLst>
                <a:ext uri="{FF2B5EF4-FFF2-40B4-BE49-F238E27FC236}">
                  <a16:creationId xmlns:a16="http://schemas.microsoft.com/office/drawing/2014/main" id="{63FCA728-C5E4-469B-A03F-3280A91D7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7" name="Ovaal 106">
            <a:extLst>
              <a:ext uri="{FF2B5EF4-FFF2-40B4-BE49-F238E27FC236}">
                <a16:creationId xmlns:a16="http://schemas.microsoft.com/office/drawing/2014/main" id="{3930DFAA-BACE-49E2-B294-171E43635D51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0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Babs </a:t>
            </a:r>
            <a:r>
              <a:rPr lang="nl-NL" sz="1200" b="1" dirty="0">
                <a:solidFill>
                  <a:srgbClr val="FF0000"/>
                </a:solidFill>
              </a:rPr>
              <a:t>(26 feb 2020)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bevestigen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Agenda inzien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049F043C-FB37-4B75-B61E-262996C1B888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5" y="1425408"/>
            <a:ext cx="180001" cy="180001"/>
            <a:chOff x="5078039" y="1633242"/>
            <a:chExt cx="540000" cy="540000"/>
          </a:xfrm>
        </p:grpSpPr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E66E1F3E-91A4-40CB-9EE7-0D3CE09F3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Gedeeltelijke cirkel 53">
              <a:extLst>
                <a:ext uri="{FF2B5EF4-FFF2-40B4-BE49-F238E27FC236}">
                  <a16:creationId xmlns:a16="http://schemas.microsoft.com/office/drawing/2014/main" id="{1CEAA4B4-BF01-4085-9DB1-9451605E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D54E0D1C-A9C5-4256-B063-2E2299CBBDCF}"/>
              </a:ext>
            </a:extLst>
          </p:cNvPr>
          <p:cNvSpPr>
            <a:spLocks noChangeAspect="1"/>
          </p:cNvSpPr>
          <p:nvPr/>
        </p:nvSpPr>
        <p:spPr>
          <a:xfrm>
            <a:off x="4713905" y="17851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F46D7B7-A4CC-4D0C-9367-519573081D28}"/>
              </a:ext>
            </a:extLst>
          </p:cNvPr>
          <p:cNvSpPr>
            <a:spLocks noChangeAspect="1"/>
          </p:cNvSpPr>
          <p:nvPr/>
        </p:nvSpPr>
        <p:spPr>
          <a:xfrm>
            <a:off x="4713546" y="143367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FA781220-9348-4254-AC16-5E24E8F0FD05}"/>
              </a:ext>
            </a:extLst>
          </p:cNvPr>
          <p:cNvSpPr>
            <a:spLocks noChangeAspect="1"/>
          </p:cNvSpPr>
          <p:nvPr/>
        </p:nvSpPr>
        <p:spPr>
          <a:xfrm>
            <a:off x="5158968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7" name="Groep 86">
            <a:extLst>
              <a:ext uri="{FF2B5EF4-FFF2-40B4-BE49-F238E27FC236}">
                <a16:creationId xmlns:a16="http://schemas.microsoft.com/office/drawing/2014/main" id="{77ED57CD-B3B6-46EA-8D4A-7F6E8EA6F11C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4" y="1797115"/>
            <a:ext cx="180001" cy="180001"/>
            <a:chOff x="5078039" y="1633242"/>
            <a:chExt cx="540000" cy="540000"/>
          </a:xfrm>
        </p:grpSpPr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FEA615-9C4F-4642-8D7B-2D76C3CDF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Gedeeltelijke cirkel 88">
              <a:extLst>
                <a:ext uri="{FF2B5EF4-FFF2-40B4-BE49-F238E27FC236}">
                  <a16:creationId xmlns:a16="http://schemas.microsoft.com/office/drawing/2014/main" id="{F217F248-B772-47E9-A5AF-B8C54CEBB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5" name="Ovaal 44">
            <a:extLst>
              <a:ext uri="{FF2B5EF4-FFF2-40B4-BE49-F238E27FC236}">
                <a16:creationId xmlns:a16="http://schemas.microsoft.com/office/drawing/2014/main" id="{729CB8D9-B3C3-4A3D-AEA2-722E23266B2D}"/>
              </a:ext>
            </a:extLst>
          </p:cNvPr>
          <p:cNvSpPr>
            <a:spLocks noChangeAspect="1"/>
          </p:cNvSpPr>
          <p:nvPr/>
        </p:nvSpPr>
        <p:spPr>
          <a:xfrm>
            <a:off x="5155119" y="142540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E4948A09-8866-4B10-A2FF-099F3CF2A0B8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ep 46">
            <a:extLst>
              <a:ext uri="{FF2B5EF4-FFF2-40B4-BE49-F238E27FC236}">
                <a16:creationId xmlns:a16="http://schemas.microsoft.com/office/drawing/2014/main" id="{9AE8873C-8C67-41FF-8D9E-1C96DB779CE7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E0630679-58D8-42AF-927B-A3BE405D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Gedeeltelijke cirkel 48">
              <a:extLst>
                <a:ext uri="{FF2B5EF4-FFF2-40B4-BE49-F238E27FC236}">
                  <a16:creationId xmlns:a16="http://schemas.microsoft.com/office/drawing/2014/main" id="{FFC05FAC-A5C9-41A2-9AEB-B1FDB8991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0" name="Groep 49">
            <a:extLst>
              <a:ext uri="{FF2B5EF4-FFF2-40B4-BE49-F238E27FC236}">
                <a16:creationId xmlns:a16="http://schemas.microsoft.com/office/drawing/2014/main" id="{0A3B269B-EDCC-4E07-9033-0B06D806971B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51" name="Ovaal 50">
              <a:extLst>
                <a:ext uri="{FF2B5EF4-FFF2-40B4-BE49-F238E27FC236}">
                  <a16:creationId xmlns:a16="http://schemas.microsoft.com/office/drawing/2014/main" id="{5A867DBA-9722-47FA-9F02-5115139B8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Gedeeltelijke cirkel 58">
              <a:extLst>
                <a:ext uri="{FF2B5EF4-FFF2-40B4-BE49-F238E27FC236}">
                  <a16:creationId xmlns:a16="http://schemas.microsoft.com/office/drawing/2014/main" id="{27AF9585-9837-4E79-BCC7-E1ABA1D07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1" name="Groep 60">
            <a:extLst>
              <a:ext uri="{FF2B5EF4-FFF2-40B4-BE49-F238E27FC236}">
                <a16:creationId xmlns:a16="http://schemas.microsoft.com/office/drawing/2014/main" id="{7F0C63F4-AEC9-4C7D-A203-729B3A0D4F8C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99B6DD2-977C-4A75-A247-50EF67FEE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Gedeeltelijke cirkel 62">
              <a:extLst>
                <a:ext uri="{FF2B5EF4-FFF2-40B4-BE49-F238E27FC236}">
                  <a16:creationId xmlns:a16="http://schemas.microsoft.com/office/drawing/2014/main" id="{A4FC0B68-4EA1-4202-9B84-D4FC52088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Ovaal 63">
            <a:extLst>
              <a:ext uri="{FF2B5EF4-FFF2-40B4-BE49-F238E27FC236}">
                <a16:creationId xmlns:a16="http://schemas.microsoft.com/office/drawing/2014/main" id="{D5CB36BE-141F-4B3F-B897-4B84FA49BD50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1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50"/>
                </a:solidFill>
              </a:rPr>
              <a:t>Beheerder </a:t>
            </a:r>
            <a:r>
              <a:rPr lang="nl-NL" sz="1200" b="1" dirty="0">
                <a:solidFill>
                  <a:srgbClr val="00B050"/>
                </a:solidFill>
              </a:rPr>
              <a:t>(26 feb 2020)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PDC bewerken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Annuleren/wijzigen reserveringen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Vasthouden locatie + Babs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100% via </a:t>
            </a:r>
            <a:r>
              <a:rPr lang="nl-NL" dirty="0" err="1"/>
              <a:t>iDEAL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Kleuren, logo, lettertype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637FA11-4F2C-4BA2-8F2D-890160BEA2F9}"/>
              </a:ext>
            </a:extLst>
          </p:cNvPr>
          <p:cNvSpPr txBox="1"/>
          <p:nvPr/>
        </p:nvSpPr>
        <p:spPr>
          <a:xfrm>
            <a:off x="1043873" y="307360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Rollen &amp; autorisaties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EF16F06C-113D-45FC-8BE7-BB453714E30E}"/>
              </a:ext>
            </a:extLst>
          </p:cNvPr>
          <p:cNvSpPr>
            <a:spLocks noChangeAspect="1"/>
          </p:cNvSpPr>
          <p:nvPr/>
        </p:nvSpPr>
        <p:spPr>
          <a:xfrm>
            <a:off x="4723775" y="2804351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049F043C-FB37-4B75-B61E-262996C1B888}"/>
              </a:ext>
            </a:extLst>
          </p:cNvPr>
          <p:cNvGrpSpPr>
            <a:grpSpLocks noChangeAspect="1"/>
          </p:cNvGrpSpPr>
          <p:nvPr/>
        </p:nvGrpSpPr>
        <p:grpSpPr>
          <a:xfrm>
            <a:off x="5616753" y="3143673"/>
            <a:ext cx="180001" cy="180001"/>
            <a:chOff x="5078039" y="1633242"/>
            <a:chExt cx="540000" cy="540000"/>
          </a:xfrm>
        </p:grpSpPr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E66E1F3E-91A4-40CB-9EE7-0D3CE09F3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Gedeeltelijke cirkel 53">
              <a:extLst>
                <a:ext uri="{FF2B5EF4-FFF2-40B4-BE49-F238E27FC236}">
                  <a16:creationId xmlns:a16="http://schemas.microsoft.com/office/drawing/2014/main" id="{1CEAA4B4-BF01-4085-9DB1-9451605E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EF39F63-FB5E-4956-BA72-ACD892EE3B68}"/>
              </a:ext>
            </a:extLst>
          </p:cNvPr>
          <p:cNvSpPr>
            <a:spLocks noChangeAspect="1"/>
          </p:cNvSpPr>
          <p:nvPr/>
        </p:nvSpPr>
        <p:spPr>
          <a:xfrm>
            <a:off x="6064192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D2C63F2-CA34-4DEF-8A6B-F70CEBB73ED5}"/>
              </a:ext>
            </a:extLst>
          </p:cNvPr>
          <p:cNvSpPr>
            <a:spLocks noChangeAspect="1"/>
          </p:cNvSpPr>
          <p:nvPr/>
        </p:nvSpPr>
        <p:spPr>
          <a:xfrm>
            <a:off x="6063833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9868A99D-754E-41A0-91EA-CD8CA7F4FAD6}"/>
              </a:ext>
            </a:extLst>
          </p:cNvPr>
          <p:cNvSpPr>
            <a:spLocks noChangeAspect="1"/>
          </p:cNvSpPr>
          <p:nvPr/>
        </p:nvSpPr>
        <p:spPr>
          <a:xfrm>
            <a:off x="6056372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E7AEBC65-293B-489E-88CA-C606C9E3CF0B}"/>
              </a:ext>
            </a:extLst>
          </p:cNvPr>
          <p:cNvSpPr>
            <a:spLocks noChangeAspect="1"/>
          </p:cNvSpPr>
          <p:nvPr/>
        </p:nvSpPr>
        <p:spPr>
          <a:xfrm>
            <a:off x="6063833" y="314367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03406F05-DBA5-4A8C-B0B5-75A669CE74C3}"/>
              </a:ext>
            </a:extLst>
          </p:cNvPr>
          <p:cNvSpPr>
            <a:spLocks noChangeAspect="1"/>
          </p:cNvSpPr>
          <p:nvPr/>
        </p:nvSpPr>
        <p:spPr>
          <a:xfrm>
            <a:off x="4723775" y="1440272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BF3D97AA-5CA0-42D7-88EC-580F6DCBE2B3}"/>
              </a:ext>
            </a:extLst>
          </p:cNvPr>
          <p:cNvSpPr>
            <a:spLocks noChangeAspect="1"/>
          </p:cNvSpPr>
          <p:nvPr/>
        </p:nvSpPr>
        <p:spPr>
          <a:xfrm>
            <a:off x="4723775" y="179683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C849339E-83E2-4A7A-9F82-D4895C9AC1EC}"/>
              </a:ext>
            </a:extLst>
          </p:cNvPr>
          <p:cNvSpPr>
            <a:spLocks noChangeAspect="1"/>
          </p:cNvSpPr>
          <p:nvPr/>
        </p:nvSpPr>
        <p:spPr>
          <a:xfrm>
            <a:off x="4723775" y="213248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B62D1B8F-4047-4DD5-9D1C-13CAF7872606}"/>
              </a:ext>
            </a:extLst>
          </p:cNvPr>
          <p:cNvSpPr>
            <a:spLocks noChangeAspect="1"/>
          </p:cNvSpPr>
          <p:nvPr/>
        </p:nvSpPr>
        <p:spPr>
          <a:xfrm>
            <a:off x="4723416" y="246814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7B1CF4FD-5341-4546-8331-9A6F376505DD}"/>
              </a:ext>
            </a:extLst>
          </p:cNvPr>
          <p:cNvSpPr>
            <a:spLocks noChangeAspect="1"/>
          </p:cNvSpPr>
          <p:nvPr/>
        </p:nvSpPr>
        <p:spPr>
          <a:xfrm>
            <a:off x="4723416" y="314367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D2834506-ACD6-4E99-8F8B-C6C7B84E2257}"/>
              </a:ext>
            </a:extLst>
          </p:cNvPr>
          <p:cNvSpPr>
            <a:spLocks noChangeAspect="1"/>
          </p:cNvSpPr>
          <p:nvPr/>
        </p:nvSpPr>
        <p:spPr>
          <a:xfrm>
            <a:off x="5151148" y="180025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5479FE8E-5B14-4A96-B5DA-CB2A41AD4AB3}"/>
              </a:ext>
            </a:extLst>
          </p:cNvPr>
          <p:cNvSpPr>
            <a:spLocks noChangeAspect="1"/>
          </p:cNvSpPr>
          <p:nvPr/>
        </p:nvSpPr>
        <p:spPr>
          <a:xfrm>
            <a:off x="5151148" y="21359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C9B5B3C5-C81E-44AD-B0A8-7536DF21F0D1}"/>
              </a:ext>
            </a:extLst>
          </p:cNvPr>
          <p:cNvSpPr>
            <a:spLocks noChangeAspect="1"/>
          </p:cNvSpPr>
          <p:nvPr/>
        </p:nvSpPr>
        <p:spPr>
          <a:xfrm>
            <a:off x="5150789" y="247156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55B843AF-55A9-4CCD-8507-04AA9616C6FF}"/>
              </a:ext>
            </a:extLst>
          </p:cNvPr>
          <p:cNvSpPr>
            <a:spLocks noChangeAspect="1"/>
          </p:cNvSpPr>
          <p:nvPr/>
        </p:nvSpPr>
        <p:spPr>
          <a:xfrm>
            <a:off x="5143328" y="2805743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9C11D9E6-EA2B-44F8-8487-10AADA72F6CC}"/>
              </a:ext>
            </a:extLst>
          </p:cNvPr>
          <p:cNvSpPr>
            <a:spLocks noChangeAspect="1"/>
          </p:cNvSpPr>
          <p:nvPr/>
        </p:nvSpPr>
        <p:spPr>
          <a:xfrm>
            <a:off x="5150789" y="314367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65B44A78-0386-4B80-9D38-CFA133C6072E}"/>
              </a:ext>
            </a:extLst>
          </p:cNvPr>
          <p:cNvSpPr>
            <a:spLocks noChangeAspect="1"/>
          </p:cNvSpPr>
          <p:nvPr/>
        </p:nvSpPr>
        <p:spPr>
          <a:xfrm>
            <a:off x="5613261" y="178841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269B6AD5-052F-4DE3-9A73-88D9A5B2D5B2}"/>
              </a:ext>
            </a:extLst>
          </p:cNvPr>
          <p:cNvSpPr>
            <a:spLocks noChangeAspect="1"/>
          </p:cNvSpPr>
          <p:nvPr/>
        </p:nvSpPr>
        <p:spPr>
          <a:xfrm>
            <a:off x="5613261" y="212407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B3C00E66-EE14-4D73-B701-C627FDC4312E}"/>
              </a:ext>
            </a:extLst>
          </p:cNvPr>
          <p:cNvSpPr>
            <a:spLocks noChangeAspect="1"/>
          </p:cNvSpPr>
          <p:nvPr/>
        </p:nvSpPr>
        <p:spPr>
          <a:xfrm>
            <a:off x="5612902" y="245972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A13BD1BF-E7DE-449F-9F15-7538ADCB5CEC}"/>
              </a:ext>
            </a:extLst>
          </p:cNvPr>
          <p:cNvSpPr>
            <a:spLocks noChangeAspect="1"/>
          </p:cNvSpPr>
          <p:nvPr/>
        </p:nvSpPr>
        <p:spPr>
          <a:xfrm>
            <a:off x="5605441" y="279391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6446D45D-DA3E-4CFD-8FFC-5028370330D5}"/>
              </a:ext>
            </a:extLst>
          </p:cNvPr>
          <p:cNvSpPr>
            <a:spLocks noChangeAspect="1"/>
          </p:cNvSpPr>
          <p:nvPr/>
        </p:nvSpPr>
        <p:spPr>
          <a:xfrm>
            <a:off x="5612902" y="142865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52645124-864E-436F-8AC8-1132C4A32D03}"/>
              </a:ext>
            </a:extLst>
          </p:cNvPr>
          <p:cNvSpPr>
            <a:spLocks noChangeAspect="1"/>
          </p:cNvSpPr>
          <p:nvPr/>
        </p:nvSpPr>
        <p:spPr>
          <a:xfrm>
            <a:off x="5150789" y="142865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F744FC40-507A-4AD6-B13B-A74EC42BAB38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9" name="Groep 78">
            <a:extLst>
              <a:ext uri="{FF2B5EF4-FFF2-40B4-BE49-F238E27FC236}">
                <a16:creationId xmlns:a16="http://schemas.microsoft.com/office/drawing/2014/main" id="{CBC06B72-5F8F-40AC-8BBC-501020CB14DE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3E5399EF-245C-4718-BB53-F23AA0D21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Gedeeltelijke cirkel 80">
              <a:extLst>
                <a:ext uri="{FF2B5EF4-FFF2-40B4-BE49-F238E27FC236}">
                  <a16:creationId xmlns:a16="http://schemas.microsoft.com/office/drawing/2014/main" id="{CF60B3EF-8A95-43E8-A21C-86FD8B9E2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2" name="Groep 81">
            <a:extLst>
              <a:ext uri="{FF2B5EF4-FFF2-40B4-BE49-F238E27FC236}">
                <a16:creationId xmlns:a16="http://schemas.microsoft.com/office/drawing/2014/main" id="{F1EDC665-AC75-4A9B-A0B3-9721F9794674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3ABDE86C-CDCE-4C4C-BCCB-9AAB31F57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Gedeeltelijke cirkel 83">
              <a:extLst>
                <a:ext uri="{FF2B5EF4-FFF2-40B4-BE49-F238E27FC236}">
                  <a16:creationId xmlns:a16="http://schemas.microsoft.com/office/drawing/2014/main" id="{277E1D73-802D-498B-A9DA-37FBDD038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604F429E-5ADD-4222-80E8-F248C41ABEC4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F5F787C7-D6CB-4BE7-BEBC-3D6A04212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Gedeeltelijke cirkel 86">
              <a:extLst>
                <a:ext uri="{FF2B5EF4-FFF2-40B4-BE49-F238E27FC236}">
                  <a16:creationId xmlns:a16="http://schemas.microsoft.com/office/drawing/2014/main" id="{0BD7802F-9F63-464B-B9E0-13852FEDA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8" name="Ovaal 87">
            <a:extLst>
              <a:ext uri="{FF2B5EF4-FFF2-40B4-BE49-F238E27FC236}">
                <a16:creationId xmlns:a16="http://schemas.microsoft.com/office/drawing/2014/main" id="{6E77A766-144C-4949-A643-F07C5F213387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8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F0"/>
                </a:solidFill>
              </a:rPr>
              <a:t>Verklaringen &amp; controles</a:t>
            </a:r>
            <a:br>
              <a:rPr lang="nl-NL" b="1" dirty="0">
                <a:solidFill>
                  <a:srgbClr val="00B0F0"/>
                </a:solidFill>
              </a:rPr>
            </a:br>
            <a:r>
              <a:rPr lang="nl-NL" sz="1200" b="1" dirty="0">
                <a:solidFill>
                  <a:srgbClr val="00B0F0"/>
                </a:solidFill>
              </a:rPr>
              <a:t>(26 feb 2020)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Curatele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Bloedverwantschap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Reeds getrouwd buitenland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Onder dwang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18+ (controle)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EF39F63-FB5E-4956-BA72-ACD892EE3B68}"/>
              </a:ext>
            </a:extLst>
          </p:cNvPr>
          <p:cNvSpPr>
            <a:spLocks noChangeAspect="1"/>
          </p:cNvSpPr>
          <p:nvPr/>
        </p:nvSpPr>
        <p:spPr>
          <a:xfrm>
            <a:off x="6064192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D2C63F2-CA34-4DEF-8A6B-F70CEBB73ED5}"/>
              </a:ext>
            </a:extLst>
          </p:cNvPr>
          <p:cNvSpPr>
            <a:spLocks noChangeAspect="1"/>
          </p:cNvSpPr>
          <p:nvPr/>
        </p:nvSpPr>
        <p:spPr>
          <a:xfrm>
            <a:off x="6063833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9868A99D-754E-41A0-91EA-CD8CA7F4FAD6}"/>
              </a:ext>
            </a:extLst>
          </p:cNvPr>
          <p:cNvSpPr>
            <a:spLocks noChangeAspect="1"/>
          </p:cNvSpPr>
          <p:nvPr/>
        </p:nvSpPr>
        <p:spPr>
          <a:xfrm>
            <a:off x="6056372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03406F05-DBA5-4A8C-B0B5-75A669CE74C3}"/>
              </a:ext>
            </a:extLst>
          </p:cNvPr>
          <p:cNvSpPr>
            <a:spLocks noChangeAspect="1"/>
          </p:cNvSpPr>
          <p:nvPr/>
        </p:nvSpPr>
        <p:spPr>
          <a:xfrm>
            <a:off x="4723775" y="1440272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BF3D97AA-5CA0-42D7-88EC-580F6DCBE2B3}"/>
              </a:ext>
            </a:extLst>
          </p:cNvPr>
          <p:cNvSpPr>
            <a:spLocks noChangeAspect="1"/>
          </p:cNvSpPr>
          <p:nvPr/>
        </p:nvSpPr>
        <p:spPr>
          <a:xfrm>
            <a:off x="4723775" y="179683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C849339E-83E2-4A7A-9F82-D4895C9AC1EC}"/>
              </a:ext>
            </a:extLst>
          </p:cNvPr>
          <p:cNvSpPr>
            <a:spLocks noChangeAspect="1"/>
          </p:cNvSpPr>
          <p:nvPr/>
        </p:nvSpPr>
        <p:spPr>
          <a:xfrm>
            <a:off x="4723775" y="213248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B62D1B8F-4047-4DD5-9D1C-13CAF7872606}"/>
              </a:ext>
            </a:extLst>
          </p:cNvPr>
          <p:cNvSpPr>
            <a:spLocks noChangeAspect="1"/>
          </p:cNvSpPr>
          <p:nvPr/>
        </p:nvSpPr>
        <p:spPr>
          <a:xfrm>
            <a:off x="4723416" y="246814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D6B90722-7FFB-4BBD-B348-578176267241}"/>
              </a:ext>
            </a:extLst>
          </p:cNvPr>
          <p:cNvSpPr>
            <a:spLocks noChangeAspect="1"/>
          </p:cNvSpPr>
          <p:nvPr/>
        </p:nvSpPr>
        <p:spPr>
          <a:xfrm>
            <a:off x="4723416" y="2801138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EC2355D2-8AFC-4D97-9E1E-08CBEC83BE5A}"/>
              </a:ext>
            </a:extLst>
          </p:cNvPr>
          <p:cNvGrpSpPr>
            <a:grpSpLocks noChangeAspect="1"/>
          </p:cNvGrpSpPr>
          <p:nvPr/>
        </p:nvGrpSpPr>
        <p:grpSpPr>
          <a:xfrm>
            <a:off x="5612902" y="1433132"/>
            <a:ext cx="180001" cy="180001"/>
            <a:chOff x="5078039" y="1633242"/>
            <a:chExt cx="540000" cy="540000"/>
          </a:xfrm>
        </p:grpSpPr>
        <p:sp>
          <p:nvSpPr>
            <p:cNvPr id="44" name="Ovaal 43">
              <a:extLst>
                <a:ext uri="{FF2B5EF4-FFF2-40B4-BE49-F238E27FC236}">
                  <a16:creationId xmlns:a16="http://schemas.microsoft.com/office/drawing/2014/main" id="{9C935AD3-1475-4D8D-84AE-1047927BE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Gedeeltelijke cirkel 44">
              <a:extLst>
                <a:ext uri="{FF2B5EF4-FFF2-40B4-BE49-F238E27FC236}">
                  <a16:creationId xmlns:a16="http://schemas.microsoft.com/office/drawing/2014/main" id="{A9BA8F4E-62B0-4776-BC10-5C49C1113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4A01D10F-D011-4396-A1A8-F7ADA798DA41}"/>
              </a:ext>
            </a:extLst>
          </p:cNvPr>
          <p:cNvGrpSpPr>
            <a:grpSpLocks noChangeAspect="1"/>
          </p:cNvGrpSpPr>
          <p:nvPr/>
        </p:nvGrpSpPr>
        <p:grpSpPr>
          <a:xfrm>
            <a:off x="5143328" y="1427688"/>
            <a:ext cx="180000" cy="180000"/>
            <a:chOff x="5327157" y="1699481"/>
            <a:chExt cx="2330318" cy="2330317"/>
          </a:xfrm>
        </p:grpSpPr>
        <p:sp>
          <p:nvSpPr>
            <p:cNvPr id="47" name="Ovaal 46">
              <a:extLst>
                <a:ext uri="{FF2B5EF4-FFF2-40B4-BE49-F238E27FC236}">
                  <a16:creationId xmlns:a16="http://schemas.microsoft.com/office/drawing/2014/main" id="{EFDD0B75-2265-4CBF-8993-760DFC7E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Gedeeltelijke cirkel 47">
              <a:extLst>
                <a:ext uri="{FF2B5EF4-FFF2-40B4-BE49-F238E27FC236}">
                  <a16:creationId xmlns:a16="http://schemas.microsoft.com/office/drawing/2014/main" id="{823465FD-C63A-484D-AE12-2E1A9EC25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9F98CCEA-6F22-463D-9D9A-0623F153A200}"/>
              </a:ext>
            </a:extLst>
          </p:cNvPr>
          <p:cNvGrpSpPr>
            <a:grpSpLocks noChangeAspect="1"/>
          </p:cNvGrpSpPr>
          <p:nvPr/>
        </p:nvGrpSpPr>
        <p:grpSpPr>
          <a:xfrm>
            <a:off x="5143328" y="1800251"/>
            <a:ext cx="180000" cy="180000"/>
            <a:chOff x="5327157" y="1699481"/>
            <a:chExt cx="2330318" cy="2330317"/>
          </a:xfrm>
        </p:grpSpPr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4AC27C30-AAFC-4F28-A797-38F2C8294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Gedeeltelijke cirkel 85">
              <a:extLst>
                <a:ext uri="{FF2B5EF4-FFF2-40B4-BE49-F238E27FC236}">
                  <a16:creationId xmlns:a16="http://schemas.microsoft.com/office/drawing/2014/main" id="{F80744BF-A3D7-4C18-B2CC-C6AAB0ABE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87" name="Groep 86">
            <a:extLst>
              <a:ext uri="{FF2B5EF4-FFF2-40B4-BE49-F238E27FC236}">
                <a16:creationId xmlns:a16="http://schemas.microsoft.com/office/drawing/2014/main" id="{677F87D0-DED0-4C4B-B545-E44C92787B82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2481750"/>
            <a:ext cx="180000" cy="180000"/>
            <a:chOff x="5327157" y="1699481"/>
            <a:chExt cx="2330318" cy="2330317"/>
          </a:xfrm>
        </p:grpSpPr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3F02875D-FB56-4ECE-AB8E-69675B8F6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Gedeeltelijke cirkel 88">
              <a:extLst>
                <a:ext uri="{FF2B5EF4-FFF2-40B4-BE49-F238E27FC236}">
                  <a16:creationId xmlns:a16="http://schemas.microsoft.com/office/drawing/2014/main" id="{B5BEDD41-8B6D-4B45-B5A4-D26E88905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0" name="Groep 89">
            <a:extLst>
              <a:ext uri="{FF2B5EF4-FFF2-40B4-BE49-F238E27FC236}">
                <a16:creationId xmlns:a16="http://schemas.microsoft.com/office/drawing/2014/main" id="{650C6CDE-9F4C-42CD-AF52-D172C4598952}"/>
              </a:ext>
            </a:extLst>
          </p:cNvPr>
          <p:cNvGrpSpPr>
            <a:grpSpLocks noChangeAspect="1"/>
          </p:cNvGrpSpPr>
          <p:nvPr/>
        </p:nvGrpSpPr>
        <p:grpSpPr>
          <a:xfrm>
            <a:off x="5143328" y="2132485"/>
            <a:ext cx="180000" cy="180000"/>
            <a:chOff x="7117475" y="1633242"/>
            <a:chExt cx="540000" cy="540000"/>
          </a:xfrm>
        </p:grpSpPr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02DADEC9-4A59-40F3-B970-60F13BDEA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Gedeeltelijke cirkel 91">
              <a:extLst>
                <a:ext uri="{FF2B5EF4-FFF2-40B4-BE49-F238E27FC236}">
                  <a16:creationId xmlns:a16="http://schemas.microsoft.com/office/drawing/2014/main" id="{2EAE88C4-8CCE-4201-A30A-7F53B1FE3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3" name="Groep 92">
            <a:extLst>
              <a:ext uri="{FF2B5EF4-FFF2-40B4-BE49-F238E27FC236}">
                <a16:creationId xmlns:a16="http://schemas.microsoft.com/office/drawing/2014/main" id="{C91D384D-5778-4582-BC24-82AA308ED384}"/>
              </a:ext>
            </a:extLst>
          </p:cNvPr>
          <p:cNvGrpSpPr>
            <a:grpSpLocks noChangeAspect="1"/>
          </p:cNvGrpSpPr>
          <p:nvPr/>
        </p:nvGrpSpPr>
        <p:grpSpPr>
          <a:xfrm>
            <a:off x="5145436" y="2802497"/>
            <a:ext cx="180000" cy="180000"/>
            <a:chOff x="7117475" y="1633242"/>
            <a:chExt cx="540000" cy="540000"/>
          </a:xfrm>
        </p:grpSpPr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B38FD74E-2B8F-4E68-991E-669DFC532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" name="Gedeeltelijke cirkel 94">
              <a:extLst>
                <a:ext uri="{FF2B5EF4-FFF2-40B4-BE49-F238E27FC236}">
                  <a16:creationId xmlns:a16="http://schemas.microsoft.com/office/drawing/2014/main" id="{C7A28706-9135-4AE0-B676-F4AD77C37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E48C6144-5131-4C05-9511-5CAC861915B2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6" y="1791338"/>
            <a:ext cx="180001" cy="180001"/>
            <a:chOff x="5078039" y="1633242"/>
            <a:chExt cx="540000" cy="540000"/>
          </a:xfrm>
        </p:grpSpPr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4A1B4A3-2371-4F43-9541-48AE645F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Gedeeltelijke cirkel 97">
              <a:extLst>
                <a:ext uri="{FF2B5EF4-FFF2-40B4-BE49-F238E27FC236}">
                  <a16:creationId xmlns:a16="http://schemas.microsoft.com/office/drawing/2014/main" id="{DF268849-C930-48F6-948B-DBCBB6826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71A54C9F-22BE-4C74-B758-C0B88683D606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5" y="2137135"/>
            <a:ext cx="180001" cy="180001"/>
            <a:chOff x="5078039" y="1633242"/>
            <a:chExt cx="540000" cy="540000"/>
          </a:xfrm>
        </p:grpSpPr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1669698F-A735-48C4-A915-C2B513F8A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Gedeeltelijke cirkel 100">
              <a:extLst>
                <a:ext uri="{FF2B5EF4-FFF2-40B4-BE49-F238E27FC236}">
                  <a16:creationId xmlns:a16="http://schemas.microsoft.com/office/drawing/2014/main" id="{9A98322E-D59C-4BC5-A5B7-D7EAFC3D8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2" name="Groep 101">
            <a:extLst>
              <a:ext uri="{FF2B5EF4-FFF2-40B4-BE49-F238E27FC236}">
                <a16:creationId xmlns:a16="http://schemas.microsoft.com/office/drawing/2014/main" id="{A56B5E34-10D7-466B-A5AB-5A7BBB702141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2478899"/>
            <a:ext cx="180001" cy="180001"/>
            <a:chOff x="5078039" y="1633242"/>
            <a:chExt cx="540000" cy="540000"/>
          </a:xfrm>
        </p:grpSpPr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9DC505F9-0B4C-4603-977F-296DEF646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Gedeeltelijke cirkel 103">
              <a:extLst>
                <a:ext uri="{FF2B5EF4-FFF2-40B4-BE49-F238E27FC236}">
                  <a16:creationId xmlns:a16="http://schemas.microsoft.com/office/drawing/2014/main" id="{63D873D7-BCAB-4C7D-8D63-F2EC42351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5" name="Groep 104">
            <a:extLst>
              <a:ext uri="{FF2B5EF4-FFF2-40B4-BE49-F238E27FC236}">
                <a16:creationId xmlns:a16="http://schemas.microsoft.com/office/drawing/2014/main" id="{4D499F62-B99F-4B91-B633-41BE4463F0B0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5" y="2796831"/>
            <a:ext cx="180000" cy="180000"/>
            <a:chOff x="5327157" y="1699481"/>
            <a:chExt cx="2330318" cy="2330317"/>
          </a:xfrm>
        </p:grpSpPr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2B460A42-3318-41E2-B17B-C596A7D22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Gedeeltelijke cirkel 106">
              <a:extLst>
                <a:ext uri="{FF2B5EF4-FFF2-40B4-BE49-F238E27FC236}">
                  <a16:creationId xmlns:a16="http://schemas.microsoft.com/office/drawing/2014/main" id="{2B3CBC22-812A-40EE-AB19-EF3C2D172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08" name="Ovaal 107">
            <a:extLst>
              <a:ext uri="{FF2B5EF4-FFF2-40B4-BE49-F238E27FC236}">
                <a16:creationId xmlns:a16="http://schemas.microsoft.com/office/drawing/2014/main" id="{4B3B0D44-A8E0-4E24-B5A4-E7CC75B983B3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9" name="Groep 108">
            <a:extLst>
              <a:ext uri="{FF2B5EF4-FFF2-40B4-BE49-F238E27FC236}">
                <a16:creationId xmlns:a16="http://schemas.microsoft.com/office/drawing/2014/main" id="{E4478A96-47EC-4E3F-A4F5-41C57F0C48CD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FAD2BEDF-69C9-475D-8515-A54AFD26A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Gedeeltelijke cirkel 110">
              <a:extLst>
                <a:ext uri="{FF2B5EF4-FFF2-40B4-BE49-F238E27FC236}">
                  <a16:creationId xmlns:a16="http://schemas.microsoft.com/office/drawing/2014/main" id="{CD0AC2EB-CEDF-4914-9583-AA3B52AE1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C732C717-2124-4295-A988-6FC91D9CD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5CAF9DEE-60BF-48F1-A8A8-5109C499A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Gedeeltelijke cirkel 114">
              <a:extLst>
                <a:ext uri="{FF2B5EF4-FFF2-40B4-BE49-F238E27FC236}">
                  <a16:creationId xmlns:a16="http://schemas.microsoft.com/office/drawing/2014/main" id="{40D2C6EF-1433-4793-BAF4-6C84E088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1A0A26EE-8724-4B67-A03E-7307C54E575A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CE064E2B-F141-4139-A24D-7FA0BEE01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Gedeeltelijke cirkel 117">
              <a:extLst>
                <a:ext uri="{FF2B5EF4-FFF2-40B4-BE49-F238E27FC236}">
                  <a16:creationId xmlns:a16="http://schemas.microsoft.com/office/drawing/2014/main" id="{FA78520E-E708-41EE-82A8-489ABEF3F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9" name="Ovaal 118">
            <a:extLst>
              <a:ext uri="{FF2B5EF4-FFF2-40B4-BE49-F238E27FC236}">
                <a16:creationId xmlns:a16="http://schemas.microsoft.com/office/drawing/2014/main" id="{9DBDC6D8-ED7D-4A9B-81A3-A5FD2D493CB4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8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F0"/>
                </a:solidFill>
              </a:rPr>
              <a:t>Koppelingen </a:t>
            </a:r>
            <a:r>
              <a:rPr lang="nl-NL" sz="1200" b="1" dirty="0">
                <a:solidFill>
                  <a:srgbClr val="00B0F0"/>
                </a:solidFill>
              </a:rPr>
              <a:t>(26 feb 2020)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BRP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Zaak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Financieel systeem (CSV)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iDEAL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ADFS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2467A03-5272-4C13-BD92-66E0BF3AF6EA}"/>
              </a:ext>
            </a:extLst>
          </p:cNvPr>
          <p:cNvSpPr>
            <a:spLocks noChangeAspect="1"/>
          </p:cNvSpPr>
          <p:nvPr/>
        </p:nvSpPr>
        <p:spPr>
          <a:xfrm>
            <a:off x="6064192" y="143478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0470204A-527F-4D12-B439-4D2E8BD97813}"/>
              </a:ext>
            </a:extLst>
          </p:cNvPr>
          <p:cNvSpPr>
            <a:spLocks noChangeAspect="1"/>
          </p:cNvSpPr>
          <p:nvPr/>
        </p:nvSpPr>
        <p:spPr>
          <a:xfrm>
            <a:off x="6064192" y="179133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EF39F63-FB5E-4956-BA72-ACD892EE3B68}"/>
              </a:ext>
            </a:extLst>
          </p:cNvPr>
          <p:cNvSpPr>
            <a:spLocks noChangeAspect="1"/>
          </p:cNvSpPr>
          <p:nvPr/>
        </p:nvSpPr>
        <p:spPr>
          <a:xfrm>
            <a:off x="6064192" y="212699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D2C63F2-CA34-4DEF-8A6B-F70CEBB73ED5}"/>
              </a:ext>
            </a:extLst>
          </p:cNvPr>
          <p:cNvSpPr>
            <a:spLocks noChangeAspect="1"/>
          </p:cNvSpPr>
          <p:nvPr/>
        </p:nvSpPr>
        <p:spPr>
          <a:xfrm>
            <a:off x="6063833" y="2462649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9868A99D-754E-41A0-91EA-CD8CA7F4FAD6}"/>
              </a:ext>
            </a:extLst>
          </p:cNvPr>
          <p:cNvSpPr>
            <a:spLocks noChangeAspect="1"/>
          </p:cNvSpPr>
          <p:nvPr/>
        </p:nvSpPr>
        <p:spPr>
          <a:xfrm>
            <a:off x="5617597" y="1805032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03406F05-DBA5-4A8C-B0B5-75A669CE74C3}"/>
              </a:ext>
            </a:extLst>
          </p:cNvPr>
          <p:cNvSpPr>
            <a:spLocks noChangeAspect="1"/>
          </p:cNvSpPr>
          <p:nvPr/>
        </p:nvSpPr>
        <p:spPr>
          <a:xfrm>
            <a:off x="4723775" y="1440272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BF3D97AA-5CA0-42D7-88EC-580F6DCBE2B3}"/>
              </a:ext>
            </a:extLst>
          </p:cNvPr>
          <p:cNvSpPr>
            <a:spLocks noChangeAspect="1"/>
          </p:cNvSpPr>
          <p:nvPr/>
        </p:nvSpPr>
        <p:spPr>
          <a:xfrm>
            <a:off x="4723775" y="179683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C849339E-83E2-4A7A-9F82-D4895C9AC1EC}"/>
              </a:ext>
            </a:extLst>
          </p:cNvPr>
          <p:cNvSpPr>
            <a:spLocks noChangeAspect="1"/>
          </p:cNvSpPr>
          <p:nvPr/>
        </p:nvSpPr>
        <p:spPr>
          <a:xfrm>
            <a:off x="4723775" y="213248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B62D1B8F-4047-4DD5-9D1C-13CAF7872606}"/>
              </a:ext>
            </a:extLst>
          </p:cNvPr>
          <p:cNvSpPr>
            <a:spLocks noChangeAspect="1"/>
          </p:cNvSpPr>
          <p:nvPr/>
        </p:nvSpPr>
        <p:spPr>
          <a:xfrm>
            <a:off x="4723416" y="246814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D6B90722-7FFB-4BBD-B348-578176267241}"/>
              </a:ext>
            </a:extLst>
          </p:cNvPr>
          <p:cNvSpPr>
            <a:spLocks noChangeAspect="1"/>
          </p:cNvSpPr>
          <p:nvPr/>
        </p:nvSpPr>
        <p:spPr>
          <a:xfrm>
            <a:off x="4723416" y="2801138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EC2355D2-8AFC-4D97-9E1E-08CBEC83BE5A}"/>
              </a:ext>
            </a:extLst>
          </p:cNvPr>
          <p:cNvGrpSpPr>
            <a:grpSpLocks noChangeAspect="1"/>
          </p:cNvGrpSpPr>
          <p:nvPr/>
        </p:nvGrpSpPr>
        <p:grpSpPr>
          <a:xfrm>
            <a:off x="5612902" y="1433132"/>
            <a:ext cx="180001" cy="180001"/>
            <a:chOff x="5078039" y="1633242"/>
            <a:chExt cx="540000" cy="540000"/>
          </a:xfrm>
        </p:grpSpPr>
        <p:sp>
          <p:nvSpPr>
            <p:cNvPr id="44" name="Ovaal 43">
              <a:extLst>
                <a:ext uri="{FF2B5EF4-FFF2-40B4-BE49-F238E27FC236}">
                  <a16:creationId xmlns:a16="http://schemas.microsoft.com/office/drawing/2014/main" id="{9C935AD3-1475-4D8D-84AE-1047927BE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Gedeeltelijke cirkel 44">
              <a:extLst>
                <a:ext uri="{FF2B5EF4-FFF2-40B4-BE49-F238E27FC236}">
                  <a16:creationId xmlns:a16="http://schemas.microsoft.com/office/drawing/2014/main" id="{A9BA8F4E-62B0-4776-BC10-5C49C1113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7" name="Groep 86">
            <a:extLst>
              <a:ext uri="{FF2B5EF4-FFF2-40B4-BE49-F238E27FC236}">
                <a16:creationId xmlns:a16="http://schemas.microsoft.com/office/drawing/2014/main" id="{677F87D0-DED0-4C4B-B545-E44C92787B82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2481750"/>
            <a:ext cx="180000" cy="180000"/>
            <a:chOff x="5327157" y="1699481"/>
            <a:chExt cx="2330318" cy="2330317"/>
          </a:xfrm>
        </p:grpSpPr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3F02875D-FB56-4ECE-AB8E-69675B8F6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Gedeeltelijke cirkel 88">
              <a:extLst>
                <a:ext uri="{FF2B5EF4-FFF2-40B4-BE49-F238E27FC236}">
                  <a16:creationId xmlns:a16="http://schemas.microsoft.com/office/drawing/2014/main" id="{B5BEDD41-8B6D-4B45-B5A4-D26E88905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02" name="Groep 101">
            <a:extLst>
              <a:ext uri="{FF2B5EF4-FFF2-40B4-BE49-F238E27FC236}">
                <a16:creationId xmlns:a16="http://schemas.microsoft.com/office/drawing/2014/main" id="{A56B5E34-10D7-466B-A5AB-5A7BBB702141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2478899"/>
            <a:ext cx="180001" cy="180001"/>
            <a:chOff x="5078039" y="1633242"/>
            <a:chExt cx="540000" cy="540000"/>
          </a:xfrm>
        </p:grpSpPr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9DC505F9-0B4C-4603-977F-296DEF646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Gedeeltelijke cirkel 103">
              <a:extLst>
                <a:ext uri="{FF2B5EF4-FFF2-40B4-BE49-F238E27FC236}">
                  <a16:creationId xmlns:a16="http://schemas.microsoft.com/office/drawing/2014/main" id="{63D873D7-BCAB-4C7D-8D63-F2EC42351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9" name="Ovaal 58">
            <a:extLst>
              <a:ext uri="{FF2B5EF4-FFF2-40B4-BE49-F238E27FC236}">
                <a16:creationId xmlns:a16="http://schemas.microsoft.com/office/drawing/2014/main" id="{E8C1F838-E5B0-41B6-80CF-1C8FF35EE128}"/>
              </a:ext>
            </a:extLst>
          </p:cNvPr>
          <p:cNvSpPr>
            <a:spLocks noChangeAspect="1"/>
          </p:cNvSpPr>
          <p:nvPr/>
        </p:nvSpPr>
        <p:spPr>
          <a:xfrm>
            <a:off x="5143328" y="2798165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659F1CBB-C4F3-4D55-A9E0-3BFADE0EC46E}"/>
              </a:ext>
            </a:extLst>
          </p:cNvPr>
          <p:cNvSpPr>
            <a:spLocks noChangeAspect="1"/>
          </p:cNvSpPr>
          <p:nvPr/>
        </p:nvSpPr>
        <p:spPr>
          <a:xfrm>
            <a:off x="5151148" y="1445713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D2304DF9-47B0-4821-928D-B7C667FACBC2}"/>
              </a:ext>
            </a:extLst>
          </p:cNvPr>
          <p:cNvSpPr>
            <a:spLocks noChangeAspect="1"/>
          </p:cNvSpPr>
          <p:nvPr/>
        </p:nvSpPr>
        <p:spPr>
          <a:xfrm>
            <a:off x="5151148" y="180227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EA117FB1-F7BE-415B-B975-1BAFB5DA7459}"/>
              </a:ext>
            </a:extLst>
          </p:cNvPr>
          <p:cNvSpPr>
            <a:spLocks noChangeAspect="1"/>
          </p:cNvSpPr>
          <p:nvPr/>
        </p:nvSpPr>
        <p:spPr>
          <a:xfrm>
            <a:off x="5151148" y="213792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9291FEBB-E4A9-4CBF-8B62-89D115410546}"/>
              </a:ext>
            </a:extLst>
          </p:cNvPr>
          <p:cNvSpPr>
            <a:spLocks noChangeAspect="1"/>
          </p:cNvSpPr>
          <p:nvPr/>
        </p:nvSpPr>
        <p:spPr>
          <a:xfrm>
            <a:off x="5612625" y="2796831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1A54B79-3A33-4BBD-8BA6-D433FA69FA3E}"/>
              </a:ext>
            </a:extLst>
          </p:cNvPr>
          <p:cNvSpPr>
            <a:spLocks noChangeAspect="1"/>
          </p:cNvSpPr>
          <p:nvPr/>
        </p:nvSpPr>
        <p:spPr>
          <a:xfrm>
            <a:off x="6058607" y="280374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DDCC9835-98F3-4A6B-9CE3-342B2A669359}"/>
              </a:ext>
            </a:extLst>
          </p:cNvPr>
          <p:cNvSpPr>
            <a:spLocks noChangeAspect="1"/>
          </p:cNvSpPr>
          <p:nvPr/>
        </p:nvSpPr>
        <p:spPr>
          <a:xfrm>
            <a:off x="5607670" y="2135543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1D1BCC1C-ED74-4EED-9325-E096F919AEAA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521DE4F-C209-4410-8004-4B5662941903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73" name="Ovaal 72">
              <a:extLst>
                <a:ext uri="{FF2B5EF4-FFF2-40B4-BE49-F238E27FC236}">
                  <a16:creationId xmlns:a16="http://schemas.microsoft.com/office/drawing/2014/main" id="{71C35ED2-9832-4638-9FEA-7C762A9A1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Gedeeltelijke cirkel 73">
              <a:extLst>
                <a:ext uri="{FF2B5EF4-FFF2-40B4-BE49-F238E27FC236}">
                  <a16:creationId xmlns:a16="http://schemas.microsoft.com/office/drawing/2014/main" id="{041439CA-C32A-4334-8A2D-4FC71100F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044BD3E6-46C6-46A1-8D46-2B14D8ADB1BA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616506D-30E8-4308-BCBE-8CD66068C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Gedeeltelijke cirkel 76">
              <a:extLst>
                <a:ext uri="{FF2B5EF4-FFF2-40B4-BE49-F238E27FC236}">
                  <a16:creationId xmlns:a16="http://schemas.microsoft.com/office/drawing/2014/main" id="{6CCAECF6-3C1C-46A7-95FE-917EE094E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A112EB9E-0C69-4E2D-ACCE-7A2EEAAE1892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D37AB65B-8CAB-47B7-A4F9-BA9A4830F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Gedeeltelijke cirkel 79">
              <a:extLst>
                <a:ext uri="{FF2B5EF4-FFF2-40B4-BE49-F238E27FC236}">
                  <a16:creationId xmlns:a16="http://schemas.microsoft.com/office/drawing/2014/main" id="{C60CAEB6-6082-4DFC-A7C1-5D5BE68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1" name="Ovaal 80">
            <a:extLst>
              <a:ext uri="{FF2B5EF4-FFF2-40B4-BE49-F238E27FC236}">
                <a16:creationId xmlns:a16="http://schemas.microsoft.com/office/drawing/2014/main" id="{A700CA13-7916-4B56-B3CE-6761363B784E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1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ep 183">
            <a:extLst>
              <a:ext uri="{FF2B5EF4-FFF2-40B4-BE49-F238E27FC236}">
                <a16:creationId xmlns:a16="http://schemas.microsoft.com/office/drawing/2014/main" id="{FED5573B-4413-4CF0-8AF5-BD4A864C2E6F}"/>
              </a:ext>
            </a:extLst>
          </p:cNvPr>
          <p:cNvGrpSpPr/>
          <p:nvPr/>
        </p:nvGrpSpPr>
        <p:grpSpPr>
          <a:xfrm>
            <a:off x="3997329" y="1777955"/>
            <a:ext cx="1025569" cy="1544746"/>
            <a:chOff x="3997329" y="1777955"/>
            <a:chExt cx="1025569" cy="1544746"/>
          </a:xfrm>
        </p:grpSpPr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4CDB92E8-2C5F-4417-928F-1D7FACF30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101" y="1820799"/>
              <a:ext cx="901797" cy="15019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32" name="Tekstvak 131">
              <a:extLst>
                <a:ext uri="{FF2B5EF4-FFF2-40B4-BE49-F238E27FC236}">
                  <a16:creationId xmlns:a16="http://schemas.microsoft.com/office/drawing/2014/main" id="{440D5520-287C-4A63-B579-7A842078B0A7}"/>
                </a:ext>
              </a:extLst>
            </p:cNvPr>
            <p:cNvSpPr txBox="1"/>
            <p:nvPr/>
          </p:nvSpPr>
          <p:spPr>
            <a:xfrm rot="20338329">
              <a:off x="3997329" y="1777955"/>
              <a:ext cx="572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i="1" dirty="0">
                  <a:solidFill>
                    <a:srgbClr val="FF0000"/>
                  </a:solidFill>
                  <a:latin typeface="+mj-lt"/>
                </a:rPr>
                <a:t>MVP</a:t>
              </a:r>
            </a:p>
          </p:txBody>
        </p:sp>
      </p:grpSp>
      <p:sp>
        <p:nvSpPr>
          <p:cNvPr id="133" name="Tekstvak 132">
            <a:extLst>
              <a:ext uri="{FF2B5EF4-FFF2-40B4-BE49-F238E27FC236}">
                <a16:creationId xmlns:a16="http://schemas.microsoft.com/office/drawing/2014/main" id="{BFF65B73-C15A-49BB-A7A0-6BD305BF4B0B}"/>
              </a:ext>
            </a:extLst>
          </p:cNvPr>
          <p:cNvSpPr txBox="1"/>
          <p:nvPr/>
        </p:nvSpPr>
        <p:spPr>
          <a:xfrm>
            <a:off x="197377" y="273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7030A0"/>
                </a:solidFill>
              </a:rPr>
              <a:t>BRUIDSPAAR</a:t>
            </a:r>
          </a:p>
        </p:txBody>
      </p:sp>
      <p:pic>
        <p:nvPicPr>
          <p:cNvPr id="135" name="Graphic 134" descr="E-mail">
            <a:extLst>
              <a:ext uri="{FF2B5EF4-FFF2-40B4-BE49-F238E27FC236}">
                <a16:creationId xmlns:a16="http://schemas.microsoft.com/office/drawing/2014/main" id="{36603400-F1E9-4FFE-9457-584B9B19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58" y="1411626"/>
            <a:ext cx="180000" cy="180000"/>
          </a:xfrm>
          <a:prstGeom prst="rect">
            <a:avLst/>
          </a:prstGeom>
        </p:spPr>
      </p:pic>
      <p:pic>
        <p:nvPicPr>
          <p:cNvPr id="136" name="Graphic 135" descr="Trouwringen">
            <a:extLst>
              <a:ext uri="{FF2B5EF4-FFF2-40B4-BE49-F238E27FC236}">
                <a16:creationId xmlns:a16="http://schemas.microsoft.com/office/drawing/2014/main" id="{7B04359C-95E6-4040-8E14-DBED400BC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128" y="565286"/>
            <a:ext cx="180000" cy="180000"/>
          </a:xfrm>
          <a:prstGeom prst="rect">
            <a:avLst/>
          </a:prstGeom>
        </p:spPr>
      </p:pic>
      <p:pic>
        <p:nvPicPr>
          <p:cNvPr id="137" name="Graphic 136" descr="Pin">
            <a:extLst>
              <a:ext uri="{FF2B5EF4-FFF2-40B4-BE49-F238E27FC236}">
                <a16:creationId xmlns:a16="http://schemas.microsoft.com/office/drawing/2014/main" id="{299FC4AD-453A-42D6-80FB-5FBFECA13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860" y="790386"/>
            <a:ext cx="180000" cy="180000"/>
          </a:xfrm>
          <a:prstGeom prst="rect">
            <a:avLst/>
          </a:prstGeom>
        </p:spPr>
      </p:pic>
      <p:pic>
        <p:nvPicPr>
          <p:cNvPr id="138" name="Graphic 137" descr="Spreker">
            <a:extLst>
              <a:ext uri="{FF2B5EF4-FFF2-40B4-BE49-F238E27FC236}">
                <a16:creationId xmlns:a16="http://schemas.microsoft.com/office/drawing/2014/main" id="{46AEBBFA-AC32-4AAD-BAB0-E39898726F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096" y="777114"/>
            <a:ext cx="180000" cy="180000"/>
          </a:xfrm>
          <a:prstGeom prst="rect">
            <a:avLst/>
          </a:prstGeom>
        </p:spPr>
      </p:pic>
      <p:pic>
        <p:nvPicPr>
          <p:cNvPr id="139" name="Graphic 138" descr="Gebruikers">
            <a:extLst>
              <a:ext uri="{FF2B5EF4-FFF2-40B4-BE49-F238E27FC236}">
                <a16:creationId xmlns:a16="http://schemas.microsoft.com/office/drawing/2014/main" id="{2E716B2D-45DD-4969-9E62-AA3E5DA65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128" y="1215332"/>
            <a:ext cx="180000" cy="180000"/>
          </a:xfrm>
          <a:prstGeom prst="rect">
            <a:avLst/>
          </a:prstGeom>
        </p:spPr>
      </p:pic>
      <p:pic>
        <p:nvPicPr>
          <p:cNvPr id="140" name="Graphic 139" descr="Envelop">
            <a:extLst>
              <a:ext uri="{FF2B5EF4-FFF2-40B4-BE49-F238E27FC236}">
                <a16:creationId xmlns:a16="http://schemas.microsoft.com/office/drawing/2014/main" id="{6B4B56FB-96A8-4F50-9250-33CE9B076D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128" y="358632"/>
            <a:ext cx="180000" cy="180000"/>
          </a:xfrm>
          <a:prstGeom prst="rect">
            <a:avLst/>
          </a:prstGeom>
        </p:spPr>
      </p:pic>
      <p:pic>
        <p:nvPicPr>
          <p:cNvPr id="141" name="Graphic 140" descr="Werknemersbadge">
            <a:extLst>
              <a:ext uri="{FF2B5EF4-FFF2-40B4-BE49-F238E27FC236}">
                <a16:creationId xmlns:a16="http://schemas.microsoft.com/office/drawing/2014/main" id="{8B629BDC-58AF-4315-A298-955B70CF9E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6128" y="1009862"/>
            <a:ext cx="180000" cy="180000"/>
          </a:xfrm>
          <a:prstGeom prst="rect">
            <a:avLst/>
          </a:prstGeom>
        </p:spPr>
      </p:pic>
      <p:sp>
        <p:nvSpPr>
          <p:cNvPr id="146" name="Tekstvak 145">
            <a:extLst>
              <a:ext uri="{FF2B5EF4-FFF2-40B4-BE49-F238E27FC236}">
                <a16:creationId xmlns:a16="http://schemas.microsoft.com/office/drawing/2014/main" id="{272F763D-6880-4A3A-86D2-198F88161FD4}"/>
              </a:ext>
            </a:extLst>
          </p:cNvPr>
          <p:cNvSpPr txBox="1"/>
          <p:nvPr/>
        </p:nvSpPr>
        <p:spPr>
          <a:xfrm>
            <a:off x="546128" y="339087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Melding voorgenomen huwelijk</a:t>
            </a:r>
          </a:p>
        </p:txBody>
      </p:sp>
      <p:sp>
        <p:nvSpPr>
          <p:cNvPr id="147" name="Tekstvak 146">
            <a:extLst>
              <a:ext uri="{FF2B5EF4-FFF2-40B4-BE49-F238E27FC236}">
                <a16:creationId xmlns:a16="http://schemas.microsoft.com/office/drawing/2014/main" id="{D8E3E60F-2E86-44F5-B6D7-EBE9063C5236}"/>
              </a:ext>
            </a:extLst>
          </p:cNvPr>
          <p:cNvSpPr txBox="1"/>
          <p:nvPr/>
        </p:nvSpPr>
        <p:spPr>
          <a:xfrm>
            <a:off x="546128" y="548784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(Flits)huwelijk + partnerschap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A5B1F7B-5B6C-4D7D-AA01-E634F40BCC22}"/>
              </a:ext>
            </a:extLst>
          </p:cNvPr>
          <p:cNvSpPr txBox="1"/>
          <p:nvPr/>
        </p:nvSpPr>
        <p:spPr>
          <a:xfrm>
            <a:off x="539946" y="758481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Eigen locatie + Babs</a:t>
            </a:r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64890CD9-0DE0-4A9E-B491-F56FCBBE49D5}"/>
              </a:ext>
            </a:extLst>
          </p:cNvPr>
          <p:cNvSpPr txBox="1"/>
          <p:nvPr/>
        </p:nvSpPr>
        <p:spPr>
          <a:xfrm>
            <a:off x="539946" y="968178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Naamgebruik</a:t>
            </a:r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DCDEB522-F838-49DE-BB0D-EA9F7AC47EDA}"/>
              </a:ext>
            </a:extLst>
          </p:cNvPr>
          <p:cNvSpPr txBox="1"/>
          <p:nvPr/>
        </p:nvSpPr>
        <p:spPr>
          <a:xfrm>
            <a:off x="539946" y="1177875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Getuigen</a:t>
            </a:r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58136979-8865-4AEF-95B9-E95FE203D1AC}"/>
              </a:ext>
            </a:extLst>
          </p:cNvPr>
          <p:cNvSpPr txBox="1"/>
          <p:nvPr/>
        </p:nvSpPr>
        <p:spPr>
          <a:xfrm>
            <a:off x="539946" y="1387572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Instemmingsverzoek + notificaties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51B8ABA8-B36B-4580-A432-FB5EE302F004}"/>
              </a:ext>
            </a:extLst>
          </p:cNvPr>
          <p:cNvSpPr txBox="1"/>
          <p:nvPr/>
        </p:nvSpPr>
        <p:spPr>
          <a:xfrm>
            <a:off x="197376" y="1740751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00B050"/>
                </a:solidFill>
              </a:rPr>
              <a:t>BEHEERDER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978E5FCF-F758-40AD-814F-F4795AF30914}"/>
              </a:ext>
            </a:extLst>
          </p:cNvPr>
          <p:cNvSpPr txBox="1"/>
          <p:nvPr/>
        </p:nvSpPr>
        <p:spPr>
          <a:xfrm>
            <a:off x="460280" y="2083337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PDC bewerken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4FC5039-71B2-4355-A6EE-56CD13BD689A}"/>
              </a:ext>
            </a:extLst>
          </p:cNvPr>
          <p:cNvSpPr txBox="1"/>
          <p:nvPr/>
        </p:nvSpPr>
        <p:spPr>
          <a:xfrm>
            <a:off x="460280" y="2294245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Annuleren/wijzigen reserveringen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8F8895B5-6E4D-4338-8486-646518D6268C}"/>
              </a:ext>
            </a:extLst>
          </p:cNvPr>
          <p:cNvSpPr txBox="1"/>
          <p:nvPr/>
        </p:nvSpPr>
        <p:spPr>
          <a:xfrm>
            <a:off x="454098" y="2505153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Vasthouden locatie + Babs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FA3FF7B0-33F2-4C58-8F0F-0939BF74C47D}"/>
              </a:ext>
            </a:extLst>
          </p:cNvPr>
          <p:cNvSpPr txBox="1"/>
          <p:nvPr/>
        </p:nvSpPr>
        <p:spPr>
          <a:xfrm>
            <a:off x="454098" y="2716061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100% via </a:t>
            </a:r>
            <a:r>
              <a:rPr lang="nl-NL" sz="1050" dirty="0" err="1"/>
              <a:t>iDEAL</a:t>
            </a:r>
            <a:endParaRPr lang="nl-NL" sz="1050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58B89313-0D4B-45F4-8226-69CEB99DDAE6}"/>
              </a:ext>
            </a:extLst>
          </p:cNvPr>
          <p:cNvSpPr txBox="1"/>
          <p:nvPr/>
        </p:nvSpPr>
        <p:spPr>
          <a:xfrm>
            <a:off x="454098" y="2926969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Kleuren, logo, lettertype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2658CBF7-F939-4972-8E82-860F346AED14}"/>
              </a:ext>
            </a:extLst>
          </p:cNvPr>
          <p:cNvSpPr txBox="1"/>
          <p:nvPr/>
        </p:nvSpPr>
        <p:spPr>
          <a:xfrm>
            <a:off x="454098" y="3137876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Rollen &amp; autorisaties</a:t>
            </a:r>
          </a:p>
        </p:txBody>
      </p:sp>
      <p:pic>
        <p:nvPicPr>
          <p:cNvPr id="52" name="Graphic 51" descr="Lijst">
            <a:extLst>
              <a:ext uri="{FF2B5EF4-FFF2-40B4-BE49-F238E27FC236}">
                <a16:creationId xmlns:a16="http://schemas.microsoft.com/office/drawing/2014/main" id="{EBAE6088-C99B-4ECC-90F6-F5743BC32C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098" y="2112294"/>
            <a:ext cx="180000" cy="180000"/>
          </a:xfrm>
          <a:prstGeom prst="rect">
            <a:avLst/>
          </a:prstGeom>
        </p:spPr>
      </p:pic>
      <p:pic>
        <p:nvPicPr>
          <p:cNvPr id="53" name="Graphic 52" descr="Klok">
            <a:extLst>
              <a:ext uri="{FF2B5EF4-FFF2-40B4-BE49-F238E27FC236}">
                <a16:creationId xmlns:a16="http://schemas.microsoft.com/office/drawing/2014/main" id="{BC7CC114-2B2F-4E58-908A-99A68B003D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7916" y="2356060"/>
            <a:ext cx="180000" cy="180000"/>
          </a:xfrm>
          <a:prstGeom prst="rect">
            <a:avLst/>
          </a:prstGeom>
        </p:spPr>
      </p:pic>
      <p:pic>
        <p:nvPicPr>
          <p:cNvPr id="54" name="Graphic 53" descr="Euro">
            <a:extLst>
              <a:ext uri="{FF2B5EF4-FFF2-40B4-BE49-F238E27FC236}">
                <a16:creationId xmlns:a16="http://schemas.microsoft.com/office/drawing/2014/main" id="{6A818E2C-6E5D-46A7-8F3A-BEFB6BA9B1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7916" y="2752564"/>
            <a:ext cx="180000" cy="180000"/>
          </a:xfrm>
          <a:prstGeom prst="rect">
            <a:avLst/>
          </a:prstGeom>
        </p:spPr>
      </p:pic>
      <p:pic>
        <p:nvPicPr>
          <p:cNvPr id="55" name="Graphic 54" descr="Geslacht">
            <a:extLst>
              <a:ext uri="{FF2B5EF4-FFF2-40B4-BE49-F238E27FC236}">
                <a16:creationId xmlns:a16="http://schemas.microsoft.com/office/drawing/2014/main" id="{2E6ABB46-7F21-41B5-A317-DB5DD9D4E7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4095" y="3170312"/>
            <a:ext cx="180000" cy="180000"/>
          </a:xfrm>
          <a:prstGeom prst="rect">
            <a:avLst/>
          </a:prstGeom>
        </p:spPr>
      </p:pic>
      <p:grpSp>
        <p:nvGrpSpPr>
          <p:cNvPr id="56" name="Groep 55">
            <a:extLst>
              <a:ext uri="{FF2B5EF4-FFF2-40B4-BE49-F238E27FC236}">
                <a16:creationId xmlns:a16="http://schemas.microsoft.com/office/drawing/2014/main" id="{0D67534E-658D-4C5D-91AC-597D9ADF9431}"/>
              </a:ext>
            </a:extLst>
          </p:cNvPr>
          <p:cNvGrpSpPr>
            <a:grpSpLocks noChangeAspect="1"/>
          </p:cNvGrpSpPr>
          <p:nvPr/>
        </p:nvGrpSpPr>
        <p:grpSpPr>
          <a:xfrm>
            <a:off x="243601" y="2954146"/>
            <a:ext cx="228630" cy="180000"/>
            <a:chOff x="5678410" y="2571750"/>
            <a:chExt cx="1285201" cy="1011839"/>
          </a:xfrm>
        </p:grpSpPr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17370B03-BDAD-4E18-9457-41FFF1D47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8410" y="2571750"/>
              <a:ext cx="684000" cy="684000"/>
            </a:xfrm>
            <a:prstGeom prst="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17DE2428-C0DE-4F9E-8905-E4BD7C215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3611" y="2899589"/>
              <a:ext cx="684000" cy="684000"/>
            </a:xfrm>
            <a:prstGeom prst="ellipse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Gelijkbenige driehoek 58">
              <a:extLst>
                <a:ext uri="{FF2B5EF4-FFF2-40B4-BE49-F238E27FC236}">
                  <a16:creationId xmlns:a16="http://schemas.microsoft.com/office/drawing/2014/main" id="{42639602-B854-433A-8D94-5CC16C895603}"/>
                </a:ext>
              </a:extLst>
            </p:cNvPr>
            <p:cNvSpPr/>
            <p:nvPr/>
          </p:nvSpPr>
          <p:spPr>
            <a:xfrm>
              <a:off x="6135611" y="2663670"/>
              <a:ext cx="828000" cy="75600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60" name="Graphic 59" descr="Pin">
            <a:extLst>
              <a:ext uri="{FF2B5EF4-FFF2-40B4-BE49-F238E27FC236}">
                <a16:creationId xmlns:a16="http://schemas.microsoft.com/office/drawing/2014/main" id="{C2475CD2-2C19-490C-AB1D-1E96D9FBD9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5455" y="2542697"/>
            <a:ext cx="180000" cy="180000"/>
          </a:xfrm>
          <a:prstGeom prst="rect">
            <a:avLst/>
          </a:prstGeom>
        </p:spPr>
      </p:pic>
      <p:pic>
        <p:nvPicPr>
          <p:cNvPr id="61" name="Graphic 60" descr="Spreker">
            <a:extLst>
              <a:ext uri="{FF2B5EF4-FFF2-40B4-BE49-F238E27FC236}">
                <a16:creationId xmlns:a16="http://schemas.microsoft.com/office/drawing/2014/main" id="{D953753C-5FD1-4685-BCFA-E7F2FCB7E20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1691" y="2529425"/>
            <a:ext cx="180000" cy="180000"/>
          </a:xfrm>
          <a:prstGeom prst="rect">
            <a:avLst/>
          </a:prstGeom>
        </p:spPr>
      </p:pic>
      <p:sp>
        <p:nvSpPr>
          <p:cNvPr id="62" name="Tekstvak 61">
            <a:extLst>
              <a:ext uri="{FF2B5EF4-FFF2-40B4-BE49-F238E27FC236}">
                <a16:creationId xmlns:a16="http://schemas.microsoft.com/office/drawing/2014/main" id="{4E65CD91-E644-4B24-A067-FC85797C3E68}"/>
              </a:ext>
            </a:extLst>
          </p:cNvPr>
          <p:cNvSpPr txBox="1"/>
          <p:nvPr/>
        </p:nvSpPr>
        <p:spPr>
          <a:xfrm>
            <a:off x="5182825" y="0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FF0000"/>
                </a:solidFill>
              </a:rPr>
              <a:t>MEDEWERKER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9C74F29-E1D7-4341-ADBF-FE13CE34752E}"/>
              </a:ext>
            </a:extLst>
          </p:cNvPr>
          <p:cNvSpPr txBox="1"/>
          <p:nvPr/>
        </p:nvSpPr>
        <p:spPr>
          <a:xfrm>
            <a:off x="5531576" y="336355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Meldingen afhandelen + notificaties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C70584BF-A99B-4719-83C2-E6E20991D607}"/>
              </a:ext>
            </a:extLst>
          </p:cNvPr>
          <p:cNvSpPr txBox="1"/>
          <p:nvPr/>
        </p:nvSpPr>
        <p:spPr>
          <a:xfrm>
            <a:off x="5531576" y="546052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Beschikbaarheid Babs beheren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4E1CACA7-DC9C-457E-9A03-DD78944CE0FB}"/>
              </a:ext>
            </a:extLst>
          </p:cNvPr>
          <p:cNvSpPr txBox="1"/>
          <p:nvPr/>
        </p:nvSpPr>
        <p:spPr>
          <a:xfrm>
            <a:off x="5525394" y="755749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Beschikbaarheid locatie beheren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51EEFBD0-5832-4E39-B06A-FE5DBE76F808}"/>
              </a:ext>
            </a:extLst>
          </p:cNvPr>
          <p:cNvSpPr txBox="1"/>
          <p:nvPr/>
        </p:nvSpPr>
        <p:spPr>
          <a:xfrm>
            <a:off x="5525394" y="965446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Uitvoeren functionaliteit bruidspaar/getuige/Babs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8080A5DE-AD89-41FD-B8CF-F4C94BC37337}"/>
              </a:ext>
            </a:extLst>
          </p:cNvPr>
          <p:cNvSpPr txBox="1"/>
          <p:nvPr/>
        </p:nvSpPr>
        <p:spPr>
          <a:xfrm>
            <a:off x="5525394" y="1714831"/>
            <a:ext cx="3196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Beschikbaarheid bevestigen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B1DC48C7-B262-432B-935E-DA190536430A}"/>
              </a:ext>
            </a:extLst>
          </p:cNvPr>
          <p:cNvSpPr txBox="1"/>
          <p:nvPr/>
        </p:nvSpPr>
        <p:spPr>
          <a:xfrm>
            <a:off x="5525394" y="1925739"/>
            <a:ext cx="3196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Agenda inzien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369632C4-2879-45AE-BF0A-FEB8F3CEEA19}"/>
              </a:ext>
            </a:extLst>
          </p:cNvPr>
          <p:cNvSpPr txBox="1"/>
          <p:nvPr/>
        </p:nvSpPr>
        <p:spPr>
          <a:xfrm>
            <a:off x="5182825" y="1372245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FF0000"/>
                </a:solidFill>
              </a:rPr>
              <a:t>BABS</a:t>
            </a:r>
          </a:p>
        </p:txBody>
      </p:sp>
      <p:pic>
        <p:nvPicPr>
          <p:cNvPr id="77" name="Graphic 76" descr="Persoon aan het eten">
            <a:extLst>
              <a:ext uri="{FF2B5EF4-FFF2-40B4-BE49-F238E27FC236}">
                <a16:creationId xmlns:a16="http://schemas.microsoft.com/office/drawing/2014/main" id="{8146DEAE-0D4F-41EA-B035-E0BC9BFA38F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59815" y="590452"/>
            <a:ext cx="180000" cy="180000"/>
          </a:xfrm>
          <a:prstGeom prst="rect">
            <a:avLst/>
          </a:prstGeom>
        </p:spPr>
      </p:pic>
      <p:pic>
        <p:nvPicPr>
          <p:cNvPr id="78" name="Graphic 77" descr="E-mail">
            <a:extLst>
              <a:ext uri="{FF2B5EF4-FFF2-40B4-BE49-F238E27FC236}">
                <a16:creationId xmlns:a16="http://schemas.microsoft.com/office/drawing/2014/main" id="{BBA01F68-37BF-4159-BBC1-77E14353B96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61576" y="361765"/>
            <a:ext cx="180000" cy="180000"/>
          </a:xfrm>
          <a:prstGeom prst="rect">
            <a:avLst/>
          </a:prstGeom>
        </p:spPr>
      </p:pic>
      <p:pic>
        <p:nvPicPr>
          <p:cNvPr id="79" name="Graphic 78" descr="Agenda">
            <a:extLst>
              <a:ext uri="{FF2B5EF4-FFF2-40B4-BE49-F238E27FC236}">
                <a16:creationId xmlns:a16="http://schemas.microsoft.com/office/drawing/2014/main" id="{54DA3545-4131-416D-8F2B-60D5E0E1FA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59815" y="1962697"/>
            <a:ext cx="180000" cy="180000"/>
          </a:xfrm>
          <a:prstGeom prst="rect">
            <a:avLst/>
          </a:prstGeom>
        </p:spPr>
      </p:pic>
      <p:pic>
        <p:nvPicPr>
          <p:cNvPr id="82" name="Graphic 81" descr="Persoon aan het eten">
            <a:extLst>
              <a:ext uri="{FF2B5EF4-FFF2-40B4-BE49-F238E27FC236}">
                <a16:creationId xmlns:a16="http://schemas.microsoft.com/office/drawing/2014/main" id="{E53AD1EB-6FEB-4C7A-9FBC-FEB37781EFD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53633" y="773749"/>
            <a:ext cx="180000" cy="180000"/>
          </a:xfrm>
          <a:prstGeom prst="rect">
            <a:avLst/>
          </a:prstGeom>
        </p:spPr>
      </p:pic>
      <p:pic>
        <p:nvPicPr>
          <p:cNvPr id="83" name="Graphic 82" descr="Persoon aan het eten">
            <a:extLst>
              <a:ext uri="{FF2B5EF4-FFF2-40B4-BE49-F238E27FC236}">
                <a16:creationId xmlns:a16="http://schemas.microsoft.com/office/drawing/2014/main" id="{32AFBCA8-0EF6-4A94-AC8C-FC34B1F3B2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61576" y="983446"/>
            <a:ext cx="180000" cy="180000"/>
          </a:xfrm>
          <a:prstGeom prst="rect">
            <a:avLst/>
          </a:prstGeom>
        </p:spPr>
      </p:pic>
      <p:pic>
        <p:nvPicPr>
          <p:cNvPr id="84" name="Graphic 83" descr="E-mail">
            <a:extLst>
              <a:ext uri="{FF2B5EF4-FFF2-40B4-BE49-F238E27FC236}">
                <a16:creationId xmlns:a16="http://schemas.microsoft.com/office/drawing/2014/main" id="{069FFFD7-7125-40E7-959B-75E3CEC0ABE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60696" y="1743876"/>
            <a:ext cx="180000" cy="180000"/>
          </a:xfrm>
          <a:prstGeom prst="rect">
            <a:avLst/>
          </a:prstGeom>
        </p:spPr>
      </p:pic>
      <p:sp>
        <p:nvSpPr>
          <p:cNvPr id="97" name="Tekstvak 96">
            <a:extLst>
              <a:ext uri="{FF2B5EF4-FFF2-40B4-BE49-F238E27FC236}">
                <a16:creationId xmlns:a16="http://schemas.microsoft.com/office/drawing/2014/main" id="{85A898F9-DB5A-45E6-9BC4-AEBC0CB34978}"/>
              </a:ext>
            </a:extLst>
          </p:cNvPr>
          <p:cNvSpPr txBox="1"/>
          <p:nvPr/>
        </p:nvSpPr>
        <p:spPr>
          <a:xfrm>
            <a:off x="227576" y="3618470"/>
            <a:ext cx="306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00B0F0"/>
                </a:solidFill>
              </a:rPr>
              <a:t>VERKLARINGEN &amp; CONTROLES</a:t>
            </a:r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6C872B35-9E98-4724-9F36-5FFD613FE406}"/>
              </a:ext>
            </a:extLst>
          </p:cNvPr>
          <p:cNvSpPr txBox="1"/>
          <p:nvPr/>
        </p:nvSpPr>
        <p:spPr>
          <a:xfrm>
            <a:off x="576327" y="3961056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Curatele </a:t>
            </a:r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05B8F5B5-7FE8-4E5C-AC93-D393F1DDBA03}"/>
              </a:ext>
            </a:extLst>
          </p:cNvPr>
          <p:cNvSpPr txBox="1"/>
          <p:nvPr/>
        </p:nvSpPr>
        <p:spPr>
          <a:xfrm>
            <a:off x="576327" y="4171964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Bloedverwantschap </a:t>
            </a:r>
          </a:p>
        </p:txBody>
      </p:sp>
      <p:sp>
        <p:nvSpPr>
          <p:cNvPr id="108" name="Tekstvak 107">
            <a:extLst>
              <a:ext uri="{FF2B5EF4-FFF2-40B4-BE49-F238E27FC236}">
                <a16:creationId xmlns:a16="http://schemas.microsoft.com/office/drawing/2014/main" id="{2F3DDC6C-B132-4DAE-B7CC-6FA1CD66ABF1}"/>
              </a:ext>
            </a:extLst>
          </p:cNvPr>
          <p:cNvSpPr txBox="1"/>
          <p:nvPr/>
        </p:nvSpPr>
        <p:spPr>
          <a:xfrm>
            <a:off x="570145" y="4382872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Reeds getrouwd buitenland</a:t>
            </a:r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37DF24AE-8EC5-4DF1-82ED-72F1457918C9}"/>
              </a:ext>
            </a:extLst>
          </p:cNvPr>
          <p:cNvSpPr txBox="1"/>
          <p:nvPr/>
        </p:nvSpPr>
        <p:spPr>
          <a:xfrm>
            <a:off x="570145" y="4593780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Onder dwang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7A59B210-AD01-488F-B596-A9E9CC238773}"/>
              </a:ext>
            </a:extLst>
          </p:cNvPr>
          <p:cNvSpPr txBox="1"/>
          <p:nvPr/>
        </p:nvSpPr>
        <p:spPr>
          <a:xfrm>
            <a:off x="570145" y="4804688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18+ (controle)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348399E1-2F10-4D65-958F-2BC9231B7A2E}"/>
              </a:ext>
            </a:extLst>
          </p:cNvPr>
          <p:cNvSpPr txBox="1"/>
          <p:nvPr/>
        </p:nvSpPr>
        <p:spPr>
          <a:xfrm>
            <a:off x="5182825" y="3411740"/>
            <a:ext cx="306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u="sng" dirty="0">
                <a:solidFill>
                  <a:srgbClr val="00B0F0"/>
                </a:solidFill>
              </a:rPr>
              <a:t>KOPPELINGEN</a:t>
            </a: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DC953DEC-81E8-486F-A501-907B20AE713D}"/>
              </a:ext>
            </a:extLst>
          </p:cNvPr>
          <p:cNvSpPr txBox="1"/>
          <p:nvPr/>
        </p:nvSpPr>
        <p:spPr>
          <a:xfrm>
            <a:off x="5531576" y="3754326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BRP</a:t>
            </a:r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F5EC5EF3-9476-4C69-BB67-53E434B7D895}"/>
              </a:ext>
            </a:extLst>
          </p:cNvPr>
          <p:cNvSpPr txBox="1"/>
          <p:nvPr/>
        </p:nvSpPr>
        <p:spPr>
          <a:xfrm>
            <a:off x="5531576" y="3965234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Open Zaak</a:t>
            </a:r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FB3505BE-B54A-4847-B999-8147850CA597}"/>
              </a:ext>
            </a:extLst>
          </p:cNvPr>
          <p:cNvSpPr txBox="1"/>
          <p:nvPr/>
        </p:nvSpPr>
        <p:spPr>
          <a:xfrm>
            <a:off x="5525394" y="4176142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Financieel systeem (CSV)</a:t>
            </a:r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66078018-DF3C-4726-BC64-975FCDA75B9A}"/>
              </a:ext>
            </a:extLst>
          </p:cNvPr>
          <p:cNvSpPr txBox="1"/>
          <p:nvPr/>
        </p:nvSpPr>
        <p:spPr>
          <a:xfrm>
            <a:off x="5525394" y="4387050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/>
              <a:t>iDEAL</a:t>
            </a:r>
            <a:endParaRPr lang="nl-NL" sz="1050" dirty="0"/>
          </a:p>
        </p:txBody>
      </p:sp>
      <p:sp>
        <p:nvSpPr>
          <p:cNvPr id="119" name="Tekstvak 118">
            <a:extLst>
              <a:ext uri="{FF2B5EF4-FFF2-40B4-BE49-F238E27FC236}">
                <a16:creationId xmlns:a16="http://schemas.microsoft.com/office/drawing/2014/main" id="{AF23D9C6-D040-413B-8414-8F79E5064CD8}"/>
              </a:ext>
            </a:extLst>
          </p:cNvPr>
          <p:cNvSpPr txBox="1"/>
          <p:nvPr/>
        </p:nvSpPr>
        <p:spPr>
          <a:xfrm>
            <a:off x="5525394" y="4597958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ADFS</a:t>
            </a:r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8DDDC12E-DB86-4470-AEDC-5F12AF994953}"/>
              </a:ext>
            </a:extLst>
          </p:cNvPr>
          <p:cNvSpPr txBox="1"/>
          <p:nvPr/>
        </p:nvSpPr>
        <p:spPr>
          <a:xfrm>
            <a:off x="5525394" y="4808865"/>
            <a:ext cx="3196354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err="1"/>
              <a:t>Camunda</a:t>
            </a:r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489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5A055F-C5C3-4935-9C9A-4DC2F752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Legenda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A5BF14-279B-45B5-8E18-93B2196E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Geen: niet bekend/geen input</a:t>
            </a:r>
          </a:p>
          <a:p>
            <a:r>
              <a:rPr lang="nl-NL" dirty="0"/>
              <a:t>Leeg: niks gedaan; er moet nog veel gebeuren</a:t>
            </a:r>
          </a:p>
          <a:p>
            <a:r>
              <a:rPr lang="nl-NL" dirty="0"/>
              <a:t>Kwart: gestart </a:t>
            </a:r>
          </a:p>
          <a:p>
            <a:r>
              <a:rPr lang="nl-NL" dirty="0"/>
              <a:t>Half: technisch werkt het, nog </a:t>
            </a:r>
            <a:r>
              <a:rPr lang="nl-NL" dirty="0" err="1"/>
              <a:t>testklaar</a:t>
            </a:r>
            <a:r>
              <a:rPr lang="nl-NL" dirty="0"/>
              <a:t> maken</a:t>
            </a:r>
          </a:p>
          <a:p>
            <a:r>
              <a:rPr lang="nl-NL" dirty="0"/>
              <a:t>Drie kwart: klaar voor test door gebruikers/input</a:t>
            </a:r>
          </a:p>
          <a:p>
            <a:r>
              <a:rPr lang="nl-NL" dirty="0"/>
              <a:t>Vol: getest en goedgekeurd</a:t>
            </a:r>
          </a:p>
        </p:txBody>
      </p:sp>
    </p:spTree>
    <p:extLst>
      <p:ext uri="{BB962C8B-B14F-4D97-AF65-F5344CB8AC3E}">
        <p14:creationId xmlns:p14="http://schemas.microsoft.com/office/powerpoint/2010/main" val="144569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7030A0"/>
                </a:solidFill>
              </a:rPr>
              <a:t>Bruidspaar </a:t>
            </a:r>
            <a:r>
              <a:rPr lang="nl-NL" sz="1200" b="1" dirty="0">
                <a:solidFill>
                  <a:srgbClr val="7030A0"/>
                </a:solidFill>
              </a:rPr>
              <a:t>(8-4- 2020)</a:t>
            </a:r>
            <a:endParaRPr lang="nl-NL" b="1" dirty="0">
              <a:solidFill>
                <a:srgbClr val="7030A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Melding voorgenomen huwelijk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(Flits)huwelijk + partnerschap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Eigen locatie + Babs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Naamgebruik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Getuigen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637FA11-4F2C-4BA2-8F2D-890160BEA2F9}"/>
              </a:ext>
            </a:extLst>
          </p:cNvPr>
          <p:cNvSpPr txBox="1"/>
          <p:nvPr/>
        </p:nvSpPr>
        <p:spPr>
          <a:xfrm>
            <a:off x="1043873" y="307360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Instemmingsverzoek + notificaties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A5662686-1C17-4C3E-A4CB-03DA15413D15}"/>
              </a:ext>
            </a:extLst>
          </p:cNvPr>
          <p:cNvSpPr txBox="1"/>
          <p:nvPr/>
        </p:nvSpPr>
        <p:spPr>
          <a:xfrm>
            <a:off x="6675346" y="1391830"/>
            <a:ext cx="23906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Proces: kopietje paspoort, externe vaste locatie, verlopen melding moeten nog uitgezocht</a:t>
            </a:r>
          </a:p>
          <a:p>
            <a:endParaRPr lang="nl-NL" sz="1100" dirty="0"/>
          </a:p>
          <a:p>
            <a:r>
              <a:rPr lang="nl-NL" sz="1100" dirty="0"/>
              <a:t>Techniek: verwacht nog werk vanuit UX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4AA2E166-2DF7-456B-9CF1-1F323B3629FE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3" name="Groep 62">
            <a:extLst>
              <a:ext uri="{FF2B5EF4-FFF2-40B4-BE49-F238E27FC236}">
                <a16:creationId xmlns:a16="http://schemas.microsoft.com/office/drawing/2014/main" id="{C315CBE6-B5EB-4129-87D2-50D180F9885B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2E07E2F4-D1E5-4BC7-BE53-48A0AF1E0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Gedeeltelijke cirkel 64">
              <a:extLst>
                <a:ext uri="{FF2B5EF4-FFF2-40B4-BE49-F238E27FC236}">
                  <a16:creationId xmlns:a16="http://schemas.microsoft.com/office/drawing/2014/main" id="{01C23B9F-9888-41B7-B7E6-E42386854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798DB98A-585E-4599-99F7-C6D07687EE6F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67944388-1682-437E-9E72-72A989313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Gedeeltelijke cirkel 67">
              <a:extLst>
                <a:ext uri="{FF2B5EF4-FFF2-40B4-BE49-F238E27FC236}">
                  <a16:creationId xmlns:a16="http://schemas.microsoft.com/office/drawing/2014/main" id="{B357A98A-100C-455A-A15A-2E7F05A51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A9A8310D-9FA9-4C79-8FA2-688D83D0102D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14B604D0-7BDE-4636-8C72-DA9ACD177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Gedeeltelijke cirkel 70">
              <a:extLst>
                <a:ext uri="{FF2B5EF4-FFF2-40B4-BE49-F238E27FC236}">
                  <a16:creationId xmlns:a16="http://schemas.microsoft.com/office/drawing/2014/main" id="{0807CA69-F9A7-4802-A0C1-C3B4FCDED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2" name="Ovaal 71">
            <a:extLst>
              <a:ext uri="{FF2B5EF4-FFF2-40B4-BE49-F238E27FC236}">
                <a16:creationId xmlns:a16="http://schemas.microsoft.com/office/drawing/2014/main" id="{671A8185-0917-4FAB-A397-3BE46D8FE206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3" name="Groep 72">
            <a:extLst>
              <a:ext uri="{FF2B5EF4-FFF2-40B4-BE49-F238E27FC236}">
                <a16:creationId xmlns:a16="http://schemas.microsoft.com/office/drawing/2014/main" id="{7E300711-04D0-4823-8C39-27F8DB926677}"/>
              </a:ext>
            </a:extLst>
          </p:cNvPr>
          <p:cNvGrpSpPr>
            <a:grpSpLocks noChangeAspect="1"/>
          </p:cNvGrpSpPr>
          <p:nvPr/>
        </p:nvGrpSpPr>
        <p:grpSpPr>
          <a:xfrm>
            <a:off x="5144962" y="1784211"/>
            <a:ext cx="180000" cy="180000"/>
            <a:chOff x="7117475" y="1633242"/>
            <a:chExt cx="540000" cy="540000"/>
          </a:xfrm>
        </p:grpSpPr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D568CFBE-FA81-4B52-B260-393DEF9C3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Gedeeltelijke cirkel 74">
              <a:extLst>
                <a:ext uri="{FF2B5EF4-FFF2-40B4-BE49-F238E27FC236}">
                  <a16:creationId xmlns:a16="http://schemas.microsoft.com/office/drawing/2014/main" id="{E74EA5FD-12F7-4D34-8338-48DEB2CF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6" name="Groep 75">
            <a:extLst>
              <a:ext uri="{FF2B5EF4-FFF2-40B4-BE49-F238E27FC236}">
                <a16:creationId xmlns:a16="http://schemas.microsoft.com/office/drawing/2014/main" id="{7F2AFF8E-81E9-4C20-9844-22874D0548FF}"/>
              </a:ext>
            </a:extLst>
          </p:cNvPr>
          <p:cNvGrpSpPr>
            <a:grpSpLocks noChangeAspect="1"/>
          </p:cNvGrpSpPr>
          <p:nvPr/>
        </p:nvGrpSpPr>
        <p:grpSpPr>
          <a:xfrm>
            <a:off x="5142063" y="2117835"/>
            <a:ext cx="180000" cy="180000"/>
            <a:chOff x="7117475" y="1633242"/>
            <a:chExt cx="540000" cy="540000"/>
          </a:xfrm>
        </p:grpSpPr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86F1B7A2-8F0C-48C1-A351-F9E6A6F56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Gedeeltelijke cirkel 77">
              <a:extLst>
                <a:ext uri="{FF2B5EF4-FFF2-40B4-BE49-F238E27FC236}">
                  <a16:creationId xmlns:a16="http://schemas.microsoft.com/office/drawing/2014/main" id="{6D8C2FA5-D7E7-41B9-AEF5-32D5A77A4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C440519C-A880-48DE-BE96-E015D5F9C53A}"/>
              </a:ext>
            </a:extLst>
          </p:cNvPr>
          <p:cNvGrpSpPr>
            <a:grpSpLocks noChangeAspect="1"/>
          </p:cNvGrpSpPr>
          <p:nvPr/>
        </p:nvGrpSpPr>
        <p:grpSpPr>
          <a:xfrm>
            <a:off x="5142063" y="3127230"/>
            <a:ext cx="180000" cy="180000"/>
            <a:chOff x="7117475" y="1633242"/>
            <a:chExt cx="540000" cy="540000"/>
          </a:xfrm>
        </p:grpSpPr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8C11CC80-9C5F-4A6C-AE36-A04DA5A44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Gedeeltelijke cirkel 86">
              <a:extLst>
                <a:ext uri="{FF2B5EF4-FFF2-40B4-BE49-F238E27FC236}">
                  <a16:creationId xmlns:a16="http://schemas.microsoft.com/office/drawing/2014/main" id="{DC2101EA-8EBF-4B77-82E1-9BA9D8883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8" name="Groep 87">
            <a:extLst>
              <a:ext uri="{FF2B5EF4-FFF2-40B4-BE49-F238E27FC236}">
                <a16:creationId xmlns:a16="http://schemas.microsoft.com/office/drawing/2014/main" id="{FDCB6089-CDD4-4966-8908-D10B499B98C7}"/>
              </a:ext>
            </a:extLst>
          </p:cNvPr>
          <p:cNvGrpSpPr>
            <a:grpSpLocks noChangeAspect="1"/>
          </p:cNvGrpSpPr>
          <p:nvPr/>
        </p:nvGrpSpPr>
        <p:grpSpPr>
          <a:xfrm>
            <a:off x="5607670" y="1788039"/>
            <a:ext cx="180000" cy="180000"/>
            <a:chOff x="5327157" y="1699481"/>
            <a:chExt cx="2330318" cy="2330317"/>
          </a:xfrm>
        </p:grpSpPr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862BC2A-1FC0-46F8-BDC6-36360241D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Gedeeltelijke cirkel 89">
              <a:extLst>
                <a:ext uri="{FF2B5EF4-FFF2-40B4-BE49-F238E27FC236}">
                  <a16:creationId xmlns:a16="http://schemas.microsoft.com/office/drawing/2014/main" id="{5392AF71-1839-4A31-9488-4BFD0A6DE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4" name="Groep 93">
            <a:extLst>
              <a:ext uri="{FF2B5EF4-FFF2-40B4-BE49-F238E27FC236}">
                <a16:creationId xmlns:a16="http://schemas.microsoft.com/office/drawing/2014/main" id="{DB80454E-0614-43E6-80D3-9A92F8F06C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3760" y="2796831"/>
            <a:ext cx="180000" cy="180000"/>
            <a:chOff x="7117475" y="1633242"/>
            <a:chExt cx="540000" cy="540000"/>
          </a:xfrm>
        </p:grpSpPr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B48DE28-8CDC-47F1-B933-06C4C8684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Gedeeltelijke cirkel 97">
              <a:extLst>
                <a:ext uri="{FF2B5EF4-FFF2-40B4-BE49-F238E27FC236}">
                  <a16:creationId xmlns:a16="http://schemas.microsoft.com/office/drawing/2014/main" id="{EBE80FBD-6843-4D17-8B01-09153217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D79D2592-44F7-4342-824F-EFE4A077F2F9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80" y="2464823"/>
            <a:ext cx="180000" cy="180000"/>
            <a:chOff x="7117475" y="1633242"/>
            <a:chExt cx="540000" cy="540000"/>
          </a:xfrm>
        </p:grpSpPr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49232675-5AB0-4959-BF4D-055FCA0AC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Gedeeltelijke cirkel 100">
              <a:extLst>
                <a:ext uri="{FF2B5EF4-FFF2-40B4-BE49-F238E27FC236}">
                  <a16:creationId xmlns:a16="http://schemas.microsoft.com/office/drawing/2014/main" id="{025CA03A-9D35-47F0-8914-E3FEA2C83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30F48B1B-4969-455F-941A-DCA45CAF6696}"/>
              </a:ext>
            </a:extLst>
          </p:cNvPr>
          <p:cNvGrpSpPr>
            <a:grpSpLocks noChangeAspect="1"/>
          </p:cNvGrpSpPr>
          <p:nvPr/>
        </p:nvGrpSpPr>
        <p:grpSpPr>
          <a:xfrm>
            <a:off x="5144962" y="1425409"/>
            <a:ext cx="180000" cy="180000"/>
            <a:chOff x="7117475" y="1633242"/>
            <a:chExt cx="540000" cy="540000"/>
          </a:xfrm>
        </p:grpSpPr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F766FF42-9170-4A58-A733-2D1F56614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Gedeeltelijke cirkel 105">
              <a:extLst>
                <a:ext uri="{FF2B5EF4-FFF2-40B4-BE49-F238E27FC236}">
                  <a16:creationId xmlns:a16="http://schemas.microsoft.com/office/drawing/2014/main" id="{236E7B3D-6AFB-4782-A274-EA47F602A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7" name="Ovaal 106">
            <a:extLst>
              <a:ext uri="{FF2B5EF4-FFF2-40B4-BE49-F238E27FC236}">
                <a16:creationId xmlns:a16="http://schemas.microsoft.com/office/drawing/2014/main" id="{137BDCC6-0AF1-44E3-AC0F-2575CB631A12}"/>
              </a:ext>
            </a:extLst>
          </p:cNvPr>
          <p:cNvSpPr>
            <a:spLocks noChangeAspect="1"/>
          </p:cNvSpPr>
          <p:nvPr/>
        </p:nvSpPr>
        <p:spPr>
          <a:xfrm>
            <a:off x="5142063" y="2462829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E2C57023-3F58-4060-9D04-22557FB3BC2C}"/>
              </a:ext>
            </a:extLst>
          </p:cNvPr>
          <p:cNvSpPr>
            <a:spLocks noChangeAspect="1"/>
          </p:cNvSpPr>
          <p:nvPr/>
        </p:nvSpPr>
        <p:spPr>
          <a:xfrm>
            <a:off x="5142063" y="2804521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9" name="Groep 108">
            <a:extLst>
              <a:ext uri="{FF2B5EF4-FFF2-40B4-BE49-F238E27FC236}">
                <a16:creationId xmlns:a16="http://schemas.microsoft.com/office/drawing/2014/main" id="{61BA3CA1-D6A5-4484-BA35-14147A8D6B62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79" y="1423754"/>
            <a:ext cx="180000" cy="180000"/>
            <a:chOff x="7117475" y="1633242"/>
            <a:chExt cx="540000" cy="540000"/>
          </a:xfrm>
        </p:grpSpPr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02FFDAAB-2240-416B-B01F-6965ADA3B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Gedeeltelijke cirkel 110">
              <a:extLst>
                <a:ext uri="{FF2B5EF4-FFF2-40B4-BE49-F238E27FC236}">
                  <a16:creationId xmlns:a16="http://schemas.microsoft.com/office/drawing/2014/main" id="{F32BBFF4-B011-4D25-99BE-5E594E90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D81A6D67-0343-48F8-B5F7-CD1B1A94DDF3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79" y="2123145"/>
            <a:ext cx="180000" cy="180000"/>
            <a:chOff x="7117475" y="1633242"/>
            <a:chExt cx="540000" cy="540000"/>
          </a:xfrm>
        </p:grpSpPr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7A6838C0-558B-4974-9A1C-2BC56FADE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Gedeeltelijke cirkel 114">
              <a:extLst>
                <a:ext uri="{FF2B5EF4-FFF2-40B4-BE49-F238E27FC236}">
                  <a16:creationId xmlns:a16="http://schemas.microsoft.com/office/drawing/2014/main" id="{44F10283-541C-4BFC-AC35-BDA392C2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884EA4B6-855E-4193-B6E8-0AF94E8AC637}"/>
              </a:ext>
            </a:extLst>
          </p:cNvPr>
          <p:cNvGrpSpPr>
            <a:grpSpLocks noChangeAspect="1"/>
          </p:cNvGrpSpPr>
          <p:nvPr/>
        </p:nvGrpSpPr>
        <p:grpSpPr>
          <a:xfrm>
            <a:off x="5613379" y="3127230"/>
            <a:ext cx="180000" cy="180000"/>
            <a:chOff x="7117475" y="1633242"/>
            <a:chExt cx="540000" cy="540000"/>
          </a:xfrm>
        </p:grpSpPr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284F562F-5A07-426E-B0A6-B6E2762FE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Gedeeltelijke cirkel 117">
              <a:extLst>
                <a:ext uri="{FF2B5EF4-FFF2-40B4-BE49-F238E27FC236}">
                  <a16:creationId xmlns:a16="http://schemas.microsoft.com/office/drawing/2014/main" id="{1B847CC6-3BB0-45BA-97BD-9FA8D011D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1412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Medewerker </a:t>
            </a:r>
            <a:r>
              <a:rPr lang="nl-NL" sz="1200" b="1" dirty="0">
                <a:solidFill>
                  <a:srgbClr val="FF0000"/>
                </a:solidFill>
              </a:rPr>
              <a:t>(8-4-2020)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Meldingen afhandelen + notificaties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Babs beheren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locaties beheren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Overzicht Babs + locaties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Uitvoeren functionaliteit bruidspaar/ getuige/Babs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056A74E-D6C6-4973-BBC4-195174ACD84F}"/>
              </a:ext>
            </a:extLst>
          </p:cNvPr>
          <p:cNvGrpSpPr>
            <a:grpSpLocks noChangeAspect="1"/>
          </p:cNvGrpSpPr>
          <p:nvPr/>
        </p:nvGrpSpPr>
        <p:grpSpPr>
          <a:xfrm>
            <a:off x="5158609" y="1425409"/>
            <a:ext cx="180000" cy="180000"/>
            <a:chOff x="7117475" y="1633242"/>
            <a:chExt cx="540000" cy="54000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96E6E8A-9E0C-4E06-88AA-F526B3D16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Gedeeltelijke cirkel 26">
              <a:extLst>
                <a:ext uri="{FF2B5EF4-FFF2-40B4-BE49-F238E27FC236}">
                  <a16:creationId xmlns:a16="http://schemas.microsoft.com/office/drawing/2014/main" id="{2CED1124-3DD4-492F-9C76-204A9E93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951BDBE1-2809-48AD-87C0-A6251912E47F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98" name="Groep 97">
            <a:extLst>
              <a:ext uri="{FF2B5EF4-FFF2-40B4-BE49-F238E27FC236}">
                <a16:creationId xmlns:a16="http://schemas.microsoft.com/office/drawing/2014/main" id="{A9F13B38-D303-4F8D-8EFF-EDE86C74EB0C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9D64F493-E170-4656-8F43-104CC31CC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Gedeeltelijke cirkel 99">
              <a:extLst>
                <a:ext uri="{FF2B5EF4-FFF2-40B4-BE49-F238E27FC236}">
                  <a16:creationId xmlns:a16="http://schemas.microsoft.com/office/drawing/2014/main" id="{0FA8E315-8084-4096-9044-4C368320C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DD8BDAF4-6D47-46AD-80EA-D6077E4EE9F3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377C3114-A355-4DAE-A000-9DCEB3C35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Gedeeltelijke cirkel 102">
              <a:extLst>
                <a:ext uri="{FF2B5EF4-FFF2-40B4-BE49-F238E27FC236}">
                  <a16:creationId xmlns:a16="http://schemas.microsoft.com/office/drawing/2014/main" id="{BC4ADA88-5BF6-4663-962F-8425B48BC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6998F3CB-3A16-4373-964B-B77461FE994B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55CB389F-A6E5-4EA8-AE0F-16A68BE70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Gedeeltelijke cirkel 105">
              <a:extLst>
                <a:ext uri="{FF2B5EF4-FFF2-40B4-BE49-F238E27FC236}">
                  <a16:creationId xmlns:a16="http://schemas.microsoft.com/office/drawing/2014/main" id="{63FCA728-C5E4-469B-A03F-3280A91D7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7" name="Ovaal 106">
            <a:extLst>
              <a:ext uri="{FF2B5EF4-FFF2-40B4-BE49-F238E27FC236}">
                <a16:creationId xmlns:a16="http://schemas.microsoft.com/office/drawing/2014/main" id="{3930DFAA-BACE-49E2-B294-171E43635D51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9" name="Groep 58">
            <a:extLst>
              <a:ext uri="{FF2B5EF4-FFF2-40B4-BE49-F238E27FC236}">
                <a16:creationId xmlns:a16="http://schemas.microsoft.com/office/drawing/2014/main" id="{ABC283C6-1857-4D7B-95A0-E10E6AA7C605}"/>
              </a:ext>
            </a:extLst>
          </p:cNvPr>
          <p:cNvGrpSpPr>
            <a:grpSpLocks noChangeAspect="1"/>
          </p:cNvGrpSpPr>
          <p:nvPr/>
        </p:nvGrpSpPr>
        <p:grpSpPr>
          <a:xfrm>
            <a:off x="5156447" y="1792075"/>
            <a:ext cx="180001" cy="180001"/>
            <a:chOff x="5078039" y="1633242"/>
            <a:chExt cx="540000" cy="540000"/>
          </a:xfrm>
        </p:grpSpPr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77F3071C-D883-458B-B15F-816BBA1B4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Gedeeltelijke cirkel 61">
              <a:extLst>
                <a:ext uri="{FF2B5EF4-FFF2-40B4-BE49-F238E27FC236}">
                  <a16:creationId xmlns:a16="http://schemas.microsoft.com/office/drawing/2014/main" id="{75340B9B-5201-4698-96AF-DE8020AAB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3" name="Groep 62">
            <a:extLst>
              <a:ext uri="{FF2B5EF4-FFF2-40B4-BE49-F238E27FC236}">
                <a16:creationId xmlns:a16="http://schemas.microsoft.com/office/drawing/2014/main" id="{5B4A40B2-A874-44FF-9C41-25BD4B802AB9}"/>
              </a:ext>
            </a:extLst>
          </p:cNvPr>
          <p:cNvGrpSpPr>
            <a:grpSpLocks noChangeAspect="1"/>
          </p:cNvGrpSpPr>
          <p:nvPr/>
        </p:nvGrpSpPr>
        <p:grpSpPr>
          <a:xfrm>
            <a:off x="5164539" y="2112651"/>
            <a:ext cx="180001" cy="180001"/>
            <a:chOff x="5078039" y="1633242"/>
            <a:chExt cx="540000" cy="540000"/>
          </a:xfrm>
        </p:grpSpPr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07FF94AA-E08C-4263-9B16-1C0C93EC9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Gedeeltelijke cirkel 64">
              <a:extLst>
                <a:ext uri="{FF2B5EF4-FFF2-40B4-BE49-F238E27FC236}">
                  <a16:creationId xmlns:a16="http://schemas.microsoft.com/office/drawing/2014/main" id="{AD37516D-EC5C-4077-B9CA-72E9A9984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6" name="Groep 65">
            <a:extLst>
              <a:ext uri="{FF2B5EF4-FFF2-40B4-BE49-F238E27FC236}">
                <a16:creationId xmlns:a16="http://schemas.microsoft.com/office/drawing/2014/main" id="{6FA7C911-CDE0-4013-BB87-8CE973D8741F}"/>
              </a:ext>
            </a:extLst>
          </p:cNvPr>
          <p:cNvGrpSpPr>
            <a:grpSpLocks noChangeAspect="1"/>
          </p:cNvGrpSpPr>
          <p:nvPr/>
        </p:nvGrpSpPr>
        <p:grpSpPr>
          <a:xfrm>
            <a:off x="5158609" y="2460045"/>
            <a:ext cx="180000" cy="180000"/>
            <a:chOff x="7117475" y="1633242"/>
            <a:chExt cx="540000" cy="540000"/>
          </a:xfrm>
        </p:grpSpPr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ABC2AB20-BE04-414F-BA68-8D487E89D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Gedeeltelijke cirkel 71">
              <a:extLst>
                <a:ext uri="{FF2B5EF4-FFF2-40B4-BE49-F238E27FC236}">
                  <a16:creationId xmlns:a16="http://schemas.microsoft.com/office/drawing/2014/main" id="{A48604E3-7F45-439C-B054-A6A138A6D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72B246A3-B46F-4F15-82F4-082783806EEF}"/>
              </a:ext>
            </a:extLst>
          </p:cNvPr>
          <p:cNvGrpSpPr>
            <a:grpSpLocks noChangeAspect="1"/>
          </p:cNvGrpSpPr>
          <p:nvPr/>
        </p:nvGrpSpPr>
        <p:grpSpPr>
          <a:xfrm>
            <a:off x="5164540" y="2799894"/>
            <a:ext cx="180000" cy="180000"/>
            <a:chOff x="7117475" y="1633242"/>
            <a:chExt cx="540000" cy="540000"/>
          </a:xfrm>
        </p:grpSpPr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4ABABF92-7362-4319-9CE0-E44A8BCDA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Gedeeltelijke cirkel 79">
              <a:extLst>
                <a:ext uri="{FF2B5EF4-FFF2-40B4-BE49-F238E27FC236}">
                  <a16:creationId xmlns:a16="http://schemas.microsoft.com/office/drawing/2014/main" id="{721C7B1A-A948-48AE-B3F9-53E6047F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1" name="Tekstvak 80">
            <a:extLst>
              <a:ext uri="{FF2B5EF4-FFF2-40B4-BE49-F238E27FC236}">
                <a16:creationId xmlns:a16="http://schemas.microsoft.com/office/drawing/2014/main" id="{D4B4E104-FC28-419C-972B-7E88DB2D240C}"/>
              </a:ext>
            </a:extLst>
          </p:cNvPr>
          <p:cNvSpPr txBox="1"/>
          <p:nvPr/>
        </p:nvSpPr>
        <p:spPr>
          <a:xfrm>
            <a:off x="6675346" y="1391830"/>
            <a:ext cx="23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Techniek: verwacht nog werk vanuit UX</a:t>
            </a:r>
          </a:p>
        </p:txBody>
      </p:sp>
      <p:grpSp>
        <p:nvGrpSpPr>
          <p:cNvPr id="83" name="Groep 82">
            <a:extLst>
              <a:ext uri="{FF2B5EF4-FFF2-40B4-BE49-F238E27FC236}">
                <a16:creationId xmlns:a16="http://schemas.microsoft.com/office/drawing/2014/main" id="{FF19F8DD-1624-4DCE-8202-AC952CA4F31F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1425409"/>
            <a:ext cx="180000" cy="180000"/>
            <a:chOff x="5327157" y="1699481"/>
            <a:chExt cx="2330318" cy="2330317"/>
          </a:xfrm>
        </p:grpSpPr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E2E86535-D1F9-4AB2-BE3E-EDB9A27E8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Gedeeltelijke cirkel 93">
              <a:extLst>
                <a:ext uri="{FF2B5EF4-FFF2-40B4-BE49-F238E27FC236}">
                  <a16:creationId xmlns:a16="http://schemas.microsoft.com/office/drawing/2014/main" id="{CA5B5C49-6180-42C0-BDF3-0897E5017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783D4D13-3580-46D9-A713-83FA3158E3E7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1788439"/>
            <a:ext cx="180000" cy="180000"/>
            <a:chOff x="5327157" y="1699481"/>
            <a:chExt cx="2330318" cy="2330317"/>
          </a:xfrm>
        </p:grpSpPr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2C5EE9F0-58AF-4F76-9C7B-A83A3D65A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Gedeeltelijke cirkel 107">
              <a:extLst>
                <a:ext uri="{FF2B5EF4-FFF2-40B4-BE49-F238E27FC236}">
                  <a16:creationId xmlns:a16="http://schemas.microsoft.com/office/drawing/2014/main" id="{46A78988-37CC-44E4-BD11-E1562F8E0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09" name="Groep 108">
            <a:extLst>
              <a:ext uri="{FF2B5EF4-FFF2-40B4-BE49-F238E27FC236}">
                <a16:creationId xmlns:a16="http://schemas.microsoft.com/office/drawing/2014/main" id="{D73ED8A6-4269-4024-BDFE-B1652B5D8D01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103692"/>
            <a:ext cx="180000" cy="180000"/>
            <a:chOff x="5327157" y="1699481"/>
            <a:chExt cx="2330318" cy="2330317"/>
          </a:xfrm>
        </p:grpSpPr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2C81368F-456E-4FB0-8453-5B086AB28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Gedeeltelijke cirkel 110">
              <a:extLst>
                <a:ext uri="{FF2B5EF4-FFF2-40B4-BE49-F238E27FC236}">
                  <a16:creationId xmlns:a16="http://schemas.microsoft.com/office/drawing/2014/main" id="{A19DB5D5-CDFE-4112-99E4-50E6B1D04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55964540-6E5C-4DF3-91DA-883022CA7679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460045"/>
            <a:ext cx="180000" cy="180000"/>
            <a:chOff x="5327157" y="1699481"/>
            <a:chExt cx="2330318" cy="2330317"/>
          </a:xfrm>
        </p:grpSpPr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A2717724-8D37-4F75-81C6-1F6B95912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Gedeeltelijke cirkel 114">
              <a:extLst>
                <a:ext uri="{FF2B5EF4-FFF2-40B4-BE49-F238E27FC236}">
                  <a16:creationId xmlns:a16="http://schemas.microsoft.com/office/drawing/2014/main" id="{1EE5997C-30D6-4588-9BD8-E388AF8AE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68B61BE4-2FCA-4A54-9CD6-1970C93D7192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799661"/>
            <a:ext cx="180000" cy="180000"/>
            <a:chOff x="5327157" y="1699481"/>
            <a:chExt cx="2330318" cy="2330317"/>
          </a:xfrm>
        </p:grpSpPr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44D28059-628A-42E1-B775-5D3A7C378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Gedeeltelijke cirkel 117">
              <a:extLst>
                <a:ext uri="{FF2B5EF4-FFF2-40B4-BE49-F238E27FC236}">
                  <a16:creationId xmlns:a16="http://schemas.microsoft.com/office/drawing/2014/main" id="{AEE93071-A065-47A9-AC0B-9B5FB580D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2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Babs </a:t>
            </a:r>
            <a:r>
              <a:rPr lang="nl-NL" sz="1200" b="1" dirty="0">
                <a:solidFill>
                  <a:srgbClr val="FF0000"/>
                </a:solidFill>
              </a:rPr>
              <a:t>(8-4-2020)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Beschikbaarheid bevestigen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Agenda inzien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E4948A09-8866-4B10-A2FF-099F3CF2A0B8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ep 46">
            <a:extLst>
              <a:ext uri="{FF2B5EF4-FFF2-40B4-BE49-F238E27FC236}">
                <a16:creationId xmlns:a16="http://schemas.microsoft.com/office/drawing/2014/main" id="{9AE8873C-8C67-41FF-8D9E-1C96DB779CE7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E0630679-58D8-42AF-927B-A3BE405D5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Gedeeltelijke cirkel 48">
              <a:extLst>
                <a:ext uri="{FF2B5EF4-FFF2-40B4-BE49-F238E27FC236}">
                  <a16:creationId xmlns:a16="http://schemas.microsoft.com/office/drawing/2014/main" id="{FFC05FAC-A5C9-41A2-9AEB-B1FDB8991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0" name="Groep 49">
            <a:extLst>
              <a:ext uri="{FF2B5EF4-FFF2-40B4-BE49-F238E27FC236}">
                <a16:creationId xmlns:a16="http://schemas.microsoft.com/office/drawing/2014/main" id="{0A3B269B-EDCC-4E07-9033-0B06D806971B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51" name="Ovaal 50">
              <a:extLst>
                <a:ext uri="{FF2B5EF4-FFF2-40B4-BE49-F238E27FC236}">
                  <a16:creationId xmlns:a16="http://schemas.microsoft.com/office/drawing/2014/main" id="{5A867DBA-9722-47FA-9F02-5115139B8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Gedeeltelijke cirkel 58">
              <a:extLst>
                <a:ext uri="{FF2B5EF4-FFF2-40B4-BE49-F238E27FC236}">
                  <a16:creationId xmlns:a16="http://schemas.microsoft.com/office/drawing/2014/main" id="{27AF9585-9837-4E79-BCC7-E1ABA1D07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1" name="Groep 60">
            <a:extLst>
              <a:ext uri="{FF2B5EF4-FFF2-40B4-BE49-F238E27FC236}">
                <a16:creationId xmlns:a16="http://schemas.microsoft.com/office/drawing/2014/main" id="{7F0C63F4-AEC9-4C7D-A203-729B3A0D4F8C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99B6DD2-977C-4A75-A247-50EF67FEE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Gedeeltelijke cirkel 62">
              <a:extLst>
                <a:ext uri="{FF2B5EF4-FFF2-40B4-BE49-F238E27FC236}">
                  <a16:creationId xmlns:a16="http://schemas.microsoft.com/office/drawing/2014/main" id="{A4FC0B68-4EA1-4202-9B84-D4FC52088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64" name="Ovaal 63">
            <a:extLst>
              <a:ext uri="{FF2B5EF4-FFF2-40B4-BE49-F238E27FC236}">
                <a16:creationId xmlns:a16="http://schemas.microsoft.com/office/drawing/2014/main" id="{D5CB36BE-141F-4B3F-B897-4B84FA49BD50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2DF4ED67-B1DA-471A-A60A-212EEA7452E2}"/>
              </a:ext>
            </a:extLst>
          </p:cNvPr>
          <p:cNvGrpSpPr>
            <a:grpSpLocks noChangeAspect="1"/>
          </p:cNvGrpSpPr>
          <p:nvPr/>
        </p:nvGrpSpPr>
        <p:grpSpPr>
          <a:xfrm>
            <a:off x="5155119" y="1430304"/>
            <a:ext cx="180000" cy="180000"/>
            <a:chOff x="5327157" y="1699481"/>
            <a:chExt cx="2330318" cy="2330317"/>
          </a:xfrm>
        </p:grpSpPr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C9780153-9E94-4EE7-83C2-2B20F8838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Gedeeltelijke cirkel 57">
              <a:extLst>
                <a:ext uri="{FF2B5EF4-FFF2-40B4-BE49-F238E27FC236}">
                  <a16:creationId xmlns:a16="http://schemas.microsoft.com/office/drawing/2014/main" id="{6E40D0DE-6838-4CB0-863D-42EE5C20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70611090-3B0C-413A-9F93-7FD305E47DB0}"/>
              </a:ext>
            </a:extLst>
          </p:cNvPr>
          <p:cNvGrpSpPr>
            <a:grpSpLocks noChangeAspect="1"/>
          </p:cNvGrpSpPr>
          <p:nvPr/>
        </p:nvGrpSpPr>
        <p:grpSpPr>
          <a:xfrm>
            <a:off x="5155117" y="1803429"/>
            <a:ext cx="180000" cy="180000"/>
            <a:chOff x="5327157" y="1699481"/>
            <a:chExt cx="2330318" cy="2330317"/>
          </a:xfrm>
        </p:grpSpPr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FB684868-3F00-48E6-8295-7B0677049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Gedeeltelijke cirkel 66">
              <a:extLst>
                <a:ext uri="{FF2B5EF4-FFF2-40B4-BE49-F238E27FC236}">
                  <a16:creationId xmlns:a16="http://schemas.microsoft.com/office/drawing/2014/main" id="{51292C45-1290-496D-85AF-3E76B4486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264BACD8-508B-48E8-BE6B-FDEE02852CD4}"/>
              </a:ext>
            </a:extLst>
          </p:cNvPr>
          <p:cNvSpPr txBox="1"/>
          <p:nvPr/>
        </p:nvSpPr>
        <p:spPr>
          <a:xfrm>
            <a:off x="6675346" y="1391830"/>
            <a:ext cx="23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Dit zou in designweek opgepakt worden</a:t>
            </a:r>
          </a:p>
        </p:txBody>
      </p:sp>
      <p:grpSp>
        <p:nvGrpSpPr>
          <p:cNvPr id="70" name="Groep 69">
            <a:extLst>
              <a:ext uri="{FF2B5EF4-FFF2-40B4-BE49-F238E27FC236}">
                <a16:creationId xmlns:a16="http://schemas.microsoft.com/office/drawing/2014/main" id="{F836B84B-A2DE-4706-B916-0C9BA29DAAEF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4" y="1430304"/>
            <a:ext cx="180000" cy="180000"/>
            <a:chOff x="5327157" y="1699481"/>
            <a:chExt cx="2330318" cy="2330317"/>
          </a:xfrm>
        </p:grpSpPr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F13BEEF2-6BD4-4EAC-8DDC-337D17F5F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Gedeeltelijke cirkel 71">
              <a:extLst>
                <a:ext uri="{FF2B5EF4-FFF2-40B4-BE49-F238E27FC236}">
                  <a16:creationId xmlns:a16="http://schemas.microsoft.com/office/drawing/2014/main" id="{833CF3A5-C62E-4C3B-B476-06ACE66BB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95A86276-02B1-4F02-AA8C-1F95CADF9DA1}"/>
              </a:ext>
            </a:extLst>
          </p:cNvPr>
          <p:cNvGrpSpPr>
            <a:grpSpLocks noChangeAspect="1"/>
          </p:cNvGrpSpPr>
          <p:nvPr/>
        </p:nvGrpSpPr>
        <p:grpSpPr>
          <a:xfrm>
            <a:off x="5609654" y="1792073"/>
            <a:ext cx="180000" cy="180000"/>
            <a:chOff x="5327157" y="1699481"/>
            <a:chExt cx="2330318" cy="2330317"/>
          </a:xfrm>
        </p:grpSpPr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BDE0CD8B-C33A-4A21-872D-32C7F8682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Gedeeltelijke cirkel 76">
              <a:extLst>
                <a:ext uri="{FF2B5EF4-FFF2-40B4-BE49-F238E27FC236}">
                  <a16:creationId xmlns:a16="http://schemas.microsoft.com/office/drawing/2014/main" id="{D18EDD56-C983-492A-86EF-EE28338E1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9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50"/>
                </a:solidFill>
              </a:rPr>
              <a:t>Beheerder </a:t>
            </a:r>
            <a:r>
              <a:rPr lang="nl-NL" sz="1200" b="1" dirty="0">
                <a:solidFill>
                  <a:srgbClr val="00B050"/>
                </a:solidFill>
              </a:rPr>
              <a:t>(8-4-2020)</a:t>
            </a:r>
            <a:endParaRPr lang="nl-NL" b="1" dirty="0">
              <a:solidFill>
                <a:srgbClr val="00B05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PDC bewerken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Annuleren/wijzigen reserveringen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Vasthouden locatie + Babs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100% via </a:t>
            </a:r>
            <a:r>
              <a:rPr lang="nl-NL" dirty="0" err="1"/>
              <a:t>iDEAL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Kleuren, logo, lettertype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637FA11-4F2C-4BA2-8F2D-890160BEA2F9}"/>
              </a:ext>
            </a:extLst>
          </p:cNvPr>
          <p:cNvSpPr txBox="1"/>
          <p:nvPr/>
        </p:nvSpPr>
        <p:spPr>
          <a:xfrm>
            <a:off x="1043873" y="307360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Rollen &amp; autorisaties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F744FC40-507A-4AD6-B13B-A74EC42BAB38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9" name="Groep 78">
            <a:extLst>
              <a:ext uri="{FF2B5EF4-FFF2-40B4-BE49-F238E27FC236}">
                <a16:creationId xmlns:a16="http://schemas.microsoft.com/office/drawing/2014/main" id="{CBC06B72-5F8F-40AC-8BBC-501020CB14DE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3E5399EF-245C-4718-BB53-F23AA0D21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Gedeeltelijke cirkel 80">
              <a:extLst>
                <a:ext uri="{FF2B5EF4-FFF2-40B4-BE49-F238E27FC236}">
                  <a16:creationId xmlns:a16="http://schemas.microsoft.com/office/drawing/2014/main" id="{CF60B3EF-8A95-43E8-A21C-86FD8B9E2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2" name="Groep 81">
            <a:extLst>
              <a:ext uri="{FF2B5EF4-FFF2-40B4-BE49-F238E27FC236}">
                <a16:creationId xmlns:a16="http://schemas.microsoft.com/office/drawing/2014/main" id="{F1EDC665-AC75-4A9B-A0B3-9721F9794674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3ABDE86C-CDCE-4C4C-BCCB-9AAB31F57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Gedeeltelijke cirkel 83">
              <a:extLst>
                <a:ext uri="{FF2B5EF4-FFF2-40B4-BE49-F238E27FC236}">
                  <a16:creationId xmlns:a16="http://schemas.microsoft.com/office/drawing/2014/main" id="{277E1D73-802D-498B-A9DA-37FBDD038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604F429E-5ADD-4222-80E8-F248C41ABEC4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F5F787C7-D6CB-4BE7-BEBC-3D6A04212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Gedeeltelijke cirkel 86">
              <a:extLst>
                <a:ext uri="{FF2B5EF4-FFF2-40B4-BE49-F238E27FC236}">
                  <a16:creationId xmlns:a16="http://schemas.microsoft.com/office/drawing/2014/main" id="{0BD7802F-9F63-464B-B9E0-13852FEDA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8" name="Ovaal 87">
            <a:extLst>
              <a:ext uri="{FF2B5EF4-FFF2-40B4-BE49-F238E27FC236}">
                <a16:creationId xmlns:a16="http://schemas.microsoft.com/office/drawing/2014/main" id="{6E77A766-144C-4949-A643-F07C5F213387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E8BA64FF-44BD-4EFE-BEFA-B83D09ECB645}"/>
              </a:ext>
            </a:extLst>
          </p:cNvPr>
          <p:cNvSpPr>
            <a:spLocks noChangeAspect="1"/>
          </p:cNvSpPr>
          <p:nvPr/>
        </p:nvSpPr>
        <p:spPr>
          <a:xfrm>
            <a:off x="5159121" y="2786926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9" name="Groep 88">
            <a:extLst>
              <a:ext uri="{FF2B5EF4-FFF2-40B4-BE49-F238E27FC236}">
                <a16:creationId xmlns:a16="http://schemas.microsoft.com/office/drawing/2014/main" id="{8EEACBB4-BC38-476D-98C3-2D0A62D25140}"/>
              </a:ext>
            </a:extLst>
          </p:cNvPr>
          <p:cNvGrpSpPr>
            <a:grpSpLocks noChangeAspect="1"/>
          </p:cNvGrpSpPr>
          <p:nvPr/>
        </p:nvGrpSpPr>
        <p:grpSpPr>
          <a:xfrm>
            <a:off x="5168518" y="1428651"/>
            <a:ext cx="180000" cy="180000"/>
            <a:chOff x="7117475" y="1633242"/>
            <a:chExt cx="540000" cy="540000"/>
          </a:xfrm>
        </p:grpSpPr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CCD73017-10A5-4CA6-A8B1-F576023FF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Gedeeltelijke cirkel 90">
              <a:extLst>
                <a:ext uri="{FF2B5EF4-FFF2-40B4-BE49-F238E27FC236}">
                  <a16:creationId xmlns:a16="http://schemas.microsoft.com/office/drawing/2014/main" id="{61AF3D01-1759-4C64-A528-ED0E0ED6E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92" name="Groep 91">
            <a:extLst>
              <a:ext uri="{FF2B5EF4-FFF2-40B4-BE49-F238E27FC236}">
                <a16:creationId xmlns:a16="http://schemas.microsoft.com/office/drawing/2014/main" id="{5DBCE9A1-457F-4F70-BBAA-02F8C4667BF7}"/>
              </a:ext>
            </a:extLst>
          </p:cNvPr>
          <p:cNvGrpSpPr>
            <a:grpSpLocks noChangeAspect="1"/>
          </p:cNvGrpSpPr>
          <p:nvPr/>
        </p:nvGrpSpPr>
        <p:grpSpPr>
          <a:xfrm>
            <a:off x="5168518" y="1784187"/>
            <a:ext cx="180000" cy="180000"/>
            <a:chOff x="5327157" y="1699481"/>
            <a:chExt cx="2330318" cy="2330317"/>
          </a:xfrm>
        </p:grpSpPr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FB75A802-24B7-4E9F-9C84-C5DDB0706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Gedeeltelijke cirkel 93">
              <a:extLst>
                <a:ext uri="{FF2B5EF4-FFF2-40B4-BE49-F238E27FC236}">
                  <a16:creationId xmlns:a16="http://schemas.microsoft.com/office/drawing/2014/main" id="{464FACC4-9DFC-41C7-AE79-A99F83E9C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5" name="Groep 94">
            <a:extLst>
              <a:ext uri="{FF2B5EF4-FFF2-40B4-BE49-F238E27FC236}">
                <a16:creationId xmlns:a16="http://schemas.microsoft.com/office/drawing/2014/main" id="{75E616AF-680B-4ABE-93B6-58B583CEDC0F}"/>
              </a:ext>
            </a:extLst>
          </p:cNvPr>
          <p:cNvGrpSpPr>
            <a:grpSpLocks noChangeAspect="1"/>
          </p:cNvGrpSpPr>
          <p:nvPr/>
        </p:nvGrpSpPr>
        <p:grpSpPr>
          <a:xfrm>
            <a:off x="5168518" y="2124872"/>
            <a:ext cx="180000" cy="180000"/>
            <a:chOff x="5327157" y="1699481"/>
            <a:chExt cx="2330318" cy="2330317"/>
          </a:xfrm>
        </p:grpSpPr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A49F615E-84FA-4100-B577-F0F70051E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Gedeeltelijke cirkel 96">
              <a:extLst>
                <a:ext uri="{FF2B5EF4-FFF2-40B4-BE49-F238E27FC236}">
                  <a16:creationId xmlns:a16="http://schemas.microsoft.com/office/drawing/2014/main" id="{F8E3C04D-B30B-4E83-9FBC-76DAF5F4E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BAA3B996-3C9C-4EC5-8B66-1514FBFC11F1}"/>
              </a:ext>
            </a:extLst>
          </p:cNvPr>
          <p:cNvGrpSpPr>
            <a:grpSpLocks noChangeAspect="1"/>
          </p:cNvGrpSpPr>
          <p:nvPr/>
        </p:nvGrpSpPr>
        <p:grpSpPr>
          <a:xfrm>
            <a:off x="5161971" y="2454253"/>
            <a:ext cx="180000" cy="180000"/>
            <a:chOff x="7117475" y="1633242"/>
            <a:chExt cx="540000" cy="540000"/>
          </a:xfrm>
        </p:grpSpPr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D9BC022C-F6DE-4A84-80E6-ED9FD94A5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Gedeeltelijke cirkel 99">
              <a:extLst>
                <a:ext uri="{FF2B5EF4-FFF2-40B4-BE49-F238E27FC236}">
                  <a16:creationId xmlns:a16="http://schemas.microsoft.com/office/drawing/2014/main" id="{766DCE08-9E5B-4D56-9276-A2F65DBD9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CE18A80E-D9E6-4479-98C8-4DC7FFF6318D}"/>
              </a:ext>
            </a:extLst>
          </p:cNvPr>
          <p:cNvGrpSpPr>
            <a:grpSpLocks noChangeAspect="1"/>
          </p:cNvGrpSpPr>
          <p:nvPr/>
        </p:nvGrpSpPr>
        <p:grpSpPr>
          <a:xfrm>
            <a:off x="5159121" y="3143118"/>
            <a:ext cx="180000" cy="180000"/>
            <a:chOff x="5327157" y="1699481"/>
            <a:chExt cx="2330318" cy="2330317"/>
          </a:xfrm>
        </p:grpSpPr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18BA1F0-104D-4488-AB78-8DCF1E64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Gedeeltelijke cirkel 102">
              <a:extLst>
                <a:ext uri="{FF2B5EF4-FFF2-40B4-BE49-F238E27FC236}">
                  <a16:creationId xmlns:a16="http://schemas.microsoft.com/office/drawing/2014/main" id="{2BBB03C1-D0FE-4FD4-834C-480E7A2DE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04" name="Groep 103">
            <a:extLst>
              <a:ext uri="{FF2B5EF4-FFF2-40B4-BE49-F238E27FC236}">
                <a16:creationId xmlns:a16="http://schemas.microsoft.com/office/drawing/2014/main" id="{7D36EC4E-F3E7-41BD-B159-FDC18D059ACD}"/>
              </a:ext>
            </a:extLst>
          </p:cNvPr>
          <p:cNvGrpSpPr>
            <a:grpSpLocks noChangeAspect="1"/>
          </p:cNvGrpSpPr>
          <p:nvPr/>
        </p:nvGrpSpPr>
        <p:grpSpPr>
          <a:xfrm>
            <a:off x="5605441" y="1428651"/>
            <a:ext cx="180000" cy="180000"/>
            <a:chOff x="7117475" y="1633242"/>
            <a:chExt cx="540000" cy="540000"/>
          </a:xfrm>
        </p:grpSpPr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0FBBC828-0324-4A71-833C-77517620D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Gedeeltelijke cirkel 105">
              <a:extLst>
                <a:ext uri="{FF2B5EF4-FFF2-40B4-BE49-F238E27FC236}">
                  <a16:creationId xmlns:a16="http://schemas.microsoft.com/office/drawing/2014/main" id="{2AF2669A-B747-4626-BD6E-9255775F0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7" name="Groep 106">
            <a:extLst>
              <a:ext uri="{FF2B5EF4-FFF2-40B4-BE49-F238E27FC236}">
                <a16:creationId xmlns:a16="http://schemas.microsoft.com/office/drawing/2014/main" id="{B43D92A1-E558-4D50-9B6B-0BCCFD294B04}"/>
              </a:ext>
            </a:extLst>
          </p:cNvPr>
          <p:cNvGrpSpPr>
            <a:grpSpLocks noChangeAspect="1"/>
          </p:cNvGrpSpPr>
          <p:nvPr/>
        </p:nvGrpSpPr>
        <p:grpSpPr>
          <a:xfrm>
            <a:off x="5605440" y="1783165"/>
            <a:ext cx="180001" cy="180001"/>
            <a:chOff x="5078039" y="1633242"/>
            <a:chExt cx="540000" cy="540000"/>
          </a:xfrm>
        </p:grpSpPr>
        <p:sp>
          <p:nvSpPr>
            <p:cNvPr id="108" name="Ovaal 107">
              <a:extLst>
                <a:ext uri="{FF2B5EF4-FFF2-40B4-BE49-F238E27FC236}">
                  <a16:creationId xmlns:a16="http://schemas.microsoft.com/office/drawing/2014/main" id="{069D0FB5-CF3C-4D88-AA15-02E2425C4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Gedeeltelijke cirkel 108">
              <a:extLst>
                <a:ext uri="{FF2B5EF4-FFF2-40B4-BE49-F238E27FC236}">
                  <a16:creationId xmlns:a16="http://schemas.microsoft.com/office/drawing/2014/main" id="{49B03808-9FAD-41D1-A7F0-EC9FEC1F6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55F3822F-7C1F-42A1-A46F-94CE8932B393}"/>
              </a:ext>
            </a:extLst>
          </p:cNvPr>
          <p:cNvGrpSpPr>
            <a:grpSpLocks noChangeAspect="1"/>
          </p:cNvGrpSpPr>
          <p:nvPr/>
        </p:nvGrpSpPr>
        <p:grpSpPr>
          <a:xfrm>
            <a:off x="5605439" y="2131313"/>
            <a:ext cx="180001" cy="180001"/>
            <a:chOff x="5078039" y="1633242"/>
            <a:chExt cx="540000" cy="540000"/>
          </a:xfrm>
        </p:grpSpPr>
        <p:sp>
          <p:nvSpPr>
            <p:cNvPr id="111" name="Ovaal 110">
              <a:extLst>
                <a:ext uri="{FF2B5EF4-FFF2-40B4-BE49-F238E27FC236}">
                  <a16:creationId xmlns:a16="http://schemas.microsoft.com/office/drawing/2014/main" id="{6EFC259B-EBA5-4E2E-A9A8-92901CB53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Gedeeltelijke cirkel 111">
              <a:extLst>
                <a:ext uri="{FF2B5EF4-FFF2-40B4-BE49-F238E27FC236}">
                  <a16:creationId xmlns:a16="http://schemas.microsoft.com/office/drawing/2014/main" id="{E9D4A5BE-9C91-486F-8037-3EC3B218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4" name="Groep 113">
            <a:extLst>
              <a:ext uri="{FF2B5EF4-FFF2-40B4-BE49-F238E27FC236}">
                <a16:creationId xmlns:a16="http://schemas.microsoft.com/office/drawing/2014/main" id="{67A8D276-DB5D-4B10-A43B-D0E77ACD6C33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7" y="2470408"/>
            <a:ext cx="180000" cy="180000"/>
            <a:chOff x="5327157" y="1699481"/>
            <a:chExt cx="2330318" cy="2330317"/>
          </a:xfrm>
        </p:grpSpPr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0FEB3A79-F62C-4A1C-93E5-135093B22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Gedeeltelijke cirkel 115">
              <a:extLst>
                <a:ext uri="{FF2B5EF4-FFF2-40B4-BE49-F238E27FC236}">
                  <a16:creationId xmlns:a16="http://schemas.microsoft.com/office/drawing/2014/main" id="{8DB3020B-BE17-4AF2-9C3E-7E951117F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17" name="Groep 116">
            <a:extLst>
              <a:ext uri="{FF2B5EF4-FFF2-40B4-BE49-F238E27FC236}">
                <a16:creationId xmlns:a16="http://schemas.microsoft.com/office/drawing/2014/main" id="{595F9384-27A8-4322-91B3-146213334E16}"/>
              </a:ext>
            </a:extLst>
          </p:cNvPr>
          <p:cNvGrpSpPr>
            <a:grpSpLocks noChangeAspect="1"/>
          </p:cNvGrpSpPr>
          <p:nvPr/>
        </p:nvGrpSpPr>
        <p:grpSpPr>
          <a:xfrm>
            <a:off x="5603265" y="2795149"/>
            <a:ext cx="180000" cy="180000"/>
            <a:chOff x="7117475" y="1633242"/>
            <a:chExt cx="540000" cy="540000"/>
          </a:xfrm>
        </p:grpSpPr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303494E-F7DC-4650-8731-4262F1706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Gedeeltelijke cirkel 118">
              <a:extLst>
                <a:ext uri="{FF2B5EF4-FFF2-40B4-BE49-F238E27FC236}">
                  <a16:creationId xmlns:a16="http://schemas.microsoft.com/office/drawing/2014/main" id="{F45959E1-3DE8-479F-A20C-45FE7AE421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0" name="Groep 119">
            <a:extLst>
              <a:ext uri="{FF2B5EF4-FFF2-40B4-BE49-F238E27FC236}">
                <a16:creationId xmlns:a16="http://schemas.microsoft.com/office/drawing/2014/main" id="{DEC4CF49-3B52-491A-87C0-4DC0DD560EAC}"/>
              </a:ext>
            </a:extLst>
          </p:cNvPr>
          <p:cNvGrpSpPr>
            <a:grpSpLocks noChangeAspect="1"/>
          </p:cNvGrpSpPr>
          <p:nvPr/>
        </p:nvGrpSpPr>
        <p:grpSpPr>
          <a:xfrm>
            <a:off x="5603265" y="3133396"/>
            <a:ext cx="180000" cy="180000"/>
            <a:chOff x="5327157" y="1699481"/>
            <a:chExt cx="2330318" cy="2330317"/>
          </a:xfrm>
        </p:grpSpPr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B63C273D-3105-4F89-BA5B-2B9E7C0569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Gedeeltelijke cirkel 122">
              <a:extLst>
                <a:ext uri="{FF2B5EF4-FFF2-40B4-BE49-F238E27FC236}">
                  <a16:creationId xmlns:a16="http://schemas.microsoft.com/office/drawing/2014/main" id="{2FD59DE5-E03E-4571-989B-E72C91059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9107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F0"/>
                </a:solidFill>
              </a:rPr>
              <a:t>Verklaringen &amp; controles</a:t>
            </a:r>
            <a:br>
              <a:rPr lang="nl-NL" b="1" dirty="0">
                <a:solidFill>
                  <a:srgbClr val="00B0F0"/>
                </a:solidFill>
              </a:rPr>
            </a:br>
            <a:r>
              <a:rPr lang="nl-NL" sz="1200" b="1" dirty="0">
                <a:solidFill>
                  <a:srgbClr val="00B0F0"/>
                </a:solidFill>
              </a:rPr>
              <a:t>(8-4-2020)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Curatele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Bloedverwantschap 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Reeds getrouwd buitenland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Onder dwang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18+ (controle)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4B3B0D44-A8E0-4E24-B5A4-E7CC75B983B3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9" name="Groep 108">
            <a:extLst>
              <a:ext uri="{FF2B5EF4-FFF2-40B4-BE49-F238E27FC236}">
                <a16:creationId xmlns:a16="http://schemas.microsoft.com/office/drawing/2014/main" id="{E4478A96-47EC-4E3F-A4F5-41C57F0C48CD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FAD2BEDF-69C9-475D-8515-A54AFD26A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" name="Gedeeltelijke cirkel 110">
              <a:extLst>
                <a:ext uri="{FF2B5EF4-FFF2-40B4-BE49-F238E27FC236}">
                  <a16:creationId xmlns:a16="http://schemas.microsoft.com/office/drawing/2014/main" id="{CD0AC2EB-CEDF-4914-9583-AA3B52AE1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C732C717-2124-4295-A988-6FC91D9CD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01218" y="4002491"/>
            <a:ext cx="180000" cy="180000"/>
            <a:chOff x="5327157" y="1699481"/>
            <a:chExt cx="2330318" cy="2330317"/>
          </a:xfrm>
        </p:grpSpPr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5CAF9DEE-60BF-48F1-A8A8-5109C499A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Gedeeltelijke cirkel 114">
              <a:extLst>
                <a:ext uri="{FF2B5EF4-FFF2-40B4-BE49-F238E27FC236}">
                  <a16:creationId xmlns:a16="http://schemas.microsoft.com/office/drawing/2014/main" id="{40D2C6EF-1433-4793-BAF4-6C84E088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1A0A26EE-8724-4B67-A03E-7307C54E575A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CE064E2B-F141-4139-A24D-7FA0BEE01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Gedeeltelijke cirkel 117">
              <a:extLst>
                <a:ext uri="{FF2B5EF4-FFF2-40B4-BE49-F238E27FC236}">
                  <a16:creationId xmlns:a16="http://schemas.microsoft.com/office/drawing/2014/main" id="{FA78520E-E708-41EE-82A8-489ABEF3F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9" name="Ovaal 118">
            <a:extLst>
              <a:ext uri="{FF2B5EF4-FFF2-40B4-BE49-F238E27FC236}">
                <a16:creationId xmlns:a16="http://schemas.microsoft.com/office/drawing/2014/main" id="{9DBDC6D8-ED7D-4A9B-81A3-A5FD2D493CB4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8" name="Groep 67">
            <a:extLst>
              <a:ext uri="{FF2B5EF4-FFF2-40B4-BE49-F238E27FC236}">
                <a16:creationId xmlns:a16="http://schemas.microsoft.com/office/drawing/2014/main" id="{3DCC4D44-EB93-496D-8BFA-C8230A92C538}"/>
              </a:ext>
            </a:extLst>
          </p:cNvPr>
          <p:cNvGrpSpPr>
            <a:grpSpLocks noChangeAspect="1"/>
          </p:cNvGrpSpPr>
          <p:nvPr/>
        </p:nvGrpSpPr>
        <p:grpSpPr>
          <a:xfrm>
            <a:off x="5168338" y="1440272"/>
            <a:ext cx="180000" cy="180000"/>
            <a:chOff x="7117475" y="1633242"/>
            <a:chExt cx="540000" cy="540000"/>
          </a:xfrm>
        </p:grpSpPr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581C4A3F-52C9-4466-892E-C8EFC853CD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Gedeeltelijke cirkel 69">
              <a:extLst>
                <a:ext uri="{FF2B5EF4-FFF2-40B4-BE49-F238E27FC236}">
                  <a16:creationId xmlns:a16="http://schemas.microsoft.com/office/drawing/2014/main" id="{F98192E9-7F6D-4FD1-9B81-D9A08141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1" name="Groep 70">
            <a:extLst>
              <a:ext uri="{FF2B5EF4-FFF2-40B4-BE49-F238E27FC236}">
                <a16:creationId xmlns:a16="http://schemas.microsoft.com/office/drawing/2014/main" id="{CEFC4CA5-B939-4AD5-B0E3-BFF8B59094D8}"/>
              </a:ext>
            </a:extLst>
          </p:cNvPr>
          <p:cNvGrpSpPr>
            <a:grpSpLocks noChangeAspect="1"/>
          </p:cNvGrpSpPr>
          <p:nvPr/>
        </p:nvGrpSpPr>
        <p:grpSpPr>
          <a:xfrm>
            <a:off x="5161061" y="1791338"/>
            <a:ext cx="180000" cy="180000"/>
            <a:chOff x="7117475" y="1633242"/>
            <a:chExt cx="540000" cy="540000"/>
          </a:xfrm>
        </p:grpSpPr>
        <p:sp>
          <p:nvSpPr>
            <p:cNvPr id="72" name="Ovaal 71">
              <a:extLst>
                <a:ext uri="{FF2B5EF4-FFF2-40B4-BE49-F238E27FC236}">
                  <a16:creationId xmlns:a16="http://schemas.microsoft.com/office/drawing/2014/main" id="{9D36571A-494D-4564-997A-EE29FE6C5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Gedeeltelijke cirkel 72">
              <a:extLst>
                <a:ext uri="{FF2B5EF4-FFF2-40B4-BE49-F238E27FC236}">
                  <a16:creationId xmlns:a16="http://schemas.microsoft.com/office/drawing/2014/main" id="{6122A15E-EF84-47BE-A2BA-D286CD172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4" name="Groep 73">
            <a:extLst>
              <a:ext uri="{FF2B5EF4-FFF2-40B4-BE49-F238E27FC236}">
                <a16:creationId xmlns:a16="http://schemas.microsoft.com/office/drawing/2014/main" id="{1771D75B-C474-4146-849D-1A6B173C0508}"/>
              </a:ext>
            </a:extLst>
          </p:cNvPr>
          <p:cNvGrpSpPr>
            <a:grpSpLocks noChangeAspect="1"/>
          </p:cNvGrpSpPr>
          <p:nvPr/>
        </p:nvGrpSpPr>
        <p:grpSpPr>
          <a:xfrm>
            <a:off x="5168338" y="2138565"/>
            <a:ext cx="180000" cy="180000"/>
            <a:chOff x="7117475" y="1633242"/>
            <a:chExt cx="540000" cy="540000"/>
          </a:xfrm>
        </p:grpSpPr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4B0395F-FE16-416F-907D-DE866DF6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Gedeeltelijke cirkel 75">
              <a:extLst>
                <a:ext uri="{FF2B5EF4-FFF2-40B4-BE49-F238E27FC236}">
                  <a16:creationId xmlns:a16="http://schemas.microsoft.com/office/drawing/2014/main" id="{27925623-A185-4F54-B0F7-815E47D4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7" name="Groep 76">
            <a:extLst>
              <a:ext uri="{FF2B5EF4-FFF2-40B4-BE49-F238E27FC236}">
                <a16:creationId xmlns:a16="http://schemas.microsoft.com/office/drawing/2014/main" id="{BF70E52E-BFFE-4A5B-A4F3-58510203166A}"/>
              </a:ext>
            </a:extLst>
          </p:cNvPr>
          <p:cNvGrpSpPr>
            <a:grpSpLocks noChangeAspect="1"/>
          </p:cNvGrpSpPr>
          <p:nvPr/>
        </p:nvGrpSpPr>
        <p:grpSpPr>
          <a:xfrm>
            <a:off x="5168338" y="2473410"/>
            <a:ext cx="180000" cy="180000"/>
            <a:chOff x="7117475" y="1633242"/>
            <a:chExt cx="540000" cy="540000"/>
          </a:xfrm>
        </p:grpSpPr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CB621921-D108-4117-8155-4F526E1EA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Gedeeltelijke cirkel 78">
              <a:extLst>
                <a:ext uri="{FF2B5EF4-FFF2-40B4-BE49-F238E27FC236}">
                  <a16:creationId xmlns:a16="http://schemas.microsoft.com/office/drawing/2014/main" id="{39E44367-13B4-4997-AFC2-0654E278F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A4783B9E-9E44-495E-AD48-3CE73A5AE6C0}"/>
              </a:ext>
            </a:extLst>
          </p:cNvPr>
          <p:cNvGrpSpPr>
            <a:grpSpLocks noChangeAspect="1"/>
          </p:cNvGrpSpPr>
          <p:nvPr/>
        </p:nvGrpSpPr>
        <p:grpSpPr>
          <a:xfrm>
            <a:off x="5170113" y="2806250"/>
            <a:ext cx="180000" cy="180000"/>
            <a:chOff x="7117475" y="1633242"/>
            <a:chExt cx="540000" cy="540000"/>
          </a:xfrm>
        </p:grpSpPr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9B0B7C39-C53D-4BA6-BC6C-693B8FF23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Gedeeltelijke cirkel 81">
              <a:extLst>
                <a:ext uri="{FF2B5EF4-FFF2-40B4-BE49-F238E27FC236}">
                  <a16:creationId xmlns:a16="http://schemas.microsoft.com/office/drawing/2014/main" id="{B0AF6B41-B211-4F70-A02B-62BD7F1C8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3" name="Tekstvak 82">
            <a:extLst>
              <a:ext uri="{FF2B5EF4-FFF2-40B4-BE49-F238E27FC236}">
                <a16:creationId xmlns:a16="http://schemas.microsoft.com/office/drawing/2014/main" id="{BC3A6034-8D38-4C60-861B-4E35FDC8711B}"/>
              </a:ext>
            </a:extLst>
          </p:cNvPr>
          <p:cNvSpPr txBox="1"/>
          <p:nvPr/>
        </p:nvSpPr>
        <p:spPr>
          <a:xfrm>
            <a:off x="6675346" y="1391830"/>
            <a:ext cx="23906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Proces: niet in MVP, dus niets mee gedaan. Pakken het wel mee met testen. </a:t>
            </a:r>
          </a:p>
          <a:p>
            <a:endParaRPr lang="nl-NL" sz="1100" dirty="0"/>
          </a:p>
          <a:p>
            <a:endParaRPr lang="nl-NL" sz="1100" dirty="0"/>
          </a:p>
        </p:txBody>
      </p:sp>
      <p:grpSp>
        <p:nvGrpSpPr>
          <p:cNvPr id="120" name="Groep 119">
            <a:extLst>
              <a:ext uri="{FF2B5EF4-FFF2-40B4-BE49-F238E27FC236}">
                <a16:creationId xmlns:a16="http://schemas.microsoft.com/office/drawing/2014/main" id="{C7F86F2C-9AF7-4824-8E9B-BCF627CB0B96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1438440"/>
            <a:ext cx="180000" cy="180000"/>
            <a:chOff x="5327157" y="1699481"/>
            <a:chExt cx="2330318" cy="2330317"/>
          </a:xfrm>
        </p:grpSpPr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5CA5877E-A3C4-415C-81CD-0610A8998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Gedeeltelijke cirkel 122">
              <a:extLst>
                <a:ext uri="{FF2B5EF4-FFF2-40B4-BE49-F238E27FC236}">
                  <a16:creationId xmlns:a16="http://schemas.microsoft.com/office/drawing/2014/main" id="{7AC89B15-5861-4800-B15E-61E7677FC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56AE1A37-DB31-4384-A5BF-FD3E7B3EF1AC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1788439"/>
            <a:ext cx="180000" cy="180000"/>
            <a:chOff x="5327157" y="1699481"/>
            <a:chExt cx="2330318" cy="2330317"/>
          </a:xfrm>
        </p:grpSpPr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CAA94829-8766-4D0C-9035-1B42252AB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Gedeeltelijke cirkel 125">
              <a:extLst>
                <a:ext uri="{FF2B5EF4-FFF2-40B4-BE49-F238E27FC236}">
                  <a16:creationId xmlns:a16="http://schemas.microsoft.com/office/drawing/2014/main" id="{57DC1F0E-3CFB-4D4F-A710-276879397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27" name="Groep 126">
            <a:extLst>
              <a:ext uri="{FF2B5EF4-FFF2-40B4-BE49-F238E27FC236}">
                <a16:creationId xmlns:a16="http://schemas.microsoft.com/office/drawing/2014/main" id="{EF19A0ED-DE3F-4DB8-88B6-554B70E39957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103692"/>
            <a:ext cx="180000" cy="180000"/>
            <a:chOff x="5327157" y="1699481"/>
            <a:chExt cx="2330318" cy="2330317"/>
          </a:xfrm>
        </p:grpSpPr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4B307FBF-BF90-4310-B8F5-30BF725ED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Gedeeltelijke cirkel 128">
              <a:extLst>
                <a:ext uri="{FF2B5EF4-FFF2-40B4-BE49-F238E27FC236}">
                  <a16:creationId xmlns:a16="http://schemas.microsoft.com/office/drawing/2014/main" id="{D573DB8C-638C-4B44-8F54-470B60129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30" name="Groep 129">
            <a:extLst>
              <a:ext uri="{FF2B5EF4-FFF2-40B4-BE49-F238E27FC236}">
                <a16:creationId xmlns:a16="http://schemas.microsoft.com/office/drawing/2014/main" id="{FD09768D-567A-4DA7-A401-EE6439F5ED0D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460045"/>
            <a:ext cx="180000" cy="180000"/>
            <a:chOff x="5327157" y="1699481"/>
            <a:chExt cx="2330318" cy="2330317"/>
          </a:xfrm>
        </p:grpSpPr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15331DEC-0C0D-462A-A2DE-8B8F32D39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Gedeeltelijke cirkel 131">
              <a:extLst>
                <a:ext uri="{FF2B5EF4-FFF2-40B4-BE49-F238E27FC236}">
                  <a16:creationId xmlns:a16="http://schemas.microsoft.com/office/drawing/2014/main" id="{6C55EF75-5BD9-496F-A1C8-B4712E5F2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33" name="Groep 132">
            <a:extLst>
              <a:ext uri="{FF2B5EF4-FFF2-40B4-BE49-F238E27FC236}">
                <a16:creationId xmlns:a16="http://schemas.microsoft.com/office/drawing/2014/main" id="{549FD164-6263-4FA4-ABBC-CC925FD4CB16}"/>
              </a:ext>
            </a:extLst>
          </p:cNvPr>
          <p:cNvGrpSpPr>
            <a:grpSpLocks noChangeAspect="1"/>
          </p:cNvGrpSpPr>
          <p:nvPr/>
        </p:nvGrpSpPr>
        <p:grpSpPr>
          <a:xfrm>
            <a:off x="5599258" y="2799661"/>
            <a:ext cx="180000" cy="180000"/>
            <a:chOff x="5327157" y="1699481"/>
            <a:chExt cx="2330318" cy="2330317"/>
          </a:xfrm>
        </p:grpSpPr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2B7F982B-79F1-48BE-AA78-3ACBA6263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Gedeeltelijke cirkel 134">
              <a:extLst>
                <a:ext uri="{FF2B5EF4-FFF2-40B4-BE49-F238E27FC236}">
                  <a16:creationId xmlns:a16="http://schemas.microsoft.com/office/drawing/2014/main" id="{F2FACAAB-0043-4D85-80EA-63C720AB7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7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07597" y="4120074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nl-NL" b="1" dirty="0">
                <a:solidFill>
                  <a:srgbClr val="00B0F0"/>
                </a:solidFill>
              </a:rPr>
              <a:t>Koppelingen </a:t>
            </a:r>
            <a:r>
              <a:rPr lang="nl-NL" sz="1200" b="1" dirty="0">
                <a:solidFill>
                  <a:srgbClr val="00B0F0"/>
                </a:solidFill>
              </a:rPr>
              <a:t>(8-4-2020)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E49CF76-3DEA-4C8D-A897-92CF4D61DE8F}"/>
              </a:ext>
            </a:extLst>
          </p:cNvPr>
          <p:cNvSpPr txBox="1"/>
          <p:nvPr/>
        </p:nvSpPr>
        <p:spPr>
          <a:xfrm>
            <a:off x="1043873" y="139183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BRP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1234579-E204-405E-A277-5A8D660C9A10}"/>
              </a:ext>
            </a:extLst>
          </p:cNvPr>
          <p:cNvSpPr txBox="1"/>
          <p:nvPr/>
        </p:nvSpPr>
        <p:spPr>
          <a:xfrm>
            <a:off x="1043873" y="172818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Zaak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EF0335C-21B6-42C9-A5D6-38348417BEA1}"/>
              </a:ext>
            </a:extLst>
          </p:cNvPr>
          <p:cNvSpPr txBox="1"/>
          <p:nvPr/>
        </p:nvSpPr>
        <p:spPr>
          <a:xfrm>
            <a:off x="1043873" y="206454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Financieel systeem (CSV)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56460C1-31C7-46CF-9D85-4FBDD8D8922D}"/>
              </a:ext>
            </a:extLst>
          </p:cNvPr>
          <p:cNvSpPr txBox="1"/>
          <p:nvPr/>
        </p:nvSpPr>
        <p:spPr>
          <a:xfrm>
            <a:off x="1043873" y="2400895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iDEAL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034D76C-564E-4979-98D3-2B575699F22C}"/>
              </a:ext>
            </a:extLst>
          </p:cNvPr>
          <p:cNvSpPr txBox="1"/>
          <p:nvPr/>
        </p:nvSpPr>
        <p:spPr>
          <a:xfrm>
            <a:off x="1043873" y="2737250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ADFS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59CFA4-2C06-4A88-95DE-D2AAF8A4D274}"/>
              </a:ext>
            </a:extLst>
          </p:cNvPr>
          <p:cNvSpPr txBox="1"/>
          <p:nvPr/>
        </p:nvSpPr>
        <p:spPr>
          <a:xfrm rot="18835496">
            <a:off x="446231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UX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EFD8506-BB32-4BD7-97CD-5DF6E1FC996D}"/>
              </a:ext>
            </a:extLst>
          </p:cNvPr>
          <p:cNvSpPr txBox="1"/>
          <p:nvPr/>
        </p:nvSpPr>
        <p:spPr>
          <a:xfrm rot="18835496">
            <a:off x="4913878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Proces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490E57E-D151-4A22-B166-9E975CDA5703}"/>
              </a:ext>
            </a:extLst>
          </p:cNvPr>
          <p:cNvSpPr txBox="1"/>
          <p:nvPr/>
        </p:nvSpPr>
        <p:spPr>
          <a:xfrm rot="18835496">
            <a:off x="5365443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Techniek 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23F5D5EF-FAE5-4FBB-830B-B84B03DDBA28}"/>
              </a:ext>
            </a:extLst>
          </p:cNvPr>
          <p:cNvSpPr txBox="1"/>
          <p:nvPr/>
        </p:nvSpPr>
        <p:spPr>
          <a:xfrm rot="18835496">
            <a:off x="5817007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Implementatie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B1CDC4A-2A51-48BA-9363-5351996F097D}"/>
              </a:ext>
            </a:extLst>
          </p:cNvPr>
          <p:cNvSpPr txBox="1"/>
          <p:nvPr/>
        </p:nvSpPr>
        <p:spPr>
          <a:xfrm rot="18835496">
            <a:off x="7269811" y="501012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Opmerkingen</a:t>
            </a:r>
          </a:p>
        </p:txBody>
      </p:sp>
      <p:grpSp>
        <p:nvGrpSpPr>
          <p:cNvPr id="87" name="Groep 86">
            <a:extLst>
              <a:ext uri="{FF2B5EF4-FFF2-40B4-BE49-F238E27FC236}">
                <a16:creationId xmlns:a16="http://schemas.microsoft.com/office/drawing/2014/main" id="{677F87D0-DED0-4C4B-B545-E44C92787B82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2459568"/>
            <a:ext cx="180000" cy="180000"/>
            <a:chOff x="5327157" y="1699481"/>
            <a:chExt cx="2330318" cy="2330317"/>
          </a:xfrm>
        </p:grpSpPr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3F02875D-FB56-4ECE-AB8E-69675B8F6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Gedeeltelijke cirkel 88">
              <a:extLst>
                <a:ext uri="{FF2B5EF4-FFF2-40B4-BE49-F238E27FC236}">
                  <a16:creationId xmlns:a16="http://schemas.microsoft.com/office/drawing/2014/main" id="{B5BEDD41-8B6D-4B45-B5A4-D26E88905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59" name="Ovaal 58">
            <a:extLst>
              <a:ext uri="{FF2B5EF4-FFF2-40B4-BE49-F238E27FC236}">
                <a16:creationId xmlns:a16="http://schemas.microsoft.com/office/drawing/2014/main" id="{E8C1F838-E5B0-41B6-80CF-1C8FF35EE128}"/>
              </a:ext>
            </a:extLst>
          </p:cNvPr>
          <p:cNvSpPr>
            <a:spLocks noChangeAspect="1"/>
          </p:cNvSpPr>
          <p:nvPr/>
        </p:nvSpPr>
        <p:spPr>
          <a:xfrm>
            <a:off x="5148657" y="281588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659F1CBB-C4F3-4D55-A9E0-3BFADE0EC46E}"/>
              </a:ext>
            </a:extLst>
          </p:cNvPr>
          <p:cNvSpPr>
            <a:spLocks noChangeAspect="1"/>
          </p:cNvSpPr>
          <p:nvPr/>
        </p:nvSpPr>
        <p:spPr>
          <a:xfrm>
            <a:off x="5151148" y="1445713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EA117FB1-F7BE-415B-B975-1BAFB5DA7459}"/>
              </a:ext>
            </a:extLst>
          </p:cNvPr>
          <p:cNvSpPr>
            <a:spLocks noChangeAspect="1"/>
          </p:cNvSpPr>
          <p:nvPr/>
        </p:nvSpPr>
        <p:spPr>
          <a:xfrm>
            <a:off x="5151148" y="213792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9291FEBB-E4A9-4CBF-8B62-89D115410546}"/>
              </a:ext>
            </a:extLst>
          </p:cNvPr>
          <p:cNvSpPr>
            <a:spLocks noChangeAspect="1"/>
          </p:cNvSpPr>
          <p:nvPr/>
        </p:nvSpPr>
        <p:spPr>
          <a:xfrm>
            <a:off x="5612624" y="2802544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DDCC9835-98F3-4A6B-9CE3-342B2A669359}"/>
              </a:ext>
            </a:extLst>
          </p:cNvPr>
          <p:cNvSpPr>
            <a:spLocks noChangeAspect="1"/>
          </p:cNvSpPr>
          <p:nvPr/>
        </p:nvSpPr>
        <p:spPr>
          <a:xfrm>
            <a:off x="5612625" y="2144358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1D1BCC1C-ED74-4EED-9325-E096F919AEAA}"/>
              </a:ext>
            </a:extLst>
          </p:cNvPr>
          <p:cNvSpPr>
            <a:spLocks noChangeAspect="1"/>
          </p:cNvSpPr>
          <p:nvPr/>
        </p:nvSpPr>
        <p:spPr>
          <a:xfrm>
            <a:off x="7455133" y="4008006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2" name="Groep 71">
            <a:extLst>
              <a:ext uri="{FF2B5EF4-FFF2-40B4-BE49-F238E27FC236}">
                <a16:creationId xmlns:a16="http://schemas.microsoft.com/office/drawing/2014/main" id="{4521DE4F-C209-4410-8004-4B5662941903}"/>
              </a:ext>
            </a:extLst>
          </p:cNvPr>
          <p:cNvGrpSpPr>
            <a:grpSpLocks noChangeAspect="1"/>
          </p:cNvGrpSpPr>
          <p:nvPr/>
        </p:nvGrpSpPr>
        <p:grpSpPr>
          <a:xfrm>
            <a:off x="7780676" y="4008006"/>
            <a:ext cx="180001" cy="180001"/>
            <a:chOff x="5078039" y="1633242"/>
            <a:chExt cx="540000" cy="540000"/>
          </a:xfrm>
        </p:grpSpPr>
        <p:sp>
          <p:nvSpPr>
            <p:cNvPr id="73" name="Ovaal 72">
              <a:extLst>
                <a:ext uri="{FF2B5EF4-FFF2-40B4-BE49-F238E27FC236}">
                  <a16:creationId xmlns:a16="http://schemas.microsoft.com/office/drawing/2014/main" id="{71C35ED2-9832-4638-9FEA-7C762A9A1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Gedeeltelijke cirkel 73">
              <a:extLst>
                <a:ext uri="{FF2B5EF4-FFF2-40B4-BE49-F238E27FC236}">
                  <a16:creationId xmlns:a16="http://schemas.microsoft.com/office/drawing/2014/main" id="{041439CA-C32A-4334-8A2D-4FC71100F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8039" y="1633242"/>
              <a:ext cx="540000" cy="540000"/>
            </a:xfrm>
            <a:prstGeom prst="pi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5" name="Groep 74">
            <a:extLst>
              <a:ext uri="{FF2B5EF4-FFF2-40B4-BE49-F238E27FC236}">
                <a16:creationId xmlns:a16="http://schemas.microsoft.com/office/drawing/2014/main" id="{044BD3E6-46C6-46A1-8D46-2B14D8ADB1BA}"/>
              </a:ext>
            </a:extLst>
          </p:cNvPr>
          <p:cNvGrpSpPr>
            <a:grpSpLocks noChangeAspect="1"/>
          </p:cNvGrpSpPr>
          <p:nvPr/>
        </p:nvGrpSpPr>
        <p:grpSpPr>
          <a:xfrm>
            <a:off x="8091176" y="4009025"/>
            <a:ext cx="180000" cy="180000"/>
            <a:chOff x="5327157" y="1699481"/>
            <a:chExt cx="2330318" cy="2330317"/>
          </a:xfrm>
        </p:grpSpPr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616506D-30E8-4308-BCBE-8CD66068C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Gedeeltelijke cirkel 76">
              <a:extLst>
                <a:ext uri="{FF2B5EF4-FFF2-40B4-BE49-F238E27FC236}">
                  <a16:creationId xmlns:a16="http://schemas.microsoft.com/office/drawing/2014/main" id="{6CCAECF6-3C1C-46A7-95FE-917EE094E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78" name="Groep 77">
            <a:extLst>
              <a:ext uri="{FF2B5EF4-FFF2-40B4-BE49-F238E27FC236}">
                <a16:creationId xmlns:a16="http://schemas.microsoft.com/office/drawing/2014/main" id="{A112EB9E-0C69-4E2D-ACCE-7A2EEAAE1892}"/>
              </a:ext>
            </a:extLst>
          </p:cNvPr>
          <p:cNvGrpSpPr>
            <a:grpSpLocks noChangeAspect="1"/>
          </p:cNvGrpSpPr>
          <p:nvPr/>
        </p:nvGrpSpPr>
        <p:grpSpPr>
          <a:xfrm>
            <a:off x="8421759" y="4010493"/>
            <a:ext cx="180000" cy="180000"/>
            <a:chOff x="7117475" y="1633242"/>
            <a:chExt cx="540000" cy="540000"/>
          </a:xfrm>
        </p:grpSpPr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D37AB65B-8CAB-47B7-A4F9-BA9A4830F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Gedeeltelijke cirkel 79">
              <a:extLst>
                <a:ext uri="{FF2B5EF4-FFF2-40B4-BE49-F238E27FC236}">
                  <a16:creationId xmlns:a16="http://schemas.microsoft.com/office/drawing/2014/main" id="{C60CAEB6-6082-4DFC-A7C1-5D5BE68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475" y="1633242"/>
              <a:ext cx="540000" cy="54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1" name="Ovaal 80">
            <a:extLst>
              <a:ext uri="{FF2B5EF4-FFF2-40B4-BE49-F238E27FC236}">
                <a16:creationId xmlns:a16="http://schemas.microsoft.com/office/drawing/2014/main" id="{A700CA13-7916-4B56-B3CE-6761363B784E}"/>
              </a:ext>
            </a:extLst>
          </p:cNvPr>
          <p:cNvSpPr>
            <a:spLocks noChangeAspect="1"/>
          </p:cNvSpPr>
          <p:nvPr/>
        </p:nvSpPr>
        <p:spPr>
          <a:xfrm>
            <a:off x="8742300" y="4011382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45B9E560-4A22-4CC3-9E2E-E5B2B596D66D}"/>
              </a:ext>
            </a:extLst>
          </p:cNvPr>
          <p:cNvGrpSpPr>
            <a:grpSpLocks noChangeAspect="1"/>
          </p:cNvGrpSpPr>
          <p:nvPr/>
        </p:nvGrpSpPr>
        <p:grpSpPr>
          <a:xfrm>
            <a:off x="5151148" y="1801014"/>
            <a:ext cx="180000" cy="180000"/>
            <a:chOff x="5327157" y="1699481"/>
            <a:chExt cx="2330318" cy="2330317"/>
          </a:xfrm>
        </p:grpSpPr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2C1B2B2E-17F4-4610-8153-24644C586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Gedeeltelijke cirkel 53">
              <a:extLst>
                <a:ext uri="{FF2B5EF4-FFF2-40B4-BE49-F238E27FC236}">
                  <a16:creationId xmlns:a16="http://schemas.microsoft.com/office/drawing/2014/main" id="{C319289E-AAFB-4C4F-962C-B9058E8F5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82" name="Tekstvak 81">
            <a:extLst>
              <a:ext uri="{FF2B5EF4-FFF2-40B4-BE49-F238E27FC236}">
                <a16:creationId xmlns:a16="http://schemas.microsoft.com/office/drawing/2014/main" id="{7239953E-8585-4FDC-A615-BA4F25DC31CE}"/>
              </a:ext>
            </a:extLst>
          </p:cNvPr>
          <p:cNvSpPr txBox="1"/>
          <p:nvPr/>
        </p:nvSpPr>
        <p:spPr>
          <a:xfrm>
            <a:off x="1043873" y="3076554"/>
            <a:ext cx="3196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Camunda</a:t>
            </a:r>
            <a:endParaRPr lang="nl-NL" dirty="0"/>
          </a:p>
        </p:txBody>
      </p:sp>
      <p:grpSp>
        <p:nvGrpSpPr>
          <p:cNvPr id="83" name="Groep 82">
            <a:extLst>
              <a:ext uri="{FF2B5EF4-FFF2-40B4-BE49-F238E27FC236}">
                <a16:creationId xmlns:a16="http://schemas.microsoft.com/office/drawing/2014/main" id="{D44D116B-51AE-4107-82E0-622714CACC77}"/>
              </a:ext>
            </a:extLst>
          </p:cNvPr>
          <p:cNvGrpSpPr>
            <a:grpSpLocks noChangeAspect="1"/>
          </p:cNvGrpSpPr>
          <p:nvPr/>
        </p:nvGrpSpPr>
        <p:grpSpPr>
          <a:xfrm>
            <a:off x="5154558" y="3143727"/>
            <a:ext cx="180000" cy="180000"/>
            <a:chOff x="5327157" y="1699481"/>
            <a:chExt cx="2330318" cy="2330317"/>
          </a:xfrm>
        </p:grpSpPr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CDF4A84-2A66-4DE8-ADBA-2C5E547CCA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Gedeeltelijke cirkel 84">
              <a:extLst>
                <a:ext uri="{FF2B5EF4-FFF2-40B4-BE49-F238E27FC236}">
                  <a16:creationId xmlns:a16="http://schemas.microsoft.com/office/drawing/2014/main" id="{81BFCD54-8E19-48A0-8A5F-69767BC1B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86" name="Tekstvak 85">
            <a:extLst>
              <a:ext uri="{FF2B5EF4-FFF2-40B4-BE49-F238E27FC236}">
                <a16:creationId xmlns:a16="http://schemas.microsoft.com/office/drawing/2014/main" id="{CCEE3A37-D778-47BF-A29D-F79428590FDD}"/>
              </a:ext>
            </a:extLst>
          </p:cNvPr>
          <p:cNvSpPr txBox="1"/>
          <p:nvPr/>
        </p:nvSpPr>
        <p:spPr>
          <a:xfrm>
            <a:off x="6675346" y="1391830"/>
            <a:ext cx="23906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Camunda</a:t>
            </a:r>
            <a:r>
              <a:rPr lang="nl-NL" sz="1100" dirty="0"/>
              <a:t> is toegevoegd</a:t>
            </a:r>
          </a:p>
          <a:p>
            <a:endParaRPr lang="nl-NL" sz="1100" dirty="0"/>
          </a:p>
          <a:p>
            <a:r>
              <a:rPr lang="nl-NL" sz="1100" dirty="0"/>
              <a:t>Open Zaak: koppeling is technisch gerealiseerd. Hier moeten alleen scherm voor worden aangepast</a:t>
            </a:r>
          </a:p>
        </p:txBody>
      </p:sp>
      <p:grpSp>
        <p:nvGrpSpPr>
          <p:cNvPr id="90" name="Groep 89">
            <a:extLst>
              <a:ext uri="{FF2B5EF4-FFF2-40B4-BE49-F238E27FC236}">
                <a16:creationId xmlns:a16="http://schemas.microsoft.com/office/drawing/2014/main" id="{A1DBF0D8-B79C-4E47-9988-82CBE21FEECD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1459887"/>
            <a:ext cx="180000" cy="180000"/>
            <a:chOff x="5327157" y="1699481"/>
            <a:chExt cx="2330318" cy="2330317"/>
          </a:xfrm>
        </p:grpSpPr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A43E2802-62CB-4635-956D-2976C6EF9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Gedeeltelijke cirkel 91">
              <a:extLst>
                <a:ext uri="{FF2B5EF4-FFF2-40B4-BE49-F238E27FC236}">
                  <a16:creationId xmlns:a16="http://schemas.microsoft.com/office/drawing/2014/main" id="{7A3E1E3A-0059-4C76-B901-58DE1ABAA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3" name="Groep 92">
            <a:extLst>
              <a:ext uri="{FF2B5EF4-FFF2-40B4-BE49-F238E27FC236}">
                <a16:creationId xmlns:a16="http://schemas.microsoft.com/office/drawing/2014/main" id="{6820D9BC-4B95-43D8-BC5E-041D92ADCF44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1797782"/>
            <a:ext cx="180000" cy="180000"/>
            <a:chOff x="5327157" y="1699481"/>
            <a:chExt cx="2330318" cy="2330317"/>
          </a:xfrm>
        </p:grpSpPr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961ADE28-F53F-49F5-878E-DE642C45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" name="Gedeeltelijke cirkel 94">
              <a:extLst>
                <a:ext uri="{FF2B5EF4-FFF2-40B4-BE49-F238E27FC236}">
                  <a16:creationId xmlns:a16="http://schemas.microsoft.com/office/drawing/2014/main" id="{306FD784-FEC1-46D0-8784-3A36138DA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6" name="Groep 95">
            <a:extLst>
              <a:ext uri="{FF2B5EF4-FFF2-40B4-BE49-F238E27FC236}">
                <a16:creationId xmlns:a16="http://schemas.microsoft.com/office/drawing/2014/main" id="{81400270-37CD-4D6E-A019-71BC8D5ABB45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2453296"/>
            <a:ext cx="180000" cy="180000"/>
            <a:chOff x="5327157" y="1699481"/>
            <a:chExt cx="2330318" cy="2330317"/>
          </a:xfrm>
        </p:grpSpPr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2F4FF772-6B6B-4EE6-B9CF-DBFE8B033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Gedeeltelijke cirkel 97">
              <a:extLst>
                <a:ext uri="{FF2B5EF4-FFF2-40B4-BE49-F238E27FC236}">
                  <a16:creationId xmlns:a16="http://schemas.microsoft.com/office/drawing/2014/main" id="{88806DB3-0EC9-4F15-B521-E206E8866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A67FE533-88EA-440C-ACD7-8966B10DD422}"/>
              </a:ext>
            </a:extLst>
          </p:cNvPr>
          <p:cNvGrpSpPr>
            <a:grpSpLocks noChangeAspect="1"/>
          </p:cNvGrpSpPr>
          <p:nvPr/>
        </p:nvGrpSpPr>
        <p:grpSpPr>
          <a:xfrm>
            <a:off x="5612624" y="3143609"/>
            <a:ext cx="180000" cy="180000"/>
            <a:chOff x="5327157" y="1699481"/>
            <a:chExt cx="2330318" cy="2330317"/>
          </a:xfrm>
        </p:grpSpPr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C85810DE-ED41-42C1-9DDE-299B1AAE1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8" y="1699481"/>
              <a:ext cx="2330317" cy="23303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Gedeeltelijke cirkel 100">
              <a:extLst>
                <a:ext uri="{FF2B5EF4-FFF2-40B4-BE49-F238E27FC236}">
                  <a16:creationId xmlns:a16="http://schemas.microsoft.com/office/drawing/2014/main" id="{540592AF-2FA7-4DB9-8B0D-2BC06A6D0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7157" y="1699481"/>
              <a:ext cx="2330317" cy="2330317"/>
            </a:xfrm>
            <a:prstGeom prst="pie">
              <a:avLst>
                <a:gd name="adj1" fmla="val 5391376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9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5"/>
    </mc:Choice>
    <mc:Fallback xmlns="">
      <p:transition spd="slow" advTm="11915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F39C1C6CABB4091BF83C884289FD5" ma:contentTypeVersion="13" ma:contentTypeDescription="Create a new document." ma:contentTypeScope="" ma:versionID="1657f4c9f4562faa7d7fc41f5076e3ef">
  <xsd:schema xmlns:xsd="http://www.w3.org/2001/XMLSchema" xmlns:xs="http://www.w3.org/2001/XMLSchema" xmlns:p="http://schemas.microsoft.com/office/2006/metadata/properties" xmlns:ns3="6b3367d5-cc86-4d73-b388-31d5d046a569" xmlns:ns4="fb630e80-cc46-47c0-b0ec-790451d9ee23" targetNamespace="http://schemas.microsoft.com/office/2006/metadata/properties" ma:root="true" ma:fieldsID="3f1c608fb4f4b8eb53000e0fd4bceedf" ns3:_="" ns4:_="">
    <xsd:import namespace="6b3367d5-cc86-4d73-b388-31d5d046a569"/>
    <xsd:import namespace="fb630e80-cc46-47c0-b0ec-790451d9ee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3:MediaServiceAutoTag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367d5-cc86-4d73-b388-31d5d046a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30e80-cc46-47c0-b0ec-790451d9e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08281E-12E9-4538-B179-A90794A1F1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367d5-cc86-4d73-b388-31d5d046a569"/>
    <ds:schemaRef ds:uri="fb630e80-cc46-47c0-b0ec-790451d9e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8EC8D3-C9D0-498D-8129-A5B2F9E8F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2F1F5-2A6C-4C9F-96A0-252A515C09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606</Words>
  <Application>Microsoft Office PowerPoint</Application>
  <PresentationFormat>Diavoorstelling (16:9)</PresentationFormat>
  <Paragraphs>206</Paragraphs>
  <Slides>19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PowerPoint-presentatie</vt:lpstr>
      <vt:lpstr>PowerPoint-presentatie</vt:lpstr>
      <vt:lpstr>Legenda </vt:lpstr>
      <vt:lpstr>Bruidspaar (8-4- 2020)</vt:lpstr>
      <vt:lpstr>Medewerker (8-4-2020)</vt:lpstr>
      <vt:lpstr>Babs (8-4-2020)</vt:lpstr>
      <vt:lpstr>Beheerder (8-4-2020)</vt:lpstr>
      <vt:lpstr>Verklaringen &amp; controles (8-4-2020)</vt:lpstr>
      <vt:lpstr>Koppelingen (8-4-2020)</vt:lpstr>
      <vt:lpstr>Wat is er gerealiseerd sinds 11 maart?</vt:lpstr>
      <vt:lpstr>Wat moet er nog gebeuren om MVP te realiseren?</vt:lpstr>
      <vt:lpstr>Wat moet er nog gebeuren (incl. size)?</vt:lpstr>
      <vt:lpstr>Wat is nog zinvol om te doen?</vt:lpstr>
      <vt:lpstr>Bruidspaar (26 feb 2020)</vt:lpstr>
      <vt:lpstr>Medewerker (26 feb 2020)</vt:lpstr>
      <vt:lpstr>Babs (26 feb 2020)</vt:lpstr>
      <vt:lpstr>Beheerder (26 feb 2020)</vt:lpstr>
      <vt:lpstr>Verklaringen &amp; controles (26 feb 2020)</vt:lpstr>
      <vt:lpstr>Koppelingen (26 feb 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Belt, Kunera van den</dc:creator>
  <cp:lastModifiedBy>Saskia Hoff</cp:lastModifiedBy>
  <cp:revision>43</cp:revision>
  <cp:lastPrinted>2019-06-26T15:02:21Z</cp:lastPrinted>
  <dcterms:modified xsi:type="dcterms:W3CDTF">2020-05-08T11:29:27Z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0x01010056CF39C1C6CABB4091BF83C884289FD5</vt:lpwstr>
  </property>
</Properties>
</file>