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4"/>
  </p:sldMasterIdLst>
  <p:notesMasterIdLst>
    <p:notesMasterId r:id="rId22"/>
  </p:notesMasterIdLst>
  <p:sldIdLst>
    <p:sldId id="267" r:id="rId5"/>
    <p:sldId id="361" r:id="rId6"/>
    <p:sldId id="362" r:id="rId7"/>
    <p:sldId id="353" r:id="rId8"/>
    <p:sldId id="333" r:id="rId9"/>
    <p:sldId id="348" r:id="rId10"/>
    <p:sldId id="334" r:id="rId11"/>
    <p:sldId id="338" r:id="rId12"/>
    <p:sldId id="351" r:id="rId13"/>
    <p:sldId id="342" r:id="rId14"/>
    <p:sldId id="346" r:id="rId15"/>
    <p:sldId id="343" r:id="rId16"/>
    <p:sldId id="352" r:id="rId17"/>
    <p:sldId id="332" r:id="rId18"/>
    <p:sldId id="347" r:id="rId19"/>
    <p:sldId id="329" r:id="rId20"/>
    <p:sldId id="317" r:id="rId21"/>
  </p:sldIdLst>
  <p:sldSz cx="9144000" cy="5143500" type="screen16x9"/>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skia Hoff" initials="SH" lastIdx="1" clrIdx="0">
    <p:extLst>
      <p:ext uri="{19B8F6BF-5375-455C-9EA6-DF929625EA0E}">
        <p15:presenceInfo xmlns:p15="http://schemas.microsoft.com/office/powerpoint/2012/main" userId="S::saskia.hoff@m-lc.nl::f1a42e4c-ef0d-4fd4-95e8-c446a86944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D8FC"/>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385513-F8C1-4759-B7C0-6A7B040F7B9B}" v="189" dt="2020-12-15T17:51:51.169"/>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ijl, thema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85965" autoAdjust="0"/>
  </p:normalViewPr>
  <p:slideViewPr>
    <p:cSldViewPr snapToGrid="0">
      <p:cViewPr varScale="1">
        <p:scale>
          <a:sx n="76" d="100"/>
          <a:sy n="76" d="100"/>
        </p:scale>
        <p:origin x="1012" y="4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skia Hoff" userId="f1a42e4c-ef0d-4fd4-95e8-c446a8694426" providerId="ADAL" clId="{1783816E-F9E2-48A1-B6DD-F20B43F2C4A3}"/>
    <pc:docChg chg="undo custSel addSld delSld modSld sldOrd">
      <pc:chgData name="Saskia Hoff" userId="f1a42e4c-ef0d-4fd4-95e8-c446a8694426" providerId="ADAL" clId="{1783816E-F9E2-48A1-B6DD-F20B43F2C4A3}" dt="2020-10-06T15:18:47.521" v="1505" actId="47"/>
      <pc:docMkLst>
        <pc:docMk/>
      </pc:docMkLst>
      <pc:sldChg chg="del">
        <pc:chgData name="Saskia Hoff" userId="f1a42e4c-ef0d-4fd4-95e8-c446a8694426" providerId="ADAL" clId="{1783816E-F9E2-48A1-B6DD-F20B43F2C4A3}" dt="2020-09-28T10:53:31.926" v="6" actId="47"/>
        <pc:sldMkLst>
          <pc:docMk/>
          <pc:sldMk cId="1795860272" sldId="274"/>
        </pc:sldMkLst>
      </pc:sldChg>
      <pc:sldChg chg="del">
        <pc:chgData name="Saskia Hoff" userId="f1a42e4c-ef0d-4fd4-95e8-c446a8694426" providerId="ADAL" clId="{1783816E-F9E2-48A1-B6DD-F20B43F2C4A3}" dt="2020-09-28T10:55:22.038" v="8" actId="47"/>
        <pc:sldMkLst>
          <pc:docMk/>
          <pc:sldMk cId="2523585209" sldId="275"/>
        </pc:sldMkLst>
      </pc:sldChg>
      <pc:sldChg chg="del">
        <pc:chgData name="Saskia Hoff" userId="f1a42e4c-ef0d-4fd4-95e8-c446a8694426" providerId="ADAL" clId="{1783816E-F9E2-48A1-B6DD-F20B43F2C4A3}" dt="2020-09-28T10:53:31.926" v="6" actId="47"/>
        <pc:sldMkLst>
          <pc:docMk/>
          <pc:sldMk cId="4202549759" sldId="276"/>
        </pc:sldMkLst>
      </pc:sldChg>
      <pc:sldChg chg="del">
        <pc:chgData name="Saskia Hoff" userId="f1a42e4c-ef0d-4fd4-95e8-c446a8694426" providerId="ADAL" clId="{1783816E-F9E2-48A1-B6DD-F20B43F2C4A3}" dt="2020-09-28T10:53:31.926" v="6" actId="47"/>
        <pc:sldMkLst>
          <pc:docMk/>
          <pc:sldMk cId="2076195370" sldId="278"/>
        </pc:sldMkLst>
      </pc:sldChg>
      <pc:sldChg chg="del">
        <pc:chgData name="Saskia Hoff" userId="f1a42e4c-ef0d-4fd4-95e8-c446a8694426" providerId="ADAL" clId="{1783816E-F9E2-48A1-B6DD-F20B43F2C4A3}" dt="2020-09-28T10:53:31.926" v="6" actId="47"/>
        <pc:sldMkLst>
          <pc:docMk/>
          <pc:sldMk cId="4242813650" sldId="279"/>
        </pc:sldMkLst>
      </pc:sldChg>
      <pc:sldChg chg="del">
        <pc:chgData name="Saskia Hoff" userId="f1a42e4c-ef0d-4fd4-95e8-c446a8694426" providerId="ADAL" clId="{1783816E-F9E2-48A1-B6DD-F20B43F2C4A3}" dt="2020-09-28T10:53:31.926" v="6" actId="47"/>
        <pc:sldMkLst>
          <pc:docMk/>
          <pc:sldMk cId="1064068151" sldId="287"/>
        </pc:sldMkLst>
      </pc:sldChg>
      <pc:sldChg chg="del">
        <pc:chgData name="Saskia Hoff" userId="f1a42e4c-ef0d-4fd4-95e8-c446a8694426" providerId="ADAL" clId="{1783816E-F9E2-48A1-B6DD-F20B43F2C4A3}" dt="2020-09-28T10:53:31.926" v="6" actId="47"/>
        <pc:sldMkLst>
          <pc:docMk/>
          <pc:sldMk cId="183753867" sldId="288"/>
        </pc:sldMkLst>
      </pc:sldChg>
      <pc:sldChg chg="add del ord">
        <pc:chgData name="Saskia Hoff" userId="f1a42e4c-ef0d-4fd4-95e8-c446a8694426" providerId="ADAL" clId="{1783816E-F9E2-48A1-B6DD-F20B43F2C4A3}" dt="2020-09-28T10:52:58.354" v="4"/>
        <pc:sldMkLst>
          <pc:docMk/>
          <pc:sldMk cId="2371274483" sldId="292"/>
        </pc:sldMkLst>
      </pc:sldChg>
      <pc:sldChg chg="del">
        <pc:chgData name="Saskia Hoff" userId="f1a42e4c-ef0d-4fd4-95e8-c446a8694426" providerId="ADAL" clId="{1783816E-F9E2-48A1-B6DD-F20B43F2C4A3}" dt="2020-09-28T10:53:31.926" v="6" actId="47"/>
        <pc:sldMkLst>
          <pc:docMk/>
          <pc:sldMk cId="1238747861" sldId="293"/>
        </pc:sldMkLst>
      </pc:sldChg>
      <pc:sldChg chg="addSp modSp add mod">
        <pc:chgData name="Saskia Hoff" userId="f1a42e4c-ef0d-4fd4-95e8-c446a8694426" providerId="ADAL" clId="{1783816E-F9E2-48A1-B6DD-F20B43F2C4A3}" dt="2020-09-28T10:58:33.833" v="75" actId="207"/>
        <pc:sldMkLst>
          <pc:docMk/>
          <pc:sldMk cId="1600089847" sldId="294"/>
        </pc:sldMkLst>
        <pc:spChg chg="add mod">
          <ac:chgData name="Saskia Hoff" userId="f1a42e4c-ef0d-4fd4-95e8-c446a8694426" providerId="ADAL" clId="{1783816E-F9E2-48A1-B6DD-F20B43F2C4A3}" dt="2020-09-28T10:58:33.833" v="75" actId="207"/>
          <ac:spMkLst>
            <pc:docMk/>
            <pc:sldMk cId="1600089847" sldId="294"/>
            <ac:spMk id="3" creationId="{2F9E2C3F-B0D2-4B39-B019-8087AC41275B}"/>
          </ac:spMkLst>
        </pc:spChg>
      </pc:sldChg>
      <pc:sldChg chg="addSp modSp add mod">
        <pc:chgData name="Saskia Hoff" userId="f1a42e4c-ef0d-4fd4-95e8-c446a8694426" providerId="ADAL" clId="{1783816E-F9E2-48A1-B6DD-F20B43F2C4A3}" dt="2020-09-28T11:11:12.714" v="203" actId="20577"/>
        <pc:sldMkLst>
          <pc:docMk/>
          <pc:sldMk cId="3880177718" sldId="295"/>
        </pc:sldMkLst>
        <pc:spChg chg="add mod">
          <ac:chgData name="Saskia Hoff" userId="f1a42e4c-ef0d-4fd4-95e8-c446a8694426" providerId="ADAL" clId="{1783816E-F9E2-48A1-B6DD-F20B43F2C4A3}" dt="2020-09-28T11:11:12.714" v="203" actId="20577"/>
          <ac:spMkLst>
            <pc:docMk/>
            <pc:sldMk cId="3880177718" sldId="295"/>
            <ac:spMk id="2" creationId="{B2B9F63A-FF13-4274-98E8-795D36C0A8DC}"/>
          </ac:spMkLst>
        </pc:spChg>
      </pc:sldChg>
      <pc:sldChg chg="add">
        <pc:chgData name="Saskia Hoff" userId="f1a42e4c-ef0d-4fd4-95e8-c446a8694426" providerId="ADAL" clId="{1783816E-F9E2-48A1-B6DD-F20B43F2C4A3}" dt="2020-09-28T10:53:17.572" v="5"/>
        <pc:sldMkLst>
          <pc:docMk/>
          <pc:sldMk cId="2805452128" sldId="296"/>
        </pc:sldMkLst>
      </pc:sldChg>
      <pc:sldChg chg="add">
        <pc:chgData name="Saskia Hoff" userId="f1a42e4c-ef0d-4fd4-95e8-c446a8694426" providerId="ADAL" clId="{1783816E-F9E2-48A1-B6DD-F20B43F2C4A3}" dt="2020-09-28T10:53:17.572" v="5"/>
        <pc:sldMkLst>
          <pc:docMk/>
          <pc:sldMk cId="1900403544" sldId="297"/>
        </pc:sldMkLst>
      </pc:sldChg>
      <pc:sldChg chg="add">
        <pc:chgData name="Saskia Hoff" userId="f1a42e4c-ef0d-4fd4-95e8-c446a8694426" providerId="ADAL" clId="{1783816E-F9E2-48A1-B6DD-F20B43F2C4A3}" dt="2020-09-28T10:53:17.572" v="5"/>
        <pc:sldMkLst>
          <pc:docMk/>
          <pc:sldMk cId="3967823392" sldId="298"/>
        </pc:sldMkLst>
      </pc:sldChg>
      <pc:sldChg chg="modSp add del mod">
        <pc:chgData name="Saskia Hoff" userId="f1a42e4c-ef0d-4fd4-95e8-c446a8694426" providerId="ADAL" clId="{1783816E-F9E2-48A1-B6DD-F20B43F2C4A3}" dt="2020-09-28T13:40:06.249" v="264" actId="47"/>
        <pc:sldMkLst>
          <pc:docMk/>
          <pc:sldMk cId="1489291992" sldId="299"/>
        </pc:sldMkLst>
        <pc:graphicFrameChg chg="modGraphic">
          <ac:chgData name="Saskia Hoff" userId="f1a42e4c-ef0d-4fd4-95e8-c446a8694426" providerId="ADAL" clId="{1783816E-F9E2-48A1-B6DD-F20B43F2C4A3}" dt="2020-09-28T10:55:34.668" v="11" actId="6549"/>
          <ac:graphicFrameMkLst>
            <pc:docMk/>
            <pc:sldMk cId="1489291992" sldId="299"/>
            <ac:graphicFrameMk id="2" creationId="{425A86D8-CFED-4CEE-8DB8-54329F352E92}"/>
          </ac:graphicFrameMkLst>
        </pc:graphicFrameChg>
      </pc:sldChg>
      <pc:sldChg chg="add ord">
        <pc:chgData name="Saskia Hoff" userId="f1a42e4c-ef0d-4fd4-95e8-c446a8694426" providerId="ADAL" clId="{1783816E-F9E2-48A1-B6DD-F20B43F2C4A3}" dt="2020-09-28T11:00:17.123" v="140"/>
        <pc:sldMkLst>
          <pc:docMk/>
          <pc:sldMk cId="1634756463" sldId="317"/>
        </pc:sldMkLst>
      </pc:sldChg>
      <pc:sldChg chg="add">
        <pc:chgData name="Saskia Hoff" userId="f1a42e4c-ef0d-4fd4-95e8-c446a8694426" providerId="ADAL" clId="{1783816E-F9E2-48A1-B6DD-F20B43F2C4A3}" dt="2020-09-28T11:00:14.738" v="138"/>
        <pc:sldMkLst>
          <pc:docMk/>
          <pc:sldMk cId="3880990558" sldId="329"/>
        </pc:sldMkLst>
      </pc:sldChg>
      <pc:sldChg chg="addSp delSp modSp new mod modClrScheme chgLayout">
        <pc:chgData name="Saskia Hoff" userId="f1a42e4c-ef0d-4fd4-95e8-c446a8694426" providerId="ADAL" clId="{1783816E-F9E2-48A1-B6DD-F20B43F2C4A3}" dt="2020-09-28T13:39:29.208" v="244" actId="20577"/>
        <pc:sldMkLst>
          <pc:docMk/>
          <pc:sldMk cId="525591226" sldId="330"/>
        </pc:sldMkLst>
        <pc:spChg chg="del mod ord">
          <ac:chgData name="Saskia Hoff" userId="f1a42e4c-ef0d-4fd4-95e8-c446a8694426" providerId="ADAL" clId="{1783816E-F9E2-48A1-B6DD-F20B43F2C4A3}" dt="2020-09-28T13:39:16.086" v="207" actId="700"/>
          <ac:spMkLst>
            <pc:docMk/>
            <pc:sldMk cId="525591226" sldId="330"/>
            <ac:spMk id="2" creationId="{A4D50079-F7E8-42BA-B8E8-62D5B2F32136}"/>
          </ac:spMkLst>
        </pc:spChg>
        <pc:spChg chg="del mod ord">
          <ac:chgData name="Saskia Hoff" userId="f1a42e4c-ef0d-4fd4-95e8-c446a8694426" providerId="ADAL" clId="{1783816E-F9E2-48A1-B6DD-F20B43F2C4A3}" dt="2020-09-28T13:39:16.086" v="207" actId="700"/>
          <ac:spMkLst>
            <pc:docMk/>
            <pc:sldMk cId="525591226" sldId="330"/>
            <ac:spMk id="3" creationId="{4CC88362-9E65-4EE6-A7B2-CDF1EBA949D8}"/>
          </ac:spMkLst>
        </pc:spChg>
        <pc:spChg chg="del">
          <ac:chgData name="Saskia Hoff" userId="f1a42e4c-ef0d-4fd4-95e8-c446a8694426" providerId="ADAL" clId="{1783816E-F9E2-48A1-B6DD-F20B43F2C4A3}" dt="2020-09-28T13:39:16.086" v="207" actId="700"/>
          <ac:spMkLst>
            <pc:docMk/>
            <pc:sldMk cId="525591226" sldId="330"/>
            <ac:spMk id="4" creationId="{13358F61-7DBB-4DD4-9F98-30049200DDCB}"/>
          </ac:spMkLst>
        </pc:spChg>
        <pc:spChg chg="add mod ord">
          <ac:chgData name="Saskia Hoff" userId="f1a42e4c-ef0d-4fd4-95e8-c446a8694426" providerId="ADAL" clId="{1783816E-F9E2-48A1-B6DD-F20B43F2C4A3}" dt="2020-09-28T13:39:16.086" v="207" actId="700"/>
          <ac:spMkLst>
            <pc:docMk/>
            <pc:sldMk cId="525591226" sldId="330"/>
            <ac:spMk id="5" creationId="{9874F8A8-E748-42C8-800E-DC92760932F0}"/>
          </ac:spMkLst>
        </pc:spChg>
        <pc:spChg chg="add mod ord">
          <ac:chgData name="Saskia Hoff" userId="f1a42e4c-ef0d-4fd4-95e8-c446a8694426" providerId="ADAL" clId="{1783816E-F9E2-48A1-B6DD-F20B43F2C4A3}" dt="2020-09-28T13:39:29.208" v="244" actId="20577"/>
          <ac:spMkLst>
            <pc:docMk/>
            <pc:sldMk cId="525591226" sldId="330"/>
            <ac:spMk id="6" creationId="{3BBB9240-AD11-4745-B41A-8674AB5BC4C2}"/>
          </ac:spMkLst>
        </pc:spChg>
      </pc:sldChg>
      <pc:sldChg chg="new del">
        <pc:chgData name="Saskia Hoff" userId="f1a42e4c-ef0d-4fd4-95e8-c446a8694426" providerId="ADAL" clId="{1783816E-F9E2-48A1-B6DD-F20B43F2C4A3}" dt="2020-09-28T13:38:58.070" v="205" actId="680"/>
        <pc:sldMkLst>
          <pc:docMk/>
          <pc:sldMk cId="3453075333" sldId="330"/>
        </pc:sldMkLst>
      </pc:sldChg>
      <pc:sldChg chg="modSp add mod ord">
        <pc:chgData name="Saskia Hoff" userId="f1a42e4c-ef0d-4fd4-95e8-c446a8694426" providerId="ADAL" clId="{1783816E-F9E2-48A1-B6DD-F20B43F2C4A3}" dt="2020-09-28T13:39:57.190" v="263"/>
        <pc:sldMkLst>
          <pc:docMk/>
          <pc:sldMk cId="3492218782" sldId="331"/>
        </pc:sldMkLst>
        <pc:graphicFrameChg chg="modGraphic">
          <ac:chgData name="Saskia Hoff" userId="f1a42e4c-ef0d-4fd4-95e8-c446a8694426" providerId="ADAL" clId="{1783816E-F9E2-48A1-B6DD-F20B43F2C4A3}" dt="2020-09-28T13:39:51.945" v="261" actId="113"/>
          <ac:graphicFrameMkLst>
            <pc:docMk/>
            <pc:sldMk cId="3492218782" sldId="331"/>
            <ac:graphicFrameMk id="2" creationId="{425A86D8-CFED-4CEE-8DB8-54329F352E92}"/>
          </ac:graphicFrameMkLst>
        </pc:graphicFrameChg>
      </pc:sldChg>
      <pc:sldChg chg="addSp delSp modSp add mod ord modNotesTx">
        <pc:chgData name="Saskia Hoff" userId="f1a42e4c-ef0d-4fd4-95e8-c446a8694426" providerId="ADAL" clId="{1783816E-F9E2-48A1-B6DD-F20B43F2C4A3}" dt="2020-09-29T15:15:13.532" v="1481" actId="20577"/>
        <pc:sldMkLst>
          <pc:docMk/>
          <pc:sldMk cId="793361373" sldId="332"/>
        </pc:sldMkLst>
        <pc:spChg chg="mod">
          <ac:chgData name="Saskia Hoff" userId="f1a42e4c-ef0d-4fd4-95e8-c446a8694426" providerId="ADAL" clId="{1783816E-F9E2-48A1-B6DD-F20B43F2C4A3}" dt="2020-09-28T13:54:46.464" v="719" actId="1076"/>
          <ac:spMkLst>
            <pc:docMk/>
            <pc:sldMk cId="793361373" sldId="332"/>
            <ac:spMk id="2" creationId="{00000000-0000-0000-0000-000000000000}"/>
          </ac:spMkLst>
        </pc:spChg>
        <pc:spChg chg="del">
          <ac:chgData name="Saskia Hoff" userId="f1a42e4c-ef0d-4fd4-95e8-c446a8694426" providerId="ADAL" clId="{1783816E-F9E2-48A1-B6DD-F20B43F2C4A3}" dt="2020-09-28T13:40:14.921" v="268" actId="478"/>
          <ac:spMkLst>
            <pc:docMk/>
            <pc:sldMk cId="793361373" sldId="332"/>
            <ac:spMk id="3" creationId="{2F9E2C3F-B0D2-4B39-B019-8087AC41275B}"/>
          </ac:spMkLst>
        </pc:spChg>
        <pc:spChg chg="add mod">
          <ac:chgData name="Saskia Hoff" userId="f1a42e4c-ef0d-4fd4-95e8-c446a8694426" providerId="ADAL" clId="{1783816E-F9E2-48A1-B6DD-F20B43F2C4A3}" dt="2020-09-28T13:59:10.713" v="875" actId="1076"/>
          <ac:spMkLst>
            <pc:docMk/>
            <pc:sldMk cId="793361373" sldId="332"/>
            <ac:spMk id="4" creationId="{88EDB39F-A7B4-4169-8130-AF0838D0309E}"/>
          </ac:spMkLst>
        </pc:spChg>
        <pc:spChg chg="add mod">
          <ac:chgData name="Saskia Hoff" userId="f1a42e4c-ef0d-4fd4-95e8-c446a8694426" providerId="ADAL" clId="{1783816E-F9E2-48A1-B6DD-F20B43F2C4A3}" dt="2020-09-29T15:15:13.532" v="1481" actId="20577"/>
          <ac:spMkLst>
            <pc:docMk/>
            <pc:sldMk cId="793361373" sldId="332"/>
            <ac:spMk id="5" creationId="{A6915B8E-2DC4-4FE2-9ECD-6E7DA5C8BF5C}"/>
          </ac:spMkLst>
        </pc:spChg>
        <pc:spChg chg="del mod">
          <ac:chgData name="Saskia Hoff" userId="f1a42e4c-ef0d-4fd4-95e8-c446a8694426" providerId="ADAL" clId="{1783816E-F9E2-48A1-B6DD-F20B43F2C4A3}" dt="2020-09-28T13:47:14.023" v="687" actId="478"/>
          <ac:spMkLst>
            <pc:docMk/>
            <pc:sldMk cId="793361373" sldId="332"/>
            <ac:spMk id="13" creationId="{00000000-0000-0000-0000-000000000000}"/>
          </ac:spMkLst>
        </pc:spChg>
        <pc:spChg chg="add mod">
          <ac:chgData name="Saskia Hoff" userId="f1a42e4c-ef0d-4fd4-95e8-c446a8694426" providerId="ADAL" clId="{1783816E-F9E2-48A1-B6DD-F20B43F2C4A3}" dt="2020-09-28T13:58:24.940" v="817" actId="113"/>
          <ac:spMkLst>
            <pc:docMk/>
            <pc:sldMk cId="793361373" sldId="332"/>
            <ac:spMk id="29" creationId="{5EED152E-AA8C-4F0F-8170-CA642D837BBE}"/>
          </ac:spMkLst>
        </pc:spChg>
        <pc:spChg chg="add mod">
          <ac:chgData name="Saskia Hoff" userId="f1a42e4c-ef0d-4fd4-95e8-c446a8694426" providerId="ADAL" clId="{1783816E-F9E2-48A1-B6DD-F20B43F2C4A3}" dt="2020-09-28T13:58:24.940" v="817" actId="113"/>
          <ac:spMkLst>
            <pc:docMk/>
            <pc:sldMk cId="793361373" sldId="332"/>
            <ac:spMk id="31" creationId="{7CBC3AE5-DA74-41A3-A39D-6F82B675E82F}"/>
          </ac:spMkLst>
        </pc:spChg>
        <pc:spChg chg="add mod">
          <ac:chgData name="Saskia Hoff" userId="f1a42e4c-ef0d-4fd4-95e8-c446a8694426" providerId="ADAL" clId="{1783816E-F9E2-48A1-B6DD-F20B43F2C4A3}" dt="2020-09-28T13:58:24.940" v="817" actId="113"/>
          <ac:spMkLst>
            <pc:docMk/>
            <pc:sldMk cId="793361373" sldId="332"/>
            <ac:spMk id="32" creationId="{51712EE6-E7F4-4855-A2D3-9A97F946FA09}"/>
          </ac:spMkLst>
        </pc:spChg>
        <pc:spChg chg="add mod">
          <ac:chgData name="Saskia Hoff" userId="f1a42e4c-ef0d-4fd4-95e8-c446a8694426" providerId="ADAL" clId="{1783816E-F9E2-48A1-B6DD-F20B43F2C4A3}" dt="2020-09-28T13:58:32.773" v="818" actId="113"/>
          <ac:spMkLst>
            <pc:docMk/>
            <pc:sldMk cId="793361373" sldId="332"/>
            <ac:spMk id="33" creationId="{C75EC531-5E7E-4821-AB05-D00DBB612E1A}"/>
          </ac:spMkLst>
        </pc:spChg>
        <pc:spChg chg="add mod">
          <ac:chgData name="Saskia Hoff" userId="f1a42e4c-ef0d-4fd4-95e8-c446a8694426" providerId="ADAL" clId="{1783816E-F9E2-48A1-B6DD-F20B43F2C4A3}" dt="2020-09-28T13:58:43.381" v="844" actId="20577"/>
          <ac:spMkLst>
            <pc:docMk/>
            <pc:sldMk cId="793361373" sldId="332"/>
            <ac:spMk id="34" creationId="{E138534A-032F-4AAC-A67E-31161446166E}"/>
          </ac:spMkLst>
        </pc:spChg>
        <pc:spChg chg="add mod">
          <ac:chgData name="Saskia Hoff" userId="f1a42e4c-ef0d-4fd4-95e8-c446a8694426" providerId="ADAL" clId="{1783816E-F9E2-48A1-B6DD-F20B43F2C4A3}" dt="2020-09-28T13:58:55.756" v="874" actId="20577"/>
          <ac:spMkLst>
            <pc:docMk/>
            <pc:sldMk cId="793361373" sldId="332"/>
            <ac:spMk id="35" creationId="{80CFB263-7247-45A1-AB2A-E79DD9733368}"/>
          </ac:spMkLst>
        </pc:spChg>
        <pc:picChg chg="del mod">
          <ac:chgData name="Saskia Hoff" userId="f1a42e4c-ef0d-4fd4-95e8-c446a8694426" providerId="ADAL" clId="{1783816E-F9E2-48A1-B6DD-F20B43F2C4A3}" dt="2020-09-28T13:55:06.909" v="722" actId="478"/>
          <ac:picMkLst>
            <pc:docMk/>
            <pc:sldMk cId="793361373" sldId="332"/>
            <ac:picMk id="7" creationId="{00000000-0000-0000-0000-000000000000}"/>
          </ac:picMkLst>
        </pc:picChg>
        <pc:picChg chg="mod">
          <ac:chgData name="Saskia Hoff" userId="f1a42e4c-ef0d-4fd4-95e8-c446a8694426" providerId="ADAL" clId="{1783816E-F9E2-48A1-B6DD-F20B43F2C4A3}" dt="2020-09-28T13:46:14.474" v="681" actId="1076"/>
          <ac:picMkLst>
            <pc:docMk/>
            <pc:sldMk cId="793361373" sldId="332"/>
            <ac:picMk id="8" creationId="{E97F55BB-F20D-4AAC-A06D-81752FB65A3A}"/>
          </ac:picMkLst>
        </pc:picChg>
        <pc:picChg chg="add mod">
          <ac:chgData name="Saskia Hoff" userId="f1a42e4c-ef0d-4fd4-95e8-c446a8694426" providerId="ADAL" clId="{1783816E-F9E2-48A1-B6DD-F20B43F2C4A3}" dt="2020-09-28T14:19:05.089" v="1325" actId="207"/>
          <ac:picMkLst>
            <pc:docMk/>
            <pc:sldMk cId="793361373" sldId="332"/>
            <ac:picMk id="9" creationId="{C7C4AE4D-93A2-4553-BBBA-F21C224593D8}"/>
          </ac:picMkLst>
        </pc:picChg>
        <pc:picChg chg="add mod">
          <ac:chgData name="Saskia Hoff" userId="f1a42e4c-ef0d-4fd4-95e8-c446a8694426" providerId="ADAL" clId="{1783816E-F9E2-48A1-B6DD-F20B43F2C4A3}" dt="2020-09-28T14:19:05.089" v="1325" actId="207"/>
          <ac:picMkLst>
            <pc:docMk/>
            <pc:sldMk cId="793361373" sldId="332"/>
            <ac:picMk id="11" creationId="{D0EB7FF4-AD69-4AA5-9BAA-0F40B9E230AD}"/>
          </ac:picMkLst>
        </pc:picChg>
        <pc:picChg chg="add mod">
          <ac:chgData name="Saskia Hoff" userId="f1a42e4c-ef0d-4fd4-95e8-c446a8694426" providerId="ADAL" clId="{1783816E-F9E2-48A1-B6DD-F20B43F2C4A3}" dt="2020-09-28T13:52:58.519" v="711" actId="1076"/>
          <ac:picMkLst>
            <pc:docMk/>
            <pc:sldMk cId="793361373" sldId="332"/>
            <ac:picMk id="14" creationId="{22A12F49-9F67-412B-9A83-1291B661AB7C}"/>
          </ac:picMkLst>
        </pc:picChg>
        <pc:picChg chg="add mod">
          <ac:chgData name="Saskia Hoff" userId="f1a42e4c-ef0d-4fd4-95e8-c446a8694426" providerId="ADAL" clId="{1783816E-F9E2-48A1-B6DD-F20B43F2C4A3}" dt="2020-09-28T13:52:55.997" v="710" actId="1076"/>
          <ac:picMkLst>
            <pc:docMk/>
            <pc:sldMk cId="793361373" sldId="332"/>
            <ac:picMk id="16" creationId="{063545C2-1E56-44F5-A613-77BBE951EA92}"/>
          </ac:picMkLst>
        </pc:picChg>
        <pc:picChg chg="add mod">
          <ac:chgData name="Saskia Hoff" userId="f1a42e4c-ef0d-4fd4-95e8-c446a8694426" providerId="ADAL" clId="{1783816E-F9E2-48A1-B6DD-F20B43F2C4A3}" dt="2020-09-28T14:19:05.089" v="1325" actId="207"/>
          <ac:picMkLst>
            <pc:docMk/>
            <pc:sldMk cId="793361373" sldId="332"/>
            <ac:picMk id="18" creationId="{C7CEC4B6-59C4-4E13-8EF0-6434FE48CCF5}"/>
          </ac:picMkLst>
        </pc:picChg>
        <pc:picChg chg="add mod">
          <ac:chgData name="Saskia Hoff" userId="f1a42e4c-ef0d-4fd4-95e8-c446a8694426" providerId="ADAL" clId="{1783816E-F9E2-48A1-B6DD-F20B43F2C4A3}" dt="2020-09-28T13:52:52.094" v="708" actId="1076"/>
          <ac:picMkLst>
            <pc:docMk/>
            <pc:sldMk cId="793361373" sldId="332"/>
            <ac:picMk id="20" creationId="{3108D31B-03BB-4AC5-946C-D2034D41A5EA}"/>
          </ac:picMkLst>
        </pc:picChg>
        <pc:picChg chg="add mod">
          <ac:chgData name="Saskia Hoff" userId="f1a42e4c-ef0d-4fd4-95e8-c446a8694426" providerId="ADAL" clId="{1783816E-F9E2-48A1-B6DD-F20B43F2C4A3}" dt="2020-09-28T13:52:50.323" v="707" actId="1076"/>
          <ac:picMkLst>
            <pc:docMk/>
            <pc:sldMk cId="793361373" sldId="332"/>
            <ac:picMk id="22" creationId="{7AA89B2D-C16C-4788-98AF-F8B6AA8788EF}"/>
          </ac:picMkLst>
        </pc:picChg>
        <pc:picChg chg="add mod">
          <ac:chgData name="Saskia Hoff" userId="f1a42e4c-ef0d-4fd4-95e8-c446a8694426" providerId="ADAL" clId="{1783816E-F9E2-48A1-B6DD-F20B43F2C4A3}" dt="2020-09-28T14:19:05.089" v="1325" actId="207"/>
          <ac:picMkLst>
            <pc:docMk/>
            <pc:sldMk cId="793361373" sldId="332"/>
            <ac:picMk id="24" creationId="{AFD18BD4-AF76-4977-B47F-6393A812F1A5}"/>
          </ac:picMkLst>
        </pc:picChg>
        <pc:picChg chg="add mod">
          <ac:chgData name="Saskia Hoff" userId="f1a42e4c-ef0d-4fd4-95e8-c446a8694426" providerId="ADAL" clId="{1783816E-F9E2-48A1-B6DD-F20B43F2C4A3}" dt="2020-09-28T14:19:05.089" v="1325" actId="207"/>
          <ac:picMkLst>
            <pc:docMk/>
            <pc:sldMk cId="793361373" sldId="332"/>
            <ac:picMk id="26" creationId="{EB94F4AA-9026-4ADA-AB46-52DD5B9E228E}"/>
          </ac:picMkLst>
        </pc:picChg>
        <pc:picChg chg="add mod">
          <ac:chgData name="Saskia Hoff" userId="f1a42e4c-ef0d-4fd4-95e8-c446a8694426" providerId="ADAL" clId="{1783816E-F9E2-48A1-B6DD-F20B43F2C4A3}" dt="2020-09-28T14:19:05.089" v="1325" actId="207"/>
          <ac:picMkLst>
            <pc:docMk/>
            <pc:sldMk cId="793361373" sldId="332"/>
            <ac:picMk id="28" creationId="{D699129D-BEEC-4567-8775-046056185C1A}"/>
          </ac:picMkLst>
        </pc:picChg>
        <pc:picChg chg="add del">
          <ac:chgData name="Saskia Hoff" userId="f1a42e4c-ef0d-4fd4-95e8-c446a8694426" providerId="ADAL" clId="{1783816E-F9E2-48A1-B6DD-F20B43F2C4A3}" dt="2020-09-28T14:14:45.950" v="1111" actId="22"/>
          <ac:picMkLst>
            <pc:docMk/>
            <pc:sldMk cId="793361373" sldId="332"/>
            <ac:picMk id="30" creationId="{2AEAF185-C816-404A-A550-93801CAF9ACA}"/>
          </ac:picMkLst>
        </pc:picChg>
      </pc:sldChg>
      <pc:sldChg chg="addSp delSp modSp add mod modNotesTx">
        <pc:chgData name="Saskia Hoff" userId="f1a42e4c-ef0d-4fd4-95e8-c446a8694426" providerId="ADAL" clId="{1783816E-F9E2-48A1-B6DD-F20B43F2C4A3}" dt="2020-09-29T15:16:52.764" v="1504" actId="207"/>
        <pc:sldMkLst>
          <pc:docMk/>
          <pc:sldMk cId="2118652455" sldId="333"/>
        </pc:sldMkLst>
        <pc:spChg chg="mod">
          <ac:chgData name="Saskia Hoff" userId="f1a42e4c-ef0d-4fd4-95e8-c446a8694426" providerId="ADAL" clId="{1783816E-F9E2-48A1-B6DD-F20B43F2C4A3}" dt="2020-09-28T14:15:33.362" v="1240" actId="20577"/>
          <ac:spMkLst>
            <pc:docMk/>
            <pc:sldMk cId="2118652455" sldId="333"/>
            <ac:spMk id="2" creationId="{00000000-0000-0000-0000-000000000000}"/>
          </ac:spMkLst>
        </pc:spChg>
        <pc:spChg chg="add mod">
          <ac:chgData name="Saskia Hoff" userId="f1a42e4c-ef0d-4fd4-95e8-c446a8694426" providerId="ADAL" clId="{1783816E-F9E2-48A1-B6DD-F20B43F2C4A3}" dt="2020-09-29T15:16:52.764" v="1504" actId="207"/>
          <ac:spMkLst>
            <pc:docMk/>
            <pc:sldMk cId="2118652455" sldId="333"/>
            <ac:spMk id="3" creationId="{D43D1140-52A2-45CC-8C42-A87628F70155}"/>
          </ac:spMkLst>
        </pc:spChg>
        <pc:spChg chg="del mod">
          <ac:chgData name="Saskia Hoff" userId="f1a42e4c-ef0d-4fd4-95e8-c446a8694426" providerId="ADAL" clId="{1783816E-F9E2-48A1-B6DD-F20B43F2C4A3}" dt="2020-09-28T14:03:27.070" v="1041" actId="478"/>
          <ac:spMkLst>
            <pc:docMk/>
            <pc:sldMk cId="2118652455" sldId="333"/>
            <ac:spMk id="4" creationId="{88EDB39F-A7B4-4169-8130-AF0838D0309E}"/>
          </ac:spMkLst>
        </pc:spChg>
        <pc:spChg chg="mod">
          <ac:chgData name="Saskia Hoff" userId="f1a42e4c-ef0d-4fd4-95e8-c446a8694426" providerId="ADAL" clId="{1783816E-F9E2-48A1-B6DD-F20B43F2C4A3}" dt="2020-09-28T14:18:39.903" v="1323" actId="20577"/>
          <ac:spMkLst>
            <pc:docMk/>
            <pc:sldMk cId="2118652455" sldId="333"/>
            <ac:spMk id="5" creationId="{A6915B8E-2DC4-4FE2-9ECD-6E7DA5C8BF5C}"/>
          </ac:spMkLst>
        </pc:spChg>
        <pc:spChg chg="add mod">
          <ac:chgData name="Saskia Hoff" userId="f1a42e4c-ef0d-4fd4-95e8-c446a8694426" providerId="ADAL" clId="{1783816E-F9E2-48A1-B6DD-F20B43F2C4A3}" dt="2020-09-28T14:21:50.730" v="1406" actId="313"/>
          <ac:spMkLst>
            <pc:docMk/>
            <pc:sldMk cId="2118652455" sldId="333"/>
            <ac:spMk id="17" creationId="{9D52D3F5-791C-472D-BE76-A329E0F20DAD}"/>
          </ac:spMkLst>
        </pc:spChg>
        <pc:spChg chg="add mod">
          <ac:chgData name="Saskia Hoff" userId="f1a42e4c-ef0d-4fd4-95e8-c446a8694426" providerId="ADAL" clId="{1783816E-F9E2-48A1-B6DD-F20B43F2C4A3}" dt="2020-09-28T14:22:53.751" v="1437" actId="6549"/>
          <ac:spMkLst>
            <pc:docMk/>
            <pc:sldMk cId="2118652455" sldId="333"/>
            <ac:spMk id="19" creationId="{D14A2DC6-8046-4408-9913-6C88BD084541}"/>
          </ac:spMkLst>
        </pc:spChg>
        <pc:spChg chg="add mod">
          <ac:chgData name="Saskia Hoff" userId="f1a42e4c-ef0d-4fd4-95e8-c446a8694426" providerId="ADAL" clId="{1783816E-F9E2-48A1-B6DD-F20B43F2C4A3}" dt="2020-09-28T14:22:47.685" v="1428" actId="6549"/>
          <ac:spMkLst>
            <pc:docMk/>
            <pc:sldMk cId="2118652455" sldId="333"/>
            <ac:spMk id="21" creationId="{1148660B-F44B-43C6-9E7C-54539C02140E}"/>
          </ac:spMkLst>
        </pc:spChg>
        <pc:spChg chg="del">
          <ac:chgData name="Saskia Hoff" userId="f1a42e4c-ef0d-4fd4-95e8-c446a8694426" providerId="ADAL" clId="{1783816E-F9E2-48A1-B6DD-F20B43F2C4A3}" dt="2020-09-28T14:07:08.610" v="1067" actId="478"/>
          <ac:spMkLst>
            <pc:docMk/>
            <pc:sldMk cId="2118652455" sldId="333"/>
            <ac:spMk id="29" creationId="{5EED152E-AA8C-4F0F-8170-CA642D837BBE}"/>
          </ac:spMkLst>
        </pc:spChg>
        <pc:spChg chg="del">
          <ac:chgData name="Saskia Hoff" userId="f1a42e4c-ef0d-4fd4-95e8-c446a8694426" providerId="ADAL" clId="{1783816E-F9E2-48A1-B6DD-F20B43F2C4A3}" dt="2020-09-28T14:07:08.610" v="1067" actId="478"/>
          <ac:spMkLst>
            <pc:docMk/>
            <pc:sldMk cId="2118652455" sldId="333"/>
            <ac:spMk id="31" creationId="{7CBC3AE5-DA74-41A3-A39D-6F82B675E82F}"/>
          </ac:spMkLst>
        </pc:spChg>
        <pc:spChg chg="del">
          <ac:chgData name="Saskia Hoff" userId="f1a42e4c-ef0d-4fd4-95e8-c446a8694426" providerId="ADAL" clId="{1783816E-F9E2-48A1-B6DD-F20B43F2C4A3}" dt="2020-09-28T14:07:08.610" v="1067" actId="478"/>
          <ac:spMkLst>
            <pc:docMk/>
            <pc:sldMk cId="2118652455" sldId="333"/>
            <ac:spMk id="32" creationId="{51712EE6-E7F4-4855-A2D3-9A97F946FA09}"/>
          </ac:spMkLst>
        </pc:spChg>
        <pc:spChg chg="del">
          <ac:chgData name="Saskia Hoff" userId="f1a42e4c-ef0d-4fd4-95e8-c446a8694426" providerId="ADAL" clId="{1783816E-F9E2-48A1-B6DD-F20B43F2C4A3}" dt="2020-09-28T14:07:08.610" v="1067" actId="478"/>
          <ac:spMkLst>
            <pc:docMk/>
            <pc:sldMk cId="2118652455" sldId="333"/>
            <ac:spMk id="33" creationId="{C75EC531-5E7E-4821-AB05-D00DBB612E1A}"/>
          </ac:spMkLst>
        </pc:spChg>
        <pc:spChg chg="del">
          <ac:chgData name="Saskia Hoff" userId="f1a42e4c-ef0d-4fd4-95e8-c446a8694426" providerId="ADAL" clId="{1783816E-F9E2-48A1-B6DD-F20B43F2C4A3}" dt="2020-09-28T14:07:08.610" v="1067" actId="478"/>
          <ac:spMkLst>
            <pc:docMk/>
            <pc:sldMk cId="2118652455" sldId="333"/>
            <ac:spMk id="34" creationId="{E138534A-032F-4AAC-A67E-31161446166E}"/>
          </ac:spMkLst>
        </pc:spChg>
        <pc:spChg chg="del">
          <ac:chgData name="Saskia Hoff" userId="f1a42e4c-ef0d-4fd4-95e8-c446a8694426" providerId="ADAL" clId="{1783816E-F9E2-48A1-B6DD-F20B43F2C4A3}" dt="2020-09-28T14:07:08.610" v="1067" actId="478"/>
          <ac:spMkLst>
            <pc:docMk/>
            <pc:sldMk cId="2118652455" sldId="333"/>
            <ac:spMk id="35" creationId="{80CFB263-7247-45A1-AB2A-E79DD9733368}"/>
          </ac:spMkLst>
        </pc:spChg>
        <pc:spChg chg="add del mod">
          <ac:chgData name="Saskia Hoff" userId="f1a42e4c-ef0d-4fd4-95e8-c446a8694426" providerId="ADAL" clId="{1783816E-F9E2-48A1-B6DD-F20B43F2C4A3}" dt="2020-09-28T14:17:23.770" v="1287" actId="478"/>
          <ac:spMkLst>
            <pc:docMk/>
            <pc:sldMk cId="2118652455" sldId="333"/>
            <ac:spMk id="41" creationId="{4F20268F-E8B6-4C52-A0E9-0B0711CB2416}"/>
          </ac:spMkLst>
        </pc:spChg>
        <pc:picChg chg="add del mod">
          <ac:chgData name="Saskia Hoff" userId="f1a42e4c-ef0d-4fd4-95e8-c446a8694426" providerId="ADAL" clId="{1783816E-F9E2-48A1-B6DD-F20B43F2C4A3}" dt="2020-09-28T14:19:20.621" v="1327" actId="478"/>
          <ac:picMkLst>
            <pc:docMk/>
            <pc:sldMk cId="2118652455" sldId="333"/>
            <ac:picMk id="6" creationId="{14D9162F-A717-4564-874E-76061958FB8D}"/>
          </ac:picMkLst>
        </pc:picChg>
        <pc:picChg chg="add mod">
          <ac:chgData name="Saskia Hoff" userId="f1a42e4c-ef0d-4fd4-95e8-c446a8694426" providerId="ADAL" clId="{1783816E-F9E2-48A1-B6DD-F20B43F2C4A3}" dt="2020-09-28T14:19:39.595" v="1329" actId="554"/>
          <ac:picMkLst>
            <pc:docMk/>
            <pc:sldMk cId="2118652455" sldId="333"/>
            <ac:picMk id="7" creationId="{33D93EAE-EA76-4511-91CB-9D70F92BA57B}"/>
          </ac:picMkLst>
        </pc:picChg>
        <pc:picChg chg="del">
          <ac:chgData name="Saskia Hoff" userId="f1a42e4c-ef0d-4fd4-95e8-c446a8694426" providerId="ADAL" clId="{1783816E-F9E2-48A1-B6DD-F20B43F2C4A3}" dt="2020-09-28T14:07:08.610" v="1067" actId="478"/>
          <ac:picMkLst>
            <pc:docMk/>
            <pc:sldMk cId="2118652455" sldId="333"/>
            <ac:picMk id="9" creationId="{C7C4AE4D-93A2-4553-BBBA-F21C224593D8}"/>
          </ac:picMkLst>
        </pc:picChg>
        <pc:picChg chg="add mod">
          <ac:chgData name="Saskia Hoff" userId="f1a42e4c-ef0d-4fd4-95e8-c446a8694426" providerId="ADAL" clId="{1783816E-F9E2-48A1-B6DD-F20B43F2C4A3}" dt="2020-09-28T14:18:02.519" v="1295" actId="555"/>
          <ac:picMkLst>
            <pc:docMk/>
            <pc:sldMk cId="2118652455" sldId="333"/>
            <ac:picMk id="10" creationId="{6650E627-F7B8-48E9-A3DD-31C44DA11DBC}"/>
          </ac:picMkLst>
        </pc:picChg>
        <pc:picChg chg="del">
          <ac:chgData name="Saskia Hoff" userId="f1a42e4c-ef0d-4fd4-95e8-c446a8694426" providerId="ADAL" clId="{1783816E-F9E2-48A1-B6DD-F20B43F2C4A3}" dt="2020-09-28T14:07:08.610" v="1067" actId="478"/>
          <ac:picMkLst>
            <pc:docMk/>
            <pc:sldMk cId="2118652455" sldId="333"/>
            <ac:picMk id="11" creationId="{D0EB7FF4-AD69-4AA5-9BAA-0F40B9E230AD}"/>
          </ac:picMkLst>
        </pc:picChg>
        <pc:picChg chg="add del">
          <ac:chgData name="Saskia Hoff" userId="f1a42e4c-ef0d-4fd4-95e8-c446a8694426" providerId="ADAL" clId="{1783816E-F9E2-48A1-B6DD-F20B43F2C4A3}" dt="2020-09-28T14:17:48.148" v="1293" actId="478"/>
          <ac:picMkLst>
            <pc:docMk/>
            <pc:sldMk cId="2118652455" sldId="333"/>
            <ac:picMk id="12" creationId="{0C5ECB22-D38A-4469-8B73-2ED608C52213}"/>
          </ac:picMkLst>
        </pc:picChg>
        <pc:picChg chg="add del">
          <ac:chgData name="Saskia Hoff" userId="f1a42e4c-ef0d-4fd4-95e8-c446a8694426" providerId="ADAL" clId="{1783816E-F9E2-48A1-B6DD-F20B43F2C4A3}" dt="2020-09-28T14:17:26.383" v="1288" actId="478"/>
          <ac:picMkLst>
            <pc:docMk/>
            <pc:sldMk cId="2118652455" sldId="333"/>
            <ac:picMk id="13" creationId="{777FEF5E-59BF-48A4-8369-697072B0116B}"/>
          </ac:picMkLst>
        </pc:picChg>
        <pc:picChg chg="del">
          <ac:chgData name="Saskia Hoff" userId="f1a42e4c-ef0d-4fd4-95e8-c446a8694426" providerId="ADAL" clId="{1783816E-F9E2-48A1-B6DD-F20B43F2C4A3}" dt="2020-09-28T14:18:26.750" v="1315" actId="478"/>
          <ac:picMkLst>
            <pc:docMk/>
            <pc:sldMk cId="2118652455" sldId="333"/>
            <ac:picMk id="14" creationId="{22A12F49-9F67-412B-9A83-1291B661AB7C}"/>
          </ac:picMkLst>
        </pc:picChg>
        <pc:picChg chg="add del">
          <ac:chgData name="Saskia Hoff" userId="f1a42e4c-ef0d-4fd4-95e8-c446a8694426" providerId="ADAL" clId="{1783816E-F9E2-48A1-B6DD-F20B43F2C4A3}" dt="2020-09-28T14:17:09.041" v="1275" actId="478"/>
          <ac:picMkLst>
            <pc:docMk/>
            <pc:sldMk cId="2118652455" sldId="333"/>
            <ac:picMk id="15" creationId="{A0E4F6E8-F149-457D-B644-4E8BA4AED8C3}"/>
          </ac:picMkLst>
        </pc:picChg>
        <pc:picChg chg="del">
          <ac:chgData name="Saskia Hoff" userId="f1a42e4c-ef0d-4fd4-95e8-c446a8694426" providerId="ADAL" clId="{1783816E-F9E2-48A1-B6DD-F20B43F2C4A3}" dt="2020-09-28T14:18:30.973" v="1318" actId="478"/>
          <ac:picMkLst>
            <pc:docMk/>
            <pc:sldMk cId="2118652455" sldId="333"/>
            <ac:picMk id="16" creationId="{063545C2-1E56-44F5-A613-77BBE951EA92}"/>
          </ac:picMkLst>
        </pc:picChg>
        <pc:picChg chg="del">
          <ac:chgData name="Saskia Hoff" userId="f1a42e4c-ef0d-4fd4-95e8-c446a8694426" providerId="ADAL" clId="{1783816E-F9E2-48A1-B6DD-F20B43F2C4A3}" dt="2020-09-28T14:07:08.610" v="1067" actId="478"/>
          <ac:picMkLst>
            <pc:docMk/>
            <pc:sldMk cId="2118652455" sldId="333"/>
            <ac:picMk id="18" creationId="{C7CEC4B6-59C4-4E13-8EF0-6434FE48CCF5}"/>
          </ac:picMkLst>
        </pc:picChg>
        <pc:picChg chg="del">
          <ac:chgData name="Saskia Hoff" userId="f1a42e4c-ef0d-4fd4-95e8-c446a8694426" providerId="ADAL" clId="{1783816E-F9E2-48A1-B6DD-F20B43F2C4A3}" dt="2020-09-28T14:18:28.126" v="1316" actId="478"/>
          <ac:picMkLst>
            <pc:docMk/>
            <pc:sldMk cId="2118652455" sldId="333"/>
            <ac:picMk id="20" creationId="{3108D31B-03BB-4AC5-946C-D2034D41A5EA}"/>
          </ac:picMkLst>
        </pc:picChg>
        <pc:picChg chg="del">
          <ac:chgData name="Saskia Hoff" userId="f1a42e4c-ef0d-4fd4-95e8-c446a8694426" providerId="ADAL" clId="{1783816E-F9E2-48A1-B6DD-F20B43F2C4A3}" dt="2020-09-28T14:18:29.517" v="1317" actId="478"/>
          <ac:picMkLst>
            <pc:docMk/>
            <pc:sldMk cId="2118652455" sldId="333"/>
            <ac:picMk id="22" creationId="{7AA89B2D-C16C-4788-98AF-F8B6AA8788EF}"/>
          </ac:picMkLst>
        </pc:picChg>
        <pc:picChg chg="del">
          <ac:chgData name="Saskia Hoff" userId="f1a42e4c-ef0d-4fd4-95e8-c446a8694426" providerId="ADAL" clId="{1783816E-F9E2-48A1-B6DD-F20B43F2C4A3}" dt="2020-09-28T14:07:08.610" v="1067" actId="478"/>
          <ac:picMkLst>
            <pc:docMk/>
            <pc:sldMk cId="2118652455" sldId="333"/>
            <ac:picMk id="24" creationId="{AFD18BD4-AF76-4977-B47F-6393A812F1A5}"/>
          </ac:picMkLst>
        </pc:picChg>
        <pc:picChg chg="del">
          <ac:chgData name="Saskia Hoff" userId="f1a42e4c-ef0d-4fd4-95e8-c446a8694426" providerId="ADAL" clId="{1783816E-F9E2-48A1-B6DD-F20B43F2C4A3}" dt="2020-09-28T14:07:08.610" v="1067" actId="478"/>
          <ac:picMkLst>
            <pc:docMk/>
            <pc:sldMk cId="2118652455" sldId="333"/>
            <ac:picMk id="26" creationId="{EB94F4AA-9026-4ADA-AB46-52DD5B9E228E}"/>
          </ac:picMkLst>
        </pc:picChg>
        <pc:picChg chg="del">
          <ac:chgData name="Saskia Hoff" userId="f1a42e4c-ef0d-4fd4-95e8-c446a8694426" providerId="ADAL" clId="{1783816E-F9E2-48A1-B6DD-F20B43F2C4A3}" dt="2020-09-28T14:07:08.610" v="1067" actId="478"/>
          <ac:picMkLst>
            <pc:docMk/>
            <pc:sldMk cId="2118652455" sldId="333"/>
            <ac:picMk id="28" creationId="{D699129D-BEEC-4567-8775-046056185C1A}"/>
          </ac:picMkLst>
        </pc:picChg>
        <pc:picChg chg="add mod">
          <ac:chgData name="Saskia Hoff" userId="f1a42e4c-ef0d-4fd4-95e8-c446a8694426" providerId="ADAL" clId="{1783816E-F9E2-48A1-B6DD-F20B43F2C4A3}" dt="2020-09-28T14:19:43.180" v="1330" actId="207"/>
          <ac:picMkLst>
            <pc:docMk/>
            <pc:sldMk cId="2118652455" sldId="333"/>
            <ac:picMk id="42" creationId="{A3544F58-F58A-4D06-AB03-C5FCBB9F29AE}"/>
          </ac:picMkLst>
        </pc:picChg>
      </pc:sldChg>
      <pc:sldChg chg="addSp delSp modSp add mod ord modAnim">
        <pc:chgData name="Saskia Hoff" userId="f1a42e4c-ef0d-4fd4-95e8-c446a8694426" providerId="ADAL" clId="{1783816E-F9E2-48A1-B6DD-F20B43F2C4A3}" dt="2020-09-28T14:03:00.968" v="1021" actId="164"/>
        <pc:sldMkLst>
          <pc:docMk/>
          <pc:sldMk cId="3438116030" sldId="334"/>
        </pc:sldMkLst>
        <pc:spChg chg="mod">
          <ac:chgData name="Saskia Hoff" userId="f1a42e4c-ef0d-4fd4-95e8-c446a8694426" providerId="ADAL" clId="{1783816E-F9E2-48A1-B6DD-F20B43F2C4A3}" dt="2020-09-28T14:03:00.968" v="1021" actId="164"/>
          <ac:spMkLst>
            <pc:docMk/>
            <pc:sldMk cId="3438116030" sldId="334"/>
            <ac:spMk id="2" creationId="{D871BD01-1D27-428E-9C99-03DB9FEA51B6}"/>
          </ac:spMkLst>
        </pc:spChg>
        <pc:spChg chg="mod">
          <ac:chgData name="Saskia Hoff" userId="f1a42e4c-ef0d-4fd4-95e8-c446a8694426" providerId="ADAL" clId="{1783816E-F9E2-48A1-B6DD-F20B43F2C4A3}" dt="2020-09-28T14:03:00.968" v="1021" actId="164"/>
          <ac:spMkLst>
            <pc:docMk/>
            <pc:sldMk cId="3438116030" sldId="334"/>
            <ac:spMk id="3" creationId="{FBF64029-511C-4F9A-8C66-B56D3ACBF93A}"/>
          </ac:spMkLst>
        </pc:spChg>
        <pc:spChg chg="mod">
          <ac:chgData name="Saskia Hoff" userId="f1a42e4c-ef0d-4fd4-95e8-c446a8694426" providerId="ADAL" clId="{1783816E-F9E2-48A1-B6DD-F20B43F2C4A3}" dt="2020-09-28T14:02:42.434" v="1019" actId="20577"/>
          <ac:spMkLst>
            <pc:docMk/>
            <pc:sldMk cId="3438116030" sldId="334"/>
            <ac:spMk id="7" creationId="{00000000-0000-0000-0000-000000000000}"/>
          </ac:spMkLst>
        </pc:spChg>
        <pc:spChg chg="mod">
          <ac:chgData name="Saskia Hoff" userId="f1a42e4c-ef0d-4fd4-95e8-c446a8694426" providerId="ADAL" clId="{1783816E-F9E2-48A1-B6DD-F20B43F2C4A3}" dt="2020-09-28T14:03:00.968" v="1021" actId="164"/>
          <ac:spMkLst>
            <pc:docMk/>
            <pc:sldMk cId="3438116030" sldId="334"/>
            <ac:spMk id="11" creationId="{5BC74BF0-76F8-48E3-9C3C-E4B596FBC8EE}"/>
          </ac:spMkLst>
        </pc:spChg>
        <pc:spChg chg="mod">
          <ac:chgData name="Saskia Hoff" userId="f1a42e4c-ef0d-4fd4-95e8-c446a8694426" providerId="ADAL" clId="{1783816E-F9E2-48A1-B6DD-F20B43F2C4A3}" dt="2020-09-28T14:03:00.968" v="1021" actId="164"/>
          <ac:spMkLst>
            <pc:docMk/>
            <pc:sldMk cId="3438116030" sldId="334"/>
            <ac:spMk id="23" creationId="{84C7E9E5-E2CE-450F-9C5D-A33BAF912162}"/>
          </ac:spMkLst>
        </pc:spChg>
        <pc:spChg chg="mod">
          <ac:chgData name="Saskia Hoff" userId="f1a42e4c-ef0d-4fd4-95e8-c446a8694426" providerId="ADAL" clId="{1783816E-F9E2-48A1-B6DD-F20B43F2C4A3}" dt="2020-09-28T14:03:00.968" v="1021" actId="164"/>
          <ac:spMkLst>
            <pc:docMk/>
            <pc:sldMk cId="3438116030" sldId="334"/>
            <ac:spMk id="25" creationId="{1FA5060E-A720-468B-847F-91A09B433904}"/>
          </ac:spMkLst>
        </pc:spChg>
        <pc:spChg chg="add del mod">
          <ac:chgData name="Saskia Hoff" userId="f1a42e4c-ef0d-4fd4-95e8-c446a8694426" providerId="ADAL" clId="{1783816E-F9E2-48A1-B6DD-F20B43F2C4A3}" dt="2020-09-28T14:01:46.821" v="944" actId="478"/>
          <ac:spMkLst>
            <pc:docMk/>
            <pc:sldMk cId="3438116030" sldId="334"/>
            <ac:spMk id="27" creationId="{316CEDBC-AD91-47AE-AA42-C348264CE29D}"/>
          </ac:spMkLst>
        </pc:spChg>
        <pc:spChg chg="mod">
          <ac:chgData name="Saskia Hoff" userId="f1a42e4c-ef0d-4fd4-95e8-c446a8694426" providerId="ADAL" clId="{1783816E-F9E2-48A1-B6DD-F20B43F2C4A3}" dt="2020-09-28T14:03:00.968" v="1021" actId="164"/>
          <ac:spMkLst>
            <pc:docMk/>
            <pc:sldMk cId="3438116030" sldId="334"/>
            <ac:spMk id="29" creationId="{DF9EFB0B-1AFF-4CBC-A111-ACF00C8839C8}"/>
          </ac:spMkLst>
        </pc:spChg>
        <pc:spChg chg="mod">
          <ac:chgData name="Saskia Hoff" userId="f1a42e4c-ef0d-4fd4-95e8-c446a8694426" providerId="ADAL" clId="{1783816E-F9E2-48A1-B6DD-F20B43F2C4A3}" dt="2020-09-28T14:03:00.968" v="1021" actId="164"/>
          <ac:spMkLst>
            <pc:docMk/>
            <pc:sldMk cId="3438116030" sldId="334"/>
            <ac:spMk id="31" creationId="{DA2410C4-D57A-42F9-BD19-B919DCDB636F}"/>
          </ac:spMkLst>
        </pc:spChg>
        <pc:spChg chg="mod">
          <ac:chgData name="Saskia Hoff" userId="f1a42e4c-ef0d-4fd4-95e8-c446a8694426" providerId="ADAL" clId="{1783816E-F9E2-48A1-B6DD-F20B43F2C4A3}" dt="2020-09-28T14:03:00.968" v="1021" actId="164"/>
          <ac:spMkLst>
            <pc:docMk/>
            <pc:sldMk cId="3438116030" sldId="334"/>
            <ac:spMk id="32" creationId="{C894DCC5-F554-405C-8D10-E57D089D6191}"/>
          </ac:spMkLst>
        </pc:spChg>
        <pc:spChg chg="mod">
          <ac:chgData name="Saskia Hoff" userId="f1a42e4c-ef0d-4fd4-95e8-c446a8694426" providerId="ADAL" clId="{1783816E-F9E2-48A1-B6DD-F20B43F2C4A3}" dt="2020-09-28T14:03:00.968" v="1021" actId="164"/>
          <ac:spMkLst>
            <pc:docMk/>
            <pc:sldMk cId="3438116030" sldId="334"/>
            <ac:spMk id="34" creationId="{972BD6CD-D2FC-48EA-B836-C2C1142A9703}"/>
          </ac:spMkLst>
        </pc:spChg>
        <pc:spChg chg="mod">
          <ac:chgData name="Saskia Hoff" userId="f1a42e4c-ef0d-4fd4-95e8-c446a8694426" providerId="ADAL" clId="{1783816E-F9E2-48A1-B6DD-F20B43F2C4A3}" dt="2020-09-28T14:03:00.968" v="1021" actId="164"/>
          <ac:spMkLst>
            <pc:docMk/>
            <pc:sldMk cId="3438116030" sldId="334"/>
            <ac:spMk id="35" creationId="{87F5495E-987A-4F14-9A89-4BDB085F8372}"/>
          </ac:spMkLst>
        </pc:spChg>
        <pc:spChg chg="mod">
          <ac:chgData name="Saskia Hoff" userId="f1a42e4c-ef0d-4fd4-95e8-c446a8694426" providerId="ADAL" clId="{1783816E-F9E2-48A1-B6DD-F20B43F2C4A3}" dt="2020-09-28T14:03:00.968" v="1021" actId="164"/>
          <ac:spMkLst>
            <pc:docMk/>
            <pc:sldMk cId="3438116030" sldId="334"/>
            <ac:spMk id="36" creationId="{DC3543AA-3C20-4757-8C52-B1E5536C34F1}"/>
          </ac:spMkLst>
        </pc:spChg>
        <pc:spChg chg="mod">
          <ac:chgData name="Saskia Hoff" userId="f1a42e4c-ef0d-4fd4-95e8-c446a8694426" providerId="ADAL" clId="{1783816E-F9E2-48A1-B6DD-F20B43F2C4A3}" dt="2020-09-28T14:03:00.968" v="1021" actId="164"/>
          <ac:spMkLst>
            <pc:docMk/>
            <pc:sldMk cId="3438116030" sldId="334"/>
            <ac:spMk id="37" creationId="{E022BF85-E189-46D0-8958-8EAE014AC58C}"/>
          </ac:spMkLst>
        </pc:spChg>
        <pc:spChg chg="mod">
          <ac:chgData name="Saskia Hoff" userId="f1a42e4c-ef0d-4fd4-95e8-c446a8694426" providerId="ADAL" clId="{1783816E-F9E2-48A1-B6DD-F20B43F2C4A3}" dt="2020-09-28T14:03:00.968" v="1021" actId="164"/>
          <ac:spMkLst>
            <pc:docMk/>
            <pc:sldMk cId="3438116030" sldId="334"/>
            <ac:spMk id="38" creationId="{2A538478-055F-4148-9E44-3941A208467F}"/>
          </ac:spMkLst>
        </pc:spChg>
        <pc:spChg chg="mod">
          <ac:chgData name="Saskia Hoff" userId="f1a42e4c-ef0d-4fd4-95e8-c446a8694426" providerId="ADAL" clId="{1783816E-F9E2-48A1-B6DD-F20B43F2C4A3}" dt="2020-09-28T14:03:00.968" v="1021" actId="164"/>
          <ac:spMkLst>
            <pc:docMk/>
            <pc:sldMk cId="3438116030" sldId="334"/>
            <ac:spMk id="39" creationId="{91485AE3-5A11-47C9-B42D-D9BB4A854E80}"/>
          </ac:spMkLst>
        </pc:spChg>
        <pc:spChg chg="mod">
          <ac:chgData name="Saskia Hoff" userId="f1a42e4c-ef0d-4fd4-95e8-c446a8694426" providerId="ADAL" clId="{1783816E-F9E2-48A1-B6DD-F20B43F2C4A3}" dt="2020-09-28T14:03:00.968" v="1021" actId="164"/>
          <ac:spMkLst>
            <pc:docMk/>
            <pc:sldMk cId="3438116030" sldId="334"/>
            <ac:spMk id="40" creationId="{AB66573A-1162-4C9E-9FBE-9571FD39C8B6}"/>
          </ac:spMkLst>
        </pc:spChg>
        <pc:spChg chg="mod">
          <ac:chgData name="Saskia Hoff" userId="f1a42e4c-ef0d-4fd4-95e8-c446a8694426" providerId="ADAL" clId="{1783816E-F9E2-48A1-B6DD-F20B43F2C4A3}" dt="2020-09-28T14:03:00.968" v="1021" actId="164"/>
          <ac:spMkLst>
            <pc:docMk/>
            <pc:sldMk cId="3438116030" sldId="334"/>
            <ac:spMk id="41" creationId="{95BAF957-604C-4536-807B-3CE3CBA0A6BD}"/>
          </ac:spMkLst>
        </pc:spChg>
        <pc:spChg chg="mod">
          <ac:chgData name="Saskia Hoff" userId="f1a42e4c-ef0d-4fd4-95e8-c446a8694426" providerId="ADAL" clId="{1783816E-F9E2-48A1-B6DD-F20B43F2C4A3}" dt="2020-09-28T14:03:00.968" v="1021" actId="164"/>
          <ac:spMkLst>
            <pc:docMk/>
            <pc:sldMk cId="3438116030" sldId="334"/>
            <ac:spMk id="42" creationId="{FAB3E33E-FAA1-40B7-A448-6DB23E9BD3F0}"/>
          </ac:spMkLst>
        </pc:spChg>
        <pc:spChg chg="mod">
          <ac:chgData name="Saskia Hoff" userId="f1a42e4c-ef0d-4fd4-95e8-c446a8694426" providerId="ADAL" clId="{1783816E-F9E2-48A1-B6DD-F20B43F2C4A3}" dt="2020-09-28T14:03:00.968" v="1021" actId="164"/>
          <ac:spMkLst>
            <pc:docMk/>
            <pc:sldMk cId="3438116030" sldId="334"/>
            <ac:spMk id="43" creationId="{8EE12207-BD46-4457-A40D-1AE5EEA451B6}"/>
          </ac:spMkLst>
        </pc:spChg>
        <pc:grpChg chg="add mod">
          <ac:chgData name="Saskia Hoff" userId="f1a42e4c-ef0d-4fd4-95e8-c446a8694426" providerId="ADAL" clId="{1783816E-F9E2-48A1-B6DD-F20B43F2C4A3}" dt="2020-09-28T14:03:00.968" v="1021" actId="164"/>
          <ac:grpSpMkLst>
            <pc:docMk/>
            <pc:sldMk cId="3438116030" sldId="334"/>
            <ac:grpSpMk id="4" creationId="{EEAFF43E-ACEF-4F63-9D28-894AFA182E1F}"/>
          </ac:grpSpMkLst>
        </pc:grpChg>
        <pc:picChg chg="mod">
          <ac:chgData name="Saskia Hoff" userId="f1a42e4c-ef0d-4fd4-95e8-c446a8694426" providerId="ADAL" clId="{1783816E-F9E2-48A1-B6DD-F20B43F2C4A3}" dt="2020-09-28T14:03:00.968" v="1021" actId="164"/>
          <ac:picMkLst>
            <pc:docMk/>
            <pc:sldMk cId="3438116030" sldId="334"/>
            <ac:picMk id="5" creationId="{39C6A7D5-C07C-4F2C-B7D6-EE4DFFE9B86D}"/>
          </ac:picMkLst>
        </pc:picChg>
        <pc:picChg chg="mod">
          <ac:chgData name="Saskia Hoff" userId="f1a42e4c-ef0d-4fd4-95e8-c446a8694426" providerId="ADAL" clId="{1783816E-F9E2-48A1-B6DD-F20B43F2C4A3}" dt="2020-09-28T14:03:00.968" v="1021" actId="164"/>
          <ac:picMkLst>
            <pc:docMk/>
            <pc:sldMk cId="3438116030" sldId="334"/>
            <ac:picMk id="45" creationId="{E464B564-92CE-4727-8D95-6CB80F71647D}"/>
          </ac:picMkLst>
        </pc:picChg>
        <pc:picChg chg="mod">
          <ac:chgData name="Saskia Hoff" userId="f1a42e4c-ef0d-4fd4-95e8-c446a8694426" providerId="ADAL" clId="{1783816E-F9E2-48A1-B6DD-F20B43F2C4A3}" dt="2020-09-28T14:03:00.968" v="1021" actId="164"/>
          <ac:picMkLst>
            <pc:docMk/>
            <pc:sldMk cId="3438116030" sldId="334"/>
            <ac:picMk id="47" creationId="{F915D993-8C73-4A7D-9FA5-717A71C58A46}"/>
          </ac:picMkLst>
        </pc:picChg>
        <pc:picChg chg="mod">
          <ac:chgData name="Saskia Hoff" userId="f1a42e4c-ef0d-4fd4-95e8-c446a8694426" providerId="ADAL" clId="{1783816E-F9E2-48A1-B6DD-F20B43F2C4A3}" dt="2020-09-28T14:03:00.968" v="1021" actId="164"/>
          <ac:picMkLst>
            <pc:docMk/>
            <pc:sldMk cId="3438116030" sldId="334"/>
            <ac:picMk id="49" creationId="{D31CD222-3256-415B-AF04-FB1DDFFBBBC0}"/>
          </ac:picMkLst>
        </pc:picChg>
      </pc:sldChg>
      <pc:sldChg chg="addSp delSp modSp add del mod">
        <pc:chgData name="Saskia Hoff" userId="f1a42e4c-ef0d-4fd4-95e8-c446a8694426" providerId="ADAL" clId="{1783816E-F9E2-48A1-B6DD-F20B43F2C4A3}" dt="2020-10-06T15:18:47.521" v="1505" actId="47"/>
        <pc:sldMkLst>
          <pc:docMk/>
          <pc:sldMk cId="2938513582" sldId="335"/>
        </pc:sldMkLst>
        <pc:spChg chg="mod">
          <ac:chgData name="Saskia Hoff" userId="f1a42e4c-ef0d-4fd4-95e8-c446a8694426" providerId="ADAL" clId="{1783816E-F9E2-48A1-B6DD-F20B43F2C4A3}" dt="2020-09-28T14:23:54.730" v="1458" actId="20577"/>
          <ac:spMkLst>
            <pc:docMk/>
            <pc:sldMk cId="2938513582" sldId="335"/>
            <ac:spMk id="2" creationId="{00000000-0000-0000-0000-000000000000}"/>
          </ac:spMkLst>
        </pc:spChg>
        <pc:spChg chg="mod">
          <ac:chgData name="Saskia Hoff" userId="f1a42e4c-ef0d-4fd4-95e8-c446a8694426" providerId="ADAL" clId="{1783816E-F9E2-48A1-B6DD-F20B43F2C4A3}" dt="2020-09-28T14:23:49.033" v="1453" actId="20577"/>
          <ac:spMkLst>
            <pc:docMk/>
            <pc:sldMk cId="2938513582" sldId="335"/>
            <ac:spMk id="5" creationId="{A6915B8E-2DC4-4FE2-9ECD-6E7DA5C8BF5C}"/>
          </ac:spMkLst>
        </pc:spChg>
        <pc:spChg chg="del">
          <ac:chgData name="Saskia Hoff" userId="f1a42e4c-ef0d-4fd4-95e8-c446a8694426" providerId="ADAL" clId="{1783816E-F9E2-48A1-B6DD-F20B43F2C4A3}" dt="2020-09-28T14:26:35.618" v="1459" actId="478"/>
          <ac:spMkLst>
            <pc:docMk/>
            <pc:sldMk cId="2938513582" sldId="335"/>
            <ac:spMk id="17" creationId="{9D52D3F5-791C-472D-BE76-A329E0F20DAD}"/>
          </ac:spMkLst>
        </pc:spChg>
        <pc:spChg chg="del">
          <ac:chgData name="Saskia Hoff" userId="f1a42e4c-ef0d-4fd4-95e8-c446a8694426" providerId="ADAL" clId="{1783816E-F9E2-48A1-B6DD-F20B43F2C4A3}" dt="2020-09-28T14:26:35.618" v="1459" actId="478"/>
          <ac:spMkLst>
            <pc:docMk/>
            <pc:sldMk cId="2938513582" sldId="335"/>
            <ac:spMk id="19" creationId="{D14A2DC6-8046-4408-9913-6C88BD084541}"/>
          </ac:spMkLst>
        </pc:spChg>
        <pc:spChg chg="del">
          <ac:chgData name="Saskia Hoff" userId="f1a42e4c-ef0d-4fd4-95e8-c446a8694426" providerId="ADAL" clId="{1783816E-F9E2-48A1-B6DD-F20B43F2C4A3}" dt="2020-09-28T14:26:35.618" v="1459" actId="478"/>
          <ac:spMkLst>
            <pc:docMk/>
            <pc:sldMk cId="2938513582" sldId="335"/>
            <ac:spMk id="21" creationId="{1148660B-F44B-43C6-9E7C-54539C02140E}"/>
          </ac:spMkLst>
        </pc:spChg>
        <pc:picChg chg="add mod">
          <ac:chgData name="Saskia Hoff" userId="f1a42e4c-ef0d-4fd4-95e8-c446a8694426" providerId="ADAL" clId="{1783816E-F9E2-48A1-B6DD-F20B43F2C4A3}" dt="2020-09-28T14:27:30.293" v="1462" actId="1076"/>
          <ac:picMkLst>
            <pc:docMk/>
            <pc:sldMk cId="2938513582" sldId="335"/>
            <ac:picMk id="4" creationId="{C7337ACB-EAA2-40A7-920A-1CF14EC46421}"/>
          </ac:picMkLst>
        </pc:picChg>
        <pc:picChg chg="del">
          <ac:chgData name="Saskia Hoff" userId="f1a42e4c-ef0d-4fd4-95e8-c446a8694426" providerId="ADAL" clId="{1783816E-F9E2-48A1-B6DD-F20B43F2C4A3}" dt="2020-09-28T14:26:35.618" v="1459" actId="478"/>
          <ac:picMkLst>
            <pc:docMk/>
            <pc:sldMk cId="2938513582" sldId="335"/>
            <ac:picMk id="7" creationId="{33D93EAE-EA76-4511-91CB-9D70F92BA57B}"/>
          </ac:picMkLst>
        </pc:picChg>
        <pc:picChg chg="del">
          <ac:chgData name="Saskia Hoff" userId="f1a42e4c-ef0d-4fd4-95e8-c446a8694426" providerId="ADAL" clId="{1783816E-F9E2-48A1-B6DD-F20B43F2C4A3}" dt="2020-09-28T14:26:35.618" v="1459" actId="478"/>
          <ac:picMkLst>
            <pc:docMk/>
            <pc:sldMk cId="2938513582" sldId="335"/>
            <ac:picMk id="10" creationId="{6650E627-F7B8-48E9-A3DD-31C44DA11DBC}"/>
          </ac:picMkLst>
        </pc:picChg>
        <pc:picChg chg="del">
          <ac:chgData name="Saskia Hoff" userId="f1a42e4c-ef0d-4fd4-95e8-c446a8694426" providerId="ADAL" clId="{1783816E-F9E2-48A1-B6DD-F20B43F2C4A3}" dt="2020-09-28T14:26:35.618" v="1459" actId="478"/>
          <ac:picMkLst>
            <pc:docMk/>
            <pc:sldMk cId="2938513582" sldId="335"/>
            <ac:picMk id="42" creationId="{A3544F58-F58A-4D06-AB03-C5FCBB9F29AE}"/>
          </ac:picMkLst>
        </pc:picChg>
      </pc:sldChg>
      <pc:sldMasterChg chg="delSldLayout">
        <pc:chgData name="Saskia Hoff" userId="f1a42e4c-ef0d-4fd4-95e8-c446a8694426" providerId="ADAL" clId="{1783816E-F9E2-48A1-B6DD-F20B43F2C4A3}" dt="2020-09-28T10:53:31.926" v="6" actId="47"/>
        <pc:sldMasterMkLst>
          <pc:docMk/>
          <pc:sldMasterMk cId="0" sldId="2147483673"/>
        </pc:sldMasterMkLst>
        <pc:sldLayoutChg chg="del">
          <pc:chgData name="Saskia Hoff" userId="f1a42e4c-ef0d-4fd4-95e8-c446a8694426" providerId="ADAL" clId="{1783816E-F9E2-48A1-B6DD-F20B43F2C4A3}" dt="2020-09-28T10:53:31.926" v="6" actId="47"/>
          <pc:sldLayoutMkLst>
            <pc:docMk/>
            <pc:sldMasterMk cId="0" sldId="2147483673"/>
            <pc:sldLayoutMk cId="0" sldId="2147483663"/>
          </pc:sldLayoutMkLst>
        </pc:sldLayoutChg>
      </pc:sldMasterChg>
    </pc:docChg>
  </pc:docChgLst>
  <pc:docChgLst>
    <pc:chgData name="Saskia Hoff" userId="f1a42e4c-ef0d-4fd4-95e8-c446a8694426" providerId="ADAL" clId="{26385513-F8C1-4759-B7C0-6A7B040F7B9B}"/>
    <pc:docChg chg="undo redo custSel addSld delSld modSld sldOrd">
      <pc:chgData name="Saskia Hoff" userId="f1a42e4c-ef0d-4fd4-95e8-c446a8694426" providerId="ADAL" clId="{26385513-F8C1-4759-B7C0-6A7B040F7B9B}" dt="2020-12-15T17:51:51.169" v="1295"/>
      <pc:docMkLst>
        <pc:docMk/>
      </pc:docMkLst>
      <pc:sldChg chg="add">
        <pc:chgData name="Saskia Hoff" userId="f1a42e4c-ef0d-4fd4-95e8-c446a8694426" providerId="ADAL" clId="{26385513-F8C1-4759-B7C0-6A7B040F7B9B}" dt="2020-12-15T17:32:54.194" v="1227"/>
        <pc:sldMkLst>
          <pc:docMk/>
          <pc:sldMk cId="887834381" sldId="267"/>
        </pc:sldMkLst>
      </pc:sldChg>
      <pc:sldChg chg="del">
        <pc:chgData name="Saskia Hoff" userId="f1a42e4c-ef0d-4fd4-95e8-c446a8694426" providerId="ADAL" clId="{26385513-F8C1-4759-B7C0-6A7B040F7B9B}" dt="2020-12-09T13:32:24.209" v="377" actId="47"/>
        <pc:sldMkLst>
          <pc:docMk/>
          <pc:sldMk cId="3967823392" sldId="298"/>
        </pc:sldMkLst>
      </pc:sldChg>
      <pc:sldChg chg="addSp modSp">
        <pc:chgData name="Saskia Hoff" userId="f1a42e4c-ef0d-4fd4-95e8-c446a8694426" providerId="ADAL" clId="{26385513-F8C1-4759-B7C0-6A7B040F7B9B}" dt="2020-12-15T17:51:51.169" v="1295"/>
        <pc:sldMkLst>
          <pc:docMk/>
          <pc:sldMk cId="3880990558" sldId="329"/>
        </pc:sldMkLst>
        <pc:picChg chg="add mod">
          <ac:chgData name="Saskia Hoff" userId="f1a42e4c-ef0d-4fd4-95e8-c446a8694426" providerId="ADAL" clId="{26385513-F8C1-4759-B7C0-6A7B040F7B9B}" dt="2020-12-15T17:51:51.169" v="1295"/>
          <ac:picMkLst>
            <pc:docMk/>
            <pc:sldMk cId="3880990558" sldId="329"/>
            <ac:picMk id="5" creationId="{74907D10-9677-4ECC-BAA4-8A38F8A5D42A}"/>
          </ac:picMkLst>
        </pc:picChg>
      </pc:sldChg>
      <pc:sldChg chg="add">
        <pc:chgData name="Saskia Hoff" userId="f1a42e4c-ef0d-4fd4-95e8-c446a8694426" providerId="ADAL" clId="{26385513-F8C1-4759-B7C0-6A7B040F7B9B}" dt="2020-12-15T17:32:54.194" v="1227"/>
        <pc:sldMkLst>
          <pc:docMk/>
          <pc:sldMk cId="3492218782" sldId="331"/>
        </pc:sldMkLst>
      </pc:sldChg>
      <pc:sldChg chg="addSp modSp">
        <pc:chgData name="Saskia Hoff" userId="f1a42e4c-ef0d-4fd4-95e8-c446a8694426" providerId="ADAL" clId="{26385513-F8C1-4759-B7C0-6A7B040F7B9B}" dt="2020-12-15T17:51:38.866" v="1293"/>
        <pc:sldMkLst>
          <pc:docMk/>
          <pc:sldMk cId="793361373" sldId="332"/>
        </pc:sldMkLst>
        <pc:picChg chg="add mod">
          <ac:chgData name="Saskia Hoff" userId="f1a42e4c-ef0d-4fd4-95e8-c446a8694426" providerId="ADAL" clId="{26385513-F8C1-4759-B7C0-6A7B040F7B9B}" dt="2020-12-15T17:51:38.866" v="1293"/>
          <ac:picMkLst>
            <pc:docMk/>
            <pc:sldMk cId="793361373" sldId="332"/>
            <ac:picMk id="9" creationId="{5AA55C3E-AE6B-4848-BE2A-A03AC10C52CD}"/>
          </ac:picMkLst>
        </pc:picChg>
        <pc:picChg chg="add mod">
          <ac:chgData name="Saskia Hoff" userId="f1a42e4c-ef0d-4fd4-95e8-c446a8694426" providerId="ADAL" clId="{26385513-F8C1-4759-B7C0-6A7B040F7B9B}" dt="2020-12-15T17:51:38.866" v="1293"/>
          <ac:picMkLst>
            <pc:docMk/>
            <pc:sldMk cId="793361373" sldId="332"/>
            <ac:picMk id="11" creationId="{E050E230-B06E-42FE-A2C6-D48C64D9E4BB}"/>
          </ac:picMkLst>
        </pc:picChg>
        <pc:picChg chg="add mod">
          <ac:chgData name="Saskia Hoff" userId="f1a42e4c-ef0d-4fd4-95e8-c446a8694426" providerId="ADAL" clId="{26385513-F8C1-4759-B7C0-6A7B040F7B9B}" dt="2020-12-15T17:51:38.866" v="1293"/>
          <ac:picMkLst>
            <pc:docMk/>
            <pc:sldMk cId="793361373" sldId="332"/>
            <ac:picMk id="13" creationId="{D83E8914-9F7F-43FD-94D2-A19DE8224849}"/>
          </ac:picMkLst>
        </pc:picChg>
      </pc:sldChg>
      <pc:sldChg chg="addSp modSp add">
        <pc:chgData name="Saskia Hoff" userId="f1a42e4c-ef0d-4fd4-95e8-c446a8694426" providerId="ADAL" clId="{26385513-F8C1-4759-B7C0-6A7B040F7B9B}" dt="2020-12-15T17:46:54.824" v="1272"/>
        <pc:sldMkLst>
          <pc:docMk/>
          <pc:sldMk cId="2118652455" sldId="333"/>
        </pc:sldMkLst>
        <pc:picChg chg="add mod">
          <ac:chgData name="Saskia Hoff" userId="f1a42e4c-ef0d-4fd4-95e8-c446a8694426" providerId="ADAL" clId="{26385513-F8C1-4759-B7C0-6A7B040F7B9B}" dt="2020-12-15T17:46:49.028" v="1271"/>
          <ac:picMkLst>
            <pc:docMk/>
            <pc:sldMk cId="2118652455" sldId="333"/>
            <ac:picMk id="7" creationId="{9D284EF6-43F0-4B08-B03F-78DB7D2926EB}"/>
          </ac:picMkLst>
        </pc:picChg>
        <pc:picChg chg="add mod">
          <ac:chgData name="Saskia Hoff" userId="f1a42e4c-ef0d-4fd4-95e8-c446a8694426" providerId="ADAL" clId="{26385513-F8C1-4759-B7C0-6A7B040F7B9B}" dt="2020-12-15T17:46:49.028" v="1271"/>
          <ac:picMkLst>
            <pc:docMk/>
            <pc:sldMk cId="2118652455" sldId="333"/>
            <ac:picMk id="9" creationId="{22B17715-6684-4E38-96AC-DF09DA4D9292}"/>
          </ac:picMkLst>
        </pc:picChg>
        <pc:picChg chg="add mod">
          <ac:chgData name="Saskia Hoff" userId="f1a42e4c-ef0d-4fd4-95e8-c446a8694426" providerId="ADAL" clId="{26385513-F8C1-4759-B7C0-6A7B040F7B9B}" dt="2020-12-15T17:46:49.028" v="1271"/>
          <ac:picMkLst>
            <pc:docMk/>
            <pc:sldMk cId="2118652455" sldId="333"/>
            <ac:picMk id="11" creationId="{33A1CFC5-4E29-42DC-9484-E7B399582F2C}"/>
          </ac:picMkLst>
        </pc:picChg>
        <pc:picChg chg="add mod">
          <ac:chgData name="Saskia Hoff" userId="f1a42e4c-ef0d-4fd4-95e8-c446a8694426" providerId="ADAL" clId="{26385513-F8C1-4759-B7C0-6A7B040F7B9B}" dt="2020-12-15T17:46:49.028" v="1271"/>
          <ac:picMkLst>
            <pc:docMk/>
            <pc:sldMk cId="2118652455" sldId="333"/>
            <ac:picMk id="12" creationId="{8AAA7475-59E5-4AB1-AC4F-1337A24FB871}"/>
          </ac:picMkLst>
        </pc:picChg>
        <pc:picChg chg="add mod">
          <ac:chgData name="Saskia Hoff" userId="f1a42e4c-ef0d-4fd4-95e8-c446a8694426" providerId="ADAL" clId="{26385513-F8C1-4759-B7C0-6A7B040F7B9B}" dt="2020-12-15T17:46:49.028" v="1271"/>
          <ac:picMkLst>
            <pc:docMk/>
            <pc:sldMk cId="2118652455" sldId="333"/>
            <ac:picMk id="13" creationId="{035CD00C-D5F7-405C-AA91-3B36767C82FE}"/>
          </ac:picMkLst>
        </pc:picChg>
        <pc:picChg chg="add mod">
          <ac:chgData name="Saskia Hoff" userId="f1a42e4c-ef0d-4fd4-95e8-c446a8694426" providerId="ADAL" clId="{26385513-F8C1-4759-B7C0-6A7B040F7B9B}" dt="2020-12-15T17:46:49.028" v="1271"/>
          <ac:picMkLst>
            <pc:docMk/>
            <pc:sldMk cId="2118652455" sldId="333"/>
            <ac:picMk id="14" creationId="{C7F8BB01-D7CD-496C-A1DD-626E7DADA32B}"/>
          </ac:picMkLst>
        </pc:picChg>
        <pc:picChg chg="add mod">
          <ac:chgData name="Saskia Hoff" userId="f1a42e4c-ef0d-4fd4-95e8-c446a8694426" providerId="ADAL" clId="{26385513-F8C1-4759-B7C0-6A7B040F7B9B}" dt="2020-12-15T17:46:49.028" v="1271"/>
          <ac:picMkLst>
            <pc:docMk/>
            <pc:sldMk cId="2118652455" sldId="333"/>
            <ac:picMk id="15" creationId="{E6CA2992-7710-4289-AEEA-D22204D6E59F}"/>
          </ac:picMkLst>
        </pc:picChg>
        <pc:picChg chg="add mod">
          <ac:chgData name="Saskia Hoff" userId="f1a42e4c-ef0d-4fd4-95e8-c446a8694426" providerId="ADAL" clId="{26385513-F8C1-4759-B7C0-6A7B040F7B9B}" dt="2020-12-15T17:46:49.028" v="1271"/>
          <ac:picMkLst>
            <pc:docMk/>
            <pc:sldMk cId="2118652455" sldId="333"/>
            <ac:picMk id="16" creationId="{9E6723C2-92DD-4CA9-BA8B-31BFB4A20DF1}"/>
          </ac:picMkLst>
        </pc:picChg>
        <pc:picChg chg="add mod">
          <ac:chgData name="Saskia Hoff" userId="f1a42e4c-ef0d-4fd4-95e8-c446a8694426" providerId="ADAL" clId="{26385513-F8C1-4759-B7C0-6A7B040F7B9B}" dt="2020-12-15T17:46:49.028" v="1271"/>
          <ac:picMkLst>
            <pc:docMk/>
            <pc:sldMk cId="2118652455" sldId="333"/>
            <ac:picMk id="17" creationId="{AADCEE8F-0251-458A-957D-CA4FE7DB4F50}"/>
          </ac:picMkLst>
        </pc:picChg>
        <pc:picChg chg="add mod">
          <ac:chgData name="Saskia Hoff" userId="f1a42e4c-ef0d-4fd4-95e8-c446a8694426" providerId="ADAL" clId="{26385513-F8C1-4759-B7C0-6A7B040F7B9B}" dt="2020-12-15T17:46:49.028" v="1271"/>
          <ac:picMkLst>
            <pc:docMk/>
            <pc:sldMk cId="2118652455" sldId="333"/>
            <ac:picMk id="18" creationId="{4293205E-2BA3-4231-8D2A-5150A22513CB}"/>
          </ac:picMkLst>
        </pc:picChg>
        <pc:picChg chg="add mod">
          <ac:chgData name="Saskia Hoff" userId="f1a42e4c-ef0d-4fd4-95e8-c446a8694426" providerId="ADAL" clId="{26385513-F8C1-4759-B7C0-6A7B040F7B9B}" dt="2020-12-15T17:46:49.028" v="1271"/>
          <ac:picMkLst>
            <pc:docMk/>
            <pc:sldMk cId="2118652455" sldId="333"/>
            <ac:picMk id="19" creationId="{8515ED15-685C-4719-A1EF-D54529656E50}"/>
          </ac:picMkLst>
        </pc:picChg>
        <pc:picChg chg="add mod">
          <ac:chgData name="Saskia Hoff" userId="f1a42e4c-ef0d-4fd4-95e8-c446a8694426" providerId="ADAL" clId="{26385513-F8C1-4759-B7C0-6A7B040F7B9B}" dt="2020-12-15T17:46:54.824" v="1272"/>
          <ac:picMkLst>
            <pc:docMk/>
            <pc:sldMk cId="2118652455" sldId="333"/>
            <ac:picMk id="20" creationId="{4F011CE7-78E8-4D41-BF08-BA0E29050564}"/>
          </ac:picMkLst>
        </pc:picChg>
      </pc:sldChg>
      <pc:sldChg chg="addSp modSp add">
        <pc:chgData name="Saskia Hoff" userId="f1a42e4c-ef0d-4fd4-95e8-c446a8694426" providerId="ADAL" clId="{26385513-F8C1-4759-B7C0-6A7B040F7B9B}" dt="2020-12-15T17:47:45.360" v="1276"/>
        <pc:sldMkLst>
          <pc:docMk/>
          <pc:sldMk cId="3438116030" sldId="334"/>
        </pc:sldMkLst>
        <pc:picChg chg="add mod">
          <ac:chgData name="Saskia Hoff" userId="f1a42e4c-ef0d-4fd4-95e8-c446a8694426" providerId="ADAL" clId="{26385513-F8C1-4759-B7C0-6A7B040F7B9B}" dt="2020-12-15T17:47:40.541" v="1275"/>
          <ac:picMkLst>
            <pc:docMk/>
            <pc:sldMk cId="3438116030" sldId="334"/>
            <ac:picMk id="30" creationId="{C41F5818-C197-4E70-BDA0-D928B64FE801}"/>
          </ac:picMkLst>
        </pc:picChg>
        <pc:picChg chg="add mod">
          <ac:chgData name="Saskia Hoff" userId="f1a42e4c-ef0d-4fd4-95e8-c446a8694426" providerId="ADAL" clId="{26385513-F8C1-4759-B7C0-6A7B040F7B9B}" dt="2020-12-15T17:47:40.541" v="1275"/>
          <ac:picMkLst>
            <pc:docMk/>
            <pc:sldMk cId="3438116030" sldId="334"/>
            <ac:picMk id="33" creationId="{96EFFA11-3631-4B43-8B19-4F44B915B10A}"/>
          </ac:picMkLst>
        </pc:picChg>
        <pc:picChg chg="add mod">
          <ac:chgData name="Saskia Hoff" userId="f1a42e4c-ef0d-4fd4-95e8-c446a8694426" providerId="ADAL" clId="{26385513-F8C1-4759-B7C0-6A7B040F7B9B}" dt="2020-12-15T17:47:40.541" v="1275"/>
          <ac:picMkLst>
            <pc:docMk/>
            <pc:sldMk cId="3438116030" sldId="334"/>
            <ac:picMk id="44" creationId="{FFB52B08-449A-4A9A-8454-40385C28AB19}"/>
          </ac:picMkLst>
        </pc:picChg>
        <pc:picChg chg="add mod">
          <ac:chgData name="Saskia Hoff" userId="f1a42e4c-ef0d-4fd4-95e8-c446a8694426" providerId="ADAL" clId="{26385513-F8C1-4759-B7C0-6A7B040F7B9B}" dt="2020-12-15T17:47:40.541" v="1275"/>
          <ac:picMkLst>
            <pc:docMk/>
            <pc:sldMk cId="3438116030" sldId="334"/>
            <ac:picMk id="46" creationId="{50D7896E-CCFC-4C1B-AEB8-2AF40B77DE1D}"/>
          </ac:picMkLst>
        </pc:picChg>
        <pc:picChg chg="add mod">
          <ac:chgData name="Saskia Hoff" userId="f1a42e4c-ef0d-4fd4-95e8-c446a8694426" providerId="ADAL" clId="{26385513-F8C1-4759-B7C0-6A7B040F7B9B}" dt="2020-12-15T17:47:40.541" v="1275"/>
          <ac:picMkLst>
            <pc:docMk/>
            <pc:sldMk cId="3438116030" sldId="334"/>
            <ac:picMk id="48" creationId="{A02CC009-2CDB-4FEF-BCF5-8C22685AD94C}"/>
          </ac:picMkLst>
        </pc:picChg>
        <pc:picChg chg="add mod">
          <ac:chgData name="Saskia Hoff" userId="f1a42e4c-ef0d-4fd4-95e8-c446a8694426" providerId="ADAL" clId="{26385513-F8C1-4759-B7C0-6A7B040F7B9B}" dt="2020-12-15T17:47:40.541" v="1275"/>
          <ac:picMkLst>
            <pc:docMk/>
            <pc:sldMk cId="3438116030" sldId="334"/>
            <ac:picMk id="50" creationId="{0F6BD4A4-05A5-4E88-B544-93B97A32CDDD}"/>
          </ac:picMkLst>
        </pc:picChg>
        <pc:picChg chg="add mod">
          <ac:chgData name="Saskia Hoff" userId="f1a42e4c-ef0d-4fd4-95e8-c446a8694426" providerId="ADAL" clId="{26385513-F8C1-4759-B7C0-6A7B040F7B9B}" dt="2020-12-15T17:47:40.541" v="1275"/>
          <ac:picMkLst>
            <pc:docMk/>
            <pc:sldMk cId="3438116030" sldId="334"/>
            <ac:picMk id="51" creationId="{D35935A3-1E55-4B41-AD42-8911F1E2328C}"/>
          </ac:picMkLst>
        </pc:picChg>
        <pc:picChg chg="add mod">
          <ac:chgData name="Saskia Hoff" userId="f1a42e4c-ef0d-4fd4-95e8-c446a8694426" providerId="ADAL" clId="{26385513-F8C1-4759-B7C0-6A7B040F7B9B}" dt="2020-12-15T17:47:40.541" v="1275"/>
          <ac:picMkLst>
            <pc:docMk/>
            <pc:sldMk cId="3438116030" sldId="334"/>
            <ac:picMk id="52" creationId="{EFABC21C-24AB-4325-ACA8-635EE4BF86AE}"/>
          </ac:picMkLst>
        </pc:picChg>
        <pc:picChg chg="add mod">
          <ac:chgData name="Saskia Hoff" userId="f1a42e4c-ef0d-4fd4-95e8-c446a8694426" providerId="ADAL" clId="{26385513-F8C1-4759-B7C0-6A7B040F7B9B}" dt="2020-12-15T17:47:40.541" v="1275"/>
          <ac:picMkLst>
            <pc:docMk/>
            <pc:sldMk cId="3438116030" sldId="334"/>
            <ac:picMk id="53" creationId="{82C7C843-E3A5-46F9-B4A1-E875F20DDF81}"/>
          </ac:picMkLst>
        </pc:picChg>
        <pc:picChg chg="add mod">
          <ac:chgData name="Saskia Hoff" userId="f1a42e4c-ef0d-4fd4-95e8-c446a8694426" providerId="ADAL" clId="{26385513-F8C1-4759-B7C0-6A7B040F7B9B}" dt="2020-12-15T17:47:45.360" v="1276"/>
          <ac:picMkLst>
            <pc:docMk/>
            <pc:sldMk cId="3438116030" sldId="334"/>
            <ac:picMk id="54" creationId="{AB293BEA-C8DC-4DBC-B870-EEEE6E894331}"/>
          </ac:picMkLst>
        </pc:picChg>
      </pc:sldChg>
      <pc:sldChg chg="add">
        <pc:chgData name="Saskia Hoff" userId="f1a42e4c-ef0d-4fd4-95e8-c446a8694426" providerId="ADAL" clId="{26385513-F8C1-4759-B7C0-6A7B040F7B9B}" dt="2020-12-15T17:33:29.032" v="1228"/>
        <pc:sldMkLst>
          <pc:docMk/>
          <pc:sldMk cId="181515014" sldId="337"/>
        </pc:sldMkLst>
      </pc:sldChg>
      <pc:sldChg chg="addSp delSp modSp mod modAnim">
        <pc:chgData name="Saskia Hoff" userId="f1a42e4c-ef0d-4fd4-95e8-c446a8694426" providerId="ADAL" clId="{26385513-F8C1-4759-B7C0-6A7B040F7B9B}" dt="2020-12-15T17:48:13.809" v="1278"/>
        <pc:sldMkLst>
          <pc:docMk/>
          <pc:sldMk cId="852602742" sldId="338"/>
        </pc:sldMkLst>
        <pc:spChg chg="mod">
          <ac:chgData name="Saskia Hoff" userId="f1a42e4c-ef0d-4fd4-95e8-c446a8694426" providerId="ADAL" clId="{26385513-F8C1-4759-B7C0-6A7B040F7B9B}" dt="2020-12-09T13:15:24.585" v="235" actId="1038"/>
          <ac:spMkLst>
            <pc:docMk/>
            <pc:sldMk cId="852602742" sldId="338"/>
            <ac:spMk id="3" creationId="{A9523030-1CFB-4973-AC64-12D10435E35D}"/>
          </ac:spMkLst>
        </pc:spChg>
        <pc:spChg chg="del mod">
          <ac:chgData name="Saskia Hoff" userId="f1a42e4c-ef0d-4fd4-95e8-c446a8694426" providerId="ADAL" clId="{26385513-F8C1-4759-B7C0-6A7B040F7B9B}" dt="2020-12-09T13:17:29.122" v="270" actId="478"/>
          <ac:spMkLst>
            <pc:docMk/>
            <pc:sldMk cId="852602742" sldId="338"/>
            <ac:spMk id="5" creationId="{1E7D0E2A-D261-41C7-9129-AB7A7597540A}"/>
          </ac:spMkLst>
        </pc:spChg>
        <pc:spChg chg="mod">
          <ac:chgData name="Saskia Hoff" userId="f1a42e4c-ef0d-4fd4-95e8-c446a8694426" providerId="ADAL" clId="{26385513-F8C1-4759-B7C0-6A7B040F7B9B}" dt="2020-12-09T13:15:24.585" v="235" actId="1038"/>
          <ac:spMkLst>
            <pc:docMk/>
            <pc:sldMk cId="852602742" sldId="338"/>
            <ac:spMk id="32" creationId="{81F3EA25-944A-4B38-9D54-CFB2DE9E3D7D}"/>
          </ac:spMkLst>
        </pc:spChg>
        <pc:spChg chg="mod">
          <ac:chgData name="Saskia Hoff" userId="f1a42e4c-ef0d-4fd4-95e8-c446a8694426" providerId="ADAL" clId="{26385513-F8C1-4759-B7C0-6A7B040F7B9B}" dt="2020-12-09T13:15:24.585" v="235" actId="1038"/>
          <ac:spMkLst>
            <pc:docMk/>
            <pc:sldMk cId="852602742" sldId="338"/>
            <ac:spMk id="34" creationId="{B7ECDE87-8E46-4F10-A374-9E9DA517C600}"/>
          </ac:spMkLst>
        </pc:spChg>
        <pc:spChg chg="mod">
          <ac:chgData name="Saskia Hoff" userId="f1a42e4c-ef0d-4fd4-95e8-c446a8694426" providerId="ADAL" clId="{26385513-F8C1-4759-B7C0-6A7B040F7B9B}" dt="2020-12-09T13:15:24.585" v="235" actId="1038"/>
          <ac:spMkLst>
            <pc:docMk/>
            <pc:sldMk cId="852602742" sldId="338"/>
            <ac:spMk id="36" creationId="{4917602C-C011-4638-9154-CA46066C52CF}"/>
          </ac:spMkLst>
        </pc:spChg>
        <pc:spChg chg="mod">
          <ac:chgData name="Saskia Hoff" userId="f1a42e4c-ef0d-4fd4-95e8-c446a8694426" providerId="ADAL" clId="{26385513-F8C1-4759-B7C0-6A7B040F7B9B}" dt="2020-12-09T13:15:24.585" v="235" actId="1038"/>
          <ac:spMkLst>
            <pc:docMk/>
            <pc:sldMk cId="852602742" sldId="338"/>
            <ac:spMk id="37" creationId="{BE3784AA-7AAE-461D-97CD-4BF9F7981EF5}"/>
          </ac:spMkLst>
        </pc:spChg>
        <pc:spChg chg="mod">
          <ac:chgData name="Saskia Hoff" userId="f1a42e4c-ef0d-4fd4-95e8-c446a8694426" providerId="ADAL" clId="{26385513-F8C1-4759-B7C0-6A7B040F7B9B}" dt="2020-12-09T13:15:24.585" v="235" actId="1038"/>
          <ac:spMkLst>
            <pc:docMk/>
            <pc:sldMk cId="852602742" sldId="338"/>
            <ac:spMk id="38" creationId="{933FAF84-1B39-4419-A204-63AA7AE057C2}"/>
          </ac:spMkLst>
        </pc:spChg>
        <pc:spChg chg="del mod">
          <ac:chgData name="Saskia Hoff" userId="f1a42e4c-ef0d-4fd4-95e8-c446a8694426" providerId="ADAL" clId="{26385513-F8C1-4759-B7C0-6A7B040F7B9B}" dt="2020-12-09T13:18:12.048" v="277" actId="478"/>
          <ac:spMkLst>
            <pc:docMk/>
            <pc:sldMk cId="852602742" sldId="338"/>
            <ac:spMk id="39" creationId="{646CBD40-01C9-4081-AC22-385273CF738C}"/>
          </ac:spMkLst>
        </pc:spChg>
        <pc:spChg chg="mod">
          <ac:chgData name="Saskia Hoff" userId="f1a42e4c-ef0d-4fd4-95e8-c446a8694426" providerId="ADAL" clId="{26385513-F8C1-4759-B7C0-6A7B040F7B9B}" dt="2020-12-09T13:15:24.585" v="235" actId="1038"/>
          <ac:spMkLst>
            <pc:docMk/>
            <pc:sldMk cId="852602742" sldId="338"/>
            <ac:spMk id="40" creationId="{FB7FA539-A9E1-4807-93FF-5DE32C0B517E}"/>
          </ac:spMkLst>
        </pc:spChg>
        <pc:spChg chg="mod ord">
          <ac:chgData name="Saskia Hoff" userId="f1a42e4c-ef0d-4fd4-95e8-c446a8694426" providerId="ADAL" clId="{26385513-F8C1-4759-B7C0-6A7B040F7B9B}" dt="2020-12-09T13:19:04.729" v="284" actId="167"/>
          <ac:spMkLst>
            <pc:docMk/>
            <pc:sldMk cId="852602742" sldId="338"/>
            <ac:spMk id="41" creationId="{1E454A7F-43CD-42F4-98DE-4D3F05B87582}"/>
          </ac:spMkLst>
        </pc:spChg>
        <pc:spChg chg="del mod">
          <ac:chgData name="Saskia Hoff" userId="f1a42e4c-ef0d-4fd4-95e8-c446a8694426" providerId="ADAL" clId="{26385513-F8C1-4759-B7C0-6A7B040F7B9B}" dt="2020-12-09T13:10:04.036" v="160" actId="478"/>
          <ac:spMkLst>
            <pc:docMk/>
            <pc:sldMk cId="852602742" sldId="338"/>
            <ac:spMk id="43" creationId="{50D1C6E8-181C-47A0-838A-D1AB5F433D97}"/>
          </ac:spMkLst>
        </pc:spChg>
        <pc:spChg chg="del mod">
          <ac:chgData name="Saskia Hoff" userId="f1a42e4c-ef0d-4fd4-95e8-c446a8694426" providerId="ADAL" clId="{26385513-F8C1-4759-B7C0-6A7B040F7B9B}" dt="2020-12-09T13:17:05.102" v="268" actId="478"/>
          <ac:spMkLst>
            <pc:docMk/>
            <pc:sldMk cId="852602742" sldId="338"/>
            <ac:spMk id="44" creationId="{D60C721B-07A6-459D-A76F-3F65EA8F3DF3}"/>
          </ac:spMkLst>
        </pc:spChg>
        <pc:spChg chg="add mod">
          <ac:chgData name="Saskia Hoff" userId="f1a42e4c-ef0d-4fd4-95e8-c446a8694426" providerId="ADAL" clId="{26385513-F8C1-4759-B7C0-6A7B040F7B9B}" dt="2020-12-09T13:17:24.591" v="269" actId="1076"/>
          <ac:spMkLst>
            <pc:docMk/>
            <pc:sldMk cId="852602742" sldId="338"/>
            <ac:spMk id="45" creationId="{923BA575-F134-4D32-A557-BCC7991EBF89}"/>
          </ac:spMkLst>
        </pc:spChg>
        <pc:spChg chg="add mod ord">
          <ac:chgData name="Saskia Hoff" userId="f1a42e4c-ef0d-4fd4-95e8-c446a8694426" providerId="ADAL" clId="{26385513-F8C1-4759-B7C0-6A7B040F7B9B}" dt="2020-12-09T13:16:40.870" v="263" actId="167"/>
          <ac:spMkLst>
            <pc:docMk/>
            <pc:sldMk cId="852602742" sldId="338"/>
            <ac:spMk id="48" creationId="{E5073800-A13B-4745-9559-301EA38AEEEB}"/>
          </ac:spMkLst>
        </pc:spChg>
        <pc:spChg chg="add mod ord">
          <ac:chgData name="Saskia Hoff" userId="f1a42e4c-ef0d-4fd4-95e8-c446a8694426" providerId="ADAL" clId="{26385513-F8C1-4759-B7C0-6A7B040F7B9B}" dt="2020-12-09T13:19:12.894" v="286" actId="167"/>
          <ac:spMkLst>
            <pc:docMk/>
            <pc:sldMk cId="852602742" sldId="338"/>
            <ac:spMk id="50" creationId="{B836F675-0255-4504-9F92-C8793607D475}"/>
          </ac:spMkLst>
        </pc:spChg>
        <pc:spChg chg="mod">
          <ac:chgData name="Saskia Hoff" userId="f1a42e4c-ef0d-4fd4-95e8-c446a8694426" providerId="ADAL" clId="{26385513-F8C1-4759-B7C0-6A7B040F7B9B}" dt="2020-12-09T13:15:24.585" v="235" actId="1038"/>
          <ac:spMkLst>
            <pc:docMk/>
            <pc:sldMk cId="852602742" sldId="338"/>
            <ac:spMk id="51" creationId="{3B40BE24-289D-4F72-9895-DC5516E9E8A6}"/>
          </ac:spMkLst>
        </pc:spChg>
        <pc:spChg chg="mod">
          <ac:chgData name="Saskia Hoff" userId="f1a42e4c-ef0d-4fd4-95e8-c446a8694426" providerId="ADAL" clId="{26385513-F8C1-4759-B7C0-6A7B040F7B9B}" dt="2020-12-09T13:15:24.585" v="235" actId="1038"/>
          <ac:spMkLst>
            <pc:docMk/>
            <pc:sldMk cId="852602742" sldId="338"/>
            <ac:spMk id="52" creationId="{0BE00533-ACCA-497F-BE97-F9D61F2D8E7E}"/>
          </ac:spMkLst>
        </pc:spChg>
        <pc:spChg chg="mod">
          <ac:chgData name="Saskia Hoff" userId="f1a42e4c-ef0d-4fd4-95e8-c446a8694426" providerId="ADAL" clId="{26385513-F8C1-4759-B7C0-6A7B040F7B9B}" dt="2020-12-09T13:15:24.585" v="235" actId="1038"/>
          <ac:spMkLst>
            <pc:docMk/>
            <pc:sldMk cId="852602742" sldId="338"/>
            <ac:spMk id="53" creationId="{C445702A-D7A9-44D0-9AB6-9CDB5E430F29}"/>
          </ac:spMkLst>
        </pc:spChg>
        <pc:spChg chg="mod">
          <ac:chgData name="Saskia Hoff" userId="f1a42e4c-ef0d-4fd4-95e8-c446a8694426" providerId="ADAL" clId="{26385513-F8C1-4759-B7C0-6A7B040F7B9B}" dt="2020-12-09T13:16:20.177" v="261" actId="20577"/>
          <ac:spMkLst>
            <pc:docMk/>
            <pc:sldMk cId="852602742" sldId="338"/>
            <ac:spMk id="54" creationId="{0E61B6BC-5A12-4F8D-8213-FFE9B08967A3}"/>
          </ac:spMkLst>
        </pc:spChg>
        <pc:spChg chg="mod">
          <ac:chgData name="Saskia Hoff" userId="f1a42e4c-ef0d-4fd4-95e8-c446a8694426" providerId="ADAL" clId="{26385513-F8C1-4759-B7C0-6A7B040F7B9B}" dt="2020-12-09T13:15:24.585" v="235" actId="1038"/>
          <ac:spMkLst>
            <pc:docMk/>
            <pc:sldMk cId="852602742" sldId="338"/>
            <ac:spMk id="58" creationId="{2B7AD00C-B571-4E58-910C-5670D684FCF9}"/>
          </ac:spMkLst>
        </pc:spChg>
        <pc:spChg chg="add mod ord">
          <ac:chgData name="Saskia Hoff" userId="f1a42e4c-ef0d-4fd4-95e8-c446a8694426" providerId="ADAL" clId="{26385513-F8C1-4759-B7C0-6A7B040F7B9B}" dt="2020-12-09T13:18:49.525" v="282" actId="167"/>
          <ac:spMkLst>
            <pc:docMk/>
            <pc:sldMk cId="852602742" sldId="338"/>
            <ac:spMk id="60" creationId="{D782EC89-1342-4EF8-9AE6-5D65F3BC1CEC}"/>
          </ac:spMkLst>
        </pc:spChg>
        <pc:spChg chg="add mod">
          <ac:chgData name="Saskia Hoff" userId="f1a42e4c-ef0d-4fd4-95e8-c446a8694426" providerId="ADAL" clId="{26385513-F8C1-4759-B7C0-6A7B040F7B9B}" dt="2020-12-09T13:19:53.042" v="292" actId="552"/>
          <ac:spMkLst>
            <pc:docMk/>
            <pc:sldMk cId="852602742" sldId="338"/>
            <ac:spMk id="61" creationId="{577028C0-0E66-4AFE-B0A8-D8779BA9D274}"/>
          </ac:spMkLst>
        </pc:spChg>
        <pc:spChg chg="mod">
          <ac:chgData name="Saskia Hoff" userId="f1a42e4c-ef0d-4fd4-95e8-c446a8694426" providerId="ADAL" clId="{26385513-F8C1-4759-B7C0-6A7B040F7B9B}" dt="2020-12-09T13:19:53.042" v="292" actId="552"/>
          <ac:spMkLst>
            <pc:docMk/>
            <pc:sldMk cId="852602742" sldId="338"/>
            <ac:spMk id="70" creationId="{AA186EF6-B072-4F27-BA3C-B341CA3A5DD2}"/>
          </ac:spMkLst>
        </pc:spChg>
        <pc:spChg chg="mod">
          <ac:chgData name="Saskia Hoff" userId="f1a42e4c-ef0d-4fd4-95e8-c446a8694426" providerId="ADAL" clId="{26385513-F8C1-4759-B7C0-6A7B040F7B9B}" dt="2020-12-09T13:15:24.585" v="235" actId="1038"/>
          <ac:spMkLst>
            <pc:docMk/>
            <pc:sldMk cId="852602742" sldId="338"/>
            <ac:spMk id="71" creationId="{7852346F-C42C-4A65-A3CE-9C8F35ABBE27}"/>
          </ac:spMkLst>
        </pc:spChg>
        <pc:spChg chg="mod">
          <ac:chgData name="Saskia Hoff" userId="f1a42e4c-ef0d-4fd4-95e8-c446a8694426" providerId="ADAL" clId="{26385513-F8C1-4759-B7C0-6A7B040F7B9B}" dt="2020-12-09T13:19:53.042" v="292" actId="552"/>
          <ac:spMkLst>
            <pc:docMk/>
            <pc:sldMk cId="852602742" sldId="338"/>
            <ac:spMk id="72" creationId="{12E80D25-EBF4-43D1-83AC-DC03E13FF949}"/>
          </ac:spMkLst>
        </pc:spChg>
        <pc:spChg chg="mod">
          <ac:chgData name="Saskia Hoff" userId="f1a42e4c-ef0d-4fd4-95e8-c446a8694426" providerId="ADAL" clId="{26385513-F8C1-4759-B7C0-6A7B040F7B9B}" dt="2020-12-09T13:13:00.075" v="196" actId="1076"/>
          <ac:spMkLst>
            <pc:docMk/>
            <pc:sldMk cId="852602742" sldId="338"/>
            <ac:spMk id="113" creationId="{00000000-0000-0000-0000-000000000000}"/>
          </ac:spMkLst>
        </pc:spChg>
        <pc:picChg chg="mod">
          <ac:chgData name="Saskia Hoff" userId="f1a42e4c-ef0d-4fd4-95e8-c446a8694426" providerId="ADAL" clId="{26385513-F8C1-4759-B7C0-6A7B040F7B9B}" dt="2020-12-09T13:15:24.585" v="235" actId="1038"/>
          <ac:picMkLst>
            <pc:docMk/>
            <pc:sldMk cId="852602742" sldId="338"/>
            <ac:picMk id="4" creationId="{68441C4F-6600-4100-8DB6-915A5BDE43A3}"/>
          </ac:picMkLst>
        </pc:picChg>
        <pc:picChg chg="add del mod">
          <ac:chgData name="Saskia Hoff" userId="f1a42e4c-ef0d-4fd4-95e8-c446a8694426" providerId="ADAL" clId="{26385513-F8C1-4759-B7C0-6A7B040F7B9B}" dt="2020-12-09T13:12:27.194" v="191" actId="478"/>
          <ac:picMkLst>
            <pc:docMk/>
            <pc:sldMk cId="852602742" sldId="338"/>
            <ac:picMk id="6" creationId="{2556EF76-FCC9-434D-9A39-A872C5B8D637}"/>
          </ac:picMkLst>
        </pc:picChg>
        <pc:picChg chg="add del mod">
          <ac:chgData name="Saskia Hoff" userId="f1a42e4c-ef0d-4fd4-95e8-c446a8694426" providerId="ADAL" clId="{26385513-F8C1-4759-B7C0-6A7B040F7B9B}" dt="2020-12-09T13:12:25.700" v="190" actId="478"/>
          <ac:picMkLst>
            <pc:docMk/>
            <pc:sldMk cId="852602742" sldId="338"/>
            <ac:picMk id="9" creationId="{61E79D3F-853F-4B8A-8E00-321D6ECD01FA}"/>
          </ac:picMkLst>
        </pc:picChg>
        <pc:picChg chg="mod">
          <ac:chgData name="Saskia Hoff" userId="f1a42e4c-ef0d-4fd4-95e8-c446a8694426" providerId="ADAL" clId="{26385513-F8C1-4759-B7C0-6A7B040F7B9B}" dt="2020-12-09T13:15:24.585" v="235" actId="1038"/>
          <ac:picMkLst>
            <pc:docMk/>
            <pc:sldMk cId="852602742" sldId="338"/>
            <ac:picMk id="42" creationId="{E2DABBF9-E060-4944-96D5-1182A3D1350B}"/>
          </ac:picMkLst>
        </pc:picChg>
        <pc:picChg chg="add mod">
          <ac:chgData name="Saskia Hoff" userId="f1a42e4c-ef0d-4fd4-95e8-c446a8694426" providerId="ADAL" clId="{26385513-F8C1-4759-B7C0-6A7B040F7B9B}" dt="2020-12-15T17:48:07.651" v="1277"/>
          <ac:picMkLst>
            <pc:docMk/>
            <pc:sldMk cId="852602742" sldId="338"/>
            <ac:picMk id="43" creationId="{8827D6CF-06B2-4B43-A620-BE70EDB50988}"/>
          </ac:picMkLst>
        </pc:picChg>
        <pc:picChg chg="add mod">
          <ac:chgData name="Saskia Hoff" userId="f1a42e4c-ef0d-4fd4-95e8-c446a8694426" providerId="ADAL" clId="{26385513-F8C1-4759-B7C0-6A7B040F7B9B}" dt="2020-12-15T17:48:07.651" v="1277"/>
          <ac:picMkLst>
            <pc:docMk/>
            <pc:sldMk cId="852602742" sldId="338"/>
            <ac:picMk id="44" creationId="{9BA10731-8642-42D3-BC25-86DA21B38A87}"/>
          </ac:picMkLst>
        </pc:picChg>
        <pc:picChg chg="add mod">
          <ac:chgData name="Saskia Hoff" userId="f1a42e4c-ef0d-4fd4-95e8-c446a8694426" providerId="ADAL" clId="{26385513-F8C1-4759-B7C0-6A7B040F7B9B}" dt="2020-12-09T13:21:19.156" v="303" actId="1076"/>
          <ac:picMkLst>
            <pc:docMk/>
            <pc:sldMk cId="852602742" sldId="338"/>
            <ac:picMk id="46" creationId="{25F9A7D4-ED8D-4A02-9E5D-8C3F2EA4EACC}"/>
          </ac:picMkLst>
        </pc:picChg>
        <pc:picChg chg="add mod">
          <ac:chgData name="Saskia Hoff" userId="f1a42e4c-ef0d-4fd4-95e8-c446a8694426" providerId="ADAL" clId="{26385513-F8C1-4759-B7C0-6A7B040F7B9B}" dt="2020-12-09T13:21:06.590" v="300" actId="1076"/>
          <ac:picMkLst>
            <pc:docMk/>
            <pc:sldMk cId="852602742" sldId="338"/>
            <ac:picMk id="47" creationId="{DB5D595C-4D5F-450C-8329-9EF5D473A4EC}"/>
          </ac:picMkLst>
        </pc:picChg>
        <pc:picChg chg="add del mod">
          <ac:chgData name="Saskia Hoff" userId="f1a42e4c-ef0d-4fd4-95e8-c446a8694426" providerId="ADAL" clId="{26385513-F8C1-4759-B7C0-6A7B040F7B9B}" dt="2020-12-09T13:08:36.863" v="89" actId="478"/>
          <ac:picMkLst>
            <pc:docMk/>
            <pc:sldMk cId="852602742" sldId="338"/>
            <ac:picMk id="49" creationId="{6A199057-DFB2-4309-B1BE-490C1BDEFFA5}"/>
          </ac:picMkLst>
        </pc:picChg>
        <pc:picChg chg="add mod">
          <ac:chgData name="Saskia Hoff" userId="f1a42e4c-ef0d-4fd4-95e8-c446a8694426" providerId="ADAL" clId="{26385513-F8C1-4759-B7C0-6A7B040F7B9B}" dt="2020-12-15T17:48:07.651" v="1277"/>
          <ac:picMkLst>
            <pc:docMk/>
            <pc:sldMk cId="852602742" sldId="338"/>
            <ac:picMk id="49" creationId="{BE33BDE1-6F06-4A8C-8DB8-139FAE4BB0E2}"/>
          </ac:picMkLst>
        </pc:picChg>
        <pc:picChg chg="add mod">
          <ac:chgData name="Saskia Hoff" userId="f1a42e4c-ef0d-4fd4-95e8-c446a8694426" providerId="ADAL" clId="{26385513-F8C1-4759-B7C0-6A7B040F7B9B}" dt="2020-12-09T13:15:24.585" v="235" actId="1038"/>
          <ac:picMkLst>
            <pc:docMk/>
            <pc:sldMk cId="852602742" sldId="338"/>
            <ac:picMk id="55" creationId="{C6653FF0-0FF5-4E80-B098-75B045A04EC0}"/>
          </ac:picMkLst>
        </pc:picChg>
        <pc:picChg chg="add del mod">
          <ac:chgData name="Saskia Hoff" userId="f1a42e4c-ef0d-4fd4-95e8-c446a8694426" providerId="ADAL" clId="{26385513-F8C1-4759-B7C0-6A7B040F7B9B}" dt="2020-12-09T13:08:55.433" v="94" actId="478"/>
          <ac:picMkLst>
            <pc:docMk/>
            <pc:sldMk cId="852602742" sldId="338"/>
            <ac:picMk id="56" creationId="{311D4749-28AB-48B2-B644-97E785143058}"/>
          </ac:picMkLst>
        </pc:picChg>
        <pc:picChg chg="add mod">
          <ac:chgData name="Saskia Hoff" userId="f1a42e4c-ef0d-4fd4-95e8-c446a8694426" providerId="ADAL" clId="{26385513-F8C1-4759-B7C0-6A7B040F7B9B}" dt="2020-12-15T17:48:07.651" v="1277"/>
          <ac:picMkLst>
            <pc:docMk/>
            <pc:sldMk cId="852602742" sldId="338"/>
            <ac:picMk id="56" creationId="{78215D7D-9253-4F6C-A400-F476C43939D0}"/>
          </ac:picMkLst>
        </pc:picChg>
        <pc:picChg chg="add mod">
          <ac:chgData name="Saskia Hoff" userId="f1a42e4c-ef0d-4fd4-95e8-c446a8694426" providerId="ADAL" clId="{26385513-F8C1-4759-B7C0-6A7B040F7B9B}" dt="2020-12-09T13:15:24.585" v="235" actId="1038"/>
          <ac:picMkLst>
            <pc:docMk/>
            <pc:sldMk cId="852602742" sldId="338"/>
            <ac:picMk id="57" creationId="{DB8F804B-1C61-4FF3-9276-1DCA9647C0A7}"/>
          </ac:picMkLst>
        </pc:picChg>
        <pc:picChg chg="add mod">
          <ac:chgData name="Saskia Hoff" userId="f1a42e4c-ef0d-4fd4-95e8-c446a8694426" providerId="ADAL" clId="{26385513-F8C1-4759-B7C0-6A7B040F7B9B}" dt="2020-12-09T13:15:24.585" v="235" actId="1038"/>
          <ac:picMkLst>
            <pc:docMk/>
            <pc:sldMk cId="852602742" sldId="338"/>
            <ac:picMk id="59" creationId="{A0B5C247-ADDD-4A7F-8184-95BCBF0D877B}"/>
          </ac:picMkLst>
        </pc:picChg>
        <pc:picChg chg="add mod">
          <ac:chgData name="Saskia Hoff" userId="f1a42e4c-ef0d-4fd4-95e8-c446a8694426" providerId="ADAL" clId="{26385513-F8C1-4759-B7C0-6A7B040F7B9B}" dt="2020-12-09T13:16:53.789" v="266" actId="1076"/>
          <ac:picMkLst>
            <pc:docMk/>
            <pc:sldMk cId="852602742" sldId="338"/>
            <ac:picMk id="62" creationId="{E987A15E-0451-453E-994F-6B12A3865FC4}"/>
          </ac:picMkLst>
        </pc:picChg>
        <pc:picChg chg="add mod">
          <ac:chgData name="Saskia Hoff" userId="f1a42e4c-ef0d-4fd4-95e8-c446a8694426" providerId="ADAL" clId="{26385513-F8C1-4759-B7C0-6A7B040F7B9B}" dt="2020-12-15T17:48:07.651" v="1277"/>
          <ac:picMkLst>
            <pc:docMk/>
            <pc:sldMk cId="852602742" sldId="338"/>
            <ac:picMk id="63" creationId="{330EBEE5-17EB-4E55-B61B-FA14D36FE53A}"/>
          </ac:picMkLst>
        </pc:picChg>
        <pc:picChg chg="add mod">
          <ac:chgData name="Saskia Hoff" userId="f1a42e4c-ef0d-4fd4-95e8-c446a8694426" providerId="ADAL" clId="{26385513-F8C1-4759-B7C0-6A7B040F7B9B}" dt="2020-12-15T17:48:07.651" v="1277"/>
          <ac:picMkLst>
            <pc:docMk/>
            <pc:sldMk cId="852602742" sldId="338"/>
            <ac:picMk id="64" creationId="{30665B6D-C047-4CBF-A601-069F41319D7C}"/>
          </ac:picMkLst>
        </pc:picChg>
        <pc:picChg chg="add mod">
          <ac:chgData name="Saskia Hoff" userId="f1a42e4c-ef0d-4fd4-95e8-c446a8694426" providerId="ADAL" clId="{26385513-F8C1-4759-B7C0-6A7B040F7B9B}" dt="2020-12-15T17:48:07.651" v="1277"/>
          <ac:picMkLst>
            <pc:docMk/>
            <pc:sldMk cId="852602742" sldId="338"/>
            <ac:picMk id="65" creationId="{8D4F2AF8-F7A6-4C0C-8260-2040AE6C6C6D}"/>
          </ac:picMkLst>
        </pc:picChg>
        <pc:picChg chg="add mod">
          <ac:chgData name="Saskia Hoff" userId="f1a42e4c-ef0d-4fd4-95e8-c446a8694426" providerId="ADAL" clId="{26385513-F8C1-4759-B7C0-6A7B040F7B9B}" dt="2020-12-15T17:48:07.651" v="1277"/>
          <ac:picMkLst>
            <pc:docMk/>
            <pc:sldMk cId="852602742" sldId="338"/>
            <ac:picMk id="66" creationId="{3B67E5C2-BD1E-49D8-B0F9-BB8922B0118C}"/>
          </ac:picMkLst>
        </pc:picChg>
        <pc:picChg chg="add mod">
          <ac:chgData name="Saskia Hoff" userId="f1a42e4c-ef0d-4fd4-95e8-c446a8694426" providerId="ADAL" clId="{26385513-F8C1-4759-B7C0-6A7B040F7B9B}" dt="2020-12-15T17:48:13.809" v="1278"/>
          <ac:picMkLst>
            <pc:docMk/>
            <pc:sldMk cId="852602742" sldId="338"/>
            <ac:picMk id="67" creationId="{87DD3F4B-3977-4412-8F7D-BB4EDB1A4127}"/>
          </ac:picMkLst>
        </pc:picChg>
        <pc:picChg chg="del mod">
          <ac:chgData name="Saskia Hoff" userId="f1a42e4c-ef0d-4fd4-95e8-c446a8694426" providerId="ADAL" clId="{26385513-F8C1-4759-B7C0-6A7B040F7B9B}" dt="2020-12-09T13:21:03.352" v="299" actId="478"/>
          <ac:picMkLst>
            <pc:docMk/>
            <pc:sldMk cId="852602742" sldId="338"/>
            <ac:picMk id="68" creationId="{14105556-0ED9-4CDC-A6AA-6785580E211B}"/>
          </ac:picMkLst>
        </pc:picChg>
        <pc:picChg chg="del mod">
          <ac:chgData name="Saskia Hoff" userId="f1a42e4c-ef0d-4fd4-95e8-c446a8694426" providerId="ADAL" clId="{26385513-F8C1-4759-B7C0-6A7B040F7B9B}" dt="2020-12-09T13:11:28.865" v="184" actId="478"/>
          <ac:picMkLst>
            <pc:docMk/>
            <pc:sldMk cId="852602742" sldId="338"/>
            <ac:picMk id="84" creationId="{FFE7B127-BF89-48E1-85D8-68A48A21215E}"/>
          </ac:picMkLst>
        </pc:picChg>
        <pc:picChg chg="mod">
          <ac:chgData name="Saskia Hoff" userId="f1a42e4c-ef0d-4fd4-95e8-c446a8694426" providerId="ADAL" clId="{26385513-F8C1-4759-B7C0-6A7B040F7B9B}" dt="2020-12-09T13:15:24.585" v="235" actId="1038"/>
          <ac:picMkLst>
            <pc:docMk/>
            <pc:sldMk cId="852602742" sldId="338"/>
            <ac:picMk id="85" creationId="{97F0F1F3-51D2-4782-AFA7-CC08A92C37DB}"/>
          </ac:picMkLst>
        </pc:picChg>
        <pc:picChg chg="mod">
          <ac:chgData name="Saskia Hoff" userId="f1a42e4c-ef0d-4fd4-95e8-c446a8694426" providerId="ADAL" clId="{26385513-F8C1-4759-B7C0-6A7B040F7B9B}" dt="2020-12-09T13:15:24.585" v="235" actId="1038"/>
          <ac:picMkLst>
            <pc:docMk/>
            <pc:sldMk cId="852602742" sldId="338"/>
            <ac:picMk id="91" creationId="{C02AD713-3E31-47FD-82C7-72045301CCEB}"/>
          </ac:picMkLst>
        </pc:picChg>
        <pc:picChg chg="mod">
          <ac:chgData name="Saskia Hoff" userId="f1a42e4c-ef0d-4fd4-95e8-c446a8694426" providerId="ADAL" clId="{26385513-F8C1-4759-B7C0-6A7B040F7B9B}" dt="2020-12-09T13:15:24.585" v="235" actId="1038"/>
          <ac:picMkLst>
            <pc:docMk/>
            <pc:sldMk cId="852602742" sldId="338"/>
            <ac:picMk id="93" creationId="{5D52B272-9548-4FAC-8F7F-E0708F0076FB}"/>
          </ac:picMkLst>
        </pc:picChg>
        <pc:picChg chg="mod">
          <ac:chgData name="Saskia Hoff" userId="f1a42e4c-ef0d-4fd4-95e8-c446a8694426" providerId="ADAL" clId="{26385513-F8C1-4759-B7C0-6A7B040F7B9B}" dt="2020-12-09T13:15:24.585" v="235" actId="1038"/>
          <ac:picMkLst>
            <pc:docMk/>
            <pc:sldMk cId="852602742" sldId="338"/>
            <ac:picMk id="95" creationId="{397FAAAF-E065-4DCC-8BAB-16E936187FDA}"/>
          </ac:picMkLst>
        </pc:picChg>
        <pc:picChg chg="mod">
          <ac:chgData name="Saskia Hoff" userId="f1a42e4c-ef0d-4fd4-95e8-c446a8694426" providerId="ADAL" clId="{26385513-F8C1-4759-B7C0-6A7B040F7B9B}" dt="2020-12-09T13:15:24.585" v="235" actId="1038"/>
          <ac:picMkLst>
            <pc:docMk/>
            <pc:sldMk cId="852602742" sldId="338"/>
            <ac:picMk id="119" creationId="{46047080-E4A7-4E75-9207-65103E89EDB3}"/>
          </ac:picMkLst>
        </pc:picChg>
        <pc:picChg chg="mod">
          <ac:chgData name="Saskia Hoff" userId="f1a42e4c-ef0d-4fd4-95e8-c446a8694426" providerId="ADAL" clId="{26385513-F8C1-4759-B7C0-6A7B040F7B9B}" dt="2020-12-09T13:15:24.585" v="235" actId="1038"/>
          <ac:picMkLst>
            <pc:docMk/>
            <pc:sldMk cId="852602742" sldId="338"/>
            <ac:picMk id="123" creationId="{4F50EAE7-54EF-4115-A052-8CFC61F0396B}"/>
          </ac:picMkLst>
        </pc:picChg>
        <pc:picChg chg="mod">
          <ac:chgData name="Saskia Hoff" userId="f1a42e4c-ef0d-4fd4-95e8-c446a8694426" providerId="ADAL" clId="{26385513-F8C1-4759-B7C0-6A7B040F7B9B}" dt="2020-12-09T13:15:24.585" v="235" actId="1038"/>
          <ac:picMkLst>
            <pc:docMk/>
            <pc:sldMk cId="852602742" sldId="338"/>
            <ac:picMk id="125" creationId="{2A2750C9-38E3-4D24-86B8-15752906FE8A}"/>
          </ac:picMkLst>
        </pc:picChg>
        <pc:picChg chg="mod">
          <ac:chgData name="Saskia Hoff" userId="f1a42e4c-ef0d-4fd4-95e8-c446a8694426" providerId="ADAL" clId="{26385513-F8C1-4759-B7C0-6A7B040F7B9B}" dt="2020-12-09T13:16:47.344" v="264" actId="1076"/>
          <ac:picMkLst>
            <pc:docMk/>
            <pc:sldMk cId="852602742" sldId="338"/>
            <ac:picMk id="127" creationId="{C7DEFFAD-1DBA-4C45-B56F-381C64EE425D}"/>
          </ac:picMkLst>
        </pc:picChg>
        <pc:picChg chg="del mod">
          <ac:chgData name="Saskia Hoff" userId="f1a42e4c-ef0d-4fd4-95e8-c446a8694426" providerId="ADAL" clId="{26385513-F8C1-4759-B7C0-6A7B040F7B9B}" dt="2020-12-09T13:21:12.216" v="302" actId="478"/>
          <ac:picMkLst>
            <pc:docMk/>
            <pc:sldMk cId="852602742" sldId="338"/>
            <ac:picMk id="149" creationId="{2D68844D-9AD4-40F2-B896-F2BABAAA6FA1}"/>
          </ac:picMkLst>
        </pc:picChg>
        <pc:picChg chg="mod">
          <ac:chgData name="Saskia Hoff" userId="f1a42e4c-ef0d-4fd4-95e8-c446a8694426" providerId="ADAL" clId="{26385513-F8C1-4759-B7C0-6A7B040F7B9B}" dt="2020-12-09T13:15:24.585" v="235" actId="1038"/>
          <ac:picMkLst>
            <pc:docMk/>
            <pc:sldMk cId="852602742" sldId="338"/>
            <ac:picMk id="1026" creationId="{16E41682-7105-4385-AB4F-1EAA7ADD299C}"/>
          </ac:picMkLst>
        </pc:picChg>
      </pc:sldChg>
      <pc:sldChg chg="addSp delSp modSp mod">
        <pc:chgData name="Saskia Hoff" userId="f1a42e4c-ef0d-4fd4-95e8-c446a8694426" providerId="ADAL" clId="{26385513-F8C1-4759-B7C0-6A7B040F7B9B}" dt="2020-12-15T17:50:01.138" v="1285"/>
        <pc:sldMkLst>
          <pc:docMk/>
          <pc:sldMk cId="1661246250" sldId="342"/>
        </pc:sldMkLst>
        <pc:spChg chg="mod">
          <ac:chgData name="Saskia Hoff" userId="f1a42e4c-ef0d-4fd4-95e8-c446a8694426" providerId="ADAL" clId="{26385513-F8C1-4759-B7C0-6A7B040F7B9B}" dt="2020-12-09T13:30:35.396" v="352" actId="20577"/>
          <ac:spMkLst>
            <pc:docMk/>
            <pc:sldMk cId="1661246250" sldId="342"/>
            <ac:spMk id="2" creationId="{00000000-0000-0000-0000-000000000000}"/>
          </ac:spMkLst>
        </pc:spChg>
        <pc:picChg chg="add mod">
          <ac:chgData name="Saskia Hoff" userId="f1a42e4c-ef0d-4fd4-95e8-c446a8694426" providerId="ADAL" clId="{26385513-F8C1-4759-B7C0-6A7B040F7B9B}" dt="2020-12-15T17:49:17.421" v="1281"/>
          <ac:picMkLst>
            <pc:docMk/>
            <pc:sldMk cId="1661246250" sldId="342"/>
            <ac:picMk id="5" creationId="{AD5DAD77-278A-499E-8193-F7EEF88D6848}"/>
          </ac:picMkLst>
        </pc:picChg>
        <pc:picChg chg="add mod">
          <ac:chgData name="Saskia Hoff" userId="f1a42e4c-ef0d-4fd4-95e8-c446a8694426" providerId="ADAL" clId="{26385513-F8C1-4759-B7C0-6A7B040F7B9B}" dt="2020-12-15T17:49:17.421" v="1281"/>
          <ac:picMkLst>
            <pc:docMk/>
            <pc:sldMk cId="1661246250" sldId="342"/>
            <ac:picMk id="6" creationId="{8395B16A-4D42-4B1B-BCC8-65D746FC7CA8}"/>
          </ac:picMkLst>
        </pc:picChg>
        <pc:picChg chg="add mod">
          <ac:chgData name="Saskia Hoff" userId="f1a42e4c-ef0d-4fd4-95e8-c446a8694426" providerId="ADAL" clId="{26385513-F8C1-4759-B7C0-6A7B040F7B9B}" dt="2020-12-15T17:49:17.421" v="1281"/>
          <ac:picMkLst>
            <pc:docMk/>
            <pc:sldMk cId="1661246250" sldId="342"/>
            <ac:picMk id="7" creationId="{5EAE049F-1466-4922-BC8E-0AA1EDB5FB7F}"/>
          </ac:picMkLst>
        </pc:picChg>
        <pc:picChg chg="add mod">
          <ac:chgData name="Saskia Hoff" userId="f1a42e4c-ef0d-4fd4-95e8-c446a8694426" providerId="ADAL" clId="{26385513-F8C1-4759-B7C0-6A7B040F7B9B}" dt="2020-12-15T17:49:17.421" v="1281"/>
          <ac:picMkLst>
            <pc:docMk/>
            <pc:sldMk cId="1661246250" sldId="342"/>
            <ac:picMk id="8" creationId="{20C8B18A-8E6F-46D3-B3DB-1B907E7B265C}"/>
          </ac:picMkLst>
        </pc:picChg>
        <pc:picChg chg="del">
          <ac:chgData name="Saskia Hoff" userId="f1a42e4c-ef0d-4fd4-95e8-c446a8694426" providerId="ADAL" clId="{26385513-F8C1-4759-B7C0-6A7B040F7B9B}" dt="2020-12-09T13:58:30.452" v="1172" actId="478"/>
          <ac:picMkLst>
            <pc:docMk/>
            <pc:sldMk cId="1661246250" sldId="342"/>
            <ac:picMk id="8" creationId="{E97F55BB-F20D-4AAC-A06D-81752FB65A3A}"/>
          </ac:picMkLst>
        </pc:picChg>
        <pc:picChg chg="add mod">
          <ac:chgData name="Saskia Hoff" userId="f1a42e4c-ef0d-4fd4-95e8-c446a8694426" providerId="ADAL" clId="{26385513-F8C1-4759-B7C0-6A7B040F7B9B}" dt="2020-12-15T17:49:17.421" v="1281"/>
          <ac:picMkLst>
            <pc:docMk/>
            <pc:sldMk cId="1661246250" sldId="342"/>
            <ac:picMk id="9" creationId="{D5487E1B-0D87-4C63-A145-B8EE21FBB8CA}"/>
          </ac:picMkLst>
        </pc:picChg>
        <pc:picChg chg="add mod">
          <ac:chgData name="Saskia Hoff" userId="f1a42e4c-ef0d-4fd4-95e8-c446a8694426" providerId="ADAL" clId="{26385513-F8C1-4759-B7C0-6A7B040F7B9B}" dt="2020-12-15T17:49:17.421" v="1281"/>
          <ac:picMkLst>
            <pc:docMk/>
            <pc:sldMk cId="1661246250" sldId="342"/>
            <ac:picMk id="10" creationId="{8A90D3F8-BB93-465A-9198-9636DF478B41}"/>
          </ac:picMkLst>
        </pc:picChg>
        <pc:picChg chg="add mod">
          <ac:chgData name="Saskia Hoff" userId="f1a42e4c-ef0d-4fd4-95e8-c446a8694426" providerId="ADAL" clId="{26385513-F8C1-4759-B7C0-6A7B040F7B9B}" dt="2020-12-15T17:49:22.485" v="1282"/>
          <ac:picMkLst>
            <pc:docMk/>
            <pc:sldMk cId="1661246250" sldId="342"/>
            <ac:picMk id="11" creationId="{A18F1E6A-390B-4072-B467-E46CE04AEC23}"/>
          </ac:picMkLst>
        </pc:picChg>
        <pc:picChg chg="add mod">
          <ac:chgData name="Saskia Hoff" userId="f1a42e4c-ef0d-4fd4-95e8-c446a8694426" providerId="ADAL" clId="{26385513-F8C1-4759-B7C0-6A7B040F7B9B}" dt="2020-12-15T17:50:01.138" v="1285"/>
          <ac:picMkLst>
            <pc:docMk/>
            <pc:sldMk cId="1661246250" sldId="342"/>
            <ac:picMk id="12" creationId="{9BCF42B0-3F75-45C6-B8D5-49925A0A160E}"/>
          </ac:picMkLst>
        </pc:picChg>
      </pc:sldChg>
      <pc:sldChg chg="addSp modSp">
        <pc:chgData name="Saskia Hoff" userId="f1a42e4c-ef0d-4fd4-95e8-c446a8694426" providerId="ADAL" clId="{26385513-F8C1-4759-B7C0-6A7B040F7B9B}" dt="2020-12-15T17:50:42.960" v="1289"/>
        <pc:sldMkLst>
          <pc:docMk/>
          <pc:sldMk cId="3843564980" sldId="343"/>
        </pc:sldMkLst>
        <pc:picChg chg="add mod">
          <ac:chgData name="Saskia Hoff" userId="f1a42e4c-ef0d-4fd4-95e8-c446a8694426" providerId="ADAL" clId="{26385513-F8C1-4759-B7C0-6A7B040F7B9B}" dt="2020-12-15T17:50:22.262" v="1287"/>
          <ac:picMkLst>
            <pc:docMk/>
            <pc:sldMk cId="3843564980" sldId="343"/>
            <ac:picMk id="9" creationId="{97AB40C3-F9A4-4DBA-911B-66E0687F75D5}"/>
          </ac:picMkLst>
        </pc:picChg>
        <pc:picChg chg="add mod">
          <ac:chgData name="Saskia Hoff" userId="f1a42e4c-ef0d-4fd4-95e8-c446a8694426" providerId="ADAL" clId="{26385513-F8C1-4759-B7C0-6A7B040F7B9B}" dt="2020-12-15T17:50:22.262" v="1287"/>
          <ac:picMkLst>
            <pc:docMk/>
            <pc:sldMk cId="3843564980" sldId="343"/>
            <ac:picMk id="10" creationId="{257D021D-98AA-45C3-B6BA-D3DBD17E05DC}"/>
          </ac:picMkLst>
        </pc:picChg>
        <pc:picChg chg="add mod">
          <ac:chgData name="Saskia Hoff" userId="f1a42e4c-ef0d-4fd4-95e8-c446a8694426" providerId="ADAL" clId="{26385513-F8C1-4759-B7C0-6A7B040F7B9B}" dt="2020-12-15T17:50:22.262" v="1287"/>
          <ac:picMkLst>
            <pc:docMk/>
            <pc:sldMk cId="3843564980" sldId="343"/>
            <ac:picMk id="11" creationId="{950D2723-443A-4C09-A73C-704D06B4D76C}"/>
          </ac:picMkLst>
        </pc:picChg>
        <pc:picChg chg="add mod">
          <ac:chgData name="Saskia Hoff" userId="f1a42e4c-ef0d-4fd4-95e8-c446a8694426" providerId="ADAL" clId="{26385513-F8C1-4759-B7C0-6A7B040F7B9B}" dt="2020-12-15T17:50:22.262" v="1287"/>
          <ac:picMkLst>
            <pc:docMk/>
            <pc:sldMk cId="3843564980" sldId="343"/>
            <ac:picMk id="12" creationId="{9146C5F7-CA87-4DFE-9B41-3E33DF252D3D}"/>
          </ac:picMkLst>
        </pc:picChg>
        <pc:picChg chg="add mod">
          <ac:chgData name="Saskia Hoff" userId="f1a42e4c-ef0d-4fd4-95e8-c446a8694426" providerId="ADAL" clId="{26385513-F8C1-4759-B7C0-6A7B040F7B9B}" dt="2020-12-15T17:50:30.858" v="1288"/>
          <ac:picMkLst>
            <pc:docMk/>
            <pc:sldMk cId="3843564980" sldId="343"/>
            <ac:picMk id="13" creationId="{10C39F62-66FC-4F7F-84A2-B7FD1B693142}"/>
          </ac:picMkLst>
        </pc:picChg>
        <pc:picChg chg="add mod">
          <ac:chgData name="Saskia Hoff" userId="f1a42e4c-ef0d-4fd4-95e8-c446a8694426" providerId="ADAL" clId="{26385513-F8C1-4759-B7C0-6A7B040F7B9B}" dt="2020-12-15T17:50:42.960" v="1289"/>
          <ac:picMkLst>
            <pc:docMk/>
            <pc:sldMk cId="3843564980" sldId="343"/>
            <ac:picMk id="14" creationId="{C70514F9-6DFD-4A3C-B90E-33501B3080DB}"/>
          </ac:picMkLst>
        </pc:picChg>
      </pc:sldChg>
      <pc:sldChg chg="addSp delSp modSp mod ord modNotesTx">
        <pc:chgData name="Saskia Hoff" userId="f1a42e4c-ef0d-4fd4-95e8-c446a8694426" providerId="ADAL" clId="{26385513-F8C1-4759-B7C0-6A7B040F7B9B}" dt="2020-12-15T17:50:47.765" v="1290"/>
        <pc:sldMkLst>
          <pc:docMk/>
          <pc:sldMk cId="787704333" sldId="346"/>
        </pc:sldMkLst>
        <pc:spChg chg="mod">
          <ac:chgData name="Saskia Hoff" userId="f1a42e4c-ef0d-4fd4-95e8-c446a8694426" providerId="ADAL" clId="{26385513-F8C1-4759-B7C0-6A7B040F7B9B}" dt="2020-12-09T13:51:18.479" v="557" actId="20577"/>
          <ac:spMkLst>
            <pc:docMk/>
            <pc:sldMk cId="787704333" sldId="346"/>
            <ac:spMk id="2" creationId="{00000000-0000-0000-0000-000000000000}"/>
          </ac:spMkLst>
        </pc:spChg>
        <pc:spChg chg="del">
          <ac:chgData name="Saskia Hoff" userId="f1a42e4c-ef0d-4fd4-95e8-c446a8694426" providerId="ADAL" clId="{26385513-F8C1-4759-B7C0-6A7B040F7B9B}" dt="2020-12-09T13:51:21.343" v="558" actId="478"/>
          <ac:spMkLst>
            <pc:docMk/>
            <pc:sldMk cId="787704333" sldId="346"/>
            <ac:spMk id="3" creationId="{A11B6EC4-C9CC-4EA8-A969-4A8AD5AA5B26}"/>
          </ac:spMkLst>
        </pc:spChg>
        <pc:spChg chg="add mod">
          <ac:chgData name="Saskia Hoff" userId="f1a42e4c-ef0d-4fd4-95e8-c446a8694426" providerId="ADAL" clId="{26385513-F8C1-4759-B7C0-6A7B040F7B9B}" dt="2020-12-09T13:56:35.598" v="973" actId="20577"/>
          <ac:spMkLst>
            <pc:docMk/>
            <pc:sldMk cId="787704333" sldId="346"/>
            <ac:spMk id="7" creationId="{5F07BFC5-BF78-4F24-9129-EA091D330FF5}"/>
          </ac:spMkLst>
        </pc:spChg>
        <pc:spChg chg="add mod">
          <ac:chgData name="Saskia Hoff" userId="f1a42e4c-ef0d-4fd4-95e8-c446a8694426" providerId="ADAL" clId="{26385513-F8C1-4759-B7C0-6A7B040F7B9B}" dt="2020-12-09T13:57:35.273" v="1113" actId="313"/>
          <ac:spMkLst>
            <pc:docMk/>
            <pc:sldMk cId="787704333" sldId="346"/>
            <ac:spMk id="9" creationId="{E400F1F3-32F5-4F1B-80E7-A9A2CF155666}"/>
          </ac:spMkLst>
        </pc:spChg>
        <pc:spChg chg="add del mod">
          <ac:chgData name="Saskia Hoff" userId="f1a42e4c-ef0d-4fd4-95e8-c446a8694426" providerId="ADAL" clId="{26385513-F8C1-4759-B7C0-6A7B040F7B9B}" dt="2020-12-09T13:55:46.344" v="888" actId="20577"/>
          <ac:spMkLst>
            <pc:docMk/>
            <pc:sldMk cId="787704333" sldId="346"/>
            <ac:spMk id="15" creationId="{E723E287-35AF-4ADC-8C45-4ECFD56CBA69}"/>
          </ac:spMkLst>
        </pc:spChg>
        <pc:spChg chg="mod">
          <ac:chgData name="Saskia Hoff" userId="f1a42e4c-ef0d-4fd4-95e8-c446a8694426" providerId="ADAL" clId="{26385513-F8C1-4759-B7C0-6A7B040F7B9B}" dt="2020-12-09T13:52:02.151" v="570" actId="408"/>
          <ac:spMkLst>
            <pc:docMk/>
            <pc:sldMk cId="787704333" sldId="346"/>
            <ac:spMk id="113" creationId="{00000000-0000-0000-0000-000000000000}"/>
          </ac:spMkLst>
        </pc:spChg>
        <pc:picChg chg="add mod">
          <ac:chgData name="Saskia Hoff" userId="f1a42e4c-ef0d-4fd4-95e8-c446a8694426" providerId="ADAL" clId="{26385513-F8C1-4759-B7C0-6A7B040F7B9B}" dt="2020-12-15T17:49:47.055" v="1283"/>
          <ac:picMkLst>
            <pc:docMk/>
            <pc:sldMk cId="787704333" sldId="346"/>
            <ac:picMk id="8" creationId="{1A974F03-6940-4B13-A409-D42B7EAFEDE1}"/>
          </ac:picMkLst>
        </pc:picChg>
        <pc:picChg chg="del mod">
          <ac:chgData name="Saskia Hoff" userId="f1a42e4c-ef0d-4fd4-95e8-c446a8694426" providerId="ADAL" clId="{26385513-F8C1-4759-B7C0-6A7B040F7B9B}" dt="2020-12-09T13:58:27.761" v="1171" actId="478"/>
          <ac:picMkLst>
            <pc:docMk/>
            <pc:sldMk cId="787704333" sldId="346"/>
            <ac:picMk id="8" creationId="{E97F55BB-F20D-4AAC-A06D-81752FB65A3A}"/>
          </ac:picMkLst>
        </pc:picChg>
        <pc:picChg chg="add mod">
          <ac:chgData name="Saskia Hoff" userId="f1a42e4c-ef0d-4fd4-95e8-c446a8694426" providerId="ADAL" clId="{26385513-F8C1-4759-B7C0-6A7B040F7B9B}" dt="2020-12-15T17:49:47.055" v="1283"/>
          <ac:picMkLst>
            <pc:docMk/>
            <pc:sldMk cId="787704333" sldId="346"/>
            <ac:picMk id="10" creationId="{72E5D3CB-96DF-4C3E-98E4-AB70A1DCD94D}"/>
          </ac:picMkLst>
        </pc:picChg>
        <pc:picChg chg="add mod">
          <ac:chgData name="Saskia Hoff" userId="f1a42e4c-ef0d-4fd4-95e8-c446a8694426" providerId="ADAL" clId="{26385513-F8C1-4759-B7C0-6A7B040F7B9B}" dt="2020-12-15T17:49:47.055" v="1283"/>
          <ac:picMkLst>
            <pc:docMk/>
            <pc:sldMk cId="787704333" sldId="346"/>
            <ac:picMk id="11" creationId="{9E24BB97-214C-45BC-950D-C33C9AF5D741}"/>
          </ac:picMkLst>
        </pc:picChg>
        <pc:picChg chg="add mod">
          <ac:chgData name="Saskia Hoff" userId="f1a42e4c-ef0d-4fd4-95e8-c446a8694426" providerId="ADAL" clId="{26385513-F8C1-4759-B7C0-6A7B040F7B9B}" dt="2020-12-15T17:49:47.055" v="1283"/>
          <ac:picMkLst>
            <pc:docMk/>
            <pc:sldMk cId="787704333" sldId="346"/>
            <ac:picMk id="12" creationId="{944B69F1-87A1-40D7-A77A-8AFF98CD9F49}"/>
          </ac:picMkLst>
        </pc:picChg>
        <pc:picChg chg="add mod">
          <ac:chgData name="Saskia Hoff" userId="f1a42e4c-ef0d-4fd4-95e8-c446a8694426" providerId="ADAL" clId="{26385513-F8C1-4759-B7C0-6A7B040F7B9B}" dt="2020-12-15T17:49:52.732" v="1284"/>
          <ac:picMkLst>
            <pc:docMk/>
            <pc:sldMk cId="787704333" sldId="346"/>
            <ac:picMk id="13" creationId="{50F5EA12-CBD8-456D-BD0D-4EBAFEE4FE80}"/>
          </ac:picMkLst>
        </pc:picChg>
        <pc:picChg chg="add mod">
          <ac:chgData name="Saskia Hoff" userId="f1a42e4c-ef0d-4fd4-95e8-c446a8694426" providerId="ADAL" clId="{26385513-F8C1-4759-B7C0-6A7B040F7B9B}" dt="2020-12-15T17:49:52.732" v="1284"/>
          <ac:picMkLst>
            <pc:docMk/>
            <pc:sldMk cId="787704333" sldId="346"/>
            <ac:picMk id="14" creationId="{5E11FC57-0299-424D-B909-848B6CD65115}"/>
          </ac:picMkLst>
        </pc:picChg>
        <pc:picChg chg="add mod">
          <ac:chgData name="Saskia Hoff" userId="f1a42e4c-ef0d-4fd4-95e8-c446a8694426" providerId="ADAL" clId="{26385513-F8C1-4759-B7C0-6A7B040F7B9B}" dt="2020-12-15T17:50:05.813" v="1286"/>
          <ac:picMkLst>
            <pc:docMk/>
            <pc:sldMk cId="787704333" sldId="346"/>
            <ac:picMk id="16" creationId="{AF693E64-52C0-4D21-8186-0DDDBFE1C8A1}"/>
          </ac:picMkLst>
        </pc:picChg>
        <pc:picChg chg="add mod">
          <ac:chgData name="Saskia Hoff" userId="f1a42e4c-ef0d-4fd4-95e8-c446a8694426" providerId="ADAL" clId="{26385513-F8C1-4759-B7C0-6A7B040F7B9B}" dt="2020-12-15T17:50:47.765" v="1290"/>
          <ac:picMkLst>
            <pc:docMk/>
            <pc:sldMk cId="787704333" sldId="346"/>
            <ac:picMk id="17" creationId="{C79EC956-C43B-4A18-9787-1D22C5F13262}"/>
          </ac:picMkLst>
        </pc:picChg>
      </pc:sldChg>
      <pc:sldChg chg="addSp modSp">
        <pc:chgData name="Saskia Hoff" userId="f1a42e4c-ef0d-4fd4-95e8-c446a8694426" providerId="ADAL" clId="{26385513-F8C1-4759-B7C0-6A7B040F7B9B}" dt="2020-12-15T17:51:44.145" v="1294"/>
        <pc:sldMkLst>
          <pc:docMk/>
          <pc:sldMk cId="257432488" sldId="347"/>
        </pc:sldMkLst>
        <pc:spChg chg="add mod">
          <ac:chgData name="Saskia Hoff" userId="f1a42e4c-ef0d-4fd4-95e8-c446a8694426" providerId="ADAL" clId="{26385513-F8C1-4759-B7C0-6A7B040F7B9B}" dt="2020-12-15T17:19:49.788" v="1224"/>
          <ac:spMkLst>
            <pc:docMk/>
            <pc:sldMk cId="257432488" sldId="347"/>
            <ac:spMk id="7" creationId="{7EB66880-3250-4BBB-A8A5-9E9ACF132B75}"/>
          </ac:spMkLst>
        </pc:spChg>
        <pc:picChg chg="add mod">
          <ac:chgData name="Saskia Hoff" userId="f1a42e4c-ef0d-4fd4-95e8-c446a8694426" providerId="ADAL" clId="{26385513-F8C1-4759-B7C0-6A7B040F7B9B}" dt="2020-12-15T17:51:44.145" v="1294"/>
          <ac:picMkLst>
            <pc:docMk/>
            <pc:sldMk cId="257432488" sldId="347"/>
            <ac:picMk id="9" creationId="{C732FE65-766C-422B-B8FC-E9F8452EE3D7}"/>
          </ac:picMkLst>
        </pc:picChg>
      </pc:sldChg>
      <pc:sldChg chg="addSp modSp add">
        <pc:chgData name="Saskia Hoff" userId="f1a42e4c-ef0d-4fd4-95e8-c446a8694426" providerId="ADAL" clId="{26385513-F8C1-4759-B7C0-6A7B040F7B9B}" dt="2020-12-15T17:47:26.810" v="1274"/>
        <pc:sldMkLst>
          <pc:docMk/>
          <pc:sldMk cId="3234605072" sldId="348"/>
        </pc:sldMkLst>
        <pc:picChg chg="add mod">
          <ac:chgData name="Saskia Hoff" userId="f1a42e4c-ef0d-4fd4-95e8-c446a8694426" providerId="ADAL" clId="{26385513-F8C1-4759-B7C0-6A7B040F7B9B}" dt="2020-12-15T17:47:21.351" v="1273"/>
          <ac:picMkLst>
            <pc:docMk/>
            <pc:sldMk cId="3234605072" sldId="348"/>
            <ac:picMk id="7" creationId="{A739F579-E138-4E0F-821E-DBFBB0A08315}"/>
          </ac:picMkLst>
        </pc:picChg>
        <pc:picChg chg="add mod">
          <ac:chgData name="Saskia Hoff" userId="f1a42e4c-ef0d-4fd4-95e8-c446a8694426" providerId="ADAL" clId="{26385513-F8C1-4759-B7C0-6A7B040F7B9B}" dt="2020-12-15T17:47:21.351" v="1273"/>
          <ac:picMkLst>
            <pc:docMk/>
            <pc:sldMk cId="3234605072" sldId="348"/>
            <ac:picMk id="9" creationId="{260B434B-E191-419E-A569-6C40DF819ECD}"/>
          </ac:picMkLst>
        </pc:picChg>
        <pc:picChg chg="add mod">
          <ac:chgData name="Saskia Hoff" userId="f1a42e4c-ef0d-4fd4-95e8-c446a8694426" providerId="ADAL" clId="{26385513-F8C1-4759-B7C0-6A7B040F7B9B}" dt="2020-12-15T17:47:21.351" v="1273"/>
          <ac:picMkLst>
            <pc:docMk/>
            <pc:sldMk cId="3234605072" sldId="348"/>
            <ac:picMk id="10" creationId="{F3F74657-1691-4CBC-8376-E6AB4A2A8F52}"/>
          </ac:picMkLst>
        </pc:picChg>
        <pc:picChg chg="add mod">
          <ac:chgData name="Saskia Hoff" userId="f1a42e4c-ef0d-4fd4-95e8-c446a8694426" providerId="ADAL" clId="{26385513-F8C1-4759-B7C0-6A7B040F7B9B}" dt="2020-12-15T17:47:21.351" v="1273"/>
          <ac:picMkLst>
            <pc:docMk/>
            <pc:sldMk cId="3234605072" sldId="348"/>
            <ac:picMk id="11" creationId="{33A74D87-FC64-49C8-8F9E-CC8E7D5B9436}"/>
          </ac:picMkLst>
        </pc:picChg>
        <pc:picChg chg="add mod">
          <ac:chgData name="Saskia Hoff" userId="f1a42e4c-ef0d-4fd4-95e8-c446a8694426" providerId="ADAL" clId="{26385513-F8C1-4759-B7C0-6A7B040F7B9B}" dt="2020-12-15T17:47:21.351" v="1273"/>
          <ac:picMkLst>
            <pc:docMk/>
            <pc:sldMk cId="3234605072" sldId="348"/>
            <ac:picMk id="12" creationId="{8072D5A5-7901-4FD2-A818-3BF87FBE7A4D}"/>
          </ac:picMkLst>
        </pc:picChg>
        <pc:picChg chg="add mod">
          <ac:chgData name="Saskia Hoff" userId="f1a42e4c-ef0d-4fd4-95e8-c446a8694426" providerId="ADAL" clId="{26385513-F8C1-4759-B7C0-6A7B040F7B9B}" dt="2020-12-15T17:47:21.351" v="1273"/>
          <ac:picMkLst>
            <pc:docMk/>
            <pc:sldMk cId="3234605072" sldId="348"/>
            <ac:picMk id="13" creationId="{CEE2D2E4-C5E9-4461-9C43-7D8328EEF7DB}"/>
          </ac:picMkLst>
        </pc:picChg>
        <pc:picChg chg="add mod">
          <ac:chgData name="Saskia Hoff" userId="f1a42e4c-ef0d-4fd4-95e8-c446a8694426" providerId="ADAL" clId="{26385513-F8C1-4759-B7C0-6A7B040F7B9B}" dt="2020-12-15T17:47:21.351" v="1273"/>
          <ac:picMkLst>
            <pc:docMk/>
            <pc:sldMk cId="3234605072" sldId="348"/>
            <ac:picMk id="14" creationId="{FEF879C3-983B-43CF-A5DC-81DAFDB7C698}"/>
          </ac:picMkLst>
        </pc:picChg>
        <pc:picChg chg="add mod">
          <ac:chgData name="Saskia Hoff" userId="f1a42e4c-ef0d-4fd4-95e8-c446a8694426" providerId="ADAL" clId="{26385513-F8C1-4759-B7C0-6A7B040F7B9B}" dt="2020-12-15T17:47:21.351" v="1273"/>
          <ac:picMkLst>
            <pc:docMk/>
            <pc:sldMk cId="3234605072" sldId="348"/>
            <ac:picMk id="15" creationId="{D31CD7E0-68C8-4F87-9A00-97E96CAF3BC4}"/>
          </ac:picMkLst>
        </pc:picChg>
        <pc:picChg chg="add mod">
          <ac:chgData name="Saskia Hoff" userId="f1a42e4c-ef0d-4fd4-95e8-c446a8694426" providerId="ADAL" clId="{26385513-F8C1-4759-B7C0-6A7B040F7B9B}" dt="2020-12-15T17:47:21.351" v="1273"/>
          <ac:picMkLst>
            <pc:docMk/>
            <pc:sldMk cId="3234605072" sldId="348"/>
            <ac:picMk id="16" creationId="{5DCE091A-8DF2-4053-BA05-8DD7E2209DB2}"/>
          </ac:picMkLst>
        </pc:picChg>
        <pc:picChg chg="add mod">
          <ac:chgData name="Saskia Hoff" userId="f1a42e4c-ef0d-4fd4-95e8-c446a8694426" providerId="ADAL" clId="{26385513-F8C1-4759-B7C0-6A7B040F7B9B}" dt="2020-12-15T17:47:21.351" v="1273"/>
          <ac:picMkLst>
            <pc:docMk/>
            <pc:sldMk cId="3234605072" sldId="348"/>
            <ac:picMk id="17" creationId="{53EB6D35-5915-4B96-8218-B4C8B48B0F55}"/>
          </ac:picMkLst>
        </pc:picChg>
        <pc:picChg chg="add mod">
          <ac:chgData name="Saskia Hoff" userId="f1a42e4c-ef0d-4fd4-95e8-c446a8694426" providerId="ADAL" clId="{26385513-F8C1-4759-B7C0-6A7B040F7B9B}" dt="2020-12-15T17:47:26.810" v="1274"/>
          <ac:picMkLst>
            <pc:docMk/>
            <pc:sldMk cId="3234605072" sldId="348"/>
            <ac:picMk id="18" creationId="{B7B84E49-B1C0-4814-9A4A-22177A5B34EC}"/>
          </ac:picMkLst>
        </pc:picChg>
      </pc:sldChg>
      <pc:sldChg chg="addSp delSp modSp mod modAnim">
        <pc:chgData name="Saskia Hoff" userId="f1a42e4c-ef0d-4fd4-95e8-c446a8694426" providerId="ADAL" clId="{26385513-F8C1-4759-B7C0-6A7B040F7B9B}" dt="2020-12-15T17:48:56.213" v="1280"/>
        <pc:sldMkLst>
          <pc:docMk/>
          <pc:sldMk cId="746161425" sldId="351"/>
        </pc:sldMkLst>
        <pc:spChg chg="del">
          <ac:chgData name="Saskia Hoff" userId="f1a42e4c-ef0d-4fd4-95e8-c446a8694426" providerId="ADAL" clId="{26385513-F8C1-4759-B7C0-6A7B040F7B9B}" dt="2020-12-09T13:20:00.681" v="293" actId="478"/>
          <ac:spMkLst>
            <pc:docMk/>
            <pc:sldMk cId="746161425" sldId="351"/>
            <ac:spMk id="5" creationId="{1E7D0E2A-D261-41C7-9129-AB7A7597540A}"/>
          </ac:spMkLst>
        </pc:spChg>
        <pc:spChg chg="mod">
          <ac:chgData name="Saskia Hoff" userId="f1a42e4c-ef0d-4fd4-95e8-c446a8694426" providerId="ADAL" clId="{26385513-F8C1-4759-B7C0-6A7B040F7B9B}" dt="2020-12-09T13:23:20.630" v="317"/>
          <ac:spMkLst>
            <pc:docMk/>
            <pc:sldMk cId="746161425" sldId="351"/>
            <ac:spMk id="32" creationId="{81F3EA25-944A-4B38-9D54-CFB2DE9E3D7D}"/>
          </ac:spMkLst>
        </pc:spChg>
        <pc:spChg chg="mod">
          <ac:chgData name="Saskia Hoff" userId="f1a42e4c-ef0d-4fd4-95e8-c446a8694426" providerId="ADAL" clId="{26385513-F8C1-4759-B7C0-6A7B040F7B9B}" dt="2020-12-09T13:23:20.630" v="317"/>
          <ac:spMkLst>
            <pc:docMk/>
            <pc:sldMk cId="746161425" sldId="351"/>
            <ac:spMk id="52" creationId="{0BE00533-ACCA-497F-BE97-F9D61F2D8E7E}"/>
          </ac:spMkLst>
        </pc:spChg>
        <pc:spChg chg="mod">
          <ac:chgData name="Saskia Hoff" userId="f1a42e4c-ef0d-4fd4-95e8-c446a8694426" providerId="ADAL" clId="{26385513-F8C1-4759-B7C0-6A7B040F7B9B}" dt="2020-12-09T13:25:43.720" v="343" actId="1076"/>
          <ac:spMkLst>
            <pc:docMk/>
            <pc:sldMk cId="746161425" sldId="351"/>
            <ac:spMk id="60" creationId="{E8B341F5-6D4D-472F-96A8-2630ED856393}"/>
          </ac:spMkLst>
        </pc:spChg>
        <pc:spChg chg="mod">
          <ac:chgData name="Saskia Hoff" userId="f1a42e4c-ef0d-4fd4-95e8-c446a8694426" providerId="ADAL" clId="{26385513-F8C1-4759-B7C0-6A7B040F7B9B}" dt="2020-12-09T13:25:43.720" v="343" actId="1076"/>
          <ac:spMkLst>
            <pc:docMk/>
            <pc:sldMk cId="746161425" sldId="351"/>
            <ac:spMk id="61" creationId="{C5A3F4BD-25CB-4EB5-8270-BD071E3E9FE1}"/>
          </ac:spMkLst>
        </pc:spChg>
        <pc:spChg chg="mod">
          <ac:chgData name="Saskia Hoff" userId="f1a42e4c-ef0d-4fd4-95e8-c446a8694426" providerId="ADAL" clId="{26385513-F8C1-4759-B7C0-6A7B040F7B9B}" dt="2020-12-09T13:25:43.720" v="343" actId="1076"/>
          <ac:spMkLst>
            <pc:docMk/>
            <pc:sldMk cId="746161425" sldId="351"/>
            <ac:spMk id="62" creationId="{534CF364-58BF-43F8-839B-C96C8354BDD7}"/>
          </ac:spMkLst>
        </pc:spChg>
        <pc:spChg chg="mod">
          <ac:chgData name="Saskia Hoff" userId="f1a42e4c-ef0d-4fd4-95e8-c446a8694426" providerId="ADAL" clId="{26385513-F8C1-4759-B7C0-6A7B040F7B9B}" dt="2020-12-09T13:25:43.720" v="343" actId="1076"/>
          <ac:spMkLst>
            <pc:docMk/>
            <pc:sldMk cId="746161425" sldId="351"/>
            <ac:spMk id="70" creationId="{AA186EF6-B072-4F27-BA3C-B341CA3A5DD2}"/>
          </ac:spMkLst>
        </pc:spChg>
        <pc:spChg chg="mod">
          <ac:chgData name="Saskia Hoff" userId="f1a42e4c-ef0d-4fd4-95e8-c446a8694426" providerId="ADAL" clId="{26385513-F8C1-4759-B7C0-6A7B040F7B9B}" dt="2020-12-09T13:25:43.720" v="343" actId="1076"/>
          <ac:spMkLst>
            <pc:docMk/>
            <pc:sldMk cId="746161425" sldId="351"/>
            <ac:spMk id="71" creationId="{7852346F-C42C-4A65-A3CE-9C8F35ABBE27}"/>
          </ac:spMkLst>
        </pc:spChg>
        <pc:spChg chg="mod">
          <ac:chgData name="Saskia Hoff" userId="f1a42e4c-ef0d-4fd4-95e8-c446a8694426" providerId="ADAL" clId="{26385513-F8C1-4759-B7C0-6A7B040F7B9B}" dt="2020-12-09T13:25:43.720" v="343" actId="1076"/>
          <ac:spMkLst>
            <pc:docMk/>
            <pc:sldMk cId="746161425" sldId="351"/>
            <ac:spMk id="72" creationId="{12E80D25-EBF4-43D1-83AC-DC03E13FF949}"/>
          </ac:spMkLst>
        </pc:spChg>
        <pc:grpChg chg="add mod">
          <ac:chgData name="Saskia Hoff" userId="f1a42e4c-ef0d-4fd4-95e8-c446a8694426" providerId="ADAL" clId="{26385513-F8C1-4759-B7C0-6A7B040F7B9B}" dt="2020-12-09T13:21:53.700" v="306" actId="164"/>
          <ac:grpSpMkLst>
            <pc:docMk/>
            <pc:sldMk cId="746161425" sldId="351"/>
            <ac:grpSpMk id="2" creationId="{52B788F3-D902-47D4-B81B-0B945E9822B8}"/>
          </ac:grpSpMkLst>
        </pc:grpChg>
        <pc:picChg chg="add mod">
          <ac:chgData name="Saskia Hoff" userId="f1a42e4c-ef0d-4fd4-95e8-c446a8694426" providerId="ADAL" clId="{26385513-F8C1-4759-B7C0-6A7B040F7B9B}" dt="2020-12-09T13:24:07.951" v="327" actId="552"/>
          <ac:picMkLst>
            <pc:docMk/>
            <pc:sldMk cId="746161425" sldId="351"/>
            <ac:picMk id="6" creationId="{501038D5-0EF6-49D8-9022-6149AC91B6D5}"/>
          </ac:picMkLst>
        </pc:picChg>
        <pc:picChg chg="add del mod">
          <ac:chgData name="Saskia Hoff" userId="f1a42e4c-ef0d-4fd4-95e8-c446a8694426" providerId="ADAL" clId="{26385513-F8C1-4759-B7C0-6A7B040F7B9B}" dt="2020-12-09T13:25:01.548" v="333" actId="478"/>
          <ac:picMkLst>
            <pc:docMk/>
            <pc:sldMk cId="746161425" sldId="351"/>
            <ac:picMk id="9" creationId="{F489E636-1DAC-4FD9-B578-40A089D406A1}"/>
          </ac:picMkLst>
        </pc:picChg>
        <pc:picChg chg="add mod">
          <ac:chgData name="Saskia Hoff" userId="f1a42e4c-ef0d-4fd4-95e8-c446a8694426" providerId="ADAL" clId="{26385513-F8C1-4759-B7C0-6A7B040F7B9B}" dt="2020-12-09T13:25:43.720" v="343" actId="1076"/>
          <ac:picMkLst>
            <pc:docMk/>
            <pc:sldMk cId="746161425" sldId="351"/>
            <ac:picMk id="11" creationId="{BF3A3A0B-B0B2-4ED2-865B-A95E46B60E22}"/>
          </ac:picMkLst>
        </pc:picChg>
        <pc:picChg chg="add mod">
          <ac:chgData name="Saskia Hoff" userId="f1a42e4c-ef0d-4fd4-95e8-c446a8694426" providerId="ADAL" clId="{26385513-F8C1-4759-B7C0-6A7B040F7B9B}" dt="2020-12-09T13:24:07.951" v="327" actId="552"/>
          <ac:picMkLst>
            <pc:docMk/>
            <pc:sldMk cId="746161425" sldId="351"/>
            <ac:picMk id="39" creationId="{3AF93AD6-6DE1-441F-BD96-46440CDEB1E6}"/>
          </ac:picMkLst>
        </pc:picChg>
        <pc:picChg chg="add mod">
          <ac:chgData name="Saskia Hoff" userId="f1a42e4c-ef0d-4fd4-95e8-c446a8694426" providerId="ADAL" clId="{26385513-F8C1-4759-B7C0-6A7B040F7B9B}" dt="2020-12-09T13:24:07.951" v="327" actId="552"/>
          <ac:picMkLst>
            <pc:docMk/>
            <pc:sldMk cId="746161425" sldId="351"/>
            <ac:picMk id="41" creationId="{C437BE25-6FD7-4B78-8159-F8D1049B86D1}"/>
          </ac:picMkLst>
        </pc:picChg>
        <pc:picChg chg="add mod">
          <ac:chgData name="Saskia Hoff" userId="f1a42e4c-ef0d-4fd4-95e8-c446a8694426" providerId="ADAL" clId="{26385513-F8C1-4759-B7C0-6A7B040F7B9B}" dt="2020-12-09T13:24:07.951" v="327" actId="552"/>
          <ac:picMkLst>
            <pc:docMk/>
            <pc:sldMk cId="746161425" sldId="351"/>
            <ac:picMk id="42" creationId="{6E095EB0-7F9A-4EB4-A536-786799A7F933}"/>
          </ac:picMkLst>
        </pc:picChg>
        <pc:picChg chg="add mod">
          <ac:chgData name="Saskia Hoff" userId="f1a42e4c-ef0d-4fd4-95e8-c446a8694426" providerId="ADAL" clId="{26385513-F8C1-4759-B7C0-6A7B040F7B9B}" dt="2020-12-09T13:24:07.951" v="327" actId="552"/>
          <ac:picMkLst>
            <pc:docMk/>
            <pc:sldMk cId="746161425" sldId="351"/>
            <ac:picMk id="43" creationId="{183C5810-DCEF-4B90-8F03-A588ED490452}"/>
          </ac:picMkLst>
        </pc:picChg>
        <pc:picChg chg="mod">
          <ac:chgData name="Saskia Hoff" userId="f1a42e4c-ef0d-4fd4-95e8-c446a8694426" providerId="ADAL" clId="{26385513-F8C1-4759-B7C0-6A7B040F7B9B}" dt="2020-12-09T13:21:53.700" v="306" actId="164"/>
          <ac:picMkLst>
            <pc:docMk/>
            <pc:sldMk cId="746161425" sldId="351"/>
            <ac:picMk id="56" creationId="{9A0F3B9B-4DEF-4EC5-BA35-9A19348A0F94}"/>
          </ac:picMkLst>
        </pc:picChg>
        <pc:picChg chg="mod">
          <ac:chgData name="Saskia Hoff" userId="f1a42e4c-ef0d-4fd4-95e8-c446a8694426" providerId="ADAL" clId="{26385513-F8C1-4759-B7C0-6A7B040F7B9B}" dt="2020-12-09T13:21:53.700" v="306" actId="164"/>
          <ac:picMkLst>
            <pc:docMk/>
            <pc:sldMk cId="746161425" sldId="351"/>
            <ac:picMk id="57" creationId="{4D4C079A-66B2-4525-B9A4-25FD216897F8}"/>
          </ac:picMkLst>
        </pc:picChg>
        <pc:picChg chg="add mod">
          <ac:chgData name="Saskia Hoff" userId="f1a42e4c-ef0d-4fd4-95e8-c446a8694426" providerId="ADAL" clId="{26385513-F8C1-4759-B7C0-6A7B040F7B9B}" dt="2020-12-09T13:25:43.720" v="343" actId="1076"/>
          <ac:picMkLst>
            <pc:docMk/>
            <pc:sldMk cId="746161425" sldId="351"/>
            <ac:picMk id="63" creationId="{B6086861-956E-422E-A6AA-6916CBCD2D80}"/>
          </ac:picMkLst>
        </pc:picChg>
        <pc:picChg chg="add mod">
          <ac:chgData name="Saskia Hoff" userId="f1a42e4c-ef0d-4fd4-95e8-c446a8694426" providerId="ADAL" clId="{26385513-F8C1-4759-B7C0-6A7B040F7B9B}" dt="2020-12-09T13:25:43.720" v="343" actId="1076"/>
          <ac:picMkLst>
            <pc:docMk/>
            <pc:sldMk cId="746161425" sldId="351"/>
            <ac:picMk id="64" creationId="{A7250772-6B02-4B02-8561-F09ED5DBB8C6}"/>
          </ac:picMkLst>
        </pc:picChg>
        <pc:picChg chg="add mod">
          <ac:chgData name="Saskia Hoff" userId="f1a42e4c-ef0d-4fd4-95e8-c446a8694426" providerId="ADAL" clId="{26385513-F8C1-4759-B7C0-6A7B040F7B9B}" dt="2020-12-09T13:25:43.720" v="343" actId="1076"/>
          <ac:picMkLst>
            <pc:docMk/>
            <pc:sldMk cId="746161425" sldId="351"/>
            <ac:picMk id="65" creationId="{72B4FE13-51A3-4C94-9668-610A5F0E7A80}"/>
          </ac:picMkLst>
        </pc:picChg>
        <pc:picChg chg="add mod">
          <ac:chgData name="Saskia Hoff" userId="f1a42e4c-ef0d-4fd4-95e8-c446a8694426" providerId="ADAL" clId="{26385513-F8C1-4759-B7C0-6A7B040F7B9B}" dt="2020-12-09T13:25:43.720" v="343" actId="1076"/>
          <ac:picMkLst>
            <pc:docMk/>
            <pc:sldMk cId="746161425" sldId="351"/>
            <ac:picMk id="66" creationId="{7C8C2636-390F-4FFD-B96E-652A0DF024F0}"/>
          </ac:picMkLst>
        </pc:picChg>
        <pc:picChg chg="add mod">
          <ac:chgData name="Saskia Hoff" userId="f1a42e4c-ef0d-4fd4-95e8-c446a8694426" providerId="ADAL" clId="{26385513-F8C1-4759-B7C0-6A7B040F7B9B}" dt="2020-12-15T17:48:49.548" v="1279"/>
          <ac:picMkLst>
            <pc:docMk/>
            <pc:sldMk cId="746161425" sldId="351"/>
            <ac:picMk id="67" creationId="{17EBF6A5-2C27-4F1A-9561-2B31396F3D57}"/>
          </ac:picMkLst>
        </pc:picChg>
        <pc:picChg chg="add mod">
          <ac:chgData name="Saskia Hoff" userId="f1a42e4c-ef0d-4fd4-95e8-c446a8694426" providerId="ADAL" clId="{26385513-F8C1-4759-B7C0-6A7B040F7B9B}" dt="2020-12-15T17:48:49.548" v="1279"/>
          <ac:picMkLst>
            <pc:docMk/>
            <pc:sldMk cId="746161425" sldId="351"/>
            <ac:picMk id="68" creationId="{4009DDF5-6B13-4FA3-89A6-141722FE5FE7}"/>
          </ac:picMkLst>
        </pc:picChg>
        <pc:picChg chg="add mod">
          <ac:chgData name="Saskia Hoff" userId="f1a42e4c-ef0d-4fd4-95e8-c446a8694426" providerId="ADAL" clId="{26385513-F8C1-4759-B7C0-6A7B040F7B9B}" dt="2020-12-15T17:48:49.548" v="1279"/>
          <ac:picMkLst>
            <pc:docMk/>
            <pc:sldMk cId="746161425" sldId="351"/>
            <ac:picMk id="69" creationId="{1F2CD02B-3727-4F48-AE2E-7853BFF3CE21}"/>
          </ac:picMkLst>
        </pc:picChg>
        <pc:picChg chg="add mod">
          <ac:chgData name="Saskia Hoff" userId="f1a42e4c-ef0d-4fd4-95e8-c446a8694426" providerId="ADAL" clId="{26385513-F8C1-4759-B7C0-6A7B040F7B9B}" dt="2020-12-15T17:48:49.548" v="1279"/>
          <ac:picMkLst>
            <pc:docMk/>
            <pc:sldMk cId="746161425" sldId="351"/>
            <ac:picMk id="73" creationId="{353AC587-D32C-40F4-BBF4-E71FB13483CD}"/>
          </ac:picMkLst>
        </pc:picChg>
        <pc:picChg chg="add mod">
          <ac:chgData name="Saskia Hoff" userId="f1a42e4c-ef0d-4fd4-95e8-c446a8694426" providerId="ADAL" clId="{26385513-F8C1-4759-B7C0-6A7B040F7B9B}" dt="2020-12-15T17:48:49.548" v="1279"/>
          <ac:picMkLst>
            <pc:docMk/>
            <pc:sldMk cId="746161425" sldId="351"/>
            <ac:picMk id="74" creationId="{7C32E2E7-5BA2-4EA4-8C18-43645BA4451F}"/>
          </ac:picMkLst>
        </pc:picChg>
        <pc:picChg chg="add mod">
          <ac:chgData name="Saskia Hoff" userId="f1a42e4c-ef0d-4fd4-95e8-c446a8694426" providerId="ADAL" clId="{26385513-F8C1-4759-B7C0-6A7B040F7B9B}" dt="2020-12-15T17:48:49.548" v="1279"/>
          <ac:picMkLst>
            <pc:docMk/>
            <pc:sldMk cId="746161425" sldId="351"/>
            <ac:picMk id="75" creationId="{ADC18DDC-762A-47E8-AD66-D4DE97B9234C}"/>
          </ac:picMkLst>
        </pc:picChg>
        <pc:picChg chg="add mod">
          <ac:chgData name="Saskia Hoff" userId="f1a42e4c-ef0d-4fd4-95e8-c446a8694426" providerId="ADAL" clId="{26385513-F8C1-4759-B7C0-6A7B040F7B9B}" dt="2020-12-15T17:48:49.548" v="1279"/>
          <ac:picMkLst>
            <pc:docMk/>
            <pc:sldMk cId="746161425" sldId="351"/>
            <ac:picMk id="76" creationId="{11B80C29-0935-4084-80F7-033E7C917A3F}"/>
          </ac:picMkLst>
        </pc:picChg>
        <pc:picChg chg="add mod">
          <ac:chgData name="Saskia Hoff" userId="f1a42e4c-ef0d-4fd4-95e8-c446a8694426" providerId="ADAL" clId="{26385513-F8C1-4759-B7C0-6A7B040F7B9B}" dt="2020-12-15T17:48:56.213" v="1280"/>
          <ac:picMkLst>
            <pc:docMk/>
            <pc:sldMk cId="746161425" sldId="351"/>
            <ac:picMk id="77" creationId="{ED527193-C7FC-4C7B-9A17-C4F2089D3C39}"/>
          </ac:picMkLst>
        </pc:picChg>
      </pc:sldChg>
      <pc:sldChg chg="addSp delSp modSp add mod ord modShow">
        <pc:chgData name="Saskia Hoff" userId="f1a42e4c-ef0d-4fd4-95e8-c446a8694426" providerId="ADAL" clId="{26385513-F8C1-4759-B7C0-6A7B040F7B9B}" dt="2020-12-15T17:51:16.211" v="1292"/>
        <pc:sldMkLst>
          <pc:docMk/>
          <pc:sldMk cId="2858861260" sldId="352"/>
        </pc:sldMkLst>
        <pc:spChg chg="mod">
          <ac:chgData name="Saskia Hoff" userId="f1a42e4c-ef0d-4fd4-95e8-c446a8694426" providerId="ADAL" clId="{26385513-F8C1-4759-B7C0-6A7B040F7B9B}" dt="2020-12-09T13:32:06.418" v="376" actId="6549"/>
          <ac:spMkLst>
            <pc:docMk/>
            <pc:sldMk cId="2858861260" sldId="352"/>
            <ac:spMk id="2" creationId="{00000000-0000-0000-0000-000000000000}"/>
          </ac:spMkLst>
        </pc:spChg>
        <pc:spChg chg="del">
          <ac:chgData name="Saskia Hoff" userId="f1a42e4c-ef0d-4fd4-95e8-c446a8694426" providerId="ADAL" clId="{26385513-F8C1-4759-B7C0-6A7B040F7B9B}" dt="2020-12-09T13:58:46.188" v="1174" actId="478"/>
          <ac:spMkLst>
            <pc:docMk/>
            <pc:sldMk cId="2858861260" sldId="352"/>
            <ac:spMk id="3" creationId="{A11B6EC4-C9CC-4EA8-A969-4A8AD5AA5B26}"/>
          </ac:spMkLst>
        </pc:spChg>
        <pc:picChg chg="add mod">
          <ac:chgData name="Saskia Hoff" userId="f1a42e4c-ef0d-4fd4-95e8-c446a8694426" providerId="ADAL" clId="{26385513-F8C1-4759-B7C0-6A7B040F7B9B}" dt="2020-12-15T17:51:11.398" v="1291"/>
          <ac:picMkLst>
            <pc:docMk/>
            <pc:sldMk cId="2858861260" sldId="352"/>
            <ac:picMk id="6" creationId="{874062D9-1B9C-41D9-A01A-B60FA1DF1A96}"/>
          </ac:picMkLst>
        </pc:picChg>
        <pc:picChg chg="add mod">
          <ac:chgData name="Saskia Hoff" userId="f1a42e4c-ef0d-4fd4-95e8-c446a8694426" providerId="ADAL" clId="{26385513-F8C1-4759-B7C0-6A7B040F7B9B}" dt="2020-12-15T17:51:11.398" v="1291"/>
          <ac:picMkLst>
            <pc:docMk/>
            <pc:sldMk cId="2858861260" sldId="352"/>
            <ac:picMk id="7" creationId="{045FBA48-15EA-4533-A280-9DA442F6CBA5}"/>
          </ac:picMkLst>
        </pc:picChg>
        <pc:picChg chg="add mod">
          <ac:chgData name="Saskia Hoff" userId="f1a42e4c-ef0d-4fd4-95e8-c446a8694426" providerId="ADAL" clId="{26385513-F8C1-4759-B7C0-6A7B040F7B9B}" dt="2020-12-15T17:51:11.398" v="1291"/>
          <ac:picMkLst>
            <pc:docMk/>
            <pc:sldMk cId="2858861260" sldId="352"/>
            <ac:picMk id="9" creationId="{661D6C41-54A5-40A2-9C09-F9051560499E}"/>
          </ac:picMkLst>
        </pc:picChg>
        <pc:picChg chg="add mod">
          <ac:chgData name="Saskia Hoff" userId="f1a42e4c-ef0d-4fd4-95e8-c446a8694426" providerId="ADAL" clId="{26385513-F8C1-4759-B7C0-6A7B040F7B9B}" dt="2020-12-15T17:51:16.211" v="1292"/>
          <ac:picMkLst>
            <pc:docMk/>
            <pc:sldMk cId="2858861260" sldId="352"/>
            <ac:picMk id="10" creationId="{0140C3EE-7F11-4BA3-AAC2-C0146C867398}"/>
          </ac:picMkLst>
        </pc:picChg>
      </pc:sldChg>
      <pc:sldChg chg="addSp delSp modSp ord">
        <pc:chgData name="Saskia Hoff" userId="f1a42e4c-ef0d-4fd4-95e8-c446a8694426" providerId="ADAL" clId="{26385513-F8C1-4759-B7C0-6A7B040F7B9B}" dt="2020-12-15T17:46:21.648" v="1270"/>
        <pc:sldMkLst>
          <pc:docMk/>
          <pc:sldMk cId="19968382" sldId="353"/>
        </pc:sldMkLst>
        <pc:spChg chg="mod">
          <ac:chgData name="Saskia Hoff" userId="f1a42e4c-ef0d-4fd4-95e8-c446a8694426" providerId="ADAL" clId="{26385513-F8C1-4759-B7C0-6A7B040F7B9B}" dt="2020-12-14T10:49:36.417" v="1177" actId="14100"/>
          <ac:spMkLst>
            <pc:docMk/>
            <pc:sldMk cId="19968382" sldId="353"/>
            <ac:spMk id="9" creationId="{DDAB2F68-F442-4F76-8D0F-8F1296BE76CA}"/>
          </ac:spMkLst>
        </pc:spChg>
        <pc:spChg chg="mod">
          <ac:chgData name="Saskia Hoff" userId="f1a42e4c-ef0d-4fd4-95e8-c446a8694426" providerId="ADAL" clId="{26385513-F8C1-4759-B7C0-6A7B040F7B9B}" dt="2020-12-14T10:49:36.417" v="1177" actId="14100"/>
          <ac:spMkLst>
            <pc:docMk/>
            <pc:sldMk cId="19968382" sldId="353"/>
            <ac:spMk id="11" creationId="{0B5B58A3-B169-4195-91E0-5F29256260A8}"/>
          </ac:spMkLst>
        </pc:spChg>
        <pc:spChg chg="mod">
          <ac:chgData name="Saskia Hoff" userId="f1a42e4c-ef0d-4fd4-95e8-c446a8694426" providerId="ADAL" clId="{26385513-F8C1-4759-B7C0-6A7B040F7B9B}" dt="2020-12-14T10:49:36.417" v="1177" actId="14100"/>
          <ac:spMkLst>
            <pc:docMk/>
            <pc:sldMk cId="19968382" sldId="353"/>
            <ac:spMk id="12" creationId="{BF5B2C52-3C8E-4A2E-BCE1-4A62CCECF887}"/>
          </ac:spMkLst>
        </pc:spChg>
        <pc:spChg chg="mod">
          <ac:chgData name="Saskia Hoff" userId="f1a42e4c-ef0d-4fd4-95e8-c446a8694426" providerId="ADAL" clId="{26385513-F8C1-4759-B7C0-6A7B040F7B9B}" dt="2020-12-14T10:49:36.417" v="1177" actId="14100"/>
          <ac:spMkLst>
            <pc:docMk/>
            <pc:sldMk cId="19968382" sldId="353"/>
            <ac:spMk id="13" creationId="{99EC250D-EEB3-42A6-9D7F-6B940575E051}"/>
          </ac:spMkLst>
        </pc:spChg>
        <pc:spChg chg="mod">
          <ac:chgData name="Saskia Hoff" userId="f1a42e4c-ef0d-4fd4-95e8-c446a8694426" providerId="ADAL" clId="{26385513-F8C1-4759-B7C0-6A7B040F7B9B}" dt="2020-12-14T10:49:36.417" v="1177" actId="14100"/>
          <ac:spMkLst>
            <pc:docMk/>
            <pc:sldMk cId="19968382" sldId="353"/>
            <ac:spMk id="14" creationId="{94EF756C-4E70-4931-B370-9524AB5F29EB}"/>
          </ac:spMkLst>
        </pc:spChg>
        <pc:spChg chg="mod">
          <ac:chgData name="Saskia Hoff" userId="f1a42e4c-ef0d-4fd4-95e8-c446a8694426" providerId="ADAL" clId="{26385513-F8C1-4759-B7C0-6A7B040F7B9B}" dt="2020-12-14T10:49:36.417" v="1177" actId="14100"/>
          <ac:spMkLst>
            <pc:docMk/>
            <pc:sldMk cId="19968382" sldId="353"/>
            <ac:spMk id="17" creationId="{70FE7655-0381-416C-922E-86949D13A669}"/>
          </ac:spMkLst>
        </pc:spChg>
        <pc:spChg chg="mod">
          <ac:chgData name="Saskia Hoff" userId="f1a42e4c-ef0d-4fd4-95e8-c446a8694426" providerId="ADAL" clId="{26385513-F8C1-4759-B7C0-6A7B040F7B9B}" dt="2020-12-14T10:49:36.417" v="1177" actId="14100"/>
          <ac:spMkLst>
            <pc:docMk/>
            <pc:sldMk cId="19968382" sldId="353"/>
            <ac:spMk id="19" creationId="{D62838AF-8F84-4399-9503-AE8642497B0A}"/>
          </ac:spMkLst>
        </pc:spChg>
        <pc:spChg chg="mod">
          <ac:chgData name="Saskia Hoff" userId="f1a42e4c-ef0d-4fd4-95e8-c446a8694426" providerId="ADAL" clId="{26385513-F8C1-4759-B7C0-6A7B040F7B9B}" dt="2020-12-14T10:49:36.417" v="1177" actId="14100"/>
          <ac:spMkLst>
            <pc:docMk/>
            <pc:sldMk cId="19968382" sldId="353"/>
            <ac:spMk id="20" creationId="{24CA5672-8A42-4454-AF63-1DA1EC41C3D8}"/>
          </ac:spMkLst>
        </pc:spChg>
        <pc:spChg chg="mod">
          <ac:chgData name="Saskia Hoff" userId="f1a42e4c-ef0d-4fd4-95e8-c446a8694426" providerId="ADAL" clId="{26385513-F8C1-4759-B7C0-6A7B040F7B9B}" dt="2020-12-14T10:49:36.417" v="1177" actId="14100"/>
          <ac:spMkLst>
            <pc:docMk/>
            <pc:sldMk cId="19968382" sldId="353"/>
            <ac:spMk id="21" creationId="{91694A2B-2135-465A-9A38-22162C12DA65}"/>
          </ac:spMkLst>
        </pc:spChg>
        <pc:spChg chg="add del mod">
          <ac:chgData name="Saskia Hoff" userId="f1a42e4c-ef0d-4fd4-95e8-c446a8694426" providerId="ADAL" clId="{26385513-F8C1-4759-B7C0-6A7B040F7B9B}" dt="2020-12-14T10:49:43.138" v="1178"/>
          <ac:spMkLst>
            <pc:docMk/>
            <pc:sldMk cId="19968382" sldId="353"/>
            <ac:spMk id="22" creationId="{B5A70D3C-172A-431C-A3F8-BA9A320EE5DE}"/>
          </ac:spMkLst>
        </pc:spChg>
        <pc:spChg chg="add del mod">
          <ac:chgData name="Saskia Hoff" userId="f1a42e4c-ef0d-4fd4-95e8-c446a8694426" providerId="ADAL" clId="{26385513-F8C1-4759-B7C0-6A7B040F7B9B}" dt="2020-12-14T10:49:43.138" v="1178"/>
          <ac:spMkLst>
            <pc:docMk/>
            <pc:sldMk cId="19968382" sldId="353"/>
            <ac:spMk id="23" creationId="{4CC02A64-6215-44AF-B57F-3F3C3DD0C2CD}"/>
          </ac:spMkLst>
        </pc:spChg>
        <pc:spChg chg="mod">
          <ac:chgData name="Saskia Hoff" userId="f1a42e4c-ef0d-4fd4-95e8-c446a8694426" providerId="ADAL" clId="{26385513-F8C1-4759-B7C0-6A7B040F7B9B}" dt="2020-12-14T10:49:36.417" v="1177" actId="14100"/>
          <ac:spMkLst>
            <pc:docMk/>
            <pc:sldMk cId="19968382" sldId="353"/>
            <ac:spMk id="25" creationId="{A5DDE234-5D92-4B27-8AA8-9BEFDF9B52A0}"/>
          </ac:spMkLst>
        </pc:spChg>
        <pc:spChg chg="mod">
          <ac:chgData name="Saskia Hoff" userId="f1a42e4c-ef0d-4fd4-95e8-c446a8694426" providerId="ADAL" clId="{26385513-F8C1-4759-B7C0-6A7B040F7B9B}" dt="2020-12-14T10:49:36.417" v="1177" actId="14100"/>
          <ac:spMkLst>
            <pc:docMk/>
            <pc:sldMk cId="19968382" sldId="353"/>
            <ac:spMk id="27" creationId="{9835B264-078E-42AB-A3D3-BD24202B4B11}"/>
          </ac:spMkLst>
        </pc:spChg>
        <pc:spChg chg="mod">
          <ac:chgData name="Saskia Hoff" userId="f1a42e4c-ef0d-4fd4-95e8-c446a8694426" providerId="ADAL" clId="{26385513-F8C1-4759-B7C0-6A7B040F7B9B}" dt="2020-12-14T10:49:36.417" v="1177" actId="14100"/>
          <ac:spMkLst>
            <pc:docMk/>
            <pc:sldMk cId="19968382" sldId="353"/>
            <ac:spMk id="28" creationId="{937D593B-6875-4FBD-A510-8DBC1990653A}"/>
          </ac:spMkLst>
        </pc:spChg>
        <pc:spChg chg="mod">
          <ac:chgData name="Saskia Hoff" userId="f1a42e4c-ef0d-4fd4-95e8-c446a8694426" providerId="ADAL" clId="{26385513-F8C1-4759-B7C0-6A7B040F7B9B}" dt="2020-12-14T10:49:36.417" v="1177" actId="14100"/>
          <ac:spMkLst>
            <pc:docMk/>
            <pc:sldMk cId="19968382" sldId="353"/>
            <ac:spMk id="29" creationId="{16AC2ED6-8C75-42C1-AAC8-2706F01C4BBB}"/>
          </ac:spMkLst>
        </pc:spChg>
        <pc:spChg chg="mod">
          <ac:chgData name="Saskia Hoff" userId="f1a42e4c-ef0d-4fd4-95e8-c446a8694426" providerId="ADAL" clId="{26385513-F8C1-4759-B7C0-6A7B040F7B9B}" dt="2020-12-14T10:49:36.417" v="1177" actId="14100"/>
          <ac:spMkLst>
            <pc:docMk/>
            <pc:sldMk cId="19968382" sldId="353"/>
            <ac:spMk id="30" creationId="{01AF8E70-C673-484B-BA08-3FED9760CF0D}"/>
          </ac:spMkLst>
        </pc:spChg>
        <pc:spChg chg="mod">
          <ac:chgData name="Saskia Hoff" userId="f1a42e4c-ef0d-4fd4-95e8-c446a8694426" providerId="ADAL" clId="{26385513-F8C1-4759-B7C0-6A7B040F7B9B}" dt="2020-12-14T10:49:36.417" v="1177" actId="14100"/>
          <ac:spMkLst>
            <pc:docMk/>
            <pc:sldMk cId="19968382" sldId="353"/>
            <ac:spMk id="31" creationId="{F521D293-5A56-456C-A663-79CD05E3BCA3}"/>
          </ac:spMkLst>
        </pc:spChg>
        <pc:spChg chg="mod">
          <ac:chgData name="Saskia Hoff" userId="f1a42e4c-ef0d-4fd4-95e8-c446a8694426" providerId="ADAL" clId="{26385513-F8C1-4759-B7C0-6A7B040F7B9B}" dt="2020-12-14T10:49:36.417" v="1177" actId="14100"/>
          <ac:spMkLst>
            <pc:docMk/>
            <pc:sldMk cId="19968382" sldId="353"/>
            <ac:spMk id="33" creationId="{AA659302-FDBC-4246-AA8C-EB07272C6899}"/>
          </ac:spMkLst>
        </pc:spChg>
        <pc:spChg chg="mod">
          <ac:chgData name="Saskia Hoff" userId="f1a42e4c-ef0d-4fd4-95e8-c446a8694426" providerId="ADAL" clId="{26385513-F8C1-4759-B7C0-6A7B040F7B9B}" dt="2020-12-14T10:49:36.417" v="1177" actId="14100"/>
          <ac:spMkLst>
            <pc:docMk/>
            <pc:sldMk cId="19968382" sldId="353"/>
            <ac:spMk id="35" creationId="{2E634F33-0965-4694-BC9D-60D781BF2839}"/>
          </ac:spMkLst>
        </pc:spChg>
        <pc:spChg chg="mod">
          <ac:chgData name="Saskia Hoff" userId="f1a42e4c-ef0d-4fd4-95e8-c446a8694426" providerId="ADAL" clId="{26385513-F8C1-4759-B7C0-6A7B040F7B9B}" dt="2020-12-14T10:49:36.417" v="1177" actId="14100"/>
          <ac:spMkLst>
            <pc:docMk/>
            <pc:sldMk cId="19968382" sldId="353"/>
            <ac:spMk id="36" creationId="{F27E7B83-D980-4BA7-AAE7-F9D89BB7A4E3}"/>
          </ac:spMkLst>
        </pc:spChg>
        <pc:spChg chg="mod">
          <ac:chgData name="Saskia Hoff" userId="f1a42e4c-ef0d-4fd4-95e8-c446a8694426" providerId="ADAL" clId="{26385513-F8C1-4759-B7C0-6A7B040F7B9B}" dt="2020-12-14T10:49:36.417" v="1177" actId="14100"/>
          <ac:spMkLst>
            <pc:docMk/>
            <pc:sldMk cId="19968382" sldId="353"/>
            <ac:spMk id="37" creationId="{248C6B30-DF51-40FC-B0AE-AA2014EED372}"/>
          </ac:spMkLst>
        </pc:spChg>
        <pc:spChg chg="mod">
          <ac:chgData name="Saskia Hoff" userId="f1a42e4c-ef0d-4fd4-95e8-c446a8694426" providerId="ADAL" clId="{26385513-F8C1-4759-B7C0-6A7B040F7B9B}" dt="2020-12-14T10:49:36.417" v="1177" actId="14100"/>
          <ac:spMkLst>
            <pc:docMk/>
            <pc:sldMk cId="19968382" sldId="353"/>
            <ac:spMk id="38" creationId="{75678362-8A9C-40B3-8680-8A6E30449F57}"/>
          </ac:spMkLst>
        </pc:spChg>
        <pc:spChg chg="mod">
          <ac:chgData name="Saskia Hoff" userId="f1a42e4c-ef0d-4fd4-95e8-c446a8694426" providerId="ADAL" clId="{26385513-F8C1-4759-B7C0-6A7B040F7B9B}" dt="2020-12-14T10:49:36.417" v="1177" actId="14100"/>
          <ac:spMkLst>
            <pc:docMk/>
            <pc:sldMk cId="19968382" sldId="353"/>
            <ac:spMk id="39" creationId="{75939C00-7FB3-46DB-8567-137322F72FAF}"/>
          </ac:spMkLst>
        </pc:spChg>
        <pc:spChg chg="add del mod">
          <ac:chgData name="Saskia Hoff" userId="f1a42e4c-ef0d-4fd4-95e8-c446a8694426" providerId="ADAL" clId="{26385513-F8C1-4759-B7C0-6A7B040F7B9B}" dt="2020-12-14T10:49:43.138" v="1178"/>
          <ac:spMkLst>
            <pc:docMk/>
            <pc:sldMk cId="19968382" sldId="353"/>
            <ac:spMk id="46" creationId="{B49908BE-B433-44EE-A49F-925D77AD3182}"/>
          </ac:spMkLst>
        </pc:spChg>
        <pc:spChg chg="add del mod">
          <ac:chgData name="Saskia Hoff" userId="f1a42e4c-ef0d-4fd4-95e8-c446a8694426" providerId="ADAL" clId="{26385513-F8C1-4759-B7C0-6A7B040F7B9B}" dt="2020-12-14T10:49:43.138" v="1178"/>
          <ac:spMkLst>
            <pc:docMk/>
            <pc:sldMk cId="19968382" sldId="353"/>
            <ac:spMk id="47" creationId="{3E215EFC-39A4-4617-A5D7-0F10DCD4F95D}"/>
          </ac:spMkLst>
        </pc:spChg>
        <pc:spChg chg="mod">
          <ac:chgData name="Saskia Hoff" userId="f1a42e4c-ef0d-4fd4-95e8-c446a8694426" providerId="ADAL" clId="{26385513-F8C1-4759-B7C0-6A7B040F7B9B}" dt="2020-12-14T13:31:07.637" v="1223" actId="1076"/>
          <ac:spMkLst>
            <pc:docMk/>
            <pc:sldMk cId="19968382" sldId="353"/>
            <ac:spMk id="53" creationId="{7F94BBF5-9977-4B77-ADE1-1564C054BF45}"/>
          </ac:spMkLst>
        </pc:spChg>
        <pc:spChg chg="mod">
          <ac:chgData name="Saskia Hoff" userId="f1a42e4c-ef0d-4fd4-95e8-c446a8694426" providerId="ADAL" clId="{26385513-F8C1-4759-B7C0-6A7B040F7B9B}" dt="2020-12-14T13:31:07.637" v="1223" actId="1076"/>
          <ac:spMkLst>
            <pc:docMk/>
            <pc:sldMk cId="19968382" sldId="353"/>
            <ac:spMk id="55" creationId="{122C0CCC-A59D-4F8D-BBF7-F267FEF1CDA3}"/>
          </ac:spMkLst>
        </pc:spChg>
        <pc:spChg chg="mod">
          <ac:chgData name="Saskia Hoff" userId="f1a42e4c-ef0d-4fd4-95e8-c446a8694426" providerId="ADAL" clId="{26385513-F8C1-4759-B7C0-6A7B040F7B9B}" dt="2020-12-14T13:31:07.637" v="1223" actId="1076"/>
          <ac:spMkLst>
            <pc:docMk/>
            <pc:sldMk cId="19968382" sldId="353"/>
            <ac:spMk id="56" creationId="{F09D7AD8-723D-49DF-BE77-C9BEF91A0F04}"/>
          </ac:spMkLst>
        </pc:spChg>
        <pc:spChg chg="mod">
          <ac:chgData name="Saskia Hoff" userId="f1a42e4c-ef0d-4fd4-95e8-c446a8694426" providerId="ADAL" clId="{26385513-F8C1-4759-B7C0-6A7B040F7B9B}" dt="2020-12-14T13:31:07.637" v="1223" actId="1076"/>
          <ac:spMkLst>
            <pc:docMk/>
            <pc:sldMk cId="19968382" sldId="353"/>
            <ac:spMk id="57" creationId="{DF2B4AD3-9C09-456F-B1FD-C22C5BE92E7F}"/>
          </ac:spMkLst>
        </pc:spChg>
        <pc:spChg chg="mod">
          <ac:chgData name="Saskia Hoff" userId="f1a42e4c-ef0d-4fd4-95e8-c446a8694426" providerId="ADAL" clId="{26385513-F8C1-4759-B7C0-6A7B040F7B9B}" dt="2020-12-14T13:31:07.637" v="1223" actId="1076"/>
          <ac:spMkLst>
            <pc:docMk/>
            <pc:sldMk cId="19968382" sldId="353"/>
            <ac:spMk id="58" creationId="{5353B944-8141-47A1-B369-048A3B859034}"/>
          </ac:spMkLst>
        </pc:spChg>
        <pc:spChg chg="mod">
          <ac:chgData name="Saskia Hoff" userId="f1a42e4c-ef0d-4fd4-95e8-c446a8694426" providerId="ADAL" clId="{26385513-F8C1-4759-B7C0-6A7B040F7B9B}" dt="2020-12-14T13:31:07.637" v="1223" actId="1076"/>
          <ac:spMkLst>
            <pc:docMk/>
            <pc:sldMk cId="19968382" sldId="353"/>
            <ac:spMk id="60" creationId="{09659A0C-274D-44FC-97DF-960768C620AF}"/>
          </ac:spMkLst>
        </pc:spChg>
        <pc:spChg chg="mod">
          <ac:chgData name="Saskia Hoff" userId="f1a42e4c-ef0d-4fd4-95e8-c446a8694426" providerId="ADAL" clId="{26385513-F8C1-4759-B7C0-6A7B040F7B9B}" dt="2020-12-14T13:31:07.637" v="1223" actId="1076"/>
          <ac:spMkLst>
            <pc:docMk/>
            <pc:sldMk cId="19968382" sldId="353"/>
            <ac:spMk id="62" creationId="{B0032A63-FBF0-4871-8289-21632D63358C}"/>
          </ac:spMkLst>
        </pc:spChg>
        <pc:spChg chg="mod">
          <ac:chgData name="Saskia Hoff" userId="f1a42e4c-ef0d-4fd4-95e8-c446a8694426" providerId="ADAL" clId="{26385513-F8C1-4759-B7C0-6A7B040F7B9B}" dt="2020-12-14T13:31:07.637" v="1223" actId="1076"/>
          <ac:spMkLst>
            <pc:docMk/>
            <pc:sldMk cId="19968382" sldId="353"/>
            <ac:spMk id="63" creationId="{83295FBE-1179-4F2A-BF02-4716C8E88861}"/>
          </ac:spMkLst>
        </pc:spChg>
        <pc:spChg chg="mod">
          <ac:chgData name="Saskia Hoff" userId="f1a42e4c-ef0d-4fd4-95e8-c446a8694426" providerId="ADAL" clId="{26385513-F8C1-4759-B7C0-6A7B040F7B9B}" dt="2020-12-14T13:31:07.637" v="1223" actId="1076"/>
          <ac:spMkLst>
            <pc:docMk/>
            <pc:sldMk cId="19968382" sldId="353"/>
            <ac:spMk id="64" creationId="{F1EC0672-B16B-4370-A9B6-CDD2C62B5F82}"/>
          </ac:spMkLst>
        </pc:spChg>
        <pc:spChg chg="add mod">
          <ac:chgData name="Saskia Hoff" userId="f1a42e4c-ef0d-4fd4-95e8-c446a8694426" providerId="ADAL" clId="{26385513-F8C1-4759-B7C0-6A7B040F7B9B}" dt="2020-12-14T13:31:07.637" v="1223" actId="1076"/>
          <ac:spMkLst>
            <pc:docMk/>
            <pc:sldMk cId="19968382" sldId="353"/>
            <ac:spMk id="65" creationId="{26593988-C1C5-4812-85FE-1FE8CAD8D5AB}"/>
          </ac:spMkLst>
        </pc:spChg>
        <pc:spChg chg="add mod">
          <ac:chgData name="Saskia Hoff" userId="f1a42e4c-ef0d-4fd4-95e8-c446a8694426" providerId="ADAL" clId="{26385513-F8C1-4759-B7C0-6A7B040F7B9B}" dt="2020-12-14T13:31:07.637" v="1223" actId="1076"/>
          <ac:spMkLst>
            <pc:docMk/>
            <pc:sldMk cId="19968382" sldId="353"/>
            <ac:spMk id="66" creationId="{0F9DC177-8785-4A6F-ABAC-3D762D7EF088}"/>
          </ac:spMkLst>
        </pc:spChg>
        <pc:spChg chg="mod">
          <ac:chgData name="Saskia Hoff" userId="f1a42e4c-ef0d-4fd4-95e8-c446a8694426" providerId="ADAL" clId="{26385513-F8C1-4759-B7C0-6A7B040F7B9B}" dt="2020-12-14T13:31:07.637" v="1223" actId="1076"/>
          <ac:spMkLst>
            <pc:docMk/>
            <pc:sldMk cId="19968382" sldId="353"/>
            <ac:spMk id="68" creationId="{98F359D4-0A5D-46E0-AA68-087A8DDBD80E}"/>
          </ac:spMkLst>
        </pc:spChg>
        <pc:spChg chg="mod">
          <ac:chgData name="Saskia Hoff" userId="f1a42e4c-ef0d-4fd4-95e8-c446a8694426" providerId="ADAL" clId="{26385513-F8C1-4759-B7C0-6A7B040F7B9B}" dt="2020-12-14T13:31:07.637" v="1223" actId="1076"/>
          <ac:spMkLst>
            <pc:docMk/>
            <pc:sldMk cId="19968382" sldId="353"/>
            <ac:spMk id="70" creationId="{98D9C0D8-2964-4304-9297-18B8849794AA}"/>
          </ac:spMkLst>
        </pc:spChg>
        <pc:spChg chg="mod">
          <ac:chgData name="Saskia Hoff" userId="f1a42e4c-ef0d-4fd4-95e8-c446a8694426" providerId="ADAL" clId="{26385513-F8C1-4759-B7C0-6A7B040F7B9B}" dt="2020-12-14T13:31:07.637" v="1223" actId="1076"/>
          <ac:spMkLst>
            <pc:docMk/>
            <pc:sldMk cId="19968382" sldId="353"/>
            <ac:spMk id="71" creationId="{E3EDBB60-1243-4115-99DE-DC2638C27BB3}"/>
          </ac:spMkLst>
        </pc:spChg>
        <pc:spChg chg="mod">
          <ac:chgData name="Saskia Hoff" userId="f1a42e4c-ef0d-4fd4-95e8-c446a8694426" providerId="ADAL" clId="{26385513-F8C1-4759-B7C0-6A7B040F7B9B}" dt="2020-12-14T13:31:07.637" v="1223" actId="1076"/>
          <ac:spMkLst>
            <pc:docMk/>
            <pc:sldMk cId="19968382" sldId="353"/>
            <ac:spMk id="72" creationId="{82176F8B-7F65-4676-8CD6-824097D1EE9D}"/>
          </ac:spMkLst>
        </pc:spChg>
        <pc:spChg chg="mod">
          <ac:chgData name="Saskia Hoff" userId="f1a42e4c-ef0d-4fd4-95e8-c446a8694426" providerId="ADAL" clId="{26385513-F8C1-4759-B7C0-6A7B040F7B9B}" dt="2020-12-14T13:31:07.637" v="1223" actId="1076"/>
          <ac:spMkLst>
            <pc:docMk/>
            <pc:sldMk cId="19968382" sldId="353"/>
            <ac:spMk id="73" creationId="{EDB24F2F-0FC6-4CD1-9FE2-7D082071783E}"/>
          </ac:spMkLst>
        </pc:spChg>
        <pc:spChg chg="mod">
          <ac:chgData name="Saskia Hoff" userId="f1a42e4c-ef0d-4fd4-95e8-c446a8694426" providerId="ADAL" clId="{26385513-F8C1-4759-B7C0-6A7B040F7B9B}" dt="2020-12-14T13:31:07.637" v="1223" actId="1076"/>
          <ac:spMkLst>
            <pc:docMk/>
            <pc:sldMk cId="19968382" sldId="353"/>
            <ac:spMk id="74" creationId="{D5C972D0-4779-43FA-A1B0-F532A34FF52A}"/>
          </ac:spMkLst>
        </pc:spChg>
        <pc:spChg chg="mod">
          <ac:chgData name="Saskia Hoff" userId="f1a42e4c-ef0d-4fd4-95e8-c446a8694426" providerId="ADAL" clId="{26385513-F8C1-4759-B7C0-6A7B040F7B9B}" dt="2020-12-14T13:31:07.637" v="1223" actId="1076"/>
          <ac:spMkLst>
            <pc:docMk/>
            <pc:sldMk cId="19968382" sldId="353"/>
            <ac:spMk id="76" creationId="{815921BA-5792-47B0-A7B4-343C9B74E195}"/>
          </ac:spMkLst>
        </pc:spChg>
        <pc:spChg chg="mod">
          <ac:chgData name="Saskia Hoff" userId="f1a42e4c-ef0d-4fd4-95e8-c446a8694426" providerId="ADAL" clId="{26385513-F8C1-4759-B7C0-6A7B040F7B9B}" dt="2020-12-14T13:31:07.637" v="1223" actId="1076"/>
          <ac:spMkLst>
            <pc:docMk/>
            <pc:sldMk cId="19968382" sldId="353"/>
            <ac:spMk id="78" creationId="{A004B824-64D8-4264-AFF6-A8F569F740BA}"/>
          </ac:spMkLst>
        </pc:spChg>
        <pc:spChg chg="mod">
          <ac:chgData name="Saskia Hoff" userId="f1a42e4c-ef0d-4fd4-95e8-c446a8694426" providerId="ADAL" clId="{26385513-F8C1-4759-B7C0-6A7B040F7B9B}" dt="2020-12-14T13:31:07.637" v="1223" actId="1076"/>
          <ac:spMkLst>
            <pc:docMk/>
            <pc:sldMk cId="19968382" sldId="353"/>
            <ac:spMk id="79" creationId="{3198ACD3-285D-4E7C-A6DC-CA32199F40C2}"/>
          </ac:spMkLst>
        </pc:spChg>
        <pc:spChg chg="mod">
          <ac:chgData name="Saskia Hoff" userId="f1a42e4c-ef0d-4fd4-95e8-c446a8694426" providerId="ADAL" clId="{26385513-F8C1-4759-B7C0-6A7B040F7B9B}" dt="2020-12-14T13:31:07.637" v="1223" actId="1076"/>
          <ac:spMkLst>
            <pc:docMk/>
            <pc:sldMk cId="19968382" sldId="353"/>
            <ac:spMk id="80" creationId="{D659C6E2-0905-44DF-985D-05AD7D57C386}"/>
          </ac:spMkLst>
        </pc:spChg>
        <pc:spChg chg="mod">
          <ac:chgData name="Saskia Hoff" userId="f1a42e4c-ef0d-4fd4-95e8-c446a8694426" providerId="ADAL" clId="{26385513-F8C1-4759-B7C0-6A7B040F7B9B}" dt="2020-12-14T13:31:07.637" v="1223" actId="1076"/>
          <ac:spMkLst>
            <pc:docMk/>
            <pc:sldMk cId="19968382" sldId="353"/>
            <ac:spMk id="81" creationId="{B9DC15A1-886E-423E-9308-0DC3902376DD}"/>
          </ac:spMkLst>
        </pc:spChg>
        <pc:spChg chg="mod">
          <ac:chgData name="Saskia Hoff" userId="f1a42e4c-ef0d-4fd4-95e8-c446a8694426" providerId="ADAL" clId="{26385513-F8C1-4759-B7C0-6A7B040F7B9B}" dt="2020-12-14T13:31:07.637" v="1223" actId="1076"/>
          <ac:spMkLst>
            <pc:docMk/>
            <pc:sldMk cId="19968382" sldId="353"/>
            <ac:spMk id="82" creationId="{BD87906D-60B3-4AF3-9192-DCA05039A56F}"/>
          </ac:spMkLst>
        </pc:spChg>
        <pc:spChg chg="add mod">
          <ac:chgData name="Saskia Hoff" userId="f1a42e4c-ef0d-4fd4-95e8-c446a8694426" providerId="ADAL" clId="{26385513-F8C1-4759-B7C0-6A7B040F7B9B}" dt="2020-12-14T13:31:07.637" v="1223" actId="1076"/>
          <ac:spMkLst>
            <pc:docMk/>
            <pc:sldMk cId="19968382" sldId="353"/>
            <ac:spMk id="89" creationId="{74A31DB4-FD8E-4A13-B217-D1B772EE068D}"/>
          </ac:spMkLst>
        </pc:spChg>
        <pc:spChg chg="add mod">
          <ac:chgData name="Saskia Hoff" userId="f1a42e4c-ef0d-4fd4-95e8-c446a8694426" providerId="ADAL" clId="{26385513-F8C1-4759-B7C0-6A7B040F7B9B}" dt="2020-12-14T10:50:24.277" v="1181" actId="14100"/>
          <ac:spMkLst>
            <pc:docMk/>
            <pc:sldMk cId="19968382" sldId="353"/>
            <ac:spMk id="90" creationId="{3B6A711D-89F4-416A-AE54-5959AEBEBAED}"/>
          </ac:spMkLst>
        </pc:spChg>
        <pc:spChg chg="add mod">
          <ac:chgData name="Saskia Hoff" userId="f1a42e4c-ef0d-4fd4-95e8-c446a8694426" providerId="ADAL" clId="{26385513-F8C1-4759-B7C0-6A7B040F7B9B}" dt="2020-12-14T13:31:07.637" v="1223" actId="1076"/>
          <ac:spMkLst>
            <pc:docMk/>
            <pc:sldMk cId="19968382" sldId="353"/>
            <ac:spMk id="97" creationId="{EC342DCB-3090-4D11-B3F8-3778057A4ABD}"/>
          </ac:spMkLst>
        </pc:spChg>
        <pc:spChg chg="add mod">
          <ac:chgData name="Saskia Hoff" userId="f1a42e4c-ef0d-4fd4-95e8-c446a8694426" providerId="ADAL" clId="{26385513-F8C1-4759-B7C0-6A7B040F7B9B}" dt="2020-12-14T13:31:07.637" v="1223" actId="1076"/>
          <ac:spMkLst>
            <pc:docMk/>
            <pc:sldMk cId="19968382" sldId="353"/>
            <ac:spMk id="99" creationId="{1BA6AA1D-FFBA-400D-B275-55778E93D786}"/>
          </ac:spMkLst>
        </pc:spChg>
        <pc:spChg chg="add mod">
          <ac:chgData name="Saskia Hoff" userId="f1a42e4c-ef0d-4fd4-95e8-c446a8694426" providerId="ADAL" clId="{26385513-F8C1-4759-B7C0-6A7B040F7B9B}" dt="2020-12-14T13:31:07.637" v="1223" actId="1076"/>
          <ac:spMkLst>
            <pc:docMk/>
            <pc:sldMk cId="19968382" sldId="353"/>
            <ac:spMk id="100" creationId="{DC617441-6745-48E0-B20F-153F4D87C0C2}"/>
          </ac:spMkLst>
        </pc:spChg>
        <pc:spChg chg="add mod">
          <ac:chgData name="Saskia Hoff" userId="f1a42e4c-ef0d-4fd4-95e8-c446a8694426" providerId="ADAL" clId="{26385513-F8C1-4759-B7C0-6A7B040F7B9B}" dt="2020-12-14T13:31:07.637" v="1223" actId="1076"/>
          <ac:spMkLst>
            <pc:docMk/>
            <pc:sldMk cId="19968382" sldId="353"/>
            <ac:spMk id="101" creationId="{686D435F-359B-491F-A33B-9F8D3031617E}"/>
          </ac:spMkLst>
        </pc:spChg>
        <pc:spChg chg="mod">
          <ac:chgData name="Saskia Hoff" userId="f1a42e4c-ef0d-4fd4-95e8-c446a8694426" providerId="ADAL" clId="{26385513-F8C1-4759-B7C0-6A7B040F7B9B}" dt="2020-12-14T13:14:48.963" v="1208" actId="12789"/>
          <ac:spMkLst>
            <pc:docMk/>
            <pc:sldMk cId="19968382" sldId="353"/>
            <ac:spMk id="103" creationId="{2E3C4844-4C13-49BC-8BA1-418F22D3DE96}"/>
          </ac:spMkLst>
        </pc:spChg>
        <pc:spChg chg="mod">
          <ac:chgData name="Saskia Hoff" userId="f1a42e4c-ef0d-4fd4-95e8-c446a8694426" providerId="ADAL" clId="{26385513-F8C1-4759-B7C0-6A7B040F7B9B}" dt="2020-12-14T13:14:48.963" v="1208" actId="12789"/>
          <ac:spMkLst>
            <pc:docMk/>
            <pc:sldMk cId="19968382" sldId="353"/>
            <ac:spMk id="105" creationId="{9C925484-CDA3-440C-A565-CD3D8FD6921D}"/>
          </ac:spMkLst>
        </pc:spChg>
        <pc:spChg chg="mod">
          <ac:chgData name="Saskia Hoff" userId="f1a42e4c-ef0d-4fd4-95e8-c446a8694426" providerId="ADAL" clId="{26385513-F8C1-4759-B7C0-6A7B040F7B9B}" dt="2020-12-14T13:14:48.963" v="1208" actId="12789"/>
          <ac:spMkLst>
            <pc:docMk/>
            <pc:sldMk cId="19968382" sldId="353"/>
            <ac:spMk id="106" creationId="{04E6E21C-A60C-40BA-96D7-71AB41B810A8}"/>
          </ac:spMkLst>
        </pc:spChg>
        <pc:spChg chg="mod">
          <ac:chgData name="Saskia Hoff" userId="f1a42e4c-ef0d-4fd4-95e8-c446a8694426" providerId="ADAL" clId="{26385513-F8C1-4759-B7C0-6A7B040F7B9B}" dt="2020-12-14T13:14:48.963" v="1208" actId="12789"/>
          <ac:spMkLst>
            <pc:docMk/>
            <pc:sldMk cId="19968382" sldId="353"/>
            <ac:spMk id="107" creationId="{B2C5DCF5-2893-4BAF-B4C4-0C978384FCE8}"/>
          </ac:spMkLst>
        </pc:spChg>
        <pc:spChg chg="mod">
          <ac:chgData name="Saskia Hoff" userId="f1a42e4c-ef0d-4fd4-95e8-c446a8694426" providerId="ADAL" clId="{26385513-F8C1-4759-B7C0-6A7B040F7B9B}" dt="2020-12-14T13:14:48.963" v="1208" actId="12789"/>
          <ac:spMkLst>
            <pc:docMk/>
            <pc:sldMk cId="19968382" sldId="353"/>
            <ac:spMk id="108" creationId="{251F124D-5446-4F19-904E-E603889B2BDE}"/>
          </ac:spMkLst>
        </pc:spChg>
        <pc:spChg chg="mod">
          <ac:chgData name="Saskia Hoff" userId="f1a42e4c-ef0d-4fd4-95e8-c446a8694426" providerId="ADAL" clId="{26385513-F8C1-4759-B7C0-6A7B040F7B9B}" dt="2020-12-14T11:00:06.780" v="1203" actId="571"/>
          <ac:spMkLst>
            <pc:docMk/>
            <pc:sldMk cId="19968382" sldId="353"/>
            <ac:spMk id="110" creationId="{F0D13DA2-0851-4C1F-BFBC-D64EF3ACDE9B}"/>
          </ac:spMkLst>
        </pc:spChg>
        <pc:spChg chg="mod">
          <ac:chgData name="Saskia Hoff" userId="f1a42e4c-ef0d-4fd4-95e8-c446a8694426" providerId="ADAL" clId="{26385513-F8C1-4759-B7C0-6A7B040F7B9B}" dt="2020-12-14T11:00:06.780" v="1203" actId="571"/>
          <ac:spMkLst>
            <pc:docMk/>
            <pc:sldMk cId="19968382" sldId="353"/>
            <ac:spMk id="112" creationId="{E0BBF45A-9415-4A71-B953-667B67271FFC}"/>
          </ac:spMkLst>
        </pc:spChg>
        <pc:spChg chg="mod">
          <ac:chgData name="Saskia Hoff" userId="f1a42e4c-ef0d-4fd4-95e8-c446a8694426" providerId="ADAL" clId="{26385513-F8C1-4759-B7C0-6A7B040F7B9B}" dt="2020-12-14T11:00:06.780" v="1203" actId="571"/>
          <ac:spMkLst>
            <pc:docMk/>
            <pc:sldMk cId="19968382" sldId="353"/>
            <ac:spMk id="114" creationId="{BAA53B81-57D7-4229-98E9-680BFCA676FC}"/>
          </ac:spMkLst>
        </pc:spChg>
        <pc:spChg chg="mod">
          <ac:chgData name="Saskia Hoff" userId="f1a42e4c-ef0d-4fd4-95e8-c446a8694426" providerId="ADAL" clId="{26385513-F8C1-4759-B7C0-6A7B040F7B9B}" dt="2020-12-14T11:00:06.780" v="1203" actId="571"/>
          <ac:spMkLst>
            <pc:docMk/>
            <pc:sldMk cId="19968382" sldId="353"/>
            <ac:spMk id="115" creationId="{6C1BEC66-DBC6-4020-845D-31C47A8B1521}"/>
          </ac:spMkLst>
        </pc:spChg>
        <pc:spChg chg="add mod">
          <ac:chgData name="Saskia Hoff" userId="f1a42e4c-ef0d-4fd4-95e8-c446a8694426" providerId="ADAL" clId="{26385513-F8C1-4759-B7C0-6A7B040F7B9B}" dt="2020-12-14T11:00:10.305" v="1204" actId="408"/>
          <ac:spMkLst>
            <pc:docMk/>
            <pc:sldMk cId="19968382" sldId="353"/>
            <ac:spMk id="116" creationId="{779BDF8D-903B-4B39-B43C-49BAD1E6087E}"/>
          </ac:spMkLst>
        </pc:spChg>
        <pc:spChg chg="mod">
          <ac:chgData name="Saskia Hoff" userId="f1a42e4c-ef0d-4fd4-95e8-c446a8694426" providerId="ADAL" clId="{26385513-F8C1-4759-B7C0-6A7B040F7B9B}" dt="2020-12-14T11:00:06.780" v="1203" actId="571"/>
          <ac:spMkLst>
            <pc:docMk/>
            <pc:sldMk cId="19968382" sldId="353"/>
            <ac:spMk id="118" creationId="{D43996E5-B393-47D4-9075-5415C8414F3C}"/>
          </ac:spMkLst>
        </pc:spChg>
        <pc:spChg chg="mod">
          <ac:chgData name="Saskia Hoff" userId="f1a42e4c-ef0d-4fd4-95e8-c446a8694426" providerId="ADAL" clId="{26385513-F8C1-4759-B7C0-6A7B040F7B9B}" dt="2020-12-14T11:00:06.780" v="1203" actId="571"/>
          <ac:spMkLst>
            <pc:docMk/>
            <pc:sldMk cId="19968382" sldId="353"/>
            <ac:spMk id="120" creationId="{17766886-3460-4687-8890-F5E672886991}"/>
          </ac:spMkLst>
        </pc:spChg>
        <pc:spChg chg="mod">
          <ac:chgData name="Saskia Hoff" userId="f1a42e4c-ef0d-4fd4-95e8-c446a8694426" providerId="ADAL" clId="{26385513-F8C1-4759-B7C0-6A7B040F7B9B}" dt="2020-12-14T11:00:06.780" v="1203" actId="571"/>
          <ac:spMkLst>
            <pc:docMk/>
            <pc:sldMk cId="19968382" sldId="353"/>
            <ac:spMk id="121" creationId="{C0D95C87-FBFB-4CB1-88C7-C36612DB7902}"/>
          </ac:spMkLst>
        </pc:spChg>
        <pc:spChg chg="mod">
          <ac:chgData name="Saskia Hoff" userId="f1a42e4c-ef0d-4fd4-95e8-c446a8694426" providerId="ADAL" clId="{26385513-F8C1-4759-B7C0-6A7B040F7B9B}" dt="2020-12-14T11:00:06.780" v="1203" actId="571"/>
          <ac:spMkLst>
            <pc:docMk/>
            <pc:sldMk cId="19968382" sldId="353"/>
            <ac:spMk id="122" creationId="{E1AE89B6-3C3A-4685-8614-8780108D0F65}"/>
          </ac:spMkLst>
        </pc:spChg>
        <pc:spChg chg="mod">
          <ac:chgData name="Saskia Hoff" userId="f1a42e4c-ef0d-4fd4-95e8-c446a8694426" providerId="ADAL" clId="{26385513-F8C1-4759-B7C0-6A7B040F7B9B}" dt="2020-12-14T11:00:06.780" v="1203" actId="571"/>
          <ac:spMkLst>
            <pc:docMk/>
            <pc:sldMk cId="19968382" sldId="353"/>
            <ac:spMk id="123" creationId="{8E75E0D0-F3FF-4C20-B032-9FB8007BD5E2}"/>
          </ac:spMkLst>
        </pc:spChg>
        <pc:spChg chg="mod">
          <ac:chgData name="Saskia Hoff" userId="f1a42e4c-ef0d-4fd4-95e8-c446a8694426" providerId="ADAL" clId="{26385513-F8C1-4759-B7C0-6A7B040F7B9B}" dt="2020-12-14T11:00:06.780" v="1203" actId="571"/>
          <ac:spMkLst>
            <pc:docMk/>
            <pc:sldMk cId="19968382" sldId="353"/>
            <ac:spMk id="124" creationId="{48B1B778-0AFF-4AD0-8E2F-77958B9F1693}"/>
          </ac:spMkLst>
        </pc:spChg>
        <pc:spChg chg="mod">
          <ac:chgData name="Saskia Hoff" userId="f1a42e4c-ef0d-4fd4-95e8-c446a8694426" providerId="ADAL" clId="{26385513-F8C1-4759-B7C0-6A7B040F7B9B}" dt="2020-12-14T11:00:10.305" v="1204" actId="408"/>
          <ac:spMkLst>
            <pc:docMk/>
            <pc:sldMk cId="19968382" sldId="353"/>
            <ac:spMk id="126" creationId="{F28734BF-F55B-4A81-AC6B-C4BFB80A210B}"/>
          </ac:spMkLst>
        </pc:spChg>
        <pc:spChg chg="mod">
          <ac:chgData name="Saskia Hoff" userId="f1a42e4c-ef0d-4fd4-95e8-c446a8694426" providerId="ADAL" clId="{26385513-F8C1-4759-B7C0-6A7B040F7B9B}" dt="2020-12-14T11:00:10.305" v="1204" actId="408"/>
          <ac:spMkLst>
            <pc:docMk/>
            <pc:sldMk cId="19968382" sldId="353"/>
            <ac:spMk id="128" creationId="{8D117AD8-FB96-4446-B208-E63D24A55DEF}"/>
          </ac:spMkLst>
        </pc:spChg>
        <pc:spChg chg="mod">
          <ac:chgData name="Saskia Hoff" userId="f1a42e4c-ef0d-4fd4-95e8-c446a8694426" providerId="ADAL" clId="{26385513-F8C1-4759-B7C0-6A7B040F7B9B}" dt="2020-12-14T11:00:10.305" v="1204" actId="408"/>
          <ac:spMkLst>
            <pc:docMk/>
            <pc:sldMk cId="19968382" sldId="353"/>
            <ac:spMk id="129" creationId="{3AE70F2E-3B68-4FE0-9BA5-DB06B7718BF8}"/>
          </ac:spMkLst>
        </pc:spChg>
        <pc:spChg chg="mod">
          <ac:chgData name="Saskia Hoff" userId="f1a42e4c-ef0d-4fd4-95e8-c446a8694426" providerId="ADAL" clId="{26385513-F8C1-4759-B7C0-6A7B040F7B9B}" dt="2020-12-14T11:00:10.305" v="1204" actId="408"/>
          <ac:spMkLst>
            <pc:docMk/>
            <pc:sldMk cId="19968382" sldId="353"/>
            <ac:spMk id="130" creationId="{C4518A0D-B736-4E77-8D70-92B4C4A9702F}"/>
          </ac:spMkLst>
        </pc:spChg>
        <pc:spChg chg="mod">
          <ac:chgData name="Saskia Hoff" userId="f1a42e4c-ef0d-4fd4-95e8-c446a8694426" providerId="ADAL" clId="{26385513-F8C1-4759-B7C0-6A7B040F7B9B}" dt="2020-12-14T11:00:10.305" v="1204" actId="408"/>
          <ac:spMkLst>
            <pc:docMk/>
            <pc:sldMk cId="19968382" sldId="353"/>
            <ac:spMk id="131" creationId="{B94A4551-A079-4BFB-BAE6-72F97756C844}"/>
          </ac:spMkLst>
        </pc:spChg>
        <pc:spChg chg="mod">
          <ac:chgData name="Saskia Hoff" userId="f1a42e4c-ef0d-4fd4-95e8-c446a8694426" providerId="ADAL" clId="{26385513-F8C1-4759-B7C0-6A7B040F7B9B}" dt="2020-12-14T11:00:10.305" v="1204" actId="408"/>
          <ac:spMkLst>
            <pc:docMk/>
            <pc:sldMk cId="19968382" sldId="353"/>
            <ac:spMk id="132" creationId="{80E6C4B8-FB76-4D5B-8EA0-D2BA60396124}"/>
          </ac:spMkLst>
        </pc:spChg>
        <pc:spChg chg="mod">
          <ac:chgData name="Saskia Hoff" userId="f1a42e4c-ef0d-4fd4-95e8-c446a8694426" providerId="ADAL" clId="{26385513-F8C1-4759-B7C0-6A7B040F7B9B}" dt="2020-12-14T11:00:10.305" v="1204" actId="408"/>
          <ac:spMkLst>
            <pc:docMk/>
            <pc:sldMk cId="19968382" sldId="353"/>
            <ac:spMk id="134" creationId="{FEBA3AB5-FB89-4BDC-8483-3EE2682E7848}"/>
          </ac:spMkLst>
        </pc:spChg>
        <pc:spChg chg="mod">
          <ac:chgData name="Saskia Hoff" userId="f1a42e4c-ef0d-4fd4-95e8-c446a8694426" providerId="ADAL" clId="{26385513-F8C1-4759-B7C0-6A7B040F7B9B}" dt="2020-12-14T11:00:10.305" v="1204" actId="408"/>
          <ac:spMkLst>
            <pc:docMk/>
            <pc:sldMk cId="19968382" sldId="353"/>
            <ac:spMk id="135" creationId="{B59547F7-96FC-4535-BD9E-F010B2B2088E}"/>
          </ac:spMkLst>
        </pc:spChg>
        <pc:spChg chg="add mod">
          <ac:chgData name="Saskia Hoff" userId="f1a42e4c-ef0d-4fd4-95e8-c446a8694426" providerId="ADAL" clId="{26385513-F8C1-4759-B7C0-6A7B040F7B9B}" dt="2020-12-14T13:31:07.637" v="1223" actId="1076"/>
          <ac:spMkLst>
            <pc:docMk/>
            <pc:sldMk cId="19968382" sldId="353"/>
            <ac:spMk id="136" creationId="{AC93194F-D1B6-4F86-835F-A256CD665871}"/>
          </ac:spMkLst>
        </pc:spChg>
        <pc:spChg chg="add mod">
          <ac:chgData name="Saskia Hoff" userId="f1a42e4c-ef0d-4fd4-95e8-c446a8694426" providerId="ADAL" clId="{26385513-F8C1-4759-B7C0-6A7B040F7B9B}" dt="2020-12-14T13:31:07.637" v="1223" actId="1076"/>
          <ac:spMkLst>
            <pc:docMk/>
            <pc:sldMk cId="19968382" sldId="353"/>
            <ac:spMk id="137" creationId="{68AA8D4D-1494-4509-B078-40C840FD84C5}"/>
          </ac:spMkLst>
        </pc:spChg>
        <pc:grpChg chg="add del mod">
          <ac:chgData name="Saskia Hoff" userId="f1a42e4c-ef0d-4fd4-95e8-c446a8694426" providerId="ADAL" clId="{26385513-F8C1-4759-B7C0-6A7B040F7B9B}" dt="2020-12-14T10:49:43.138" v="1178"/>
          <ac:grpSpMkLst>
            <pc:docMk/>
            <pc:sldMk cId="19968382" sldId="353"/>
            <ac:grpSpMk id="7" creationId="{36BE815D-217D-4625-9A69-B598C5683670}"/>
          </ac:grpSpMkLst>
        </pc:grpChg>
        <pc:grpChg chg="mod">
          <ac:chgData name="Saskia Hoff" userId="f1a42e4c-ef0d-4fd4-95e8-c446a8694426" providerId="ADAL" clId="{26385513-F8C1-4759-B7C0-6A7B040F7B9B}" dt="2020-12-14T10:49:36.417" v="1177" actId="14100"/>
          <ac:grpSpMkLst>
            <pc:docMk/>
            <pc:sldMk cId="19968382" sldId="353"/>
            <ac:grpSpMk id="10" creationId="{D27AE10E-3E69-4F38-91F3-1A0D2D7CDF82}"/>
          </ac:grpSpMkLst>
        </pc:grpChg>
        <pc:grpChg chg="add del mod">
          <ac:chgData name="Saskia Hoff" userId="f1a42e4c-ef0d-4fd4-95e8-c446a8694426" providerId="ADAL" clId="{26385513-F8C1-4759-B7C0-6A7B040F7B9B}" dt="2020-12-14T10:49:43.138" v="1178"/>
          <ac:grpSpMkLst>
            <pc:docMk/>
            <pc:sldMk cId="19968382" sldId="353"/>
            <ac:grpSpMk id="16" creationId="{24DF54FD-B50F-4B60-9832-E0D813AA0FDE}"/>
          </ac:grpSpMkLst>
        </pc:grpChg>
        <pc:grpChg chg="mod">
          <ac:chgData name="Saskia Hoff" userId="f1a42e4c-ef0d-4fd4-95e8-c446a8694426" providerId="ADAL" clId="{26385513-F8C1-4759-B7C0-6A7B040F7B9B}" dt="2020-12-14T10:49:36.417" v="1177" actId="14100"/>
          <ac:grpSpMkLst>
            <pc:docMk/>
            <pc:sldMk cId="19968382" sldId="353"/>
            <ac:grpSpMk id="18" creationId="{92073F40-F3EF-468A-885C-2B00B53A8A02}"/>
          </ac:grpSpMkLst>
        </pc:grpChg>
        <pc:grpChg chg="add del mod">
          <ac:chgData name="Saskia Hoff" userId="f1a42e4c-ef0d-4fd4-95e8-c446a8694426" providerId="ADAL" clId="{26385513-F8C1-4759-B7C0-6A7B040F7B9B}" dt="2020-12-14T10:49:43.138" v="1178"/>
          <ac:grpSpMkLst>
            <pc:docMk/>
            <pc:sldMk cId="19968382" sldId="353"/>
            <ac:grpSpMk id="24" creationId="{5BA74B1B-2045-4186-9E2E-0032DC9AE31D}"/>
          </ac:grpSpMkLst>
        </pc:grpChg>
        <pc:grpChg chg="mod">
          <ac:chgData name="Saskia Hoff" userId="f1a42e4c-ef0d-4fd4-95e8-c446a8694426" providerId="ADAL" clId="{26385513-F8C1-4759-B7C0-6A7B040F7B9B}" dt="2020-12-14T10:49:36.417" v="1177" actId="14100"/>
          <ac:grpSpMkLst>
            <pc:docMk/>
            <pc:sldMk cId="19968382" sldId="353"/>
            <ac:grpSpMk id="26" creationId="{2C314ABC-5D70-4EBE-B2E5-7ED5D5B39073}"/>
          </ac:grpSpMkLst>
        </pc:grpChg>
        <pc:grpChg chg="add del mod">
          <ac:chgData name="Saskia Hoff" userId="f1a42e4c-ef0d-4fd4-95e8-c446a8694426" providerId="ADAL" clId="{26385513-F8C1-4759-B7C0-6A7B040F7B9B}" dt="2020-12-14T10:49:43.138" v="1178"/>
          <ac:grpSpMkLst>
            <pc:docMk/>
            <pc:sldMk cId="19968382" sldId="353"/>
            <ac:grpSpMk id="32" creationId="{6C79CDFB-A863-4E05-B192-05765AB3CBD2}"/>
          </ac:grpSpMkLst>
        </pc:grpChg>
        <pc:grpChg chg="mod">
          <ac:chgData name="Saskia Hoff" userId="f1a42e4c-ef0d-4fd4-95e8-c446a8694426" providerId="ADAL" clId="{26385513-F8C1-4759-B7C0-6A7B040F7B9B}" dt="2020-12-14T10:49:36.417" v="1177" actId="14100"/>
          <ac:grpSpMkLst>
            <pc:docMk/>
            <pc:sldMk cId="19968382" sldId="353"/>
            <ac:grpSpMk id="34" creationId="{C22B08C0-1C0B-4B30-B04E-D2917DFBF394}"/>
          </ac:grpSpMkLst>
        </pc:grpChg>
        <pc:grpChg chg="add del mod">
          <ac:chgData name="Saskia Hoff" userId="f1a42e4c-ef0d-4fd4-95e8-c446a8694426" providerId="ADAL" clId="{26385513-F8C1-4759-B7C0-6A7B040F7B9B}" dt="2020-12-14T13:31:07.637" v="1223" actId="1076"/>
          <ac:grpSpMkLst>
            <pc:docMk/>
            <pc:sldMk cId="19968382" sldId="353"/>
            <ac:grpSpMk id="52" creationId="{5B0D9D88-2B13-4B5D-A9CE-61783265691D}"/>
          </ac:grpSpMkLst>
        </pc:grpChg>
        <pc:grpChg chg="mod">
          <ac:chgData name="Saskia Hoff" userId="f1a42e4c-ef0d-4fd4-95e8-c446a8694426" providerId="ADAL" clId="{26385513-F8C1-4759-B7C0-6A7B040F7B9B}" dt="2020-12-14T13:31:07.637" v="1223" actId="1076"/>
          <ac:grpSpMkLst>
            <pc:docMk/>
            <pc:sldMk cId="19968382" sldId="353"/>
            <ac:grpSpMk id="54" creationId="{2ABF396D-82FE-4022-9C44-E4EA6E30AB5C}"/>
          </ac:grpSpMkLst>
        </pc:grpChg>
        <pc:grpChg chg="add del mod">
          <ac:chgData name="Saskia Hoff" userId="f1a42e4c-ef0d-4fd4-95e8-c446a8694426" providerId="ADAL" clId="{26385513-F8C1-4759-B7C0-6A7B040F7B9B}" dt="2020-12-14T13:31:07.637" v="1223" actId="1076"/>
          <ac:grpSpMkLst>
            <pc:docMk/>
            <pc:sldMk cId="19968382" sldId="353"/>
            <ac:grpSpMk id="59" creationId="{4557DFEF-A057-4B4A-9F91-B1C2FF358594}"/>
          </ac:grpSpMkLst>
        </pc:grpChg>
        <pc:grpChg chg="mod">
          <ac:chgData name="Saskia Hoff" userId="f1a42e4c-ef0d-4fd4-95e8-c446a8694426" providerId="ADAL" clId="{26385513-F8C1-4759-B7C0-6A7B040F7B9B}" dt="2020-12-14T13:31:07.637" v="1223" actId="1076"/>
          <ac:grpSpMkLst>
            <pc:docMk/>
            <pc:sldMk cId="19968382" sldId="353"/>
            <ac:grpSpMk id="61" creationId="{9BCC2C74-F12B-4700-94A7-2C44FFF28BB1}"/>
          </ac:grpSpMkLst>
        </pc:grpChg>
        <pc:grpChg chg="add del mod">
          <ac:chgData name="Saskia Hoff" userId="f1a42e4c-ef0d-4fd4-95e8-c446a8694426" providerId="ADAL" clId="{26385513-F8C1-4759-B7C0-6A7B040F7B9B}" dt="2020-12-14T13:31:07.637" v="1223" actId="1076"/>
          <ac:grpSpMkLst>
            <pc:docMk/>
            <pc:sldMk cId="19968382" sldId="353"/>
            <ac:grpSpMk id="67" creationId="{815E1729-4E44-4794-BE70-6DC6FA0B168C}"/>
          </ac:grpSpMkLst>
        </pc:grpChg>
        <pc:grpChg chg="mod">
          <ac:chgData name="Saskia Hoff" userId="f1a42e4c-ef0d-4fd4-95e8-c446a8694426" providerId="ADAL" clId="{26385513-F8C1-4759-B7C0-6A7B040F7B9B}" dt="2020-12-14T13:31:07.637" v="1223" actId="1076"/>
          <ac:grpSpMkLst>
            <pc:docMk/>
            <pc:sldMk cId="19968382" sldId="353"/>
            <ac:grpSpMk id="69" creationId="{5D9D1A6F-FC89-4F15-A7A0-763A6BC5B3ED}"/>
          </ac:grpSpMkLst>
        </pc:grpChg>
        <pc:grpChg chg="add mod">
          <ac:chgData name="Saskia Hoff" userId="f1a42e4c-ef0d-4fd4-95e8-c446a8694426" providerId="ADAL" clId="{26385513-F8C1-4759-B7C0-6A7B040F7B9B}" dt="2020-12-14T13:31:07.637" v="1223" actId="1076"/>
          <ac:grpSpMkLst>
            <pc:docMk/>
            <pc:sldMk cId="19968382" sldId="353"/>
            <ac:grpSpMk id="75" creationId="{D26EC196-D377-4772-9F8E-22024A135AF1}"/>
          </ac:grpSpMkLst>
        </pc:grpChg>
        <pc:grpChg chg="mod">
          <ac:chgData name="Saskia Hoff" userId="f1a42e4c-ef0d-4fd4-95e8-c446a8694426" providerId="ADAL" clId="{26385513-F8C1-4759-B7C0-6A7B040F7B9B}" dt="2020-12-14T13:31:07.637" v="1223" actId="1076"/>
          <ac:grpSpMkLst>
            <pc:docMk/>
            <pc:sldMk cId="19968382" sldId="353"/>
            <ac:grpSpMk id="77" creationId="{8F97C26B-EFB1-417A-8F00-B81C7AE08F8C}"/>
          </ac:grpSpMkLst>
        </pc:grpChg>
        <pc:grpChg chg="add mod">
          <ac:chgData name="Saskia Hoff" userId="f1a42e4c-ef0d-4fd4-95e8-c446a8694426" providerId="ADAL" clId="{26385513-F8C1-4759-B7C0-6A7B040F7B9B}" dt="2020-12-14T13:31:07.637" v="1223" actId="1076"/>
          <ac:grpSpMkLst>
            <pc:docMk/>
            <pc:sldMk cId="19968382" sldId="353"/>
            <ac:grpSpMk id="96" creationId="{EA571842-EAC5-4107-900B-AB37ED7E08C4}"/>
          </ac:grpSpMkLst>
        </pc:grpChg>
        <pc:grpChg chg="add del mod">
          <ac:chgData name="Saskia Hoff" userId="f1a42e4c-ef0d-4fd4-95e8-c446a8694426" providerId="ADAL" clId="{26385513-F8C1-4759-B7C0-6A7B040F7B9B}" dt="2020-12-14T13:14:51.259" v="1209" actId="478"/>
          <ac:grpSpMkLst>
            <pc:docMk/>
            <pc:sldMk cId="19968382" sldId="353"/>
            <ac:grpSpMk id="102" creationId="{74FC790F-B10D-4E7C-BC95-4147396C3B42}"/>
          </ac:grpSpMkLst>
        </pc:grpChg>
        <pc:grpChg chg="mod">
          <ac:chgData name="Saskia Hoff" userId="f1a42e4c-ef0d-4fd4-95e8-c446a8694426" providerId="ADAL" clId="{26385513-F8C1-4759-B7C0-6A7B040F7B9B}" dt="2020-12-14T13:14:48.963" v="1208" actId="12789"/>
          <ac:grpSpMkLst>
            <pc:docMk/>
            <pc:sldMk cId="19968382" sldId="353"/>
            <ac:grpSpMk id="104" creationId="{72ECEDFB-F791-443B-95CC-BFF07D693183}"/>
          </ac:grpSpMkLst>
        </pc:grpChg>
        <pc:grpChg chg="add del mod">
          <ac:chgData name="Saskia Hoff" userId="f1a42e4c-ef0d-4fd4-95e8-c446a8694426" providerId="ADAL" clId="{26385513-F8C1-4759-B7C0-6A7B040F7B9B}" dt="2020-12-14T13:15:06.643" v="1216" actId="478"/>
          <ac:grpSpMkLst>
            <pc:docMk/>
            <pc:sldMk cId="19968382" sldId="353"/>
            <ac:grpSpMk id="109" creationId="{F91277D3-3300-4B63-A2AF-52A6D10F9F3A}"/>
          </ac:grpSpMkLst>
        </pc:grpChg>
        <pc:grpChg chg="mod">
          <ac:chgData name="Saskia Hoff" userId="f1a42e4c-ef0d-4fd4-95e8-c446a8694426" providerId="ADAL" clId="{26385513-F8C1-4759-B7C0-6A7B040F7B9B}" dt="2020-12-14T11:00:06.780" v="1203" actId="571"/>
          <ac:grpSpMkLst>
            <pc:docMk/>
            <pc:sldMk cId="19968382" sldId="353"/>
            <ac:grpSpMk id="111" creationId="{7CBFADD5-6B8E-4C47-B0FF-DFBE9E74F79F}"/>
          </ac:grpSpMkLst>
        </pc:grpChg>
        <pc:grpChg chg="add del mod">
          <ac:chgData name="Saskia Hoff" userId="f1a42e4c-ef0d-4fd4-95e8-c446a8694426" providerId="ADAL" clId="{26385513-F8C1-4759-B7C0-6A7B040F7B9B}" dt="2020-12-14T13:14:59.626" v="1212" actId="478"/>
          <ac:grpSpMkLst>
            <pc:docMk/>
            <pc:sldMk cId="19968382" sldId="353"/>
            <ac:grpSpMk id="117" creationId="{923F7BE5-0A68-484C-9012-C724FF873EEA}"/>
          </ac:grpSpMkLst>
        </pc:grpChg>
        <pc:grpChg chg="mod">
          <ac:chgData name="Saskia Hoff" userId="f1a42e4c-ef0d-4fd4-95e8-c446a8694426" providerId="ADAL" clId="{26385513-F8C1-4759-B7C0-6A7B040F7B9B}" dt="2020-12-14T11:00:06.780" v="1203" actId="571"/>
          <ac:grpSpMkLst>
            <pc:docMk/>
            <pc:sldMk cId="19968382" sldId="353"/>
            <ac:grpSpMk id="119" creationId="{BCACB7F4-A37E-4BEE-BA63-B688E0A23253}"/>
          </ac:grpSpMkLst>
        </pc:grpChg>
        <pc:grpChg chg="add del mod">
          <ac:chgData name="Saskia Hoff" userId="f1a42e4c-ef0d-4fd4-95e8-c446a8694426" providerId="ADAL" clId="{26385513-F8C1-4759-B7C0-6A7B040F7B9B}" dt="2020-12-14T13:15:05.325" v="1215" actId="478"/>
          <ac:grpSpMkLst>
            <pc:docMk/>
            <pc:sldMk cId="19968382" sldId="353"/>
            <ac:grpSpMk id="125" creationId="{26E7A2A8-54A4-4282-89BA-F656D5948E5A}"/>
          </ac:grpSpMkLst>
        </pc:grpChg>
        <pc:grpChg chg="mod">
          <ac:chgData name="Saskia Hoff" userId="f1a42e4c-ef0d-4fd4-95e8-c446a8694426" providerId="ADAL" clId="{26385513-F8C1-4759-B7C0-6A7B040F7B9B}" dt="2020-12-14T11:00:10.305" v="1204" actId="408"/>
          <ac:grpSpMkLst>
            <pc:docMk/>
            <pc:sldMk cId="19968382" sldId="353"/>
            <ac:grpSpMk id="127" creationId="{04BEDC30-2A83-4B1E-AF7D-556B469AE106}"/>
          </ac:grpSpMkLst>
        </pc:grpChg>
        <pc:grpChg chg="add mod">
          <ac:chgData name="Saskia Hoff" userId="f1a42e4c-ef0d-4fd4-95e8-c446a8694426" providerId="ADAL" clId="{26385513-F8C1-4759-B7C0-6A7B040F7B9B}" dt="2020-12-14T11:00:10.305" v="1204" actId="408"/>
          <ac:grpSpMkLst>
            <pc:docMk/>
            <pc:sldMk cId="19968382" sldId="353"/>
            <ac:grpSpMk id="133" creationId="{E5BE692F-4CCD-4A3A-ABD9-6A462E86BCFD}"/>
          </ac:grpSpMkLst>
        </pc:grpChg>
        <pc:graphicFrameChg chg="add del mod">
          <ac:chgData name="Saskia Hoff" userId="f1a42e4c-ef0d-4fd4-95e8-c446a8694426" providerId="ADAL" clId="{26385513-F8C1-4759-B7C0-6A7B040F7B9B}" dt="2020-12-15T17:32:46.717" v="1226"/>
          <ac:graphicFrameMkLst>
            <pc:docMk/>
            <pc:sldMk cId="19968382" sldId="353"/>
            <ac:graphicFrameMk id="154" creationId="{046271C9-B0DA-4747-8D9F-0F83D36DD0BB}"/>
          </ac:graphicFrameMkLst>
        </pc:graphicFrameChg>
        <pc:picChg chg="add mod">
          <ac:chgData name="Saskia Hoff" userId="f1a42e4c-ef0d-4fd4-95e8-c446a8694426" providerId="ADAL" clId="{26385513-F8C1-4759-B7C0-6A7B040F7B9B}" dt="2020-12-15T17:46:14.290" v="1269"/>
          <ac:picMkLst>
            <pc:docMk/>
            <pc:sldMk cId="19968382" sldId="353"/>
            <ac:picMk id="155" creationId="{C2D6B525-FB57-4DAA-9985-6DF0B9393F01}"/>
          </ac:picMkLst>
        </pc:picChg>
        <pc:picChg chg="add mod">
          <ac:chgData name="Saskia Hoff" userId="f1a42e4c-ef0d-4fd4-95e8-c446a8694426" providerId="ADAL" clId="{26385513-F8C1-4759-B7C0-6A7B040F7B9B}" dt="2020-12-15T17:46:14.290" v="1269"/>
          <ac:picMkLst>
            <pc:docMk/>
            <pc:sldMk cId="19968382" sldId="353"/>
            <ac:picMk id="156" creationId="{E12B5BB6-2BBE-44C3-83A9-3212B9C91EF2}"/>
          </ac:picMkLst>
        </pc:picChg>
        <pc:picChg chg="add mod">
          <ac:chgData name="Saskia Hoff" userId="f1a42e4c-ef0d-4fd4-95e8-c446a8694426" providerId="ADAL" clId="{26385513-F8C1-4759-B7C0-6A7B040F7B9B}" dt="2020-12-15T17:46:14.290" v="1269"/>
          <ac:picMkLst>
            <pc:docMk/>
            <pc:sldMk cId="19968382" sldId="353"/>
            <ac:picMk id="157" creationId="{2BFA4317-42BF-4B3A-B88B-89DA6AB28238}"/>
          </ac:picMkLst>
        </pc:picChg>
        <pc:picChg chg="add mod">
          <ac:chgData name="Saskia Hoff" userId="f1a42e4c-ef0d-4fd4-95e8-c446a8694426" providerId="ADAL" clId="{26385513-F8C1-4759-B7C0-6A7B040F7B9B}" dt="2020-12-15T17:46:14.290" v="1269"/>
          <ac:picMkLst>
            <pc:docMk/>
            <pc:sldMk cId="19968382" sldId="353"/>
            <ac:picMk id="158" creationId="{6E9EAACD-1369-49F7-85B0-D17AF47E2F2B}"/>
          </ac:picMkLst>
        </pc:picChg>
        <pc:picChg chg="add mod">
          <ac:chgData name="Saskia Hoff" userId="f1a42e4c-ef0d-4fd4-95e8-c446a8694426" providerId="ADAL" clId="{26385513-F8C1-4759-B7C0-6A7B040F7B9B}" dt="2020-12-15T17:46:14.290" v="1269"/>
          <ac:picMkLst>
            <pc:docMk/>
            <pc:sldMk cId="19968382" sldId="353"/>
            <ac:picMk id="159" creationId="{6B4574E2-919D-4093-AFA8-0138245ADE8D}"/>
          </ac:picMkLst>
        </pc:picChg>
        <pc:picChg chg="add mod">
          <ac:chgData name="Saskia Hoff" userId="f1a42e4c-ef0d-4fd4-95e8-c446a8694426" providerId="ADAL" clId="{26385513-F8C1-4759-B7C0-6A7B040F7B9B}" dt="2020-12-15T17:46:14.290" v="1269"/>
          <ac:picMkLst>
            <pc:docMk/>
            <pc:sldMk cId="19968382" sldId="353"/>
            <ac:picMk id="160" creationId="{72A8CC61-9F56-417B-84F8-C302D98670A5}"/>
          </ac:picMkLst>
        </pc:picChg>
        <pc:picChg chg="add mod">
          <ac:chgData name="Saskia Hoff" userId="f1a42e4c-ef0d-4fd4-95e8-c446a8694426" providerId="ADAL" clId="{26385513-F8C1-4759-B7C0-6A7B040F7B9B}" dt="2020-12-15T17:46:14.290" v="1269"/>
          <ac:picMkLst>
            <pc:docMk/>
            <pc:sldMk cId="19968382" sldId="353"/>
            <ac:picMk id="161" creationId="{02665EFB-2CCD-4D1C-B159-149EFDA7EBA0}"/>
          </ac:picMkLst>
        </pc:picChg>
        <pc:picChg chg="add mod">
          <ac:chgData name="Saskia Hoff" userId="f1a42e4c-ef0d-4fd4-95e8-c446a8694426" providerId="ADAL" clId="{26385513-F8C1-4759-B7C0-6A7B040F7B9B}" dt="2020-12-15T17:46:14.290" v="1269"/>
          <ac:picMkLst>
            <pc:docMk/>
            <pc:sldMk cId="19968382" sldId="353"/>
            <ac:picMk id="162" creationId="{908511D4-62D3-45B6-8194-0CFEFF8F2994}"/>
          </ac:picMkLst>
        </pc:picChg>
        <pc:picChg chg="add mod">
          <ac:chgData name="Saskia Hoff" userId="f1a42e4c-ef0d-4fd4-95e8-c446a8694426" providerId="ADAL" clId="{26385513-F8C1-4759-B7C0-6A7B040F7B9B}" dt="2020-12-15T17:46:14.290" v="1269"/>
          <ac:picMkLst>
            <pc:docMk/>
            <pc:sldMk cId="19968382" sldId="353"/>
            <ac:picMk id="163" creationId="{201BCBD6-30B8-47C3-90E3-087079018658}"/>
          </ac:picMkLst>
        </pc:picChg>
        <pc:picChg chg="add mod">
          <ac:chgData name="Saskia Hoff" userId="f1a42e4c-ef0d-4fd4-95e8-c446a8694426" providerId="ADAL" clId="{26385513-F8C1-4759-B7C0-6A7B040F7B9B}" dt="2020-12-15T17:46:14.290" v="1269"/>
          <ac:picMkLst>
            <pc:docMk/>
            <pc:sldMk cId="19968382" sldId="353"/>
            <ac:picMk id="164" creationId="{3FDFF27E-46D5-405A-BAEE-53482F0BA064}"/>
          </ac:picMkLst>
        </pc:picChg>
        <pc:picChg chg="add mod">
          <ac:chgData name="Saskia Hoff" userId="f1a42e4c-ef0d-4fd4-95e8-c446a8694426" providerId="ADAL" clId="{26385513-F8C1-4759-B7C0-6A7B040F7B9B}" dt="2020-12-15T17:46:14.290" v="1269"/>
          <ac:picMkLst>
            <pc:docMk/>
            <pc:sldMk cId="19968382" sldId="353"/>
            <ac:picMk id="165" creationId="{41B07EC0-0DFE-4E17-B869-2DBAB4C0B093}"/>
          </ac:picMkLst>
        </pc:picChg>
        <pc:picChg chg="add mod">
          <ac:chgData name="Saskia Hoff" userId="f1a42e4c-ef0d-4fd4-95e8-c446a8694426" providerId="ADAL" clId="{26385513-F8C1-4759-B7C0-6A7B040F7B9B}" dt="2020-12-15T17:46:21.648" v="1270"/>
          <ac:picMkLst>
            <pc:docMk/>
            <pc:sldMk cId="19968382" sldId="353"/>
            <ac:picMk id="166" creationId="{C4CBC2A8-47E1-47E1-A382-2ABD5630BEB9}"/>
          </ac:picMkLst>
        </pc:picChg>
        <pc:picChg chg="add mod">
          <ac:chgData name="Saskia Hoff" userId="f1a42e4c-ef0d-4fd4-95e8-c446a8694426" providerId="ADAL" clId="{26385513-F8C1-4759-B7C0-6A7B040F7B9B}" dt="2020-12-15T17:46:21.648" v="1270"/>
          <ac:picMkLst>
            <pc:docMk/>
            <pc:sldMk cId="19968382" sldId="353"/>
            <ac:picMk id="167" creationId="{FEF26F23-E517-4050-85A3-7B507517BCFC}"/>
          </ac:picMkLst>
        </pc:picChg>
        <pc:cxnChg chg="add del mod">
          <ac:chgData name="Saskia Hoff" userId="f1a42e4c-ef0d-4fd4-95e8-c446a8694426" providerId="ADAL" clId="{26385513-F8C1-4759-B7C0-6A7B040F7B9B}" dt="2020-12-14T10:49:43.138" v="1178"/>
          <ac:cxnSpMkLst>
            <pc:docMk/>
            <pc:sldMk cId="19968382" sldId="353"/>
            <ac:cxnSpMk id="40" creationId="{02251864-3C59-425F-9670-74E764006734}"/>
          </ac:cxnSpMkLst>
        </pc:cxnChg>
        <pc:cxnChg chg="add del mod">
          <ac:chgData name="Saskia Hoff" userId="f1a42e4c-ef0d-4fd4-95e8-c446a8694426" providerId="ADAL" clId="{26385513-F8C1-4759-B7C0-6A7B040F7B9B}" dt="2020-12-14T10:49:43.138" v="1178"/>
          <ac:cxnSpMkLst>
            <pc:docMk/>
            <pc:sldMk cId="19968382" sldId="353"/>
            <ac:cxnSpMk id="41" creationId="{2FB29BEB-90CF-4C56-88EC-3CFB4AB21A5B}"/>
          </ac:cxnSpMkLst>
        </pc:cxnChg>
        <pc:cxnChg chg="add del mod">
          <ac:chgData name="Saskia Hoff" userId="f1a42e4c-ef0d-4fd4-95e8-c446a8694426" providerId="ADAL" clId="{26385513-F8C1-4759-B7C0-6A7B040F7B9B}" dt="2020-12-14T10:49:43.138" v="1178"/>
          <ac:cxnSpMkLst>
            <pc:docMk/>
            <pc:sldMk cId="19968382" sldId="353"/>
            <ac:cxnSpMk id="42" creationId="{B993B036-17F4-4E5B-A87F-A013AF07FB6F}"/>
          </ac:cxnSpMkLst>
        </pc:cxnChg>
        <pc:cxnChg chg="add del mod">
          <ac:chgData name="Saskia Hoff" userId="f1a42e4c-ef0d-4fd4-95e8-c446a8694426" providerId="ADAL" clId="{26385513-F8C1-4759-B7C0-6A7B040F7B9B}" dt="2020-12-14T10:49:43.138" v="1178"/>
          <ac:cxnSpMkLst>
            <pc:docMk/>
            <pc:sldMk cId="19968382" sldId="353"/>
            <ac:cxnSpMk id="43" creationId="{320A838E-762D-4925-A52D-CA1DC65001EB}"/>
          </ac:cxnSpMkLst>
        </pc:cxnChg>
        <pc:cxnChg chg="add del mod">
          <ac:chgData name="Saskia Hoff" userId="f1a42e4c-ef0d-4fd4-95e8-c446a8694426" providerId="ADAL" clId="{26385513-F8C1-4759-B7C0-6A7B040F7B9B}" dt="2020-12-14T10:49:43.138" v="1178"/>
          <ac:cxnSpMkLst>
            <pc:docMk/>
            <pc:sldMk cId="19968382" sldId="353"/>
            <ac:cxnSpMk id="44" creationId="{3EED9BF3-B983-4337-86D9-4B6227062ABA}"/>
          </ac:cxnSpMkLst>
        </pc:cxnChg>
        <pc:cxnChg chg="add del mod">
          <ac:chgData name="Saskia Hoff" userId="f1a42e4c-ef0d-4fd4-95e8-c446a8694426" providerId="ADAL" clId="{26385513-F8C1-4759-B7C0-6A7B040F7B9B}" dt="2020-12-14T10:49:43.138" v="1178"/>
          <ac:cxnSpMkLst>
            <pc:docMk/>
            <pc:sldMk cId="19968382" sldId="353"/>
            <ac:cxnSpMk id="45" creationId="{C4A40F3C-F9D8-4C54-BC73-066D31618AF8}"/>
          </ac:cxnSpMkLst>
        </pc:cxnChg>
        <pc:cxnChg chg="add mod">
          <ac:chgData name="Saskia Hoff" userId="f1a42e4c-ef0d-4fd4-95e8-c446a8694426" providerId="ADAL" clId="{26385513-F8C1-4759-B7C0-6A7B040F7B9B}" dt="2020-12-14T13:31:07.637" v="1223" actId="1076"/>
          <ac:cxnSpMkLst>
            <pc:docMk/>
            <pc:sldMk cId="19968382" sldId="353"/>
            <ac:cxnSpMk id="83" creationId="{CF104B67-9B3C-4E15-9D4A-BD7473F00704}"/>
          </ac:cxnSpMkLst>
        </pc:cxnChg>
        <pc:cxnChg chg="add mod">
          <ac:chgData name="Saskia Hoff" userId="f1a42e4c-ef0d-4fd4-95e8-c446a8694426" providerId="ADAL" clId="{26385513-F8C1-4759-B7C0-6A7B040F7B9B}" dt="2020-12-14T13:31:07.637" v="1223" actId="1076"/>
          <ac:cxnSpMkLst>
            <pc:docMk/>
            <pc:sldMk cId="19968382" sldId="353"/>
            <ac:cxnSpMk id="84" creationId="{FDB2449B-69FD-453C-A091-6354EA4B704C}"/>
          </ac:cxnSpMkLst>
        </pc:cxnChg>
        <pc:cxnChg chg="add mod">
          <ac:chgData name="Saskia Hoff" userId="f1a42e4c-ef0d-4fd4-95e8-c446a8694426" providerId="ADAL" clId="{26385513-F8C1-4759-B7C0-6A7B040F7B9B}" dt="2020-12-14T13:31:07.637" v="1223" actId="1076"/>
          <ac:cxnSpMkLst>
            <pc:docMk/>
            <pc:sldMk cId="19968382" sldId="353"/>
            <ac:cxnSpMk id="85" creationId="{033BBA70-788C-444F-8936-4417D574BE2B}"/>
          </ac:cxnSpMkLst>
        </pc:cxnChg>
        <pc:cxnChg chg="add mod">
          <ac:chgData name="Saskia Hoff" userId="f1a42e4c-ef0d-4fd4-95e8-c446a8694426" providerId="ADAL" clId="{26385513-F8C1-4759-B7C0-6A7B040F7B9B}" dt="2020-12-14T13:31:07.637" v="1223" actId="1076"/>
          <ac:cxnSpMkLst>
            <pc:docMk/>
            <pc:sldMk cId="19968382" sldId="353"/>
            <ac:cxnSpMk id="86" creationId="{6E4E9AB8-D587-447A-9FD5-27CC9BEC4FBD}"/>
          </ac:cxnSpMkLst>
        </pc:cxnChg>
        <pc:cxnChg chg="add mod">
          <ac:chgData name="Saskia Hoff" userId="f1a42e4c-ef0d-4fd4-95e8-c446a8694426" providerId="ADAL" clId="{26385513-F8C1-4759-B7C0-6A7B040F7B9B}" dt="2020-12-14T13:31:07.637" v="1223" actId="1076"/>
          <ac:cxnSpMkLst>
            <pc:docMk/>
            <pc:sldMk cId="19968382" sldId="353"/>
            <ac:cxnSpMk id="87" creationId="{391C8F30-8832-467D-B06A-9BED46B83C6F}"/>
          </ac:cxnSpMkLst>
        </pc:cxnChg>
        <pc:cxnChg chg="add mod">
          <ac:chgData name="Saskia Hoff" userId="f1a42e4c-ef0d-4fd4-95e8-c446a8694426" providerId="ADAL" clId="{26385513-F8C1-4759-B7C0-6A7B040F7B9B}" dt="2020-12-14T10:50:24.277" v="1181" actId="14100"/>
          <ac:cxnSpMkLst>
            <pc:docMk/>
            <pc:sldMk cId="19968382" sldId="353"/>
            <ac:cxnSpMk id="88" creationId="{EA084EEB-375C-4A1A-B644-6CEDB50DEFA7}"/>
          </ac:cxnSpMkLst>
        </pc:cxnChg>
        <pc:cxnChg chg="add mod">
          <ac:chgData name="Saskia Hoff" userId="f1a42e4c-ef0d-4fd4-95e8-c446a8694426" providerId="ADAL" clId="{26385513-F8C1-4759-B7C0-6A7B040F7B9B}" dt="2020-12-14T13:31:07.637" v="1223" actId="1076"/>
          <ac:cxnSpMkLst>
            <pc:docMk/>
            <pc:sldMk cId="19968382" sldId="353"/>
            <ac:cxnSpMk id="151" creationId="{FD5C042C-BE65-49CC-B750-5FD47692155C}"/>
          </ac:cxnSpMkLst>
        </pc:cxnChg>
      </pc:sldChg>
      <pc:sldChg chg="addSp delSp modSp add del mod">
        <pc:chgData name="Saskia Hoff" userId="f1a42e4c-ef0d-4fd4-95e8-c446a8694426" providerId="ADAL" clId="{26385513-F8C1-4759-B7C0-6A7B040F7B9B}" dt="2020-12-09T13:58:25.251" v="1170" actId="47"/>
        <pc:sldMkLst>
          <pc:docMk/>
          <pc:sldMk cId="3642783704" sldId="353"/>
        </pc:sldMkLst>
        <pc:spChg chg="add mod">
          <ac:chgData name="Saskia Hoff" userId="f1a42e4c-ef0d-4fd4-95e8-c446a8694426" providerId="ADAL" clId="{26385513-F8C1-4759-B7C0-6A7B040F7B9B}" dt="2020-12-09T13:50:28.753" v="451"/>
          <ac:spMkLst>
            <pc:docMk/>
            <pc:sldMk cId="3642783704" sldId="353"/>
            <ac:spMk id="7" creationId="{1DDC6895-4B41-4A1F-9A5D-89FAE2FB7A91}"/>
          </ac:spMkLst>
        </pc:spChg>
        <pc:spChg chg="add mod">
          <ac:chgData name="Saskia Hoff" userId="f1a42e4c-ef0d-4fd4-95e8-c446a8694426" providerId="ADAL" clId="{26385513-F8C1-4759-B7C0-6A7B040F7B9B}" dt="2020-12-09T13:50:28.753" v="451"/>
          <ac:spMkLst>
            <pc:docMk/>
            <pc:sldMk cId="3642783704" sldId="353"/>
            <ac:spMk id="9" creationId="{90F376FB-256E-419F-B9CF-108819D45B5D}"/>
          </ac:spMkLst>
        </pc:spChg>
        <pc:spChg chg="add mod">
          <ac:chgData name="Saskia Hoff" userId="f1a42e4c-ef0d-4fd4-95e8-c446a8694426" providerId="ADAL" clId="{26385513-F8C1-4759-B7C0-6A7B040F7B9B}" dt="2020-12-09T13:50:28.753" v="451"/>
          <ac:spMkLst>
            <pc:docMk/>
            <pc:sldMk cId="3642783704" sldId="353"/>
            <ac:spMk id="10" creationId="{BD86C90E-0411-46B2-B978-92D984769829}"/>
          </ac:spMkLst>
        </pc:spChg>
        <pc:spChg chg="del mod">
          <ac:chgData name="Saskia Hoff" userId="f1a42e4c-ef0d-4fd4-95e8-c446a8694426" providerId="ADAL" clId="{26385513-F8C1-4759-B7C0-6A7B040F7B9B}" dt="2020-12-09T13:50:28.337" v="450" actId="478"/>
          <ac:spMkLst>
            <pc:docMk/>
            <pc:sldMk cId="3642783704" sldId="353"/>
            <ac:spMk id="15" creationId="{E723E287-35AF-4ADC-8C45-4ECFD56CBA69}"/>
          </ac:spMkLst>
        </pc:spChg>
      </pc:sldChg>
      <pc:sldChg chg="add del">
        <pc:chgData name="Saskia Hoff" userId="f1a42e4c-ef0d-4fd4-95e8-c446a8694426" providerId="ADAL" clId="{26385513-F8C1-4759-B7C0-6A7B040F7B9B}" dt="2020-12-15T17:34:06.334" v="1230"/>
        <pc:sldMkLst>
          <pc:docMk/>
          <pc:sldMk cId="1758855179" sldId="354"/>
        </pc:sldMkLst>
      </pc:sldChg>
      <pc:sldChg chg="add ord">
        <pc:chgData name="Saskia Hoff" userId="f1a42e4c-ef0d-4fd4-95e8-c446a8694426" providerId="ADAL" clId="{26385513-F8C1-4759-B7C0-6A7B040F7B9B}" dt="2020-12-15T17:37:04.774" v="1233"/>
        <pc:sldMkLst>
          <pc:docMk/>
          <pc:sldMk cId="1547303628" sldId="360"/>
        </pc:sldMkLst>
      </pc:sldChg>
      <pc:sldChg chg="addSp modSp add">
        <pc:chgData name="Saskia Hoff" userId="f1a42e4c-ef0d-4fd4-95e8-c446a8694426" providerId="ADAL" clId="{26385513-F8C1-4759-B7C0-6A7B040F7B9B}" dt="2020-12-15T17:43:58.626" v="1267"/>
        <pc:sldMkLst>
          <pc:docMk/>
          <pc:sldMk cId="3265926463" sldId="361"/>
        </pc:sldMkLst>
        <pc:graphicFrameChg chg="mod">
          <ac:chgData name="Saskia Hoff" userId="f1a42e4c-ef0d-4fd4-95e8-c446a8694426" providerId="ADAL" clId="{26385513-F8C1-4759-B7C0-6A7B040F7B9B}" dt="2020-12-15T17:42:43.657" v="1253"/>
          <ac:graphicFrameMkLst>
            <pc:docMk/>
            <pc:sldMk cId="3265926463" sldId="361"/>
            <ac:graphicFrameMk id="2" creationId="{425A86D8-CFED-4CEE-8DB8-54329F352E92}"/>
          </ac:graphicFrameMkLst>
        </pc:graphicFrameChg>
        <pc:picChg chg="add mod">
          <ac:chgData name="Saskia Hoff" userId="f1a42e4c-ef0d-4fd4-95e8-c446a8694426" providerId="ADAL" clId="{26385513-F8C1-4759-B7C0-6A7B040F7B9B}" dt="2020-12-15T17:43:51.726" v="1254"/>
          <ac:picMkLst>
            <pc:docMk/>
            <pc:sldMk cId="3265926463" sldId="361"/>
            <ac:picMk id="8" creationId="{A62A51A2-2797-408D-BBD3-DDD5329D32D1}"/>
          </ac:picMkLst>
        </pc:picChg>
        <pc:picChg chg="add mod">
          <ac:chgData name="Saskia Hoff" userId="f1a42e4c-ef0d-4fd4-95e8-c446a8694426" providerId="ADAL" clId="{26385513-F8C1-4759-B7C0-6A7B040F7B9B}" dt="2020-12-15T17:43:54.185" v="1255"/>
          <ac:picMkLst>
            <pc:docMk/>
            <pc:sldMk cId="3265926463" sldId="361"/>
            <ac:picMk id="10" creationId="{0BE6B9F1-2F01-4F83-8083-5A322F553FE6}"/>
          </ac:picMkLst>
        </pc:picChg>
        <pc:picChg chg="add mod">
          <ac:chgData name="Saskia Hoff" userId="f1a42e4c-ef0d-4fd4-95e8-c446a8694426" providerId="ADAL" clId="{26385513-F8C1-4759-B7C0-6A7B040F7B9B}" dt="2020-12-15T17:43:54.566" v="1256"/>
          <ac:picMkLst>
            <pc:docMk/>
            <pc:sldMk cId="3265926463" sldId="361"/>
            <ac:picMk id="11" creationId="{7203CD11-0F23-4774-B381-E3E694C20020}"/>
          </ac:picMkLst>
        </pc:picChg>
        <pc:picChg chg="add mod">
          <ac:chgData name="Saskia Hoff" userId="f1a42e4c-ef0d-4fd4-95e8-c446a8694426" providerId="ADAL" clId="{26385513-F8C1-4759-B7C0-6A7B040F7B9B}" dt="2020-12-15T17:43:54.839" v="1257"/>
          <ac:picMkLst>
            <pc:docMk/>
            <pc:sldMk cId="3265926463" sldId="361"/>
            <ac:picMk id="12" creationId="{B1627F24-5953-46F2-9228-921AF90ACDF1}"/>
          </ac:picMkLst>
        </pc:picChg>
        <pc:picChg chg="add mod">
          <ac:chgData name="Saskia Hoff" userId="f1a42e4c-ef0d-4fd4-95e8-c446a8694426" providerId="ADAL" clId="{26385513-F8C1-4759-B7C0-6A7B040F7B9B}" dt="2020-12-15T17:43:55.169" v="1258"/>
          <ac:picMkLst>
            <pc:docMk/>
            <pc:sldMk cId="3265926463" sldId="361"/>
            <ac:picMk id="13" creationId="{0F6E0A4A-DE8D-4BC1-AD9E-633765BB0427}"/>
          </ac:picMkLst>
        </pc:picChg>
        <pc:picChg chg="add mod">
          <ac:chgData name="Saskia Hoff" userId="f1a42e4c-ef0d-4fd4-95e8-c446a8694426" providerId="ADAL" clId="{26385513-F8C1-4759-B7C0-6A7B040F7B9B}" dt="2020-12-15T17:43:55.522" v="1259"/>
          <ac:picMkLst>
            <pc:docMk/>
            <pc:sldMk cId="3265926463" sldId="361"/>
            <ac:picMk id="14" creationId="{58C7FBCA-22B6-40DD-BC21-A36128572816}"/>
          </ac:picMkLst>
        </pc:picChg>
        <pc:picChg chg="add mod">
          <ac:chgData name="Saskia Hoff" userId="f1a42e4c-ef0d-4fd4-95e8-c446a8694426" providerId="ADAL" clId="{26385513-F8C1-4759-B7C0-6A7B040F7B9B}" dt="2020-12-15T17:43:55.873" v="1260"/>
          <ac:picMkLst>
            <pc:docMk/>
            <pc:sldMk cId="3265926463" sldId="361"/>
            <ac:picMk id="15" creationId="{83B8AA40-DB35-42EB-89CD-2C1DB803277F}"/>
          </ac:picMkLst>
        </pc:picChg>
        <pc:picChg chg="add mod">
          <ac:chgData name="Saskia Hoff" userId="f1a42e4c-ef0d-4fd4-95e8-c446a8694426" providerId="ADAL" clId="{26385513-F8C1-4759-B7C0-6A7B040F7B9B}" dt="2020-12-15T17:43:56.246" v="1261"/>
          <ac:picMkLst>
            <pc:docMk/>
            <pc:sldMk cId="3265926463" sldId="361"/>
            <ac:picMk id="16" creationId="{F2104E8B-91E7-4522-8D23-E18ED1DE8689}"/>
          </ac:picMkLst>
        </pc:picChg>
        <pc:picChg chg="add mod">
          <ac:chgData name="Saskia Hoff" userId="f1a42e4c-ef0d-4fd4-95e8-c446a8694426" providerId="ADAL" clId="{26385513-F8C1-4759-B7C0-6A7B040F7B9B}" dt="2020-12-15T17:43:56.741" v="1262"/>
          <ac:picMkLst>
            <pc:docMk/>
            <pc:sldMk cId="3265926463" sldId="361"/>
            <ac:picMk id="17" creationId="{5D5BF9CE-72B5-4987-B3B3-8321A0C91F77}"/>
          </ac:picMkLst>
        </pc:picChg>
        <pc:picChg chg="add mod">
          <ac:chgData name="Saskia Hoff" userId="f1a42e4c-ef0d-4fd4-95e8-c446a8694426" providerId="ADAL" clId="{26385513-F8C1-4759-B7C0-6A7B040F7B9B}" dt="2020-12-15T17:43:57.243" v="1263"/>
          <ac:picMkLst>
            <pc:docMk/>
            <pc:sldMk cId="3265926463" sldId="361"/>
            <ac:picMk id="18" creationId="{B1049E8E-3CD9-4FAF-80BC-98937A514716}"/>
          </ac:picMkLst>
        </pc:picChg>
        <pc:picChg chg="add mod">
          <ac:chgData name="Saskia Hoff" userId="f1a42e4c-ef0d-4fd4-95e8-c446a8694426" providerId="ADAL" clId="{26385513-F8C1-4759-B7C0-6A7B040F7B9B}" dt="2020-12-15T17:43:57.555" v="1264"/>
          <ac:picMkLst>
            <pc:docMk/>
            <pc:sldMk cId="3265926463" sldId="361"/>
            <ac:picMk id="19" creationId="{75C73897-D10C-4E15-961F-662EA2178696}"/>
          </ac:picMkLst>
        </pc:picChg>
        <pc:picChg chg="add mod">
          <ac:chgData name="Saskia Hoff" userId="f1a42e4c-ef0d-4fd4-95e8-c446a8694426" providerId="ADAL" clId="{26385513-F8C1-4759-B7C0-6A7B040F7B9B}" dt="2020-12-15T17:43:57.809" v="1265"/>
          <ac:picMkLst>
            <pc:docMk/>
            <pc:sldMk cId="3265926463" sldId="361"/>
            <ac:picMk id="20" creationId="{E183A964-752D-4E5C-A19A-6F93A2C2A48F}"/>
          </ac:picMkLst>
        </pc:picChg>
        <pc:picChg chg="add mod">
          <ac:chgData name="Saskia Hoff" userId="f1a42e4c-ef0d-4fd4-95e8-c446a8694426" providerId="ADAL" clId="{26385513-F8C1-4759-B7C0-6A7B040F7B9B}" dt="2020-12-15T17:43:58.278" v="1266"/>
          <ac:picMkLst>
            <pc:docMk/>
            <pc:sldMk cId="3265926463" sldId="361"/>
            <ac:picMk id="21" creationId="{ECA9CC11-A526-4D4C-AA1F-7C66776A3685}"/>
          </ac:picMkLst>
        </pc:picChg>
        <pc:picChg chg="add mod">
          <ac:chgData name="Saskia Hoff" userId="f1a42e4c-ef0d-4fd4-95e8-c446a8694426" providerId="ADAL" clId="{26385513-F8C1-4759-B7C0-6A7B040F7B9B}" dt="2020-12-15T17:43:58.626" v="1267"/>
          <ac:picMkLst>
            <pc:docMk/>
            <pc:sldMk cId="3265926463" sldId="361"/>
            <ac:picMk id="22" creationId="{DD7E99A6-27F6-4139-97C0-B83A384A4E11}"/>
          </ac:picMkLst>
        </pc:picChg>
      </pc:sldChg>
      <pc:sldChg chg="addSp modSp add">
        <pc:chgData name="Saskia Hoff" userId="f1a42e4c-ef0d-4fd4-95e8-c446a8694426" providerId="ADAL" clId="{26385513-F8C1-4759-B7C0-6A7B040F7B9B}" dt="2020-12-15T17:45:32.885" v="1268"/>
        <pc:sldMkLst>
          <pc:docMk/>
          <pc:sldMk cId="3402592220" sldId="362"/>
        </pc:sldMkLst>
        <pc:picChg chg="add mod">
          <ac:chgData name="Saskia Hoff" userId="f1a42e4c-ef0d-4fd4-95e8-c446a8694426" providerId="ADAL" clId="{26385513-F8C1-4759-B7C0-6A7B040F7B9B}" dt="2020-12-15T17:45:32.885" v="1268"/>
          <ac:picMkLst>
            <pc:docMk/>
            <pc:sldMk cId="3402592220" sldId="362"/>
            <ac:picMk id="19" creationId="{16BA9230-64F3-4B9B-81FE-44DA052F7040}"/>
          </ac:picMkLst>
        </pc:picChg>
        <pc:picChg chg="add mod">
          <ac:chgData name="Saskia Hoff" userId="f1a42e4c-ef0d-4fd4-95e8-c446a8694426" providerId="ADAL" clId="{26385513-F8C1-4759-B7C0-6A7B040F7B9B}" dt="2020-12-15T17:45:32.885" v="1268"/>
          <ac:picMkLst>
            <pc:docMk/>
            <pc:sldMk cId="3402592220" sldId="362"/>
            <ac:picMk id="20" creationId="{22BF3794-84B7-450A-B06F-95C207966E59}"/>
          </ac:picMkLst>
        </pc:picChg>
        <pc:picChg chg="add mod">
          <ac:chgData name="Saskia Hoff" userId="f1a42e4c-ef0d-4fd4-95e8-c446a8694426" providerId="ADAL" clId="{26385513-F8C1-4759-B7C0-6A7B040F7B9B}" dt="2020-12-15T17:45:32.885" v="1268"/>
          <ac:picMkLst>
            <pc:docMk/>
            <pc:sldMk cId="3402592220" sldId="362"/>
            <ac:picMk id="21" creationId="{247CFEA2-E81B-4FA6-B041-54B80CDD00A7}"/>
          </ac:picMkLst>
        </pc:picChg>
        <pc:picChg chg="add mod">
          <ac:chgData name="Saskia Hoff" userId="f1a42e4c-ef0d-4fd4-95e8-c446a8694426" providerId="ADAL" clId="{26385513-F8C1-4759-B7C0-6A7B040F7B9B}" dt="2020-12-15T17:45:32.885" v="1268"/>
          <ac:picMkLst>
            <pc:docMk/>
            <pc:sldMk cId="3402592220" sldId="362"/>
            <ac:picMk id="22" creationId="{033CE6DC-048B-4C0B-B3FD-2D954768F733}"/>
          </ac:picMkLst>
        </pc:picChg>
        <pc:picChg chg="add mod">
          <ac:chgData name="Saskia Hoff" userId="f1a42e4c-ef0d-4fd4-95e8-c446a8694426" providerId="ADAL" clId="{26385513-F8C1-4759-B7C0-6A7B040F7B9B}" dt="2020-12-15T17:45:32.885" v="1268"/>
          <ac:picMkLst>
            <pc:docMk/>
            <pc:sldMk cId="3402592220" sldId="362"/>
            <ac:picMk id="23" creationId="{F310ABAE-FC7C-46C6-9B4B-1071E129AA7B}"/>
          </ac:picMkLst>
        </pc:picChg>
        <pc:picChg chg="add mod">
          <ac:chgData name="Saskia Hoff" userId="f1a42e4c-ef0d-4fd4-95e8-c446a8694426" providerId="ADAL" clId="{26385513-F8C1-4759-B7C0-6A7B040F7B9B}" dt="2020-12-15T17:45:32.885" v="1268"/>
          <ac:picMkLst>
            <pc:docMk/>
            <pc:sldMk cId="3402592220" sldId="362"/>
            <ac:picMk id="24" creationId="{639E3C64-33C9-474D-95F3-F41044926203}"/>
          </ac:picMkLst>
        </pc:picChg>
        <pc:picChg chg="add mod">
          <ac:chgData name="Saskia Hoff" userId="f1a42e4c-ef0d-4fd4-95e8-c446a8694426" providerId="ADAL" clId="{26385513-F8C1-4759-B7C0-6A7B040F7B9B}" dt="2020-12-15T17:45:32.885" v="1268"/>
          <ac:picMkLst>
            <pc:docMk/>
            <pc:sldMk cId="3402592220" sldId="362"/>
            <ac:picMk id="25" creationId="{31DD3CCB-FB67-4D4D-A75F-74749B145FD4}"/>
          </ac:picMkLst>
        </pc:picChg>
        <pc:picChg chg="add mod">
          <ac:chgData name="Saskia Hoff" userId="f1a42e4c-ef0d-4fd4-95e8-c446a8694426" providerId="ADAL" clId="{26385513-F8C1-4759-B7C0-6A7B040F7B9B}" dt="2020-12-15T17:45:32.885" v="1268"/>
          <ac:picMkLst>
            <pc:docMk/>
            <pc:sldMk cId="3402592220" sldId="362"/>
            <ac:picMk id="27" creationId="{FBB60ABE-37D3-4C8E-8C12-288914E12187}"/>
          </ac:picMkLst>
        </pc:picChg>
        <pc:picChg chg="add mod">
          <ac:chgData name="Saskia Hoff" userId="f1a42e4c-ef0d-4fd4-95e8-c446a8694426" providerId="ADAL" clId="{26385513-F8C1-4759-B7C0-6A7B040F7B9B}" dt="2020-12-15T17:45:32.885" v="1268"/>
          <ac:picMkLst>
            <pc:docMk/>
            <pc:sldMk cId="3402592220" sldId="362"/>
            <ac:picMk id="30" creationId="{C539A08B-32AF-407B-863A-D16B245DAE7B}"/>
          </ac:picMkLst>
        </pc:picChg>
        <pc:picChg chg="add mod">
          <ac:chgData name="Saskia Hoff" userId="f1a42e4c-ef0d-4fd4-95e8-c446a8694426" providerId="ADAL" clId="{26385513-F8C1-4759-B7C0-6A7B040F7B9B}" dt="2020-12-15T17:45:32.885" v="1268"/>
          <ac:picMkLst>
            <pc:docMk/>
            <pc:sldMk cId="3402592220" sldId="362"/>
            <ac:picMk id="36" creationId="{014C28CC-6001-44F7-A7BD-49694A748B9F}"/>
          </ac:picMkLst>
        </pc:picChg>
        <pc:picChg chg="add mod">
          <ac:chgData name="Saskia Hoff" userId="f1a42e4c-ef0d-4fd4-95e8-c446a8694426" providerId="ADAL" clId="{26385513-F8C1-4759-B7C0-6A7B040F7B9B}" dt="2020-12-15T17:45:32.885" v="1268"/>
          <ac:picMkLst>
            <pc:docMk/>
            <pc:sldMk cId="3402592220" sldId="362"/>
            <ac:picMk id="37" creationId="{33FDD4A4-ED70-463C-AB35-1437C5AE360E}"/>
          </ac:picMkLst>
        </pc:picChg>
        <pc:picChg chg="add mod">
          <ac:chgData name="Saskia Hoff" userId="f1a42e4c-ef0d-4fd4-95e8-c446a8694426" providerId="ADAL" clId="{26385513-F8C1-4759-B7C0-6A7B040F7B9B}" dt="2020-12-15T17:45:32.885" v="1268"/>
          <ac:picMkLst>
            <pc:docMk/>
            <pc:sldMk cId="3402592220" sldId="362"/>
            <ac:picMk id="38" creationId="{C1AC1BCA-0C62-4CDC-9D85-69C65D0F8BD9}"/>
          </ac:picMkLst>
        </pc:picChg>
        <pc:picChg chg="add mod">
          <ac:chgData name="Saskia Hoff" userId="f1a42e4c-ef0d-4fd4-95e8-c446a8694426" providerId="ADAL" clId="{26385513-F8C1-4759-B7C0-6A7B040F7B9B}" dt="2020-12-15T17:45:32.885" v="1268"/>
          <ac:picMkLst>
            <pc:docMk/>
            <pc:sldMk cId="3402592220" sldId="362"/>
            <ac:picMk id="39" creationId="{88EFE8FD-5F61-49E4-9A22-C4E690DCE9A4}"/>
          </ac:picMkLst>
        </pc:picChg>
        <pc:picChg chg="add mod">
          <ac:chgData name="Saskia Hoff" userId="f1a42e4c-ef0d-4fd4-95e8-c446a8694426" providerId="ADAL" clId="{26385513-F8C1-4759-B7C0-6A7B040F7B9B}" dt="2020-12-15T17:45:32.885" v="1268"/>
          <ac:picMkLst>
            <pc:docMk/>
            <pc:sldMk cId="3402592220" sldId="362"/>
            <ac:picMk id="40" creationId="{418A6AAE-136D-44AF-94F1-D0C832BF41AC}"/>
          </ac:picMkLst>
        </pc:picChg>
      </pc:sldChg>
    </pc:docChg>
  </pc:docChgLst>
  <pc:docChgLst>
    <pc:chgData name="Saskia Hoff" userId="f1a42e4c-ef0d-4fd4-95e8-c446a8694426" providerId="ADAL" clId="{A1A5A8BD-683B-47A9-BFD1-7CD169887D6E}"/>
    <pc:docChg chg="undo custSel addSld delSld modSld sldOrd">
      <pc:chgData name="Saskia Hoff" userId="f1a42e4c-ef0d-4fd4-95e8-c446a8694426" providerId="ADAL" clId="{A1A5A8BD-683B-47A9-BFD1-7CD169887D6E}" dt="2020-10-28T09:44:59.231" v="4757"/>
      <pc:docMkLst>
        <pc:docMk/>
      </pc:docMkLst>
      <pc:sldChg chg="add del">
        <pc:chgData name="Saskia Hoff" userId="f1a42e4c-ef0d-4fd4-95e8-c446a8694426" providerId="ADAL" clId="{A1A5A8BD-683B-47A9-BFD1-7CD169887D6E}" dt="2020-10-15T12:24:34.171" v="1364" actId="47"/>
        <pc:sldMkLst>
          <pc:docMk/>
          <pc:sldMk cId="1467129404" sldId="280"/>
        </pc:sldMkLst>
      </pc:sldChg>
      <pc:sldChg chg="add del">
        <pc:chgData name="Saskia Hoff" userId="f1a42e4c-ef0d-4fd4-95e8-c446a8694426" providerId="ADAL" clId="{A1A5A8BD-683B-47A9-BFD1-7CD169887D6E}" dt="2020-10-15T11:34:14.948" v="3" actId="2696"/>
        <pc:sldMkLst>
          <pc:docMk/>
          <pc:sldMk cId="1489291992" sldId="280"/>
        </pc:sldMkLst>
      </pc:sldChg>
      <pc:sldChg chg="add del">
        <pc:chgData name="Saskia Hoff" userId="f1a42e4c-ef0d-4fd4-95e8-c446a8694426" providerId="ADAL" clId="{A1A5A8BD-683B-47A9-BFD1-7CD169887D6E}" dt="2020-10-15T12:24:35.230" v="1365" actId="47"/>
        <pc:sldMkLst>
          <pc:docMk/>
          <pc:sldMk cId="40140382" sldId="290"/>
        </pc:sldMkLst>
      </pc:sldChg>
      <pc:sldChg chg="add del">
        <pc:chgData name="Saskia Hoff" userId="f1a42e4c-ef0d-4fd4-95e8-c446a8694426" providerId="ADAL" clId="{A1A5A8BD-683B-47A9-BFD1-7CD169887D6E}" dt="2020-10-15T11:34:14.948" v="3" actId="2696"/>
        <pc:sldMkLst>
          <pc:docMk/>
          <pc:sldMk cId="315457430" sldId="290"/>
        </pc:sldMkLst>
      </pc:sldChg>
      <pc:sldChg chg="del">
        <pc:chgData name="Saskia Hoff" userId="f1a42e4c-ef0d-4fd4-95e8-c446a8694426" providerId="ADAL" clId="{A1A5A8BD-683B-47A9-BFD1-7CD169887D6E}" dt="2020-10-16T08:09:45.989" v="1607" actId="47"/>
        <pc:sldMkLst>
          <pc:docMk/>
          <pc:sldMk cId="2371274483" sldId="292"/>
        </pc:sldMkLst>
      </pc:sldChg>
      <pc:sldChg chg="del">
        <pc:chgData name="Saskia Hoff" userId="f1a42e4c-ef0d-4fd4-95e8-c446a8694426" providerId="ADAL" clId="{A1A5A8BD-683B-47A9-BFD1-7CD169887D6E}" dt="2020-10-16T11:40:35.857" v="2009" actId="47"/>
        <pc:sldMkLst>
          <pc:docMk/>
          <pc:sldMk cId="1600089847" sldId="294"/>
        </pc:sldMkLst>
      </pc:sldChg>
      <pc:sldChg chg="modSp del mod ord modShow">
        <pc:chgData name="Saskia Hoff" userId="f1a42e4c-ef0d-4fd4-95e8-c446a8694426" providerId="ADAL" clId="{A1A5A8BD-683B-47A9-BFD1-7CD169887D6E}" dt="2020-10-16T11:45:31.403" v="2167" actId="47"/>
        <pc:sldMkLst>
          <pc:docMk/>
          <pc:sldMk cId="3880177718" sldId="295"/>
        </pc:sldMkLst>
        <pc:spChg chg="mod">
          <ac:chgData name="Saskia Hoff" userId="f1a42e4c-ef0d-4fd4-95e8-c446a8694426" providerId="ADAL" clId="{A1A5A8BD-683B-47A9-BFD1-7CD169887D6E}" dt="2020-10-16T11:38:36.159" v="1979" actId="6549"/>
          <ac:spMkLst>
            <pc:docMk/>
            <pc:sldMk cId="3880177718" sldId="295"/>
            <ac:spMk id="2" creationId="{B2B9F63A-FF13-4274-98E8-795D36C0A8DC}"/>
          </ac:spMkLst>
        </pc:spChg>
        <pc:picChg chg="mod">
          <ac:chgData name="Saskia Hoff" userId="f1a42e4c-ef0d-4fd4-95e8-c446a8694426" providerId="ADAL" clId="{A1A5A8BD-683B-47A9-BFD1-7CD169887D6E}" dt="2020-10-16T11:44:00.941" v="2110" actId="1076"/>
          <ac:picMkLst>
            <pc:docMk/>
            <pc:sldMk cId="3880177718" sldId="295"/>
            <ac:picMk id="10" creationId="{F1B2C9BA-961D-4BC7-86EB-0DCBB53D1AE4}"/>
          </ac:picMkLst>
        </pc:picChg>
      </pc:sldChg>
      <pc:sldChg chg="del">
        <pc:chgData name="Saskia Hoff" userId="f1a42e4c-ef0d-4fd4-95e8-c446a8694426" providerId="ADAL" clId="{A1A5A8BD-683B-47A9-BFD1-7CD169887D6E}" dt="2020-10-16T11:38:10.018" v="1976" actId="47"/>
        <pc:sldMkLst>
          <pc:docMk/>
          <pc:sldMk cId="2805452128" sldId="296"/>
        </pc:sldMkLst>
      </pc:sldChg>
      <pc:sldChg chg="del">
        <pc:chgData name="Saskia Hoff" userId="f1a42e4c-ef0d-4fd4-95e8-c446a8694426" providerId="ADAL" clId="{A1A5A8BD-683B-47A9-BFD1-7CD169887D6E}" dt="2020-10-16T11:38:19.272" v="1977" actId="47"/>
        <pc:sldMkLst>
          <pc:docMk/>
          <pc:sldMk cId="1900403544" sldId="297"/>
        </pc:sldMkLst>
      </pc:sldChg>
      <pc:sldChg chg="ord">
        <pc:chgData name="Saskia Hoff" userId="f1a42e4c-ef0d-4fd4-95e8-c446a8694426" providerId="ADAL" clId="{A1A5A8BD-683B-47A9-BFD1-7CD169887D6E}" dt="2020-10-16T11:40:45.743" v="2011"/>
        <pc:sldMkLst>
          <pc:docMk/>
          <pc:sldMk cId="3967823392" sldId="298"/>
        </pc:sldMkLst>
      </pc:sldChg>
      <pc:sldChg chg="delSp modSp mod ord">
        <pc:chgData name="Saskia Hoff" userId="f1a42e4c-ef0d-4fd4-95e8-c446a8694426" providerId="ADAL" clId="{A1A5A8BD-683B-47A9-BFD1-7CD169887D6E}" dt="2020-10-15T12:29:11.370" v="1460" actId="478"/>
        <pc:sldMkLst>
          <pc:docMk/>
          <pc:sldMk cId="1634756463" sldId="317"/>
        </pc:sldMkLst>
        <pc:spChg chg="mod">
          <ac:chgData name="Saskia Hoff" userId="f1a42e4c-ef0d-4fd4-95e8-c446a8694426" providerId="ADAL" clId="{A1A5A8BD-683B-47A9-BFD1-7CD169887D6E}" dt="2020-10-15T12:28:48.827" v="1455" actId="207"/>
          <ac:spMkLst>
            <pc:docMk/>
            <pc:sldMk cId="1634756463" sldId="317"/>
            <ac:spMk id="3" creationId="{BB2A6290-58E3-4CAD-AE16-4F71C4755D29}"/>
          </ac:spMkLst>
        </pc:spChg>
        <pc:picChg chg="del">
          <ac:chgData name="Saskia Hoff" userId="f1a42e4c-ef0d-4fd4-95e8-c446a8694426" providerId="ADAL" clId="{A1A5A8BD-683B-47A9-BFD1-7CD169887D6E}" dt="2020-10-15T12:29:11.370" v="1460" actId="478"/>
          <ac:picMkLst>
            <pc:docMk/>
            <pc:sldMk cId="1634756463" sldId="317"/>
            <ac:picMk id="121" creationId="{00000000-0000-0000-0000-000000000000}"/>
          </ac:picMkLst>
        </pc:picChg>
      </pc:sldChg>
      <pc:sldChg chg="ord">
        <pc:chgData name="Saskia Hoff" userId="f1a42e4c-ef0d-4fd4-95e8-c446a8694426" providerId="ADAL" clId="{A1A5A8BD-683B-47A9-BFD1-7CD169887D6E}" dt="2020-10-15T12:24:57.215" v="1369"/>
        <pc:sldMkLst>
          <pc:docMk/>
          <pc:sldMk cId="3880990558" sldId="329"/>
        </pc:sldMkLst>
      </pc:sldChg>
      <pc:sldChg chg="del">
        <pc:chgData name="Saskia Hoff" userId="f1a42e4c-ef0d-4fd4-95e8-c446a8694426" providerId="ADAL" clId="{A1A5A8BD-683B-47A9-BFD1-7CD169887D6E}" dt="2020-10-16T11:40:34.647" v="2008" actId="47"/>
        <pc:sldMkLst>
          <pc:docMk/>
          <pc:sldMk cId="525591226" sldId="330"/>
        </pc:sldMkLst>
      </pc:sldChg>
      <pc:sldChg chg="addSp delSp modSp mod ord modAnim modNotesTx">
        <pc:chgData name="Saskia Hoff" userId="f1a42e4c-ef0d-4fd4-95e8-c446a8694426" providerId="ADAL" clId="{A1A5A8BD-683B-47A9-BFD1-7CD169887D6E}" dt="2020-10-16T11:49:23.940" v="2255"/>
        <pc:sldMkLst>
          <pc:docMk/>
          <pc:sldMk cId="793361373" sldId="332"/>
        </pc:sldMkLst>
        <pc:spChg chg="mod">
          <ac:chgData name="Saskia Hoff" userId="f1a42e4c-ef0d-4fd4-95e8-c446a8694426" providerId="ADAL" clId="{A1A5A8BD-683B-47A9-BFD1-7CD169887D6E}" dt="2020-10-16T11:45:55.117" v="2209" actId="20577"/>
          <ac:spMkLst>
            <pc:docMk/>
            <pc:sldMk cId="793361373" sldId="332"/>
            <ac:spMk id="2" creationId="{00000000-0000-0000-0000-000000000000}"/>
          </ac:spMkLst>
        </pc:spChg>
        <pc:spChg chg="del">
          <ac:chgData name="Saskia Hoff" userId="f1a42e4c-ef0d-4fd4-95e8-c446a8694426" providerId="ADAL" clId="{A1A5A8BD-683B-47A9-BFD1-7CD169887D6E}" dt="2020-10-15T11:54:55.479" v="171" actId="478"/>
          <ac:spMkLst>
            <pc:docMk/>
            <pc:sldMk cId="793361373" sldId="332"/>
            <ac:spMk id="4" creationId="{88EDB39F-A7B4-4169-8130-AF0838D0309E}"/>
          </ac:spMkLst>
        </pc:spChg>
        <pc:spChg chg="del">
          <ac:chgData name="Saskia Hoff" userId="f1a42e4c-ef0d-4fd4-95e8-c446a8694426" providerId="ADAL" clId="{A1A5A8BD-683B-47A9-BFD1-7CD169887D6E}" dt="2020-10-15T11:42:16.470" v="15" actId="478"/>
          <ac:spMkLst>
            <pc:docMk/>
            <pc:sldMk cId="793361373" sldId="332"/>
            <ac:spMk id="5" creationId="{A6915B8E-2DC4-4FE2-9ECD-6E7DA5C8BF5C}"/>
          </ac:spMkLst>
        </pc:spChg>
        <pc:spChg chg="add del mod">
          <ac:chgData name="Saskia Hoff" userId="f1a42e4c-ef0d-4fd4-95e8-c446a8694426" providerId="ADAL" clId="{A1A5A8BD-683B-47A9-BFD1-7CD169887D6E}" dt="2020-10-16T08:13:22.679" v="1629" actId="478"/>
          <ac:spMkLst>
            <pc:docMk/>
            <pc:sldMk cId="793361373" sldId="332"/>
            <ac:spMk id="15" creationId="{E723E287-35AF-4ADC-8C45-4ECFD56CBA69}"/>
          </ac:spMkLst>
        </pc:spChg>
        <pc:spChg chg="del mod">
          <ac:chgData name="Saskia Hoff" userId="f1a42e4c-ef0d-4fd4-95e8-c446a8694426" providerId="ADAL" clId="{A1A5A8BD-683B-47A9-BFD1-7CD169887D6E}" dt="2020-10-15T11:54:51.234" v="170" actId="478"/>
          <ac:spMkLst>
            <pc:docMk/>
            <pc:sldMk cId="793361373" sldId="332"/>
            <ac:spMk id="29" creationId="{5EED152E-AA8C-4F0F-8170-CA642D837BBE}"/>
          </ac:spMkLst>
        </pc:spChg>
        <pc:spChg chg="del mod">
          <ac:chgData name="Saskia Hoff" userId="f1a42e4c-ef0d-4fd4-95e8-c446a8694426" providerId="ADAL" clId="{A1A5A8BD-683B-47A9-BFD1-7CD169887D6E}" dt="2020-10-15T11:54:51.234" v="170" actId="478"/>
          <ac:spMkLst>
            <pc:docMk/>
            <pc:sldMk cId="793361373" sldId="332"/>
            <ac:spMk id="31" creationId="{7CBC3AE5-DA74-41A3-A39D-6F82B675E82F}"/>
          </ac:spMkLst>
        </pc:spChg>
        <pc:spChg chg="del mod">
          <ac:chgData name="Saskia Hoff" userId="f1a42e4c-ef0d-4fd4-95e8-c446a8694426" providerId="ADAL" clId="{A1A5A8BD-683B-47A9-BFD1-7CD169887D6E}" dt="2020-10-15T11:54:51.234" v="170" actId="478"/>
          <ac:spMkLst>
            <pc:docMk/>
            <pc:sldMk cId="793361373" sldId="332"/>
            <ac:spMk id="32" creationId="{51712EE6-E7F4-4855-A2D3-9A97F946FA09}"/>
          </ac:spMkLst>
        </pc:spChg>
        <pc:spChg chg="del mod">
          <ac:chgData name="Saskia Hoff" userId="f1a42e4c-ef0d-4fd4-95e8-c446a8694426" providerId="ADAL" clId="{A1A5A8BD-683B-47A9-BFD1-7CD169887D6E}" dt="2020-10-15T11:54:51.234" v="170" actId="478"/>
          <ac:spMkLst>
            <pc:docMk/>
            <pc:sldMk cId="793361373" sldId="332"/>
            <ac:spMk id="33" creationId="{C75EC531-5E7E-4821-AB05-D00DBB612E1A}"/>
          </ac:spMkLst>
        </pc:spChg>
        <pc:spChg chg="del mod">
          <ac:chgData name="Saskia Hoff" userId="f1a42e4c-ef0d-4fd4-95e8-c446a8694426" providerId="ADAL" clId="{A1A5A8BD-683B-47A9-BFD1-7CD169887D6E}" dt="2020-10-15T11:54:51.234" v="170" actId="478"/>
          <ac:spMkLst>
            <pc:docMk/>
            <pc:sldMk cId="793361373" sldId="332"/>
            <ac:spMk id="34" creationId="{E138534A-032F-4AAC-A67E-31161446166E}"/>
          </ac:spMkLst>
        </pc:spChg>
        <pc:spChg chg="del mod">
          <ac:chgData name="Saskia Hoff" userId="f1a42e4c-ef0d-4fd4-95e8-c446a8694426" providerId="ADAL" clId="{A1A5A8BD-683B-47A9-BFD1-7CD169887D6E}" dt="2020-10-15T11:54:51.234" v="170" actId="478"/>
          <ac:spMkLst>
            <pc:docMk/>
            <pc:sldMk cId="793361373" sldId="332"/>
            <ac:spMk id="35" creationId="{80CFB263-7247-45A1-AB2A-E79DD9733368}"/>
          </ac:spMkLst>
        </pc:spChg>
        <pc:picChg chg="add del mod modCrop">
          <ac:chgData name="Saskia Hoff" userId="f1a42e4c-ef0d-4fd4-95e8-c446a8694426" providerId="ADAL" clId="{A1A5A8BD-683B-47A9-BFD1-7CD169887D6E}" dt="2020-10-16T11:42:18.938" v="2027" actId="21"/>
          <ac:picMkLst>
            <pc:docMk/>
            <pc:sldMk cId="793361373" sldId="332"/>
            <ac:picMk id="4" creationId="{FBB1CE73-11A3-4220-8BD9-68E8E0B9D58B}"/>
          </ac:picMkLst>
        </pc:picChg>
        <pc:picChg chg="add mod">
          <ac:chgData name="Saskia Hoff" userId="f1a42e4c-ef0d-4fd4-95e8-c446a8694426" providerId="ADAL" clId="{A1A5A8BD-683B-47A9-BFD1-7CD169887D6E}" dt="2020-10-16T11:47:39.823" v="2236" actId="1076"/>
          <ac:picMkLst>
            <pc:docMk/>
            <pc:sldMk cId="793361373" sldId="332"/>
            <ac:picMk id="5" creationId="{4F11D3A9-F16D-427D-ABFD-7C5A9B241523}"/>
          </ac:picMkLst>
        </pc:picChg>
        <pc:picChg chg="add del mod">
          <ac:chgData name="Saskia Hoff" userId="f1a42e4c-ef0d-4fd4-95e8-c446a8694426" providerId="ADAL" clId="{A1A5A8BD-683B-47A9-BFD1-7CD169887D6E}" dt="2020-10-15T11:54:51.234" v="170" actId="478"/>
          <ac:picMkLst>
            <pc:docMk/>
            <pc:sldMk cId="793361373" sldId="332"/>
            <ac:picMk id="6" creationId="{1A9DB854-1D99-431B-AD8F-B2186D25A1BD}"/>
          </ac:picMkLst>
        </pc:picChg>
        <pc:picChg chg="add del mod modCrop">
          <ac:chgData name="Saskia Hoff" userId="f1a42e4c-ef0d-4fd4-95e8-c446a8694426" providerId="ADAL" clId="{A1A5A8BD-683B-47A9-BFD1-7CD169887D6E}" dt="2020-10-16T11:47:12.993" v="2231" actId="21"/>
          <ac:picMkLst>
            <pc:docMk/>
            <pc:sldMk cId="793361373" sldId="332"/>
            <ac:picMk id="6" creationId="{C6579D6B-4C5E-4BF9-8D19-D45F012F8033}"/>
          </ac:picMkLst>
        </pc:picChg>
        <pc:picChg chg="add del mod modCrop">
          <ac:chgData name="Saskia Hoff" userId="f1a42e4c-ef0d-4fd4-95e8-c446a8694426" providerId="ADAL" clId="{A1A5A8BD-683B-47A9-BFD1-7CD169887D6E}" dt="2020-10-16T11:48:07.631" v="2242" actId="21"/>
          <ac:picMkLst>
            <pc:docMk/>
            <pc:sldMk cId="793361373" sldId="332"/>
            <ac:picMk id="9" creationId="{3EF0A6B9-86BE-42C6-B963-FFE6DA735498}"/>
          </ac:picMkLst>
        </pc:picChg>
        <pc:picChg chg="del mod">
          <ac:chgData name="Saskia Hoff" userId="f1a42e4c-ef0d-4fd4-95e8-c446a8694426" providerId="ADAL" clId="{A1A5A8BD-683B-47A9-BFD1-7CD169887D6E}" dt="2020-10-15T11:54:51.234" v="170" actId="478"/>
          <ac:picMkLst>
            <pc:docMk/>
            <pc:sldMk cId="793361373" sldId="332"/>
            <ac:picMk id="9" creationId="{C7C4AE4D-93A2-4553-BBBA-F21C224593D8}"/>
          </ac:picMkLst>
        </pc:picChg>
        <pc:picChg chg="add mod">
          <ac:chgData name="Saskia Hoff" userId="f1a42e4c-ef0d-4fd4-95e8-c446a8694426" providerId="ADAL" clId="{A1A5A8BD-683B-47A9-BFD1-7CD169887D6E}" dt="2020-10-16T11:48:27.739" v="2246" actId="1076"/>
          <ac:picMkLst>
            <pc:docMk/>
            <pc:sldMk cId="793361373" sldId="332"/>
            <ac:picMk id="10" creationId="{3B6D59E5-AE42-4C84-9F98-FC5417EC8A09}"/>
          </ac:picMkLst>
        </pc:picChg>
        <pc:picChg chg="add del mod">
          <ac:chgData name="Saskia Hoff" userId="f1a42e4c-ef0d-4fd4-95e8-c446a8694426" providerId="ADAL" clId="{A1A5A8BD-683B-47A9-BFD1-7CD169887D6E}" dt="2020-10-15T11:42:42.822" v="18" actId="478"/>
          <ac:picMkLst>
            <pc:docMk/>
            <pc:sldMk cId="793361373" sldId="332"/>
            <ac:picMk id="10" creationId="{6E9317F2-ED2B-43EF-9584-4C5E192C7894}"/>
          </ac:picMkLst>
        </pc:picChg>
        <pc:picChg chg="del mod">
          <ac:chgData name="Saskia Hoff" userId="f1a42e4c-ef0d-4fd4-95e8-c446a8694426" providerId="ADAL" clId="{A1A5A8BD-683B-47A9-BFD1-7CD169887D6E}" dt="2020-10-15T11:54:51.234" v="170" actId="478"/>
          <ac:picMkLst>
            <pc:docMk/>
            <pc:sldMk cId="793361373" sldId="332"/>
            <ac:picMk id="11" creationId="{D0EB7FF4-AD69-4AA5-9BAA-0F40B9E230AD}"/>
          </ac:picMkLst>
        </pc:picChg>
        <pc:picChg chg="add mod">
          <ac:chgData name="Saskia Hoff" userId="f1a42e4c-ef0d-4fd4-95e8-c446a8694426" providerId="ADAL" clId="{A1A5A8BD-683B-47A9-BFD1-7CD169887D6E}" dt="2020-10-16T11:48:34.692" v="2247" actId="1076"/>
          <ac:picMkLst>
            <pc:docMk/>
            <pc:sldMk cId="793361373" sldId="332"/>
            <ac:picMk id="12" creationId="{FE868BFE-CE89-4322-9178-C21AA740ECD0}"/>
          </ac:picMkLst>
        </pc:picChg>
        <pc:picChg chg="add del mod">
          <ac:chgData name="Saskia Hoff" userId="f1a42e4c-ef0d-4fd4-95e8-c446a8694426" providerId="ADAL" clId="{A1A5A8BD-683B-47A9-BFD1-7CD169887D6E}" dt="2020-10-15T11:43:45.949" v="25" actId="478"/>
          <ac:picMkLst>
            <pc:docMk/>
            <pc:sldMk cId="793361373" sldId="332"/>
            <ac:picMk id="13" creationId="{84940342-BBEC-4B28-B9C6-025BD6B6006A}"/>
          </ac:picMkLst>
        </pc:picChg>
        <pc:picChg chg="del">
          <ac:chgData name="Saskia Hoff" userId="f1a42e4c-ef0d-4fd4-95e8-c446a8694426" providerId="ADAL" clId="{A1A5A8BD-683B-47A9-BFD1-7CD169887D6E}" dt="2020-10-15T11:35:10.941" v="8" actId="478"/>
          <ac:picMkLst>
            <pc:docMk/>
            <pc:sldMk cId="793361373" sldId="332"/>
            <ac:picMk id="14" creationId="{22A12F49-9F67-412B-9A83-1291B661AB7C}"/>
          </ac:picMkLst>
        </pc:picChg>
        <pc:picChg chg="del">
          <ac:chgData name="Saskia Hoff" userId="f1a42e4c-ef0d-4fd4-95e8-c446a8694426" providerId="ADAL" clId="{A1A5A8BD-683B-47A9-BFD1-7CD169887D6E}" dt="2020-10-15T11:35:08.736" v="5" actId="478"/>
          <ac:picMkLst>
            <pc:docMk/>
            <pc:sldMk cId="793361373" sldId="332"/>
            <ac:picMk id="16" creationId="{063545C2-1E56-44F5-A613-77BBE951EA92}"/>
          </ac:picMkLst>
        </pc:picChg>
        <pc:picChg chg="del mod">
          <ac:chgData name="Saskia Hoff" userId="f1a42e4c-ef0d-4fd4-95e8-c446a8694426" providerId="ADAL" clId="{A1A5A8BD-683B-47A9-BFD1-7CD169887D6E}" dt="2020-10-15T11:54:51.234" v="170" actId="478"/>
          <ac:picMkLst>
            <pc:docMk/>
            <pc:sldMk cId="793361373" sldId="332"/>
            <ac:picMk id="18" creationId="{C7CEC4B6-59C4-4E13-8EF0-6434FE48CCF5}"/>
          </ac:picMkLst>
        </pc:picChg>
        <pc:picChg chg="del">
          <ac:chgData name="Saskia Hoff" userId="f1a42e4c-ef0d-4fd4-95e8-c446a8694426" providerId="ADAL" clId="{A1A5A8BD-683B-47A9-BFD1-7CD169887D6E}" dt="2020-10-15T11:35:10.288" v="7" actId="478"/>
          <ac:picMkLst>
            <pc:docMk/>
            <pc:sldMk cId="793361373" sldId="332"/>
            <ac:picMk id="20" creationId="{3108D31B-03BB-4AC5-946C-D2034D41A5EA}"/>
          </ac:picMkLst>
        </pc:picChg>
        <pc:picChg chg="del">
          <ac:chgData name="Saskia Hoff" userId="f1a42e4c-ef0d-4fd4-95e8-c446a8694426" providerId="ADAL" clId="{A1A5A8BD-683B-47A9-BFD1-7CD169887D6E}" dt="2020-10-15T11:35:09.658" v="6" actId="478"/>
          <ac:picMkLst>
            <pc:docMk/>
            <pc:sldMk cId="793361373" sldId="332"/>
            <ac:picMk id="22" creationId="{7AA89B2D-C16C-4788-98AF-F8B6AA8788EF}"/>
          </ac:picMkLst>
        </pc:picChg>
        <pc:picChg chg="del">
          <ac:chgData name="Saskia Hoff" userId="f1a42e4c-ef0d-4fd4-95e8-c446a8694426" providerId="ADAL" clId="{A1A5A8BD-683B-47A9-BFD1-7CD169887D6E}" dt="2020-10-15T11:42:31.233" v="16" actId="478"/>
          <ac:picMkLst>
            <pc:docMk/>
            <pc:sldMk cId="793361373" sldId="332"/>
            <ac:picMk id="24" creationId="{AFD18BD4-AF76-4977-B47F-6393A812F1A5}"/>
          </ac:picMkLst>
        </pc:picChg>
        <pc:picChg chg="del mod">
          <ac:chgData name="Saskia Hoff" userId="f1a42e4c-ef0d-4fd4-95e8-c446a8694426" providerId="ADAL" clId="{A1A5A8BD-683B-47A9-BFD1-7CD169887D6E}" dt="2020-10-15T11:54:51.234" v="170" actId="478"/>
          <ac:picMkLst>
            <pc:docMk/>
            <pc:sldMk cId="793361373" sldId="332"/>
            <ac:picMk id="26" creationId="{EB94F4AA-9026-4ADA-AB46-52DD5B9E228E}"/>
          </ac:picMkLst>
        </pc:picChg>
        <pc:picChg chg="del mod">
          <ac:chgData name="Saskia Hoff" userId="f1a42e4c-ef0d-4fd4-95e8-c446a8694426" providerId="ADAL" clId="{A1A5A8BD-683B-47A9-BFD1-7CD169887D6E}" dt="2020-10-15T11:54:51.234" v="170" actId="478"/>
          <ac:picMkLst>
            <pc:docMk/>
            <pc:sldMk cId="793361373" sldId="332"/>
            <ac:picMk id="28" creationId="{D699129D-BEEC-4567-8775-046056185C1A}"/>
          </ac:picMkLst>
        </pc:picChg>
      </pc:sldChg>
      <pc:sldChg chg="addSp delSp modSp mod modNotesTx">
        <pc:chgData name="Saskia Hoff" userId="f1a42e4c-ef0d-4fd4-95e8-c446a8694426" providerId="ADAL" clId="{A1A5A8BD-683B-47A9-BFD1-7CD169887D6E}" dt="2020-10-16T12:03:48.442" v="2957" actId="1076"/>
        <pc:sldMkLst>
          <pc:docMk/>
          <pc:sldMk cId="2118652455" sldId="333"/>
        </pc:sldMkLst>
        <pc:spChg chg="mod">
          <ac:chgData name="Saskia Hoff" userId="f1a42e4c-ef0d-4fd4-95e8-c446a8694426" providerId="ADAL" clId="{A1A5A8BD-683B-47A9-BFD1-7CD169887D6E}" dt="2020-10-16T12:03:35.830" v="2951" actId="20577"/>
          <ac:spMkLst>
            <pc:docMk/>
            <pc:sldMk cId="2118652455" sldId="333"/>
            <ac:spMk id="2" creationId="{00000000-0000-0000-0000-000000000000}"/>
          </ac:spMkLst>
        </pc:spChg>
        <pc:spChg chg="add del">
          <ac:chgData name="Saskia Hoff" userId="f1a42e4c-ef0d-4fd4-95e8-c446a8694426" providerId="ADAL" clId="{A1A5A8BD-683B-47A9-BFD1-7CD169887D6E}" dt="2020-10-16T12:01:51.646" v="2850" actId="22"/>
          <ac:spMkLst>
            <pc:docMk/>
            <pc:sldMk cId="2118652455" sldId="333"/>
            <ac:spMk id="3" creationId="{147413CD-A338-426E-9397-F85617AFE9D9}"/>
          </ac:spMkLst>
        </pc:spChg>
        <pc:spChg chg="del">
          <ac:chgData name="Saskia Hoff" userId="f1a42e4c-ef0d-4fd4-95e8-c446a8694426" providerId="ADAL" clId="{A1A5A8BD-683B-47A9-BFD1-7CD169887D6E}" dt="2020-10-15T11:44:37.027" v="75" actId="478"/>
          <ac:spMkLst>
            <pc:docMk/>
            <pc:sldMk cId="2118652455" sldId="333"/>
            <ac:spMk id="3" creationId="{D43D1140-52A2-45CC-8C42-A87628F70155}"/>
          </ac:spMkLst>
        </pc:spChg>
        <pc:spChg chg="add mod">
          <ac:chgData name="Saskia Hoff" userId="f1a42e4c-ef0d-4fd4-95e8-c446a8694426" providerId="ADAL" clId="{A1A5A8BD-683B-47A9-BFD1-7CD169887D6E}" dt="2020-10-16T12:03:43.421" v="2956" actId="20577"/>
          <ac:spMkLst>
            <pc:docMk/>
            <pc:sldMk cId="2118652455" sldId="333"/>
            <ac:spMk id="4" creationId="{5274317E-76FF-4F49-95D8-8CFEE735364B}"/>
          </ac:spMkLst>
        </pc:spChg>
        <pc:spChg chg="del">
          <ac:chgData name="Saskia Hoff" userId="f1a42e4c-ef0d-4fd4-95e8-c446a8694426" providerId="ADAL" clId="{A1A5A8BD-683B-47A9-BFD1-7CD169887D6E}" dt="2020-10-16T12:01:29.301" v="2847" actId="478"/>
          <ac:spMkLst>
            <pc:docMk/>
            <pc:sldMk cId="2118652455" sldId="333"/>
            <ac:spMk id="5" creationId="{A6915B8E-2DC4-4FE2-9ECD-6E7DA5C8BF5C}"/>
          </ac:spMkLst>
        </pc:spChg>
        <pc:spChg chg="add del mod">
          <ac:chgData name="Saskia Hoff" userId="f1a42e4c-ef0d-4fd4-95e8-c446a8694426" providerId="ADAL" clId="{A1A5A8BD-683B-47A9-BFD1-7CD169887D6E}" dt="2020-10-16T12:03:39.038" v="2952" actId="478"/>
          <ac:spMkLst>
            <pc:docMk/>
            <pc:sldMk cId="2118652455" sldId="333"/>
            <ac:spMk id="12" creationId="{B6DA02FF-246D-4CE0-B360-AB5858BE1E9B}"/>
          </ac:spMkLst>
        </pc:spChg>
        <pc:spChg chg="del mod">
          <ac:chgData name="Saskia Hoff" userId="f1a42e4c-ef0d-4fd4-95e8-c446a8694426" providerId="ADAL" clId="{A1A5A8BD-683B-47A9-BFD1-7CD169887D6E}" dt="2020-10-16T12:02:10.054" v="2854" actId="478"/>
          <ac:spMkLst>
            <pc:docMk/>
            <pc:sldMk cId="2118652455" sldId="333"/>
            <ac:spMk id="17" creationId="{9D52D3F5-791C-472D-BE76-A329E0F20DAD}"/>
          </ac:spMkLst>
        </pc:spChg>
        <pc:spChg chg="del mod">
          <ac:chgData name="Saskia Hoff" userId="f1a42e4c-ef0d-4fd4-95e8-c446a8694426" providerId="ADAL" clId="{A1A5A8BD-683B-47A9-BFD1-7CD169887D6E}" dt="2020-10-16T12:02:12.672" v="2855" actId="478"/>
          <ac:spMkLst>
            <pc:docMk/>
            <pc:sldMk cId="2118652455" sldId="333"/>
            <ac:spMk id="19" creationId="{D14A2DC6-8046-4408-9913-6C88BD084541}"/>
          </ac:spMkLst>
        </pc:spChg>
        <pc:spChg chg="del">
          <ac:chgData name="Saskia Hoff" userId="f1a42e4c-ef0d-4fd4-95e8-c446a8694426" providerId="ADAL" clId="{A1A5A8BD-683B-47A9-BFD1-7CD169887D6E}" dt="2020-10-15T11:44:36.268" v="74" actId="478"/>
          <ac:spMkLst>
            <pc:docMk/>
            <pc:sldMk cId="2118652455" sldId="333"/>
            <ac:spMk id="21" creationId="{1148660B-F44B-43C6-9E7C-54539C02140E}"/>
          </ac:spMkLst>
        </pc:spChg>
        <pc:picChg chg="add del mod">
          <ac:chgData name="Saskia Hoff" userId="f1a42e4c-ef0d-4fd4-95e8-c446a8694426" providerId="ADAL" clId="{A1A5A8BD-683B-47A9-BFD1-7CD169887D6E}" dt="2020-10-15T12:30:29.865" v="1462" actId="478"/>
          <ac:picMkLst>
            <pc:docMk/>
            <pc:sldMk cId="2118652455" sldId="333"/>
            <ac:picMk id="6" creationId="{0615EB5E-8748-46A5-A471-FE87A6433E40}"/>
          </ac:picMkLst>
        </pc:picChg>
        <pc:picChg chg="del">
          <ac:chgData name="Saskia Hoff" userId="f1a42e4c-ef0d-4fd4-95e8-c446a8694426" providerId="ADAL" clId="{A1A5A8BD-683B-47A9-BFD1-7CD169887D6E}" dt="2020-10-15T12:30:53.138" v="1467" actId="478"/>
          <ac:picMkLst>
            <pc:docMk/>
            <pc:sldMk cId="2118652455" sldId="333"/>
            <ac:picMk id="7" creationId="{33D93EAE-EA76-4511-91CB-9D70F92BA57B}"/>
          </ac:picMkLst>
        </pc:picChg>
        <pc:picChg chg="mod">
          <ac:chgData name="Saskia Hoff" userId="f1a42e4c-ef0d-4fd4-95e8-c446a8694426" providerId="ADAL" clId="{A1A5A8BD-683B-47A9-BFD1-7CD169887D6E}" dt="2020-10-16T12:03:48.442" v="2957" actId="1076"/>
          <ac:picMkLst>
            <pc:docMk/>
            <pc:sldMk cId="2118652455" sldId="333"/>
            <ac:picMk id="10" creationId="{6650E627-F7B8-48E9-A3DD-31C44DA11DBC}"/>
          </ac:picMkLst>
        </pc:picChg>
        <pc:picChg chg="add del mod">
          <ac:chgData name="Saskia Hoff" userId="f1a42e4c-ef0d-4fd4-95e8-c446a8694426" providerId="ADAL" clId="{A1A5A8BD-683B-47A9-BFD1-7CD169887D6E}" dt="2020-10-16T12:01:37.048" v="2848" actId="478"/>
          <ac:picMkLst>
            <pc:docMk/>
            <pc:sldMk cId="2118652455" sldId="333"/>
            <ac:picMk id="11" creationId="{CCB64C6C-926F-4F11-A725-EED07EB11AF6}"/>
          </ac:picMkLst>
        </pc:picChg>
        <pc:picChg chg="del">
          <ac:chgData name="Saskia Hoff" userId="f1a42e4c-ef0d-4fd4-95e8-c446a8694426" providerId="ADAL" clId="{A1A5A8BD-683B-47A9-BFD1-7CD169887D6E}" dt="2020-10-15T12:30:33.975" v="1463" actId="478"/>
          <ac:picMkLst>
            <pc:docMk/>
            <pc:sldMk cId="2118652455" sldId="333"/>
            <ac:picMk id="42" creationId="{A3544F58-F58A-4D06-AB03-C5FCBB9F29AE}"/>
          </ac:picMkLst>
        </pc:picChg>
      </pc:sldChg>
      <pc:sldChg chg="addSp delSp modSp mod ord modShow modNotesTx">
        <pc:chgData name="Saskia Hoff" userId="f1a42e4c-ef0d-4fd4-95e8-c446a8694426" providerId="ADAL" clId="{A1A5A8BD-683B-47A9-BFD1-7CD169887D6E}" dt="2020-10-16T12:06:19.254" v="3076" actId="729"/>
        <pc:sldMkLst>
          <pc:docMk/>
          <pc:sldMk cId="3438116030" sldId="334"/>
        </pc:sldMkLst>
        <pc:spChg chg="mod topLvl">
          <ac:chgData name="Saskia Hoff" userId="f1a42e4c-ef0d-4fd4-95e8-c446a8694426" providerId="ADAL" clId="{A1A5A8BD-683B-47A9-BFD1-7CD169887D6E}" dt="2020-10-15T11:53:16.616" v="112" actId="164"/>
          <ac:spMkLst>
            <pc:docMk/>
            <pc:sldMk cId="3438116030" sldId="334"/>
            <ac:spMk id="2" creationId="{D871BD01-1D27-428E-9C99-03DB9FEA51B6}"/>
          </ac:spMkLst>
        </pc:spChg>
        <pc:spChg chg="mod topLvl">
          <ac:chgData name="Saskia Hoff" userId="f1a42e4c-ef0d-4fd4-95e8-c446a8694426" providerId="ADAL" clId="{A1A5A8BD-683B-47A9-BFD1-7CD169887D6E}" dt="2020-10-15T11:53:16.616" v="112" actId="164"/>
          <ac:spMkLst>
            <pc:docMk/>
            <pc:sldMk cId="3438116030" sldId="334"/>
            <ac:spMk id="3" creationId="{FBF64029-511C-4F9A-8C66-B56D3ACBF93A}"/>
          </ac:spMkLst>
        </pc:spChg>
        <pc:spChg chg="mod">
          <ac:chgData name="Saskia Hoff" userId="f1a42e4c-ef0d-4fd4-95e8-c446a8694426" providerId="ADAL" clId="{A1A5A8BD-683B-47A9-BFD1-7CD169887D6E}" dt="2020-10-15T12:26:47.563" v="1412" actId="947"/>
          <ac:spMkLst>
            <pc:docMk/>
            <pc:sldMk cId="3438116030" sldId="334"/>
            <ac:spMk id="7" creationId="{00000000-0000-0000-0000-000000000000}"/>
          </ac:spMkLst>
        </pc:spChg>
        <pc:spChg chg="mod topLvl">
          <ac:chgData name="Saskia Hoff" userId="f1a42e4c-ef0d-4fd4-95e8-c446a8694426" providerId="ADAL" clId="{A1A5A8BD-683B-47A9-BFD1-7CD169887D6E}" dt="2020-10-16T11:59:46.372" v="2835" actId="207"/>
          <ac:spMkLst>
            <pc:docMk/>
            <pc:sldMk cId="3438116030" sldId="334"/>
            <ac:spMk id="11" creationId="{5BC74BF0-76F8-48E3-9C3C-E4B596FBC8EE}"/>
          </ac:spMkLst>
        </pc:spChg>
        <pc:spChg chg="add mod">
          <ac:chgData name="Saskia Hoff" userId="f1a42e4c-ef0d-4fd4-95e8-c446a8694426" providerId="ADAL" clId="{A1A5A8BD-683B-47A9-BFD1-7CD169887D6E}" dt="2020-10-16T08:03:44.715" v="1527" actId="6549"/>
          <ac:spMkLst>
            <pc:docMk/>
            <pc:sldMk cId="3438116030" sldId="334"/>
            <ac:spMk id="17" creationId="{0EEC9B55-557F-47BC-BBC5-A14BB8DF1A30}"/>
          </ac:spMkLst>
        </pc:spChg>
        <pc:spChg chg="mod topLvl">
          <ac:chgData name="Saskia Hoff" userId="f1a42e4c-ef0d-4fd4-95e8-c446a8694426" providerId="ADAL" clId="{A1A5A8BD-683B-47A9-BFD1-7CD169887D6E}" dt="2020-10-16T11:59:27.614" v="2834" actId="113"/>
          <ac:spMkLst>
            <pc:docMk/>
            <pc:sldMk cId="3438116030" sldId="334"/>
            <ac:spMk id="23" creationId="{84C7E9E5-E2CE-450F-9C5D-A33BAF912162}"/>
          </ac:spMkLst>
        </pc:spChg>
        <pc:spChg chg="mod topLvl">
          <ac:chgData name="Saskia Hoff" userId="f1a42e4c-ef0d-4fd4-95e8-c446a8694426" providerId="ADAL" clId="{A1A5A8BD-683B-47A9-BFD1-7CD169887D6E}" dt="2020-10-16T11:59:27.614" v="2834" actId="113"/>
          <ac:spMkLst>
            <pc:docMk/>
            <pc:sldMk cId="3438116030" sldId="334"/>
            <ac:spMk id="25" creationId="{1FA5060E-A720-468B-847F-91A09B433904}"/>
          </ac:spMkLst>
        </pc:spChg>
        <pc:spChg chg="mod topLvl">
          <ac:chgData name="Saskia Hoff" userId="f1a42e4c-ef0d-4fd4-95e8-c446a8694426" providerId="ADAL" clId="{A1A5A8BD-683B-47A9-BFD1-7CD169887D6E}" dt="2020-10-16T11:59:27.614" v="2834" actId="113"/>
          <ac:spMkLst>
            <pc:docMk/>
            <pc:sldMk cId="3438116030" sldId="334"/>
            <ac:spMk id="29" creationId="{DF9EFB0B-1AFF-4CBC-A111-ACF00C8839C8}"/>
          </ac:spMkLst>
        </pc:spChg>
        <pc:spChg chg="mod topLvl">
          <ac:chgData name="Saskia Hoff" userId="f1a42e4c-ef0d-4fd4-95e8-c446a8694426" providerId="ADAL" clId="{A1A5A8BD-683B-47A9-BFD1-7CD169887D6E}" dt="2020-10-16T11:59:27.614" v="2834" actId="113"/>
          <ac:spMkLst>
            <pc:docMk/>
            <pc:sldMk cId="3438116030" sldId="334"/>
            <ac:spMk id="31" creationId="{DA2410C4-D57A-42F9-BD19-B919DCDB636F}"/>
          </ac:spMkLst>
        </pc:spChg>
        <pc:spChg chg="mod topLvl">
          <ac:chgData name="Saskia Hoff" userId="f1a42e4c-ef0d-4fd4-95e8-c446a8694426" providerId="ADAL" clId="{A1A5A8BD-683B-47A9-BFD1-7CD169887D6E}" dt="2020-10-15T11:53:16.616" v="112" actId="164"/>
          <ac:spMkLst>
            <pc:docMk/>
            <pc:sldMk cId="3438116030" sldId="334"/>
            <ac:spMk id="32" creationId="{C894DCC5-F554-405C-8D10-E57D089D6191}"/>
          </ac:spMkLst>
        </pc:spChg>
        <pc:spChg chg="mod topLvl">
          <ac:chgData name="Saskia Hoff" userId="f1a42e4c-ef0d-4fd4-95e8-c446a8694426" providerId="ADAL" clId="{A1A5A8BD-683B-47A9-BFD1-7CD169887D6E}" dt="2020-10-16T12:00:23.066" v="2836" actId="207"/>
          <ac:spMkLst>
            <pc:docMk/>
            <pc:sldMk cId="3438116030" sldId="334"/>
            <ac:spMk id="34" creationId="{972BD6CD-D2FC-48EA-B836-C2C1142A9703}"/>
          </ac:spMkLst>
        </pc:spChg>
        <pc:spChg chg="mod topLvl">
          <ac:chgData name="Saskia Hoff" userId="f1a42e4c-ef0d-4fd4-95e8-c446a8694426" providerId="ADAL" clId="{A1A5A8BD-683B-47A9-BFD1-7CD169887D6E}" dt="2020-10-16T12:00:23.066" v="2836" actId="207"/>
          <ac:spMkLst>
            <pc:docMk/>
            <pc:sldMk cId="3438116030" sldId="334"/>
            <ac:spMk id="35" creationId="{87F5495E-987A-4F14-9A89-4BDB085F8372}"/>
          </ac:spMkLst>
        </pc:spChg>
        <pc:spChg chg="mod topLvl">
          <ac:chgData name="Saskia Hoff" userId="f1a42e4c-ef0d-4fd4-95e8-c446a8694426" providerId="ADAL" clId="{A1A5A8BD-683B-47A9-BFD1-7CD169887D6E}" dt="2020-10-15T11:53:16.616" v="112" actId="164"/>
          <ac:spMkLst>
            <pc:docMk/>
            <pc:sldMk cId="3438116030" sldId="334"/>
            <ac:spMk id="36" creationId="{DC3543AA-3C20-4757-8C52-B1E5536C34F1}"/>
          </ac:spMkLst>
        </pc:spChg>
        <pc:spChg chg="mod topLvl">
          <ac:chgData name="Saskia Hoff" userId="f1a42e4c-ef0d-4fd4-95e8-c446a8694426" providerId="ADAL" clId="{A1A5A8BD-683B-47A9-BFD1-7CD169887D6E}" dt="2020-10-16T12:00:29.420" v="2837" actId="207"/>
          <ac:spMkLst>
            <pc:docMk/>
            <pc:sldMk cId="3438116030" sldId="334"/>
            <ac:spMk id="37" creationId="{E022BF85-E189-46D0-8958-8EAE014AC58C}"/>
          </ac:spMkLst>
        </pc:spChg>
        <pc:spChg chg="mod topLvl">
          <ac:chgData name="Saskia Hoff" userId="f1a42e4c-ef0d-4fd4-95e8-c446a8694426" providerId="ADAL" clId="{A1A5A8BD-683B-47A9-BFD1-7CD169887D6E}" dt="2020-10-15T12:26:57.412" v="1415" actId="947"/>
          <ac:spMkLst>
            <pc:docMk/>
            <pc:sldMk cId="3438116030" sldId="334"/>
            <ac:spMk id="38" creationId="{2A538478-055F-4148-9E44-3941A208467F}"/>
          </ac:spMkLst>
        </pc:spChg>
        <pc:spChg chg="mod topLvl">
          <ac:chgData name="Saskia Hoff" userId="f1a42e4c-ef0d-4fd4-95e8-c446a8694426" providerId="ADAL" clId="{A1A5A8BD-683B-47A9-BFD1-7CD169887D6E}" dt="2020-10-15T11:53:16.616" v="112" actId="164"/>
          <ac:spMkLst>
            <pc:docMk/>
            <pc:sldMk cId="3438116030" sldId="334"/>
            <ac:spMk id="39" creationId="{91485AE3-5A11-47C9-B42D-D9BB4A854E80}"/>
          </ac:spMkLst>
        </pc:spChg>
        <pc:spChg chg="mod topLvl">
          <ac:chgData name="Saskia Hoff" userId="f1a42e4c-ef0d-4fd4-95e8-c446a8694426" providerId="ADAL" clId="{A1A5A8BD-683B-47A9-BFD1-7CD169887D6E}" dt="2020-10-15T11:53:16.616" v="112" actId="164"/>
          <ac:spMkLst>
            <pc:docMk/>
            <pc:sldMk cId="3438116030" sldId="334"/>
            <ac:spMk id="40" creationId="{AB66573A-1162-4C9E-9FBE-9571FD39C8B6}"/>
          </ac:spMkLst>
        </pc:spChg>
        <pc:spChg chg="mod topLvl">
          <ac:chgData name="Saskia Hoff" userId="f1a42e4c-ef0d-4fd4-95e8-c446a8694426" providerId="ADAL" clId="{A1A5A8BD-683B-47A9-BFD1-7CD169887D6E}" dt="2020-10-15T11:53:16.616" v="112" actId="164"/>
          <ac:spMkLst>
            <pc:docMk/>
            <pc:sldMk cId="3438116030" sldId="334"/>
            <ac:spMk id="41" creationId="{95BAF957-604C-4536-807B-3CE3CBA0A6BD}"/>
          </ac:spMkLst>
        </pc:spChg>
        <pc:spChg chg="mod topLvl">
          <ac:chgData name="Saskia Hoff" userId="f1a42e4c-ef0d-4fd4-95e8-c446a8694426" providerId="ADAL" clId="{A1A5A8BD-683B-47A9-BFD1-7CD169887D6E}" dt="2020-10-15T11:53:16.616" v="112" actId="164"/>
          <ac:spMkLst>
            <pc:docMk/>
            <pc:sldMk cId="3438116030" sldId="334"/>
            <ac:spMk id="42" creationId="{FAB3E33E-FAA1-40B7-A448-6DB23E9BD3F0}"/>
          </ac:spMkLst>
        </pc:spChg>
        <pc:spChg chg="mod topLvl">
          <ac:chgData name="Saskia Hoff" userId="f1a42e4c-ef0d-4fd4-95e8-c446a8694426" providerId="ADAL" clId="{A1A5A8BD-683B-47A9-BFD1-7CD169887D6E}" dt="2020-10-16T11:59:27.614" v="2834" actId="113"/>
          <ac:spMkLst>
            <pc:docMk/>
            <pc:sldMk cId="3438116030" sldId="334"/>
            <ac:spMk id="43" creationId="{8EE12207-BD46-4457-A40D-1AE5EEA451B6}"/>
          </ac:spMkLst>
        </pc:spChg>
        <pc:spChg chg="mod">
          <ac:chgData name="Saskia Hoff" userId="f1a42e4c-ef0d-4fd4-95e8-c446a8694426" providerId="ADAL" clId="{A1A5A8BD-683B-47A9-BFD1-7CD169887D6E}" dt="2020-10-15T12:27:35.353" v="1441" actId="1076"/>
          <ac:spMkLst>
            <pc:docMk/>
            <pc:sldMk cId="3438116030" sldId="334"/>
            <ac:spMk id="113" creationId="{00000000-0000-0000-0000-000000000000}"/>
          </ac:spMkLst>
        </pc:spChg>
        <pc:grpChg chg="del">
          <ac:chgData name="Saskia Hoff" userId="f1a42e4c-ef0d-4fd4-95e8-c446a8694426" providerId="ADAL" clId="{A1A5A8BD-683B-47A9-BFD1-7CD169887D6E}" dt="2020-10-15T11:48:35.967" v="93" actId="165"/>
          <ac:grpSpMkLst>
            <pc:docMk/>
            <pc:sldMk cId="3438116030" sldId="334"/>
            <ac:grpSpMk id="4" creationId="{EEAFF43E-ACEF-4F63-9D28-894AFA182E1F}"/>
          </ac:grpSpMkLst>
        </pc:grpChg>
        <pc:grpChg chg="add mod">
          <ac:chgData name="Saskia Hoff" userId="f1a42e4c-ef0d-4fd4-95e8-c446a8694426" providerId="ADAL" clId="{A1A5A8BD-683B-47A9-BFD1-7CD169887D6E}" dt="2020-10-15T11:53:16.616" v="112" actId="164"/>
          <ac:grpSpMkLst>
            <pc:docMk/>
            <pc:sldMk cId="3438116030" sldId="334"/>
            <ac:grpSpMk id="16" creationId="{CF2EA60B-4F7C-444C-8224-3AA3465C9DC3}"/>
          </ac:grpSpMkLst>
        </pc:grpChg>
        <pc:picChg chg="del">
          <ac:chgData name="Saskia Hoff" userId="f1a42e4c-ef0d-4fd4-95e8-c446a8694426" providerId="ADAL" clId="{A1A5A8BD-683B-47A9-BFD1-7CD169887D6E}" dt="2020-10-15T11:48:24.193" v="92" actId="478"/>
          <ac:picMkLst>
            <pc:docMk/>
            <pc:sldMk cId="3438116030" sldId="334"/>
            <ac:picMk id="5" creationId="{39C6A7D5-C07C-4F2C-B7D6-EE4DFFE9B86D}"/>
          </ac:picMkLst>
        </pc:picChg>
        <pc:picChg chg="add del mod">
          <ac:chgData name="Saskia Hoff" userId="f1a42e4c-ef0d-4fd4-95e8-c446a8694426" providerId="ADAL" clId="{A1A5A8BD-683B-47A9-BFD1-7CD169887D6E}" dt="2020-10-15T11:52:42.370" v="110" actId="478"/>
          <ac:picMkLst>
            <pc:docMk/>
            <pc:sldMk cId="3438116030" sldId="334"/>
            <ac:picMk id="6" creationId="{DB053D38-2113-4475-9BA1-76435AA805D3}"/>
          </ac:picMkLst>
        </pc:picChg>
        <pc:picChg chg="add del mod">
          <ac:chgData name="Saskia Hoff" userId="f1a42e4c-ef0d-4fd4-95e8-c446a8694426" providerId="ADAL" clId="{A1A5A8BD-683B-47A9-BFD1-7CD169887D6E}" dt="2020-10-15T11:53:20.385" v="115" actId="478"/>
          <ac:picMkLst>
            <pc:docMk/>
            <pc:sldMk cId="3438116030" sldId="334"/>
            <ac:picMk id="9" creationId="{DD02DF43-A89D-489C-B8E8-1C5AA92EEAF9}"/>
          </ac:picMkLst>
        </pc:picChg>
        <pc:picChg chg="add del mod">
          <ac:chgData name="Saskia Hoff" userId="f1a42e4c-ef0d-4fd4-95e8-c446a8694426" providerId="ADAL" clId="{A1A5A8BD-683B-47A9-BFD1-7CD169887D6E}" dt="2020-10-15T11:53:19.707" v="114" actId="478"/>
          <ac:picMkLst>
            <pc:docMk/>
            <pc:sldMk cId="3438116030" sldId="334"/>
            <ac:picMk id="12" creationId="{84802165-360C-4760-A4CA-D82F1612C6A5}"/>
          </ac:picMkLst>
        </pc:picChg>
        <pc:picChg chg="add del mod">
          <ac:chgData name="Saskia Hoff" userId="f1a42e4c-ef0d-4fd4-95e8-c446a8694426" providerId="ADAL" clId="{A1A5A8BD-683B-47A9-BFD1-7CD169887D6E}" dt="2020-10-15T11:53:19.102" v="113" actId="478"/>
          <ac:picMkLst>
            <pc:docMk/>
            <pc:sldMk cId="3438116030" sldId="334"/>
            <ac:picMk id="14" creationId="{2036AFD6-C01F-4728-B830-48E622207635}"/>
          </ac:picMkLst>
        </pc:picChg>
        <pc:picChg chg="add mod">
          <ac:chgData name="Saskia Hoff" userId="f1a42e4c-ef0d-4fd4-95e8-c446a8694426" providerId="ADAL" clId="{A1A5A8BD-683B-47A9-BFD1-7CD169887D6E}" dt="2020-10-16T11:59:13.086" v="2831" actId="207"/>
          <ac:picMkLst>
            <pc:docMk/>
            <pc:sldMk cId="3438116030" sldId="334"/>
            <ac:picMk id="15" creationId="{84490122-54B1-4072-A083-1D901006E4F0}"/>
          </ac:picMkLst>
        </pc:picChg>
        <pc:picChg chg="mod topLvl">
          <ac:chgData name="Saskia Hoff" userId="f1a42e4c-ef0d-4fd4-95e8-c446a8694426" providerId="ADAL" clId="{A1A5A8BD-683B-47A9-BFD1-7CD169887D6E}" dt="2020-10-15T11:53:16.616" v="112" actId="164"/>
          <ac:picMkLst>
            <pc:docMk/>
            <pc:sldMk cId="3438116030" sldId="334"/>
            <ac:picMk id="45" creationId="{E464B564-92CE-4727-8D95-6CB80F71647D}"/>
          </ac:picMkLst>
        </pc:picChg>
        <pc:picChg chg="add del mod topLvl">
          <ac:chgData name="Saskia Hoff" userId="f1a42e4c-ef0d-4fd4-95e8-c446a8694426" providerId="ADAL" clId="{A1A5A8BD-683B-47A9-BFD1-7CD169887D6E}" dt="2020-10-16T12:00:39.195" v="2839" actId="207"/>
          <ac:picMkLst>
            <pc:docMk/>
            <pc:sldMk cId="3438116030" sldId="334"/>
            <ac:picMk id="47" creationId="{F915D993-8C73-4A7D-9FA5-717A71C58A46}"/>
          </ac:picMkLst>
        </pc:picChg>
        <pc:picChg chg="mod topLvl">
          <ac:chgData name="Saskia Hoff" userId="f1a42e4c-ef0d-4fd4-95e8-c446a8694426" providerId="ADAL" clId="{A1A5A8BD-683B-47A9-BFD1-7CD169887D6E}" dt="2020-10-16T12:00:33.386" v="2838" actId="207"/>
          <ac:picMkLst>
            <pc:docMk/>
            <pc:sldMk cId="3438116030" sldId="334"/>
            <ac:picMk id="49" creationId="{D31CD222-3256-415B-AF04-FB1DDFFBBBC0}"/>
          </ac:picMkLst>
        </pc:picChg>
      </pc:sldChg>
      <pc:sldChg chg="add del ord">
        <pc:chgData name="Saskia Hoff" userId="f1a42e4c-ef0d-4fd4-95e8-c446a8694426" providerId="ADAL" clId="{A1A5A8BD-683B-47A9-BFD1-7CD169887D6E}" dt="2020-10-15T12:24:04.044" v="1361" actId="47"/>
        <pc:sldMkLst>
          <pc:docMk/>
          <pc:sldMk cId="2397411344" sldId="335"/>
        </pc:sldMkLst>
      </pc:sldChg>
      <pc:sldChg chg="add del">
        <pc:chgData name="Saskia Hoff" userId="f1a42e4c-ef0d-4fd4-95e8-c446a8694426" providerId="ADAL" clId="{A1A5A8BD-683B-47A9-BFD1-7CD169887D6E}" dt="2020-10-15T11:34:14.948" v="3" actId="2696"/>
        <pc:sldMkLst>
          <pc:docMk/>
          <pc:sldMk cId="4084402858" sldId="335"/>
        </pc:sldMkLst>
      </pc:sldChg>
      <pc:sldChg chg="new del">
        <pc:chgData name="Saskia Hoff" userId="f1a42e4c-ef0d-4fd4-95e8-c446a8694426" providerId="ADAL" clId="{A1A5A8BD-683B-47A9-BFD1-7CD169887D6E}" dt="2020-10-15T11:54:32.461" v="130" actId="47"/>
        <pc:sldMkLst>
          <pc:docMk/>
          <pc:sldMk cId="999706967" sldId="336"/>
        </pc:sldMkLst>
      </pc:sldChg>
      <pc:sldChg chg="add ord">
        <pc:chgData name="Saskia Hoff" userId="f1a42e4c-ef0d-4fd4-95e8-c446a8694426" providerId="ADAL" clId="{A1A5A8BD-683B-47A9-BFD1-7CD169887D6E}" dt="2020-10-16T08:19:29.279" v="1642"/>
        <pc:sldMkLst>
          <pc:docMk/>
          <pc:sldMk cId="181515014" sldId="337"/>
        </pc:sldMkLst>
      </pc:sldChg>
      <pc:sldChg chg="addSp delSp modSp add mod ord addCm modCm modNotesTx">
        <pc:chgData name="Saskia Hoff" userId="f1a42e4c-ef0d-4fd4-95e8-c446a8694426" providerId="ADAL" clId="{A1A5A8BD-683B-47A9-BFD1-7CD169887D6E}" dt="2020-10-28T09:44:59.231" v="4757"/>
        <pc:sldMkLst>
          <pc:docMk/>
          <pc:sldMk cId="852602742" sldId="338"/>
        </pc:sldMkLst>
        <pc:spChg chg="add del mod">
          <ac:chgData name="Saskia Hoff" userId="f1a42e4c-ef0d-4fd4-95e8-c446a8694426" providerId="ADAL" clId="{A1A5A8BD-683B-47A9-BFD1-7CD169887D6E}" dt="2020-10-16T12:09:28.241" v="3237" actId="478"/>
          <ac:spMkLst>
            <pc:docMk/>
            <pc:sldMk cId="852602742" sldId="338"/>
            <ac:spMk id="2" creationId="{2F56238B-1C6A-4AFF-8C2B-8AE1D235CC02}"/>
          </ac:spMkLst>
        </pc:spChg>
        <pc:spChg chg="add mod">
          <ac:chgData name="Saskia Hoff" userId="f1a42e4c-ef0d-4fd4-95e8-c446a8694426" providerId="ADAL" clId="{A1A5A8BD-683B-47A9-BFD1-7CD169887D6E}" dt="2020-10-16T12:31:22.718" v="4166" actId="554"/>
          <ac:spMkLst>
            <pc:docMk/>
            <pc:sldMk cId="852602742" sldId="338"/>
            <ac:spMk id="3" creationId="{A9523030-1CFB-4973-AC64-12D10435E35D}"/>
          </ac:spMkLst>
        </pc:spChg>
        <pc:spChg chg="add del mod">
          <ac:chgData name="Saskia Hoff" userId="f1a42e4c-ef0d-4fd4-95e8-c446a8694426" providerId="ADAL" clId="{A1A5A8BD-683B-47A9-BFD1-7CD169887D6E}" dt="2020-10-15T12:03:40.312" v="441" actId="478"/>
          <ac:spMkLst>
            <pc:docMk/>
            <pc:sldMk cId="852602742" sldId="338"/>
            <ac:spMk id="4" creationId="{EF099B85-7EE6-4020-8DFB-EE99D92E75BF}"/>
          </ac:spMkLst>
        </pc:spChg>
        <pc:spChg chg="add mod">
          <ac:chgData name="Saskia Hoff" userId="f1a42e4c-ef0d-4fd4-95e8-c446a8694426" providerId="ADAL" clId="{A1A5A8BD-683B-47A9-BFD1-7CD169887D6E}" dt="2020-10-16T12:34:48.070" v="4292" actId="207"/>
          <ac:spMkLst>
            <pc:docMk/>
            <pc:sldMk cId="852602742" sldId="338"/>
            <ac:spMk id="5" creationId="{1E7D0E2A-D261-41C7-9129-AB7A7597540A}"/>
          </ac:spMkLst>
        </pc:spChg>
        <pc:spChg chg="mod">
          <ac:chgData name="Saskia Hoff" userId="f1a42e4c-ef0d-4fd4-95e8-c446a8694426" providerId="ADAL" clId="{A1A5A8BD-683B-47A9-BFD1-7CD169887D6E}" dt="2020-10-16T12:35:57.341" v="4303" actId="20577"/>
          <ac:spMkLst>
            <pc:docMk/>
            <pc:sldMk cId="852602742" sldId="338"/>
            <ac:spMk id="7" creationId="{00000000-0000-0000-0000-000000000000}"/>
          </ac:spMkLst>
        </pc:spChg>
        <pc:spChg chg="add del mod">
          <ac:chgData name="Saskia Hoff" userId="f1a42e4c-ef0d-4fd4-95e8-c446a8694426" providerId="ADAL" clId="{A1A5A8BD-683B-47A9-BFD1-7CD169887D6E}" dt="2020-10-15T12:03:40.312" v="441" actId="478"/>
          <ac:spMkLst>
            <pc:docMk/>
            <pc:sldMk cId="852602742" sldId="338"/>
            <ac:spMk id="14" creationId="{73DAA372-E78F-482A-BD4A-A24C247B8545}"/>
          </ac:spMkLst>
        </pc:spChg>
        <pc:spChg chg="del">
          <ac:chgData name="Saskia Hoff" userId="f1a42e4c-ef0d-4fd4-95e8-c446a8694426" providerId="ADAL" clId="{A1A5A8BD-683B-47A9-BFD1-7CD169887D6E}" dt="2020-10-15T12:23:20.024" v="1355" actId="478"/>
          <ac:spMkLst>
            <pc:docMk/>
            <pc:sldMk cId="852602742" sldId="338"/>
            <ac:spMk id="17" creationId="{0EEC9B55-557F-47BC-BBC5-A14BB8DF1A30}"/>
          </ac:spMkLst>
        </pc:spChg>
        <pc:spChg chg="add del mod">
          <ac:chgData name="Saskia Hoff" userId="f1a42e4c-ef0d-4fd4-95e8-c446a8694426" providerId="ADAL" clId="{A1A5A8BD-683B-47A9-BFD1-7CD169887D6E}" dt="2020-10-15T12:03:40.312" v="441" actId="478"/>
          <ac:spMkLst>
            <pc:docMk/>
            <pc:sldMk cId="852602742" sldId="338"/>
            <ac:spMk id="18" creationId="{845890B5-6B68-4961-A820-F43446A16016}"/>
          </ac:spMkLst>
        </pc:spChg>
        <pc:spChg chg="add del mod">
          <ac:chgData name="Saskia Hoff" userId="f1a42e4c-ef0d-4fd4-95e8-c446a8694426" providerId="ADAL" clId="{A1A5A8BD-683B-47A9-BFD1-7CD169887D6E}" dt="2020-10-15T12:03:40.312" v="441" actId="478"/>
          <ac:spMkLst>
            <pc:docMk/>
            <pc:sldMk cId="852602742" sldId="338"/>
            <ac:spMk id="19" creationId="{AA7B8BE3-FB92-406B-A0D8-E7E53DF03B9E}"/>
          </ac:spMkLst>
        </pc:spChg>
        <pc:spChg chg="add del mod">
          <ac:chgData name="Saskia Hoff" userId="f1a42e4c-ef0d-4fd4-95e8-c446a8694426" providerId="ADAL" clId="{A1A5A8BD-683B-47A9-BFD1-7CD169887D6E}" dt="2020-10-15T12:03:40.312" v="441" actId="478"/>
          <ac:spMkLst>
            <pc:docMk/>
            <pc:sldMk cId="852602742" sldId="338"/>
            <ac:spMk id="20" creationId="{D5E2E880-A619-4800-B1BC-F8F3D01DFB8B}"/>
          </ac:spMkLst>
        </pc:spChg>
        <pc:spChg chg="add del mod">
          <ac:chgData name="Saskia Hoff" userId="f1a42e4c-ef0d-4fd4-95e8-c446a8694426" providerId="ADAL" clId="{A1A5A8BD-683B-47A9-BFD1-7CD169887D6E}" dt="2020-10-15T12:03:40.312" v="441" actId="478"/>
          <ac:spMkLst>
            <pc:docMk/>
            <pc:sldMk cId="852602742" sldId="338"/>
            <ac:spMk id="21" creationId="{872DF0FF-F1A1-45A3-ACAE-022BC6482904}"/>
          </ac:spMkLst>
        </pc:spChg>
        <pc:spChg chg="add del mod">
          <ac:chgData name="Saskia Hoff" userId="f1a42e4c-ef0d-4fd4-95e8-c446a8694426" providerId="ADAL" clId="{A1A5A8BD-683B-47A9-BFD1-7CD169887D6E}" dt="2020-10-15T12:03:40.312" v="441" actId="478"/>
          <ac:spMkLst>
            <pc:docMk/>
            <pc:sldMk cId="852602742" sldId="338"/>
            <ac:spMk id="22" creationId="{0F7E8A06-8BF1-4A29-A842-5CDFB4B2FD22}"/>
          </ac:spMkLst>
        </pc:spChg>
        <pc:spChg chg="add del mod">
          <ac:chgData name="Saskia Hoff" userId="f1a42e4c-ef0d-4fd4-95e8-c446a8694426" providerId="ADAL" clId="{A1A5A8BD-683B-47A9-BFD1-7CD169887D6E}" dt="2020-10-16T12:23:16.607" v="3913" actId="478"/>
          <ac:spMkLst>
            <pc:docMk/>
            <pc:sldMk cId="852602742" sldId="338"/>
            <ac:spMk id="30" creationId="{0FC46FF6-222D-4868-9808-FF623ADC8568}"/>
          </ac:spMkLst>
        </pc:spChg>
        <pc:spChg chg="add mod">
          <ac:chgData name="Saskia Hoff" userId="f1a42e4c-ef0d-4fd4-95e8-c446a8694426" providerId="ADAL" clId="{A1A5A8BD-683B-47A9-BFD1-7CD169887D6E}" dt="2020-10-16T12:31:08.219" v="4164" actId="554"/>
          <ac:spMkLst>
            <pc:docMk/>
            <pc:sldMk cId="852602742" sldId="338"/>
            <ac:spMk id="32" creationId="{81F3EA25-944A-4B38-9D54-CFB2DE9E3D7D}"/>
          </ac:spMkLst>
        </pc:spChg>
        <pc:spChg chg="add del mod">
          <ac:chgData name="Saskia Hoff" userId="f1a42e4c-ef0d-4fd4-95e8-c446a8694426" providerId="ADAL" clId="{A1A5A8BD-683B-47A9-BFD1-7CD169887D6E}" dt="2020-10-16T12:18:51.105" v="3634" actId="478"/>
          <ac:spMkLst>
            <pc:docMk/>
            <pc:sldMk cId="852602742" sldId="338"/>
            <ac:spMk id="33" creationId="{97F07522-AC95-424E-A343-62185BDF83B2}"/>
          </ac:spMkLst>
        </pc:spChg>
        <pc:spChg chg="add mod">
          <ac:chgData name="Saskia Hoff" userId="f1a42e4c-ef0d-4fd4-95e8-c446a8694426" providerId="ADAL" clId="{A1A5A8BD-683B-47A9-BFD1-7CD169887D6E}" dt="2020-10-16T12:31:33.520" v="4167" actId="554"/>
          <ac:spMkLst>
            <pc:docMk/>
            <pc:sldMk cId="852602742" sldId="338"/>
            <ac:spMk id="34" creationId="{B7ECDE87-8E46-4F10-A374-9E9DA517C600}"/>
          </ac:spMkLst>
        </pc:spChg>
        <pc:spChg chg="add del mod">
          <ac:chgData name="Saskia Hoff" userId="f1a42e4c-ef0d-4fd4-95e8-c446a8694426" providerId="ADAL" clId="{A1A5A8BD-683B-47A9-BFD1-7CD169887D6E}" dt="2020-10-16T12:19:33.809" v="3665" actId="478"/>
          <ac:spMkLst>
            <pc:docMk/>
            <pc:sldMk cId="852602742" sldId="338"/>
            <ac:spMk id="35" creationId="{31AF605D-6032-4DCB-9B55-4796C4A71481}"/>
          </ac:spMkLst>
        </pc:spChg>
        <pc:spChg chg="add mod">
          <ac:chgData name="Saskia Hoff" userId="f1a42e4c-ef0d-4fd4-95e8-c446a8694426" providerId="ADAL" clId="{A1A5A8BD-683B-47A9-BFD1-7CD169887D6E}" dt="2020-10-16T12:22:08.161" v="3902" actId="14100"/>
          <ac:spMkLst>
            <pc:docMk/>
            <pc:sldMk cId="852602742" sldId="338"/>
            <ac:spMk id="36" creationId="{4917602C-C011-4638-9154-CA46066C52CF}"/>
          </ac:spMkLst>
        </pc:spChg>
        <pc:spChg chg="add mod">
          <ac:chgData name="Saskia Hoff" userId="f1a42e4c-ef0d-4fd4-95e8-c446a8694426" providerId="ADAL" clId="{A1A5A8BD-683B-47A9-BFD1-7CD169887D6E}" dt="2020-10-16T12:22:08.161" v="3902" actId="14100"/>
          <ac:spMkLst>
            <pc:docMk/>
            <pc:sldMk cId="852602742" sldId="338"/>
            <ac:spMk id="37" creationId="{BE3784AA-7AAE-461D-97CD-4BF9F7981EF5}"/>
          </ac:spMkLst>
        </pc:spChg>
        <pc:spChg chg="add mod">
          <ac:chgData name="Saskia Hoff" userId="f1a42e4c-ef0d-4fd4-95e8-c446a8694426" providerId="ADAL" clId="{A1A5A8BD-683B-47A9-BFD1-7CD169887D6E}" dt="2020-10-16T12:26:49.035" v="3938" actId="554"/>
          <ac:spMkLst>
            <pc:docMk/>
            <pc:sldMk cId="852602742" sldId="338"/>
            <ac:spMk id="38" creationId="{933FAF84-1B39-4419-A204-63AA7AE057C2}"/>
          </ac:spMkLst>
        </pc:spChg>
        <pc:spChg chg="add mod">
          <ac:chgData name="Saskia Hoff" userId="f1a42e4c-ef0d-4fd4-95e8-c446a8694426" providerId="ADAL" clId="{A1A5A8BD-683B-47A9-BFD1-7CD169887D6E}" dt="2020-10-16T12:26:56.592" v="3939" actId="554"/>
          <ac:spMkLst>
            <pc:docMk/>
            <pc:sldMk cId="852602742" sldId="338"/>
            <ac:spMk id="39" creationId="{646CBD40-01C9-4081-AC22-385273CF738C}"/>
          </ac:spMkLst>
        </pc:spChg>
        <pc:spChg chg="add mod">
          <ac:chgData name="Saskia Hoff" userId="f1a42e4c-ef0d-4fd4-95e8-c446a8694426" providerId="ADAL" clId="{A1A5A8BD-683B-47A9-BFD1-7CD169887D6E}" dt="2020-10-16T12:31:18.967" v="4165" actId="554"/>
          <ac:spMkLst>
            <pc:docMk/>
            <pc:sldMk cId="852602742" sldId="338"/>
            <ac:spMk id="40" creationId="{FB7FA539-A9E1-4807-93FF-5DE32C0B517E}"/>
          </ac:spMkLst>
        </pc:spChg>
        <pc:spChg chg="add mod">
          <ac:chgData name="Saskia Hoff" userId="f1a42e4c-ef0d-4fd4-95e8-c446a8694426" providerId="ADAL" clId="{A1A5A8BD-683B-47A9-BFD1-7CD169887D6E}" dt="2020-10-16T12:27:00.087" v="3940" actId="554"/>
          <ac:spMkLst>
            <pc:docMk/>
            <pc:sldMk cId="852602742" sldId="338"/>
            <ac:spMk id="41" creationId="{1E454A7F-43CD-42F4-98DE-4D3F05B87582}"/>
          </ac:spMkLst>
        </pc:spChg>
        <pc:spChg chg="add mod">
          <ac:chgData name="Saskia Hoff" userId="f1a42e4c-ef0d-4fd4-95e8-c446a8694426" providerId="ADAL" clId="{A1A5A8BD-683B-47A9-BFD1-7CD169887D6E}" dt="2020-10-28T09:35:06.012" v="4756"/>
          <ac:spMkLst>
            <pc:docMk/>
            <pc:sldMk cId="852602742" sldId="338"/>
            <ac:spMk id="43" creationId="{50D1C6E8-181C-47A0-838A-D1AB5F433D97}"/>
          </ac:spMkLst>
        </pc:spChg>
        <pc:spChg chg="add mod">
          <ac:chgData name="Saskia Hoff" userId="f1a42e4c-ef0d-4fd4-95e8-c446a8694426" providerId="ADAL" clId="{A1A5A8BD-683B-47A9-BFD1-7CD169887D6E}" dt="2020-10-28T09:44:59.231" v="4757"/>
          <ac:spMkLst>
            <pc:docMk/>
            <pc:sldMk cId="852602742" sldId="338"/>
            <ac:spMk id="44" creationId="{D60C721B-07A6-459D-A76F-3F65EA8F3DF3}"/>
          </ac:spMkLst>
        </pc:spChg>
        <pc:spChg chg="add mod">
          <ac:chgData name="Saskia Hoff" userId="f1a42e4c-ef0d-4fd4-95e8-c446a8694426" providerId="ADAL" clId="{A1A5A8BD-683B-47A9-BFD1-7CD169887D6E}" dt="2020-10-16T12:33:49.172" v="4241" actId="554"/>
          <ac:spMkLst>
            <pc:docMk/>
            <pc:sldMk cId="852602742" sldId="338"/>
            <ac:spMk id="51" creationId="{3B40BE24-289D-4F72-9895-DC5516E9E8A6}"/>
          </ac:spMkLst>
        </pc:spChg>
        <pc:spChg chg="add mod">
          <ac:chgData name="Saskia Hoff" userId="f1a42e4c-ef0d-4fd4-95e8-c446a8694426" providerId="ADAL" clId="{A1A5A8BD-683B-47A9-BFD1-7CD169887D6E}" dt="2020-10-16T12:33:32.490" v="4238" actId="554"/>
          <ac:spMkLst>
            <pc:docMk/>
            <pc:sldMk cId="852602742" sldId="338"/>
            <ac:spMk id="52" creationId="{0BE00533-ACCA-497F-BE97-F9D61F2D8E7E}"/>
          </ac:spMkLst>
        </pc:spChg>
        <pc:spChg chg="add mod">
          <ac:chgData name="Saskia Hoff" userId="f1a42e4c-ef0d-4fd4-95e8-c446a8694426" providerId="ADAL" clId="{A1A5A8BD-683B-47A9-BFD1-7CD169887D6E}" dt="2020-10-16T12:33:25.759" v="4237" actId="1038"/>
          <ac:spMkLst>
            <pc:docMk/>
            <pc:sldMk cId="852602742" sldId="338"/>
            <ac:spMk id="53" creationId="{C445702A-D7A9-44D0-9AB6-9CDB5E430F29}"/>
          </ac:spMkLst>
        </pc:spChg>
        <pc:spChg chg="add mod">
          <ac:chgData name="Saskia Hoff" userId="f1a42e4c-ef0d-4fd4-95e8-c446a8694426" providerId="ADAL" clId="{A1A5A8BD-683B-47A9-BFD1-7CD169887D6E}" dt="2020-10-16T12:33:25.759" v="4237" actId="1038"/>
          <ac:spMkLst>
            <pc:docMk/>
            <pc:sldMk cId="852602742" sldId="338"/>
            <ac:spMk id="54" creationId="{0E61B6BC-5A12-4F8D-8213-FFE9B08967A3}"/>
          </ac:spMkLst>
        </pc:spChg>
        <pc:spChg chg="add del mod">
          <ac:chgData name="Saskia Hoff" userId="f1a42e4c-ef0d-4fd4-95e8-c446a8694426" providerId="ADAL" clId="{A1A5A8BD-683B-47A9-BFD1-7CD169887D6E}" dt="2020-10-16T12:28:57.538" v="4121" actId="478"/>
          <ac:spMkLst>
            <pc:docMk/>
            <pc:sldMk cId="852602742" sldId="338"/>
            <ac:spMk id="55" creationId="{403B6A0F-4CD9-4E0D-9193-E78F220F053C}"/>
          </ac:spMkLst>
        </pc:spChg>
        <pc:spChg chg="add del mod">
          <ac:chgData name="Saskia Hoff" userId="f1a42e4c-ef0d-4fd4-95e8-c446a8694426" providerId="ADAL" clId="{A1A5A8BD-683B-47A9-BFD1-7CD169887D6E}" dt="2020-10-16T12:28:56.349" v="4120" actId="478"/>
          <ac:spMkLst>
            <pc:docMk/>
            <pc:sldMk cId="852602742" sldId="338"/>
            <ac:spMk id="56" creationId="{CE39C2BB-1403-4704-89D1-7E15CE3E4B5F}"/>
          </ac:spMkLst>
        </pc:spChg>
        <pc:spChg chg="add del mod">
          <ac:chgData name="Saskia Hoff" userId="f1a42e4c-ef0d-4fd4-95e8-c446a8694426" providerId="ADAL" clId="{A1A5A8BD-683B-47A9-BFD1-7CD169887D6E}" dt="2020-10-16T12:29:01.548" v="4123" actId="478"/>
          <ac:spMkLst>
            <pc:docMk/>
            <pc:sldMk cId="852602742" sldId="338"/>
            <ac:spMk id="57" creationId="{F2AA135A-6FEA-44E5-BBC2-F7CDA43FF17F}"/>
          </ac:spMkLst>
        </pc:spChg>
        <pc:spChg chg="add mod">
          <ac:chgData name="Saskia Hoff" userId="f1a42e4c-ef0d-4fd4-95e8-c446a8694426" providerId="ADAL" clId="{A1A5A8BD-683B-47A9-BFD1-7CD169887D6E}" dt="2020-10-16T12:33:39.173" v="4239" actId="554"/>
          <ac:spMkLst>
            <pc:docMk/>
            <pc:sldMk cId="852602742" sldId="338"/>
            <ac:spMk id="58" creationId="{2B7AD00C-B571-4E58-910C-5670D684FCF9}"/>
          </ac:spMkLst>
        </pc:spChg>
        <pc:spChg chg="add del mod">
          <ac:chgData name="Saskia Hoff" userId="f1a42e4c-ef0d-4fd4-95e8-c446a8694426" providerId="ADAL" clId="{A1A5A8BD-683B-47A9-BFD1-7CD169887D6E}" dt="2020-10-15T12:03:40.312" v="441" actId="478"/>
          <ac:spMkLst>
            <pc:docMk/>
            <pc:sldMk cId="852602742" sldId="338"/>
            <ac:spMk id="59" creationId="{009EF05E-EB28-4DFE-AE9D-676E5197F0C5}"/>
          </ac:spMkLst>
        </pc:spChg>
        <pc:spChg chg="add del mod">
          <ac:chgData name="Saskia Hoff" userId="f1a42e4c-ef0d-4fd4-95e8-c446a8694426" providerId="ADAL" clId="{A1A5A8BD-683B-47A9-BFD1-7CD169887D6E}" dt="2020-10-16T12:29:03.400" v="4124" actId="478"/>
          <ac:spMkLst>
            <pc:docMk/>
            <pc:sldMk cId="852602742" sldId="338"/>
            <ac:spMk id="59" creationId="{CFD8D122-02CD-4052-9BE0-1CB938A4603B}"/>
          </ac:spMkLst>
        </pc:spChg>
        <pc:spChg chg="add del mod">
          <ac:chgData name="Saskia Hoff" userId="f1a42e4c-ef0d-4fd4-95e8-c446a8694426" providerId="ADAL" clId="{A1A5A8BD-683B-47A9-BFD1-7CD169887D6E}" dt="2020-10-15T12:03:40.312" v="441" actId="478"/>
          <ac:spMkLst>
            <pc:docMk/>
            <pc:sldMk cId="852602742" sldId="338"/>
            <ac:spMk id="60" creationId="{C06897F1-4D4C-43B3-8285-9BD433061D3E}"/>
          </ac:spMkLst>
        </pc:spChg>
        <pc:spChg chg="add del mod">
          <ac:chgData name="Saskia Hoff" userId="f1a42e4c-ef0d-4fd4-95e8-c446a8694426" providerId="ADAL" clId="{A1A5A8BD-683B-47A9-BFD1-7CD169887D6E}" dt="2020-10-15T12:03:40.312" v="441" actId="478"/>
          <ac:spMkLst>
            <pc:docMk/>
            <pc:sldMk cId="852602742" sldId="338"/>
            <ac:spMk id="62" creationId="{4E9A5FC6-6490-43F9-B8BE-DB04C3E00634}"/>
          </ac:spMkLst>
        </pc:spChg>
        <pc:spChg chg="add del mod">
          <ac:chgData name="Saskia Hoff" userId="f1a42e4c-ef0d-4fd4-95e8-c446a8694426" providerId="ADAL" clId="{A1A5A8BD-683B-47A9-BFD1-7CD169887D6E}" dt="2020-10-15T12:03:40.312" v="441" actId="478"/>
          <ac:spMkLst>
            <pc:docMk/>
            <pc:sldMk cId="852602742" sldId="338"/>
            <ac:spMk id="64" creationId="{DC48B59C-8639-4BE5-AEFF-413699B1E844}"/>
          </ac:spMkLst>
        </pc:spChg>
        <pc:spChg chg="add mod">
          <ac:chgData name="Saskia Hoff" userId="f1a42e4c-ef0d-4fd4-95e8-c446a8694426" providerId="ADAL" clId="{A1A5A8BD-683B-47A9-BFD1-7CD169887D6E}" dt="2020-10-16T12:30:43.660" v="4159"/>
          <ac:spMkLst>
            <pc:docMk/>
            <pc:sldMk cId="852602742" sldId="338"/>
            <ac:spMk id="65" creationId="{5481E82C-70E2-406C-A2DC-AB0DC4116532}"/>
          </ac:spMkLst>
        </pc:spChg>
        <pc:spChg chg="add mod">
          <ac:chgData name="Saskia Hoff" userId="f1a42e4c-ef0d-4fd4-95e8-c446a8694426" providerId="ADAL" clId="{A1A5A8BD-683B-47A9-BFD1-7CD169887D6E}" dt="2020-10-16T12:30:43.660" v="4159"/>
          <ac:spMkLst>
            <pc:docMk/>
            <pc:sldMk cId="852602742" sldId="338"/>
            <ac:spMk id="66" creationId="{902EC1AA-B31A-4737-8E77-D4FF5F5BD1CB}"/>
          </ac:spMkLst>
        </pc:spChg>
        <pc:spChg chg="add del mod">
          <ac:chgData name="Saskia Hoff" userId="f1a42e4c-ef0d-4fd4-95e8-c446a8694426" providerId="ADAL" clId="{A1A5A8BD-683B-47A9-BFD1-7CD169887D6E}" dt="2020-10-15T12:03:40.312" v="441" actId="478"/>
          <ac:spMkLst>
            <pc:docMk/>
            <pc:sldMk cId="852602742" sldId="338"/>
            <ac:spMk id="66" creationId="{F4349474-E9EE-42C0-803C-BBB4457D6562}"/>
          </ac:spMkLst>
        </pc:spChg>
        <pc:spChg chg="add mod">
          <ac:chgData name="Saskia Hoff" userId="f1a42e4c-ef0d-4fd4-95e8-c446a8694426" providerId="ADAL" clId="{A1A5A8BD-683B-47A9-BFD1-7CD169887D6E}" dt="2020-10-16T12:30:43.660" v="4159"/>
          <ac:spMkLst>
            <pc:docMk/>
            <pc:sldMk cId="852602742" sldId="338"/>
            <ac:spMk id="67" creationId="{AF369700-23CA-4BBA-9212-36B23A3EF4FF}"/>
          </ac:spMkLst>
        </pc:spChg>
        <pc:spChg chg="add del mod">
          <ac:chgData name="Saskia Hoff" userId="f1a42e4c-ef0d-4fd4-95e8-c446a8694426" providerId="ADAL" clId="{A1A5A8BD-683B-47A9-BFD1-7CD169887D6E}" dt="2020-10-15T12:03:40.312" v="441" actId="478"/>
          <ac:spMkLst>
            <pc:docMk/>
            <pc:sldMk cId="852602742" sldId="338"/>
            <ac:spMk id="68" creationId="{9A4A8D65-94A4-4233-9EF4-12D41187A83E}"/>
          </ac:spMkLst>
        </pc:spChg>
        <pc:spChg chg="add mod">
          <ac:chgData name="Saskia Hoff" userId="f1a42e4c-ef0d-4fd4-95e8-c446a8694426" providerId="ADAL" clId="{A1A5A8BD-683B-47A9-BFD1-7CD169887D6E}" dt="2020-10-16T12:33:49.172" v="4241" actId="554"/>
          <ac:spMkLst>
            <pc:docMk/>
            <pc:sldMk cId="852602742" sldId="338"/>
            <ac:spMk id="70" creationId="{AA186EF6-B072-4F27-BA3C-B341CA3A5DD2}"/>
          </ac:spMkLst>
        </pc:spChg>
        <pc:spChg chg="add mod">
          <ac:chgData name="Saskia Hoff" userId="f1a42e4c-ef0d-4fd4-95e8-c446a8694426" providerId="ADAL" clId="{A1A5A8BD-683B-47A9-BFD1-7CD169887D6E}" dt="2020-10-16T12:33:32.490" v="4238" actId="554"/>
          <ac:spMkLst>
            <pc:docMk/>
            <pc:sldMk cId="852602742" sldId="338"/>
            <ac:spMk id="71" creationId="{7852346F-C42C-4A65-A3CE-9C8F35ABBE27}"/>
          </ac:spMkLst>
        </pc:spChg>
        <pc:spChg chg="add mod">
          <ac:chgData name="Saskia Hoff" userId="f1a42e4c-ef0d-4fd4-95e8-c446a8694426" providerId="ADAL" clId="{A1A5A8BD-683B-47A9-BFD1-7CD169887D6E}" dt="2020-10-16T12:33:43.409" v="4240" actId="554"/>
          <ac:spMkLst>
            <pc:docMk/>
            <pc:sldMk cId="852602742" sldId="338"/>
            <ac:spMk id="72" creationId="{12E80D25-EBF4-43D1-83AC-DC03E13FF949}"/>
          </ac:spMkLst>
        </pc:spChg>
        <pc:spChg chg="add del mod">
          <ac:chgData name="Saskia Hoff" userId="f1a42e4c-ef0d-4fd4-95e8-c446a8694426" providerId="ADAL" clId="{A1A5A8BD-683B-47A9-BFD1-7CD169887D6E}" dt="2020-10-15T12:13:37.691" v="1224" actId="478"/>
          <ac:spMkLst>
            <pc:docMk/>
            <pc:sldMk cId="852602742" sldId="338"/>
            <ac:spMk id="97" creationId="{A501BD73-F6B1-41FB-B61D-A60B037BE1EC}"/>
          </ac:spMkLst>
        </pc:spChg>
        <pc:spChg chg="add del mod">
          <ac:chgData name="Saskia Hoff" userId="f1a42e4c-ef0d-4fd4-95e8-c446a8694426" providerId="ADAL" clId="{A1A5A8BD-683B-47A9-BFD1-7CD169887D6E}" dt="2020-10-15T12:13:38.554" v="1225" actId="478"/>
          <ac:spMkLst>
            <pc:docMk/>
            <pc:sldMk cId="852602742" sldId="338"/>
            <ac:spMk id="99" creationId="{24CEEB6B-414D-4BFF-864C-18CBD66460F8}"/>
          </ac:spMkLst>
        </pc:spChg>
        <pc:spChg chg="add del mod">
          <ac:chgData name="Saskia Hoff" userId="f1a42e4c-ef0d-4fd4-95e8-c446a8694426" providerId="ADAL" clId="{A1A5A8BD-683B-47A9-BFD1-7CD169887D6E}" dt="2020-10-15T12:13:39.907" v="1226" actId="478"/>
          <ac:spMkLst>
            <pc:docMk/>
            <pc:sldMk cId="852602742" sldId="338"/>
            <ac:spMk id="101" creationId="{DF4CF77B-8CAA-42DB-A5F9-9D959F3B39A3}"/>
          </ac:spMkLst>
        </pc:spChg>
        <pc:spChg chg="add del mod">
          <ac:chgData name="Saskia Hoff" userId="f1a42e4c-ef0d-4fd4-95e8-c446a8694426" providerId="ADAL" clId="{A1A5A8BD-683B-47A9-BFD1-7CD169887D6E}" dt="2020-10-15T12:13:40.674" v="1227" actId="478"/>
          <ac:spMkLst>
            <pc:docMk/>
            <pc:sldMk cId="852602742" sldId="338"/>
            <ac:spMk id="103" creationId="{B131D512-C47A-46AD-89B0-7E8A2CA1823E}"/>
          </ac:spMkLst>
        </pc:spChg>
        <pc:spChg chg="add del mod">
          <ac:chgData name="Saskia Hoff" userId="f1a42e4c-ef0d-4fd4-95e8-c446a8694426" providerId="ADAL" clId="{A1A5A8BD-683B-47A9-BFD1-7CD169887D6E}" dt="2020-10-15T12:13:41.401" v="1228" actId="478"/>
          <ac:spMkLst>
            <pc:docMk/>
            <pc:sldMk cId="852602742" sldId="338"/>
            <ac:spMk id="105" creationId="{20D98B0B-E5B3-461D-9C24-814B24B648B0}"/>
          </ac:spMkLst>
        </pc:spChg>
        <pc:spChg chg="add del mod">
          <ac:chgData name="Saskia Hoff" userId="f1a42e4c-ef0d-4fd4-95e8-c446a8694426" providerId="ADAL" clId="{A1A5A8BD-683B-47A9-BFD1-7CD169887D6E}" dt="2020-10-15T12:13:42.546" v="1229" actId="478"/>
          <ac:spMkLst>
            <pc:docMk/>
            <pc:sldMk cId="852602742" sldId="338"/>
            <ac:spMk id="107" creationId="{0AC96319-F9C8-44ED-98C8-A389A699C13D}"/>
          </ac:spMkLst>
        </pc:spChg>
        <pc:spChg chg="add del">
          <ac:chgData name="Saskia Hoff" userId="f1a42e4c-ef0d-4fd4-95e8-c446a8694426" providerId="ADAL" clId="{A1A5A8BD-683B-47A9-BFD1-7CD169887D6E}" dt="2020-10-15T12:08:30.780" v="825" actId="478"/>
          <ac:spMkLst>
            <pc:docMk/>
            <pc:sldMk cId="852602742" sldId="338"/>
            <ac:spMk id="109" creationId="{04AC254F-4F88-4DBD-88EC-E92A6897EC57}"/>
          </ac:spMkLst>
        </pc:spChg>
        <pc:spChg chg="add del">
          <ac:chgData name="Saskia Hoff" userId="f1a42e4c-ef0d-4fd4-95e8-c446a8694426" providerId="ADAL" clId="{A1A5A8BD-683B-47A9-BFD1-7CD169887D6E}" dt="2020-10-15T12:08:32.884" v="826" actId="478"/>
          <ac:spMkLst>
            <pc:docMk/>
            <pc:sldMk cId="852602742" sldId="338"/>
            <ac:spMk id="111" creationId="{AACF3A9A-3D71-4329-A3C3-4A2AC84EFCF7}"/>
          </ac:spMkLst>
        </pc:spChg>
        <pc:spChg chg="mod">
          <ac:chgData name="Saskia Hoff" userId="f1a42e4c-ef0d-4fd4-95e8-c446a8694426" providerId="ADAL" clId="{A1A5A8BD-683B-47A9-BFD1-7CD169887D6E}" dt="2020-10-16T12:17:38.587" v="3590" actId="404"/>
          <ac:spMkLst>
            <pc:docMk/>
            <pc:sldMk cId="852602742" sldId="338"/>
            <ac:spMk id="113" creationId="{00000000-0000-0000-0000-000000000000}"/>
          </ac:spMkLst>
        </pc:spChg>
        <pc:spChg chg="add del">
          <ac:chgData name="Saskia Hoff" userId="f1a42e4c-ef0d-4fd4-95e8-c446a8694426" providerId="ADAL" clId="{A1A5A8BD-683B-47A9-BFD1-7CD169887D6E}" dt="2020-10-15T12:08:33.826" v="827" actId="478"/>
          <ac:spMkLst>
            <pc:docMk/>
            <pc:sldMk cId="852602742" sldId="338"/>
            <ac:spMk id="115" creationId="{47CD8FFF-3EF8-4F28-ADC8-8EFBCAC425D9}"/>
          </ac:spMkLst>
        </pc:spChg>
        <pc:spChg chg="add del">
          <ac:chgData name="Saskia Hoff" userId="f1a42e4c-ef0d-4fd4-95e8-c446a8694426" providerId="ADAL" clId="{A1A5A8BD-683B-47A9-BFD1-7CD169887D6E}" dt="2020-10-15T12:08:36.099" v="828" actId="478"/>
          <ac:spMkLst>
            <pc:docMk/>
            <pc:sldMk cId="852602742" sldId="338"/>
            <ac:spMk id="117" creationId="{2B8B1776-B0A7-4799-9DF6-12D51F9F2A66}"/>
          </ac:spMkLst>
        </pc:spChg>
        <pc:spChg chg="add del mod">
          <ac:chgData name="Saskia Hoff" userId="f1a42e4c-ef0d-4fd4-95e8-c446a8694426" providerId="ADAL" clId="{A1A5A8BD-683B-47A9-BFD1-7CD169887D6E}" dt="2020-10-15T12:20:06.626" v="1311" actId="478"/>
          <ac:spMkLst>
            <pc:docMk/>
            <pc:sldMk cId="852602742" sldId="338"/>
            <ac:spMk id="128" creationId="{4C51D426-84BE-47E0-B1E2-938986AD8750}"/>
          </ac:spMkLst>
        </pc:spChg>
        <pc:spChg chg="add del mod">
          <ac:chgData name="Saskia Hoff" userId="f1a42e4c-ef0d-4fd4-95e8-c446a8694426" providerId="ADAL" clId="{A1A5A8BD-683B-47A9-BFD1-7CD169887D6E}" dt="2020-10-15T12:20:05.401" v="1310" actId="478"/>
          <ac:spMkLst>
            <pc:docMk/>
            <pc:sldMk cId="852602742" sldId="338"/>
            <ac:spMk id="129" creationId="{BD69F6B0-8228-42EA-86D0-EC438EDE8E00}"/>
          </ac:spMkLst>
        </pc:spChg>
        <pc:spChg chg="add del mod">
          <ac:chgData name="Saskia Hoff" userId="f1a42e4c-ef0d-4fd4-95e8-c446a8694426" providerId="ADAL" clId="{A1A5A8BD-683B-47A9-BFD1-7CD169887D6E}" dt="2020-10-15T12:20:04.008" v="1309" actId="478"/>
          <ac:spMkLst>
            <pc:docMk/>
            <pc:sldMk cId="852602742" sldId="338"/>
            <ac:spMk id="130" creationId="{11A0BFF9-86EB-476D-BCDD-3597D735D2B8}"/>
          </ac:spMkLst>
        </pc:spChg>
        <pc:spChg chg="add del mod">
          <ac:chgData name="Saskia Hoff" userId="f1a42e4c-ef0d-4fd4-95e8-c446a8694426" providerId="ADAL" clId="{A1A5A8BD-683B-47A9-BFD1-7CD169887D6E}" dt="2020-10-15T12:20:02.047" v="1307" actId="478"/>
          <ac:spMkLst>
            <pc:docMk/>
            <pc:sldMk cId="852602742" sldId="338"/>
            <ac:spMk id="131" creationId="{5C922009-9550-4924-ACD8-D8211908E9DD}"/>
          </ac:spMkLst>
        </pc:spChg>
        <pc:spChg chg="add del mod">
          <ac:chgData name="Saskia Hoff" userId="f1a42e4c-ef0d-4fd4-95e8-c446a8694426" providerId="ADAL" clId="{A1A5A8BD-683B-47A9-BFD1-7CD169887D6E}" dt="2020-10-15T12:20:03.306" v="1308" actId="478"/>
          <ac:spMkLst>
            <pc:docMk/>
            <pc:sldMk cId="852602742" sldId="338"/>
            <ac:spMk id="132" creationId="{16556237-42EC-4533-8D25-F4E8BAA4F3DE}"/>
          </ac:spMkLst>
        </pc:spChg>
        <pc:spChg chg="add del mod">
          <ac:chgData name="Saskia Hoff" userId="f1a42e4c-ef0d-4fd4-95e8-c446a8694426" providerId="ADAL" clId="{A1A5A8BD-683B-47A9-BFD1-7CD169887D6E}" dt="2020-10-15T12:19:54.123" v="1306" actId="478"/>
          <ac:spMkLst>
            <pc:docMk/>
            <pc:sldMk cId="852602742" sldId="338"/>
            <ac:spMk id="133" creationId="{9308A210-E63F-465D-961C-6F20BCB7C890}"/>
          </ac:spMkLst>
        </pc:spChg>
        <pc:spChg chg="mod">
          <ac:chgData name="Saskia Hoff" userId="f1a42e4c-ef0d-4fd4-95e8-c446a8694426" providerId="ADAL" clId="{A1A5A8BD-683B-47A9-BFD1-7CD169887D6E}" dt="2020-10-15T12:09:14.951" v="841"/>
          <ac:spMkLst>
            <pc:docMk/>
            <pc:sldMk cId="852602742" sldId="338"/>
            <ac:spMk id="139" creationId="{034FC2B7-C62E-4557-A890-D3CB22AE26C4}"/>
          </ac:spMkLst>
        </pc:spChg>
        <pc:spChg chg="mod">
          <ac:chgData name="Saskia Hoff" userId="f1a42e4c-ef0d-4fd4-95e8-c446a8694426" providerId="ADAL" clId="{A1A5A8BD-683B-47A9-BFD1-7CD169887D6E}" dt="2020-10-15T12:09:14.951" v="841"/>
          <ac:spMkLst>
            <pc:docMk/>
            <pc:sldMk cId="852602742" sldId="338"/>
            <ac:spMk id="140" creationId="{73B1B32E-570B-4FE3-89A9-8459396A4F81}"/>
          </ac:spMkLst>
        </pc:spChg>
        <pc:spChg chg="mod">
          <ac:chgData name="Saskia Hoff" userId="f1a42e4c-ef0d-4fd4-95e8-c446a8694426" providerId="ADAL" clId="{A1A5A8BD-683B-47A9-BFD1-7CD169887D6E}" dt="2020-10-15T12:09:14.951" v="841"/>
          <ac:spMkLst>
            <pc:docMk/>
            <pc:sldMk cId="852602742" sldId="338"/>
            <ac:spMk id="141" creationId="{9B55AA6A-F177-4782-A3EC-91ECBFB6304F}"/>
          </ac:spMkLst>
        </pc:spChg>
        <pc:spChg chg="add del">
          <ac:chgData name="Saskia Hoff" userId="f1a42e4c-ef0d-4fd4-95e8-c446a8694426" providerId="ADAL" clId="{A1A5A8BD-683B-47A9-BFD1-7CD169887D6E}" dt="2020-10-15T12:28:55.979" v="1456" actId="478"/>
          <ac:spMkLst>
            <pc:docMk/>
            <pc:sldMk cId="852602742" sldId="338"/>
            <ac:spMk id="153" creationId="{08504A9A-9FD1-495A-9788-BB7542EAEF9A}"/>
          </ac:spMkLst>
        </pc:spChg>
        <pc:spChg chg="add del mod">
          <ac:chgData name="Saskia Hoff" userId="f1a42e4c-ef0d-4fd4-95e8-c446a8694426" providerId="ADAL" clId="{A1A5A8BD-683B-47A9-BFD1-7CD169887D6E}" dt="2020-10-16T12:11:34.602" v="3317" actId="478"/>
          <ac:spMkLst>
            <pc:docMk/>
            <pc:sldMk cId="852602742" sldId="338"/>
            <ac:spMk id="155" creationId="{4F56EC51-CB41-4439-A7E7-8EE331BD97FD}"/>
          </ac:spMkLst>
        </pc:spChg>
        <pc:grpChg chg="del">
          <ac:chgData name="Saskia Hoff" userId="f1a42e4c-ef0d-4fd4-95e8-c446a8694426" providerId="ADAL" clId="{A1A5A8BD-683B-47A9-BFD1-7CD169887D6E}" dt="2020-10-15T11:58:47.923" v="389" actId="478"/>
          <ac:grpSpMkLst>
            <pc:docMk/>
            <pc:sldMk cId="852602742" sldId="338"/>
            <ac:grpSpMk id="16" creationId="{CF2EA60B-4F7C-444C-8224-3AA3465C9DC3}"/>
          </ac:grpSpMkLst>
        </pc:grpChg>
        <pc:grpChg chg="add del mod">
          <ac:chgData name="Saskia Hoff" userId="f1a42e4c-ef0d-4fd4-95e8-c446a8694426" providerId="ADAL" clId="{A1A5A8BD-683B-47A9-BFD1-7CD169887D6E}" dt="2020-10-16T12:12:47.162" v="3417" actId="478"/>
          <ac:grpSpMkLst>
            <pc:docMk/>
            <pc:sldMk cId="852602742" sldId="338"/>
            <ac:grpSpMk id="138" creationId="{AF5EFCCC-5BCB-403D-ACBA-C6DC7B40131D}"/>
          </ac:grpSpMkLst>
        </pc:grpChg>
        <pc:graphicFrameChg chg="add del mod modGraphic">
          <ac:chgData name="Saskia Hoff" userId="f1a42e4c-ef0d-4fd4-95e8-c446a8694426" providerId="ADAL" clId="{A1A5A8BD-683B-47A9-BFD1-7CD169887D6E}" dt="2020-10-16T12:32:12.149" v="4214" actId="478"/>
          <ac:graphicFrameMkLst>
            <pc:docMk/>
            <pc:sldMk cId="852602742" sldId="338"/>
            <ac:graphicFrameMk id="82" creationId="{FEDF9EC4-8215-423E-B3CB-3262480236F1}"/>
          </ac:graphicFrameMkLst>
        </pc:graphicFrameChg>
        <pc:picChg chg="add mod">
          <ac:chgData name="Saskia Hoff" userId="f1a42e4c-ef0d-4fd4-95e8-c446a8694426" providerId="ADAL" clId="{A1A5A8BD-683B-47A9-BFD1-7CD169887D6E}" dt="2020-10-16T12:27:07.517" v="3941" actId="552"/>
          <ac:picMkLst>
            <pc:docMk/>
            <pc:sldMk cId="852602742" sldId="338"/>
            <ac:picMk id="4" creationId="{68441C4F-6600-4100-8DB6-915A5BDE43A3}"/>
          </ac:picMkLst>
        </pc:picChg>
        <pc:picChg chg="add del mod">
          <ac:chgData name="Saskia Hoff" userId="f1a42e4c-ef0d-4fd4-95e8-c446a8694426" providerId="ADAL" clId="{A1A5A8BD-683B-47A9-BFD1-7CD169887D6E}" dt="2020-10-15T12:03:40.312" v="441" actId="478"/>
          <ac:picMkLst>
            <pc:docMk/>
            <pc:sldMk cId="852602742" sldId="338"/>
            <ac:picMk id="5" creationId="{1ED8DE37-3E85-487A-A400-BB9123DA9170}"/>
          </ac:picMkLst>
        </pc:picChg>
        <pc:picChg chg="add del mod">
          <ac:chgData name="Saskia Hoff" userId="f1a42e4c-ef0d-4fd4-95e8-c446a8694426" providerId="ADAL" clId="{A1A5A8BD-683B-47A9-BFD1-7CD169887D6E}" dt="2020-10-15T12:03:40.312" v="441" actId="478"/>
          <ac:picMkLst>
            <pc:docMk/>
            <pc:sldMk cId="852602742" sldId="338"/>
            <ac:picMk id="6" creationId="{528D7D37-2DCD-4FFC-8122-54AEAA2BD2C5}"/>
          </ac:picMkLst>
        </pc:picChg>
        <pc:picChg chg="add del mod">
          <ac:chgData name="Saskia Hoff" userId="f1a42e4c-ef0d-4fd4-95e8-c446a8694426" providerId="ADAL" clId="{A1A5A8BD-683B-47A9-BFD1-7CD169887D6E}" dt="2020-10-15T12:03:40.312" v="441" actId="478"/>
          <ac:picMkLst>
            <pc:docMk/>
            <pc:sldMk cId="852602742" sldId="338"/>
            <ac:picMk id="8" creationId="{D0D3002E-F735-4E68-8F0C-400AC1E7DF9E}"/>
          </ac:picMkLst>
        </pc:picChg>
        <pc:picChg chg="add del mod">
          <ac:chgData name="Saskia Hoff" userId="f1a42e4c-ef0d-4fd4-95e8-c446a8694426" providerId="ADAL" clId="{A1A5A8BD-683B-47A9-BFD1-7CD169887D6E}" dt="2020-10-15T12:02:19.727" v="436" actId="478"/>
          <ac:picMkLst>
            <pc:docMk/>
            <pc:sldMk cId="852602742" sldId="338"/>
            <ac:picMk id="9" creationId="{93E99E21-1E84-4EE3-89F9-53D930D3B6C9}"/>
          </ac:picMkLst>
        </pc:picChg>
        <pc:picChg chg="add del mod">
          <ac:chgData name="Saskia Hoff" userId="f1a42e4c-ef0d-4fd4-95e8-c446a8694426" providerId="ADAL" clId="{A1A5A8BD-683B-47A9-BFD1-7CD169887D6E}" dt="2020-10-15T12:03:40.312" v="441" actId="478"/>
          <ac:picMkLst>
            <pc:docMk/>
            <pc:sldMk cId="852602742" sldId="338"/>
            <ac:picMk id="10" creationId="{F3CED87E-56BE-4A32-B667-78F59DB92A5E}"/>
          </ac:picMkLst>
        </pc:picChg>
        <pc:picChg chg="add del mod">
          <ac:chgData name="Saskia Hoff" userId="f1a42e4c-ef0d-4fd4-95e8-c446a8694426" providerId="ADAL" clId="{A1A5A8BD-683B-47A9-BFD1-7CD169887D6E}" dt="2020-10-15T12:03:40.312" v="441" actId="478"/>
          <ac:picMkLst>
            <pc:docMk/>
            <pc:sldMk cId="852602742" sldId="338"/>
            <ac:picMk id="12" creationId="{8A852A66-0656-41A8-A6E7-386E969868C1}"/>
          </ac:picMkLst>
        </pc:picChg>
        <pc:picChg chg="add del mod">
          <ac:chgData name="Saskia Hoff" userId="f1a42e4c-ef0d-4fd4-95e8-c446a8694426" providerId="ADAL" clId="{A1A5A8BD-683B-47A9-BFD1-7CD169887D6E}" dt="2020-10-15T12:03:40.312" v="441" actId="478"/>
          <ac:picMkLst>
            <pc:docMk/>
            <pc:sldMk cId="852602742" sldId="338"/>
            <ac:picMk id="13" creationId="{268D7570-C49A-463D-B45F-346A6B508257}"/>
          </ac:picMkLst>
        </pc:picChg>
        <pc:picChg chg="add del mod">
          <ac:chgData name="Saskia Hoff" userId="f1a42e4c-ef0d-4fd4-95e8-c446a8694426" providerId="ADAL" clId="{A1A5A8BD-683B-47A9-BFD1-7CD169887D6E}" dt="2020-10-15T12:02:29.759" v="438" actId="478"/>
          <ac:picMkLst>
            <pc:docMk/>
            <pc:sldMk cId="852602742" sldId="338"/>
            <ac:picMk id="26" creationId="{36F956F4-17F2-4EBF-836E-C41760164DF7}"/>
          </ac:picMkLst>
        </pc:picChg>
        <pc:picChg chg="add del mod">
          <ac:chgData name="Saskia Hoff" userId="f1a42e4c-ef0d-4fd4-95e8-c446a8694426" providerId="ADAL" clId="{A1A5A8BD-683B-47A9-BFD1-7CD169887D6E}" dt="2020-10-15T12:03:40.312" v="441" actId="478"/>
          <ac:picMkLst>
            <pc:docMk/>
            <pc:sldMk cId="852602742" sldId="338"/>
            <ac:picMk id="28" creationId="{EF287E5D-31C6-457A-9F72-475424E3F3FA}"/>
          </ac:picMkLst>
        </pc:picChg>
        <pc:picChg chg="add mod">
          <ac:chgData name="Saskia Hoff" userId="f1a42e4c-ef0d-4fd4-95e8-c446a8694426" providerId="ADAL" clId="{A1A5A8BD-683B-47A9-BFD1-7CD169887D6E}" dt="2020-10-16T12:27:07.517" v="3941" actId="552"/>
          <ac:picMkLst>
            <pc:docMk/>
            <pc:sldMk cId="852602742" sldId="338"/>
            <ac:picMk id="42" creationId="{E2DABBF9-E060-4944-96D5-1182A3D1350B}"/>
          </ac:picMkLst>
        </pc:picChg>
        <pc:picChg chg="add del mod">
          <ac:chgData name="Saskia Hoff" userId="f1a42e4c-ef0d-4fd4-95e8-c446a8694426" providerId="ADAL" clId="{A1A5A8BD-683B-47A9-BFD1-7CD169887D6E}" dt="2020-10-16T12:30:21.979" v="4155" actId="478"/>
          <ac:picMkLst>
            <pc:docMk/>
            <pc:sldMk cId="852602742" sldId="338"/>
            <ac:picMk id="46" creationId="{E10DF695-BEE7-48AF-BB05-0537AC5E3140}"/>
          </ac:picMkLst>
        </pc:picChg>
        <pc:picChg chg="add del mod">
          <ac:chgData name="Saskia Hoff" userId="f1a42e4c-ef0d-4fd4-95e8-c446a8694426" providerId="ADAL" clId="{A1A5A8BD-683B-47A9-BFD1-7CD169887D6E}" dt="2020-10-16T12:27:53.140" v="3946" actId="478"/>
          <ac:picMkLst>
            <pc:docMk/>
            <pc:sldMk cId="852602742" sldId="338"/>
            <ac:picMk id="47" creationId="{AE88F275-DE10-4C06-8724-AB2BA73F0383}"/>
          </ac:picMkLst>
        </pc:picChg>
        <pc:picChg chg="add del mod">
          <ac:chgData name="Saskia Hoff" userId="f1a42e4c-ef0d-4fd4-95e8-c446a8694426" providerId="ADAL" clId="{A1A5A8BD-683B-47A9-BFD1-7CD169887D6E}" dt="2020-10-16T12:30:18.050" v="4152" actId="478"/>
          <ac:picMkLst>
            <pc:docMk/>
            <pc:sldMk cId="852602742" sldId="338"/>
            <ac:picMk id="48" creationId="{4117DAFB-E9E7-4773-8D7D-8FAB4CF2652B}"/>
          </ac:picMkLst>
        </pc:picChg>
        <pc:picChg chg="add del mod">
          <ac:chgData name="Saskia Hoff" userId="f1a42e4c-ef0d-4fd4-95e8-c446a8694426" providerId="ADAL" clId="{A1A5A8BD-683B-47A9-BFD1-7CD169887D6E}" dt="2020-10-16T12:27:50.515" v="3945" actId="478"/>
          <ac:picMkLst>
            <pc:docMk/>
            <pc:sldMk cId="852602742" sldId="338"/>
            <ac:picMk id="49" creationId="{979C33F5-6C18-44AD-B55E-21A19E725341}"/>
          </ac:picMkLst>
        </pc:picChg>
        <pc:picChg chg="add del mod">
          <ac:chgData name="Saskia Hoff" userId="f1a42e4c-ef0d-4fd4-95e8-c446a8694426" providerId="ADAL" clId="{A1A5A8BD-683B-47A9-BFD1-7CD169887D6E}" dt="2020-10-16T12:27:54.493" v="3947" actId="478"/>
          <ac:picMkLst>
            <pc:docMk/>
            <pc:sldMk cId="852602742" sldId="338"/>
            <ac:picMk id="50" creationId="{82D121FC-34AC-40E8-B6EF-703A3105A303}"/>
          </ac:picMkLst>
        </pc:picChg>
        <pc:picChg chg="add del mod">
          <ac:chgData name="Saskia Hoff" userId="f1a42e4c-ef0d-4fd4-95e8-c446a8694426" providerId="ADAL" clId="{A1A5A8BD-683B-47A9-BFD1-7CD169887D6E}" dt="2020-10-16T12:30:19.279" v="4153" actId="478"/>
          <ac:picMkLst>
            <pc:docMk/>
            <pc:sldMk cId="852602742" sldId="338"/>
            <ac:picMk id="60" creationId="{990FEB17-96B8-4177-A1F2-567863405D35}"/>
          </ac:picMkLst>
        </pc:picChg>
        <pc:picChg chg="add del mod">
          <ac:chgData name="Saskia Hoff" userId="f1a42e4c-ef0d-4fd4-95e8-c446a8694426" providerId="ADAL" clId="{A1A5A8BD-683B-47A9-BFD1-7CD169887D6E}" dt="2020-10-16T12:30:20.555" v="4154" actId="478"/>
          <ac:picMkLst>
            <pc:docMk/>
            <pc:sldMk cId="852602742" sldId="338"/>
            <ac:picMk id="61" creationId="{891F5485-F75C-4ED5-A945-E9B7F3D63D7C}"/>
          </ac:picMkLst>
        </pc:picChg>
        <pc:picChg chg="add del mod">
          <ac:chgData name="Saskia Hoff" userId="f1a42e4c-ef0d-4fd4-95e8-c446a8694426" providerId="ADAL" clId="{A1A5A8BD-683B-47A9-BFD1-7CD169887D6E}" dt="2020-10-16T12:27:48.271" v="3944" actId="478"/>
          <ac:picMkLst>
            <pc:docMk/>
            <pc:sldMk cId="852602742" sldId="338"/>
            <ac:picMk id="62" creationId="{F1ED2663-2450-4A37-8618-78733D81CE08}"/>
          </ac:picMkLst>
        </pc:picChg>
        <pc:picChg chg="add mod">
          <ac:chgData name="Saskia Hoff" userId="f1a42e4c-ef0d-4fd4-95e8-c446a8694426" providerId="ADAL" clId="{A1A5A8BD-683B-47A9-BFD1-7CD169887D6E}" dt="2020-10-16T12:30:43.660" v="4159"/>
          <ac:picMkLst>
            <pc:docMk/>
            <pc:sldMk cId="852602742" sldId="338"/>
            <ac:picMk id="63" creationId="{D15C34AE-67BB-4A6E-9CF4-3BE038E52778}"/>
          </ac:picMkLst>
        </pc:picChg>
        <pc:picChg chg="add mod">
          <ac:chgData name="Saskia Hoff" userId="f1a42e4c-ef0d-4fd4-95e8-c446a8694426" providerId="ADAL" clId="{A1A5A8BD-683B-47A9-BFD1-7CD169887D6E}" dt="2020-10-16T12:30:43.660" v="4159"/>
          <ac:picMkLst>
            <pc:docMk/>
            <pc:sldMk cId="852602742" sldId="338"/>
            <ac:picMk id="64" creationId="{4EA8D532-0C1C-4FF6-9CCD-B76CC9FD82DC}"/>
          </ac:picMkLst>
        </pc:picChg>
        <pc:picChg chg="add mod">
          <ac:chgData name="Saskia Hoff" userId="f1a42e4c-ef0d-4fd4-95e8-c446a8694426" providerId="ADAL" clId="{A1A5A8BD-683B-47A9-BFD1-7CD169887D6E}" dt="2020-10-16T12:33:43.409" v="4240" actId="554"/>
          <ac:picMkLst>
            <pc:docMk/>
            <pc:sldMk cId="852602742" sldId="338"/>
            <ac:picMk id="68" creationId="{14105556-0ED9-4CDC-A6AA-6785580E211B}"/>
          </ac:picMkLst>
        </pc:picChg>
        <pc:picChg chg="add del mod">
          <ac:chgData name="Saskia Hoff" userId="f1a42e4c-ef0d-4fd4-95e8-c446a8694426" providerId="ADAL" clId="{A1A5A8BD-683B-47A9-BFD1-7CD169887D6E}" dt="2020-10-16T12:33:59.868" v="4243" actId="478"/>
          <ac:picMkLst>
            <pc:docMk/>
            <pc:sldMk cId="852602742" sldId="338"/>
            <ac:picMk id="69" creationId="{78E6FB35-5F03-4C76-8491-610C50F1B268}"/>
          </ac:picMkLst>
        </pc:picChg>
        <pc:picChg chg="add del mod">
          <ac:chgData name="Saskia Hoff" userId="f1a42e4c-ef0d-4fd4-95e8-c446a8694426" providerId="ADAL" clId="{A1A5A8BD-683B-47A9-BFD1-7CD169887D6E}" dt="2020-10-15T12:03:40.312" v="441" actId="478"/>
          <ac:picMkLst>
            <pc:docMk/>
            <pc:sldMk cId="852602742" sldId="338"/>
            <ac:picMk id="70" creationId="{F7A91DED-601A-4C22-8CE0-4B97D95EB0DB}"/>
          </ac:picMkLst>
        </pc:picChg>
        <pc:picChg chg="add del mod">
          <ac:chgData name="Saskia Hoff" userId="f1a42e4c-ef0d-4fd4-95e8-c446a8694426" providerId="ADAL" clId="{A1A5A8BD-683B-47A9-BFD1-7CD169887D6E}" dt="2020-10-15T12:03:40.312" v="441" actId="478"/>
          <ac:picMkLst>
            <pc:docMk/>
            <pc:sldMk cId="852602742" sldId="338"/>
            <ac:picMk id="72" creationId="{D47B2B66-F232-43AE-8FDF-F1385431EDE6}"/>
          </ac:picMkLst>
        </pc:picChg>
        <pc:picChg chg="add del mod">
          <ac:chgData name="Saskia Hoff" userId="f1a42e4c-ef0d-4fd4-95e8-c446a8694426" providerId="ADAL" clId="{A1A5A8BD-683B-47A9-BFD1-7CD169887D6E}" dt="2020-10-15T12:03:40.312" v="441" actId="478"/>
          <ac:picMkLst>
            <pc:docMk/>
            <pc:sldMk cId="852602742" sldId="338"/>
            <ac:picMk id="74" creationId="{B47B3ED5-D1DF-429C-B245-038C2B2A4AC2}"/>
          </ac:picMkLst>
        </pc:picChg>
        <pc:picChg chg="add del mod">
          <ac:chgData name="Saskia Hoff" userId="f1a42e4c-ef0d-4fd4-95e8-c446a8694426" providerId="ADAL" clId="{A1A5A8BD-683B-47A9-BFD1-7CD169887D6E}" dt="2020-10-15T12:03:40.312" v="441" actId="478"/>
          <ac:picMkLst>
            <pc:docMk/>
            <pc:sldMk cId="852602742" sldId="338"/>
            <ac:picMk id="76" creationId="{D79E484A-FC37-4472-A110-BF4CC7A2E182}"/>
          </ac:picMkLst>
        </pc:picChg>
        <pc:picChg chg="add del mod">
          <ac:chgData name="Saskia Hoff" userId="f1a42e4c-ef0d-4fd4-95e8-c446a8694426" providerId="ADAL" clId="{A1A5A8BD-683B-47A9-BFD1-7CD169887D6E}" dt="2020-10-15T12:03:40.312" v="441" actId="478"/>
          <ac:picMkLst>
            <pc:docMk/>
            <pc:sldMk cId="852602742" sldId="338"/>
            <ac:picMk id="78" creationId="{7F8660BB-E230-4210-B1C2-924C30DD9DB3}"/>
          </ac:picMkLst>
        </pc:picChg>
        <pc:picChg chg="add del mod">
          <ac:chgData name="Saskia Hoff" userId="f1a42e4c-ef0d-4fd4-95e8-c446a8694426" providerId="ADAL" clId="{A1A5A8BD-683B-47A9-BFD1-7CD169887D6E}" dt="2020-10-15T12:03:40.312" v="441" actId="478"/>
          <ac:picMkLst>
            <pc:docMk/>
            <pc:sldMk cId="852602742" sldId="338"/>
            <ac:picMk id="80" creationId="{3ADF7210-9761-4542-9D4D-03041CCE4D57}"/>
          </ac:picMkLst>
        </pc:picChg>
        <pc:picChg chg="add mod">
          <ac:chgData name="Saskia Hoff" userId="f1a42e4c-ef0d-4fd4-95e8-c446a8694426" providerId="ADAL" clId="{A1A5A8BD-683B-47A9-BFD1-7CD169887D6E}" dt="2020-10-16T12:27:07.517" v="3941" actId="552"/>
          <ac:picMkLst>
            <pc:docMk/>
            <pc:sldMk cId="852602742" sldId="338"/>
            <ac:picMk id="84" creationId="{FFE7B127-BF89-48E1-85D8-68A48A21215E}"/>
          </ac:picMkLst>
        </pc:picChg>
        <pc:picChg chg="add mod">
          <ac:chgData name="Saskia Hoff" userId="f1a42e4c-ef0d-4fd4-95e8-c446a8694426" providerId="ADAL" clId="{A1A5A8BD-683B-47A9-BFD1-7CD169887D6E}" dt="2020-10-16T12:27:07.517" v="3941" actId="552"/>
          <ac:picMkLst>
            <pc:docMk/>
            <pc:sldMk cId="852602742" sldId="338"/>
            <ac:picMk id="85" creationId="{97F0F1F3-51D2-4782-AFA7-CC08A92C37DB}"/>
          </ac:picMkLst>
        </pc:picChg>
        <pc:picChg chg="add del mod">
          <ac:chgData name="Saskia Hoff" userId="f1a42e4c-ef0d-4fd4-95e8-c446a8694426" providerId="ADAL" clId="{A1A5A8BD-683B-47A9-BFD1-7CD169887D6E}" dt="2020-10-16T12:19:38.858" v="3666" actId="478"/>
          <ac:picMkLst>
            <pc:docMk/>
            <pc:sldMk cId="852602742" sldId="338"/>
            <ac:picMk id="87" creationId="{45909A95-C71B-46E6-8D44-71392F6CAF5B}"/>
          </ac:picMkLst>
        </pc:picChg>
        <pc:picChg chg="add del mod">
          <ac:chgData name="Saskia Hoff" userId="f1a42e4c-ef0d-4fd4-95e8-c446a8694426" providerId="ADAL" clId="{A1A5A8BD-683B-47A9-BFD1-7CD169887D6E}" dt="2020-10-15T12:15:35.810" v="1266" actId="478"/>
          <ac:picMkLst>
            <pc:docMk/>
            <pc:sldMk cId="852602742" sldId="338"/>
            <ac:picMk id="89" creationId="{F88BEAA5-043E-4181-9ADE-FC6E2C8595A3}"/>
          </ac:picMkLst>
        </pc:picChg>
        <pc:picChg chg="add mod">
          <ac:chgData name="Saskia Hoff" userId="f1a42e4c-ef0d-4fd4-95e8-c446a8694426" providerId="ADAL" clId="{A1A5A8BD-683B-47A9-BFD1-7CD169887D6E}" dt="2020-10-16T12:27:07.517" v="3941" actId="552"/>
          <ac:picMkLst>
            <pc:docMk/>
            <pc:sldMk cId="852602742" sldId="338"/>
            <ac:picMk id="91" creationId="{C02AD713-3E31-47FD-82C7-72045301CCEB}"/>
          </ac:picMkLst>
        </pc:picChg>
        <pc:picChg chg="add mod">
          <ac:chgData name="Saskia Hoff" userId="f1a42e4c-ef0d-4fd4-95e8-c446a8694426" providerId="ADAL" clId="{A1A5A8BD-683B-47A9-BFD1-7CD169887D6E}" dt="2020-10-16T12:27:07.517" v="3941" actId="552"/>
          <ac:picMkLst>
            <pc:docMk/>
            <pc:sldMk cId="852602742" sldId="338"/>
            <ac:picMk id="93" creationId="{5D52B272-9548-4FAC-8F7F-E0708F0076FB}"/>
          </ac:picMkLst>
        </pc:picChg>
        <pc:picChg chg="add mod">
          <ac:chgData name="Saskia Hoff" userId="f1a42e4c-ef0d-4fd4-95e8-c446a8694426" providerId="ADAL" clId="{A1A5A8BD-683B-47A9-BFD1-7CD169887D6E}" dt="2020-10-16T12:27:07.517" v="3941" actId="552"/>
          <ac:picMkLst>
            <pc:docMk/>
            <pc:sldMk cId="852602742" sldId="338"/>
            <ac:picMk id="95" creationId="{397FAAAF-E065-4DCC-8BAB-16E936187FDA}"/>
          </ac:picMkLst>
        </pc:picChg>
        <pc:picChg chg="add mod">
          <ac:chgData name="Saskia Hoff" userId="f1a42e4c-ef0d-4fd4-95e8-c446a8694426" providerId="ADAL" clId="{A1A5A8BD-683B-47A9-BFD1-7CD169887D6E}" dt="2020-10-16T12:33:25.759" v="4237" actId="1038"/>
          <ac:picMkLst>
            <pc:docMk/>
            <pc:sldMk cId="852602742" sldId="338"/>
            <ac:picMk id="119" creationId="{46047080-E4A7-4E75-9207-65103E89EDB3}"/>
          </ac:picMkLst>
        </pc:picChg>
        <pc:picChg chg="del">
          <ac:chgData name="Saskia Hoff" userId="f1a42e4c-ef0d-4fd4-95e8-c446a8694426" providerId="ADAL" clId="{A1A5A8BD-683B-47A9-BFD1-7CD169887D6E}" dt="2020-10-15T12:29:09.110" v="1459" actId="478"/>
          <ac:picMkLst>
            <pc:docMk/>
            <pc:sldMk cId="852602742" sldId="338"/>
            <ac:picMk id="121" creationId="{00000000-0000-0000-0000-000000000000}"/>
          </ac:picMkLst>
        </pc:picChg>
        <pc:picChg chg="add mod">
          <ac:chgData name="Saskia Hoff" userId="f1a42e4c-ef0d-4fd4-95e8-c446a8694426" providerId="ADAL" clId="{A1A5A8BD-683B-47A9-BFD1-7CD169887D6E}" dt="2020-10-16T12:33:25.759" v="4237" actId="1038"/>
          <ac:picMkLst>
            <pc:docMk/>
            <pc:sldMk cId="852602742" sldId="338"/>
            <ac:picMk id="123" creationId="{4F50EAE7-54EF-4115-A052-8CFC61F0396B}"/>
          </ac:picMkLst>
        </pc:picChg>
        <pc:picChg chg="add mod">
          <ac:chgData name="Saskia Hoff" userId="f1a42e4c-ef0d-4fd4-95e8-c446a8694426" providerId="ADAL" clId="{A1A5A8BD-683B-47A9-BFD1-7CD169887D6E}" dt="2020-10-16T12:33:25.759" v="4237" actId="1038"/>
          <ac:picMkLst>
            <pc:docMk/>
            <pc:sldMk cId="852602742" sldId="338"/>
            <ac:picMk id="125" creationId="{2A2750C9-38E3-4D24-86B8-15752906FE8A}"/>
          </ac:picMkLst>
        </pc:picChg>
        <pc:picChg chg="add mod">
          <ac:chgData name="Saskia Hoff" userId="f1a42e4c-ef0d-4fd4-95e8-c446a8694426" providerId="ADAL" clId="{A1A5A8BD-683B-47A9-BFD1-7CD169887D6E}" dt="2020-10-16T12:33:25.759" v="4237" actId="1038"/>
          <ac:picMkLst>
            <pc:docMk/>
            <pc:sldMk cId="852602742" sldId="338"/>
            <ac:picMk id="127" creationId="{C7DEFFAD-1DBA-4C45-B56F-381C64EE425D}"/>
          </ac:picMkLst>
        </pc:picChg>
        <pc:picChg chg="add del mod">
          <ac:chgData name="Saskia Hoff" userId="f1a42e4c-ef0d-4fd4-95e8-c446a8694426" providerId="ADAL" clId="{A1A5A8BD-683B-47A9-BFD1-7CD169887D6E}" dt="2020-10-16T12:12:47.162" v="3417" actId="478"/>
          <ac:picMkLst>
            <pc:docMk/>
            <pc:sldMk cId="852602742" sldId="338"/>
            <ac:picMk id="134" creationId="{3F6062E4-651D-473E-85E8-F9C09C4BBF8B}"/>
          </ac:picMkLst>
        </pc:picChg>
        <pc:picChg chg="add del mod">
          <ac:chgData name="Saskia Hoff" userId="f1a42e4c-ef0d-4fd4-95e8-c446a8694426" providerId="ADAL" clId="{A1A5A8BD-683B-47A9-BFD1-7CD169887D6E}" dt="2020-10-16T12:12:47.162" v="3417" actId="478"/>
          <ac:picMkLst>
            <pc:docMk/>
            <pc:sldMk cId="852602742" sldId="338"/>
            <ac:picMk id="135" creationId="{A6EC2020-5ACF-4115-BDCC-045D828D7DE8}"/>
          </ac:picMkLst>
        </pc:picChg>
        <pc:picChg chg="add del mod">
          <ac:chgData name="Saskia Hoff" userId="f1a42e4c-ef0d-4fd4-95e8-c446a8694426" providerId="ADAL" clId="{A1A5A8BD-683B-47A9-BFD1-7CD169887D6E}" dt="2020-10-16T12:12:47.162" v="3417" actId="478"/>
          <ac:picMkLst>
            <pc:docMk/>
            <pc:sldMk cId="852602742" sldId="338"/>
            <ac:picMk id="136" creationId="{1089F791-E501-4194-8FBA-3404EAC739BE}"/>
          </ac:picMkLst>
        </pc:picChg>
        <pc:picChg chg="add del mod">
          <ac:chgData name="Saskia Hoff" userId="f1a42e4c-ef0d-4fd4-95e8-c446a8694426" providerId="ADAL" clId="{A1A5A8BD-683B-47A9-BFD1-7CD169887D6E}" dt="2020-10-16T12:12:47.162" v="3417" actId="478"/>
          <ac:picMkLst>
            <pc:docMk/>
            <pc:sldMk cId="852602742" sldId="338"/>
            <ac:picMk id="137" creationId="{96500143-1B35-49DD-8220-8EF78D01B29B}"/>
          </ac:picMkLst>
        </pc:picChg>
        <pc:picChg chg="add del mod">
          <ac:chgData name="Saskia Hoff" userId="f1a42e4c-ef0d-4fd4-95e8-c446a8694426" providerId="ADAL" clId="{A1A5A8BD-683B-47A9-BFD1-7CD169887D6E}" dt="2020-10-15T12:19:51.331" v="1305" actId="478"/>
          <ac:picMkLst>
            <pc:docMk/>
            <pc:sldMk cId="852602742" sldId="338"/>
            <ac:picMk id="142" creationId="{C9255ECE-A8DE-454B-94E3-4BB99CF5F0E3}"/>
          </ac:picMkLst>
        </pc:picChg>
        <pc:picChg chg="add del mod">
          <ac:chgData name="Saskia Hoff" userId="f1a42e4c-ef0d-4fd4-95e8-c446a8694426" providerId="ADAL" clId="{A1A5A8BD-683B-47A9-BFD1-7CD169887D6E}" dt="2020-10-15T12:19:51.331" v="1305" actId="478"/>
          <ac:picMkLst>
            <pc:docMk/>
            <pc:sldMk cId="852602742" sldId="338"/>
            <ac:picMk id="143" creationId="{5720C51D-CB6F-4C53-8BD6-F76B8A6AF290}"/>
          </ac:picMkLst>
        </pc:picChg>
        <pc:picChg chg="add del mod">
          <ac:chgData name="Saskia Hoff" userId="f1a42e4c-ef0d-4fd4-95e8-c446a8694426" providerId="ADAL" clId="{A1A5A8BD-683B-47A9-BFD1-7CD169887D6E}" dt="2020-10-16T12:19:38.858" v="3666" actId="478"/>
          <ac:picMkLst>
            <pc:docMk/>
            <pc:sldMk cId="852602742" sldId="338"/>
            <ac:picMk id="145" creationId="{496379E0-9E19-4984-9378-EAAF3C8A53D3}"/>
          </ac:picMkLst>
        </pc:picChg>
        <pc:picChg chg="add del mod">
          <ac:chgData name="Saskia Hoff" userId="f1a42e4c-ef0d-4fd4-95e8-c446a8694426" providerId="ADAL" clId="{A1A5A8BD-683B-47A9-BFD1-7CD169887D6E}" dt="2020-10-16T12:12:47.162" v="3417" actId="478"/>
          <ac:picMkLst>
            <pc:docMk/>
            <pc:sldMk cId="852602742" sldId="338"/>
            <ac:picMk id="146" creationId="{DAD64892-02F2-4321-BB67-E1625A81C1C5}"/>
          </ac:picMkLst>
        </pc:picChg>
        <pc:picChg chg="add del mod">
          <ac:chgData name="Saskia Hoff" userId="f1a42e4c-ef0d-4fd4-95e8-c446a8694426" providerId="ADAL" clId="{A1A5A8BD-683B-47A9-BFD1-7CD169887D6E}" dt="2020-10-16T12:12:47.162" v="3417" actId="478"/>
          <ac:picMkLst>
            <pc:docMk/>
            <pc:sldMk cId="852602742" sldId="338"/>
            <ac:picMk id="147" creationId="{BB5FBD8D-3768-4DB5-BF73-3C62C8CD82CE}"/>
          </ac:picMkLst>
        </pc:picChg>
        <pc:picChg chg="add mod">
          <ac:chgData name="Saskia Hoff" userId="f1a42e4c-ef0d-4fd4-95e8-c446a8694426" providerId="ADAL" clId="{A1A5A8BD-683B-47A9-BFD1-7CD169887D6E}" dt="2020-10-16T12:33:57.204" v="4242" actId="1076"/>
          <ac:picMkLst>
            <pc:docMk/>
            <pc:sldMk cId="852602742" sldId="338"/>
            <ac:picMk id="149" creationId="{2D68844D-9AD4-40F2-B896-F2BABAAA6FA1}"/>
          </ac:picMkLst>
        </pc:picChg>
        <pc:picChg chg="add del mod">
          <ac:chgData name="Saskia Hoff" userId="f1a42e4c-ef0d-4fd4-95e8-c446a8694426" providerId="ADAL" clId="{A1A5A8BD-683B-47A9-BFD1-7CD169887D6E}" dt="2020-10-16T12:34:01.752" v="4244" actId="478"/>
          <ac:picMkLst>
            <pc:docMk/>
            <pc:sldMk cId="852602742" sldId="338"/>
            <ac:picMk id="151" creationId="{4D72C4B2-262C-4EC1-A2F8-CA694EE8888F}"/>
          </ac:picMkLst>
        </pc:picChg>
        <pc:picChg chg="add mod">
          <ac:chgData name="Saskia Hoff" userId="f1a42e4c-ef0d-4fd4-95e8-c446a8694426" providerId="ADAL" clId="{A1A5A8BD-683B-47A9-BFD1-7CD169887D6E}" dt="2020-10-16T12:27:07.517" v="3941" actId="552"/>
          <ac:picMkLst>
            <pc:docMk/>
            <pc:sldMk cId="852602742" sldId="338"/>
            <ac:picMk id="1026" creationId="{16E41682-7105-4385-AB4F-1EAA7ADD299C}"/>
          </ac:picMkLst>
        </pc:picChg>
      </pc:sldChg>
      <pc:sldChg chg="addSp delSp modSp add del mod">
        <pc:chgData name="Saskia Hoff" userId="f1a42e4c-ef0d-4fd4-95e8-c446a8694426" providerId="ADAL" clId="{A1A5A8BD-683B-47A9-BFD1-7CD169887D6E}" dt="2020-10-16T12:45:12.020" v="4755" actId="47"/>
        <pc:sldMkLst>
          <pc:docMk/>
          <pc:sldMk cId="825047543" sldId="339"/>
        </pc:sldMkLst>
        <pc:spChg chg="mod">
          <ac:chgData name="Saskia Hoff" userId="f1a42e4c-ef0d-4fd4-95e8-c446a8694426" providerId="ADAL" clId="{A1A5A8BD-683B-47A9-BFD1-7CD169887D6E}" dt="2020-10-16T08:07:21.859" v="1566" actId="20577"/>
          <ac:spMkLst>
            <pc:docMk/>
            <pc:sldMk cId="825047543" sldId="339"/>
            <ac:spMk id="2" creationId="{00000000-0000-0000-0000-000000000000}"/>
          </ac:spMkLst>
        </pc:spChg>
        <pc:spChg chg="add mod">
          <ac:chgData name="Saskia Hoff" userId="f1a42e4c-ef0d-4fd4-95e8-c446a8694426" providerId="ADAL" clId="{A1A5A8BD-683B-47A9-BFD1-7CD169887D6E}" dt="2020-10-16T09:51:00.559" v="1659" actId="20577"/>
          <ac:spMkLst>
            <pc:docMk/>
            <pc:sldMk cId="825047543" sldId="339"/>
            <ac:spMk id="3" creationId="{16701A48-C2AF-4D4B-A803-754B53FFC5D2}"/>
          </ac:spMkLst>
        </pc:spChg>
        <pc:spChg chg="del">
          <ac:chgData name="Saskia Hoff" userId="f1a42e4c-ef0d-4fd4-95e8-c446a8694426" providerId="ADAL" clId="{A1A5A8BD-683B-47A9-BFD1-7CD169887D6E}" dt="2020-10-15T12:33:21.124" v="1506" actId="478"/>
          <ac:spMkLst>
            <pc:docMk/>
            <pc:sldMk cId="825047543" sldId="339"/>
            <ac:spMk id="5" creationId="{A6915B8E-2DC4-4FE2-9ECD-6E7DA5C8BF5C}"/>
          </ac:spMkLst>
        </pc:spChg>
        <pc:spChg chg="del">
          <ac:chgData name="Saskia Hoff" userId="f1a42e4c-ef0d-4fd4-95e8-c446a8694426" providerId="ADAL" clId="{A1A5A8BD-683B-47A9-BFD1-7CD169887D6E}" dt="2020-10-15T12:33:31.994" v="1509" actId="478"/>
          <ac:spMkLst>
            <pc:docMk/>
            <pc:sldMk cId="825047543" sldId="339"/>
            <ac:spMk id="17" creationId="{9D52D3F5-791C-472D-BE76-A329E0F20DAD}"/>
          </ac:spMkLst>
        </pc:spChg>
        <pc:spChg chg="del">
          <ac:chgData name="Saskia Hoff" userId="f1a42e4c-ef0d-4fd4-95e8-c446a8694426" providerId="ADAL" clId="{A1A5A8BD-683B-47A9-BFD1-7CD169887D6E}" dt="2020-10-15T12:33:25.392" v="1508" actId="478"/>
          <ac:spMkLst>
            <pc:docMk/>
            <pc:sldMk cId="825047543" sldId="339"/>
            <ac:spMk id="19" creationId="{D14A2DC6-8046-4408-9913-6C88BD084541}"/>
          </ac:spMkLst>
        </pc:spChg>
        <pc:picChg chg="del">
          <ac:chgData name="Saskia Hoff" userId="f1a42e4c-ef0d-4fd4-95e8-c446a8694426" providerId="ADAL" clId="{A1A5A8BD-683B-47A9-BFD1-7CD169887D6E}" dt="2020-10-15T12:33:22.664" v="1507" actId="478"/>
          <ac:picMkLst>
            <pc:docMk/>
            <pc:sldMk cId="825047543" sldId="339"/>
            <ac:picMk id="10" creationId="{6650E627-F7B8-48E9-A3DD-31C44DA11DBC}"/>
          </ac:picMkLst>
        </pc:picChg>
        <pc:picChg chg="del">
          <ac:chgData name="Saskia Hoff" userId="f1a42e4c-ef0d-4fd4-95e8-c446a8694426" providerId="ADAL" clId="{A1A5A8BD-683B-47A9-BFD1-7CD169887D6E}" dt="2020-10-15T12:33:25.392" v="1508" actId="478"/>
          <ac:picMkLst>
            <pc:docMk/>
            <pc:sldMk cId="825047543" sldId="339"/>
            <ac:picMk id="11" creationId="{CCB64C6C-926F-4F11-A725-EED07EB11AF6}"/>
          </ac:picMkLst>
        </pc:picChg>
      </pc:sldChg>
      <pc:sldChg chg="delSp add del mod">
        <pc:chgData name="Saskia Hoff" userId="f1a42e4c-ef0d-4fd4-95e8-c446a8694426" providerId="ADAL" clId="{A1A5A8BD-683B-47A9-BFD1-7CD169887D6E}" dt="2020-10-16T08:06:30.788" v="1540" actId="47"/>
        <pc:sldMkLst>
          <pc:docMk/>
          <pc:sldMk cId="286976071" sldId="340"/>
        </pc:sldMkLst>
        <pc:spChg chg="del">
          <ac:chgData name="Saskia Hoff" userId="f1a42e4c-ef0d-4fd4-95e8-c446a8694426" providerId="ADAL" clId="{A1A5A8BD-683B-47A9-BFD1-7CD169887D6E}" dt="2020-10-16T08:06:19.384" v="1539" actId="478"/>
          <ac:spMkLst>
            <pc:docMk/>
            <pc:sldMk cId="286976071" sldId="340"/>
            <ac:spMk id="12" creationId="{B6DA02FF-246D-4CE0-B360-AB5858BE1E9B}"/>
          </ac:spMkLst>
        </pc:spChg>
      </pc:sldChg>
      <pc:sldChg chg="delSp modSp add del mod">
        <pc:chgData name="Saskia Hoff" userId="f1a42e4c-ef0d-4fd4-95e8-c446a8694426" providerId="ADAL" clId="{A1A5A8BD-683B-47A9-BFD1-7CD169887D6E}" dt="2020-10-16T12:06:02.130" v="3075" actId="47"/>
        <pc:sldMkLst>
          <pc:docMk/>
          <pc:sldMk cId="791253612" sldId="340"/>
        </pc:sldMkLst>
        <pc:spChg chg="mod">
          <ac:chgData name="Saskia Hoff" userId="f1a42e4c-ef0d-4fd4-95e8-c446a8694426" providerId="ADAL" clId="{A1A5A8BD-683B-47A9-BFD1-7CD169887D6E}" dt="2020-10-16T12:04:17.140" v="3002" actId="20577"/>
          <ac:spMkLst>
            <pc:docMk/>
            <pc:sldMk cId="791253612" sldId="340"/>
            <ac:spMk id="2" creationId="{00000000-0000-0000-0000-000000000000}"/>
          </ac:spMkLst>
        </pc:spChg>
        <pc:spChg chg="del">
          <ac:chgData name="Saskia Hoff" userId="f1a42e4c-ef0d-4fd4-95e8-c446a8694426" providerId="ADAL" clId="{A1A5A8BD-683B-47A9-BFD1-7CD169887D6E}" dt="2020-10-16T12:04:20.100" v="3003" actId="478"/>
          <ac:spMkLst>
            <pc:docMk/>
            <pc:sldMk cId="791253612" sldId="340"/>
            <ac:spMk id="5" creationId="{A6915B8E-2DC4-4FE2-9ECD-6E7DA5C8BF5C}"/>
          </ac:spMkLst>
        </pc:spChg>
        <pc:spChg chg="mod">
          <ac:chgData name="Saskia Hoff" userId="f1a42e4c-ef0d-4fd4-95e8-c446a8694426" providerId="ADAL" clId="{A1A5A8BD-683B-47A9-BFD1-7CD169887D6E}" dt="2020-10-16T08:06:41.038" v="1543" actId="1076"/>
          <ac:spMkLst>
            <pc:docMk/>
            <pc:sldMk cId="791253612" sldId="340"/>
            <ac:spMk id="12" creationId="{B6DA02FF-246D-4CE0-B360-AB5858BE1E9B}"/>
          </ac:spMkLst>
        </pc:spChg>
        <pc:picChg chg="del">
          <ac:chgData name="Saskia Hoff" userId="f1a42e4c-ef0d-4fd4-95e8-c446a8694426" providerId="ADAL" clId="{A1A5A8BD-683B-47A9-BFD1-7CD169887D6E}" dt="2020-10-16T12:04:41.226" v="3007" actId="21"/>
          <ac:picMkLst>
            <pc:docMk/>
            <pc:sldMk cId="791253612" sldId="340"/>
            <ac:picMk id="11" creationId="{CCB64C6C-926F-4F11-A725-EED07EB11AF6}"/>
          </ac:picMkLst>
        </pc:picChg>
      </pc:sldChg>
      <pc:sldChg chg="add mod ord modShow">
        <pc:chgData name="Saskia Hoff" userId="f1a42e4c-ef0d-4fd4-95e8-c446a8694426" providerId="ADAL" clId="{A1A5A8BD-683B-47A9-BFD1-7CD169887D6E}" dt="2020-10-16T11:41:07.143" v="2016" actId="729"/>
        <pc:sldMkLst>
          <pc:docMk/>
          <pc:sldMk cId="760966893" sldId="341"/>
        </pc:sldMkLst>
      </pc:sldChg>
      <pc:sldChg chg="modSp add mod ord">
        <pc:chgData name="Saskia Hoff" userId="f1a42e4c-ef0d-4fd4-95e8-c446a8694426" providerId="ADAL" clId="{A1A5A8BD-683B-47A9-BFD1-7CD169887D6E}" dt="2020-10-16T12:44:25.752" v="4744" actId="207"/>
        <pc:sldMkLst>
          <pc:docMk/>
          <pc:sldMk cId="1661246250" sldId="342"/>
        </pc:sldMkLst>
        <pc:spChg chg="mod">
          <ac:chgData name="Saskia Hoff" userId="f1a42e4c-ef0d-4fd4-95e8-c446a8694426" providerId="ADAL" clId="{A1A5A8BD-683B-47A9-BFD1-7CD169887D6E}" dt="2020-10-16T12:10:03.335" v="3240" actId="20577"/>
          <ac:spMkLst>
            <pc:docMk/>
            <pc:sldMk cId="1661246250" sldId="342"/>
            <ac:spMk id="2" creationId="{00000000-0000-0000-0000-000000000000}"/>
          </ac:spMkLst>
        </pc:spChg>
        <pc:spChg chg="mod">
          <ac:chgData name="Saskia Hoff" userId="f1a42e4c-ef0d-4fd4-95e8-c446a8694426" providerId="ADAL" clId="{A1A5A8BD-683B-47A9-BFD1-7CD169887D6E}" dt="2020-10-16T12:44:25.752" v="4744" actId="207"/>
          <ac:spMkLst>
            <pc:docMk/>
            <pc:sldMk cId="1661246250" sldId="342"/>
            <ac:spMk id="15" creationId="{E723E287-35AF-4ADC-8C45-4ECFD56CBA69}"/>
          </ac:spMkLst>
        </pc:spChg>
      </pc:sldChg>
      <pc:sldChg chg="addSp delSp modSp add mod ord modAnim modNotesTx">
        <pc:chgData name="Saskia Hoff" userId="f1a42e4c-ef0d-4fd4-95e8-c446a8694426" providerId="ADAL" clId="{A1A5A8BD-683B-47A9-BFD1-7CD169887D6E}" dt="2020-10-16T11:49:23.940" v="2255"/>
        <pc:sldMkLst>
          <pc:docMk/>
          <pc:sldMk cId="3843564980" sldId="343"/>
        </pc:sldMkLst>
        <pc:spChg chg="mod">
          <ac:chgData name="Saskia Hoff" userId="f1a42e4c-ef0d-4fd4-95e8-c446a8694426" providerId="ADAL" clId="{A1A5A8BD-683B-47A9-BFD1-7CD169887D6E}" dt="2020-10-16T11:44:35.712" v="2154" actId="20577"/>
          <ac:spMkLst>
            <pc:docMk/>
            <pc:sldMk cId="3843564980" sldId="343"/>
            <ac:spMk id="2" creationId="{00000000-0000-0000-0000-000000000000}"/>
          </ac:spMkLst>
        </pc:spChg>
        <pc:spChg chg="add del mod">
          <ac:chgData name="Saskia Hoff" userId="f1a42e4c-ef0d-4fd4-95e8-c446a8694426" providerId="ADAL" clId="{A1A5A8BD-683B-47A9-BFD1-7CD169887D6E}" dt="2020-10-16T11:44:37.851" v="2155" actId="478"/>
          <ac:spMkLst>
            <pc:docMk/>
            <pc:sldMk cId="3843564980" sldId="343"/>
            <ac:spMk id="3" creationId="{A11B6EC4-C9CC-4EA8-A969-4A8AD5AA5B26}"/>
          </ac:spMkLst>
        </pc:spChg>
        <pc:spChg chg="del mod">
          <ac:chgData name="Saskia Hoff" userId="f1a42e4c-ef0d-4fd4-95e8-c446a8694426" providerId="ADAL" clId="{A1A5A8BD-683B-47A9-BFD1-7CD169887D6E}" dt="2020-10-16T11:44:39.664" v="2156" actId="478"/>
          <ac:spMkLst>
            <pc:docMk/>
            <pc:sldMk cId="3843564980" sldId="343"/>
            <ac:spMk id="15" creationId="{E723E287-35AF-4ADC-8C45-4ECFD56CBA69}"/>
          </ac:spMkLst>
        </pc:spChg>
        <pc:picChg chg="add mod">
          <ac:chgData name="Saskia Hoff" userId="f1a42e4c-ef0d-4fd4-95e8-c446a8694426" providerId="ADAL" clId="{A1A5A8BD-683B-47A9-BFD1-7CD169887D6E}" dt="2020-10-16T11:44:53.897" v="2158" actId="1076"/>
          <ac:picMkLst>
            <pc:docMk/>
            <pc:sldMk cId="3843564980" sldId="343"/>
            <ac:picMk id="4" creationId="{118B5376-D280-4A49-ADFD-30A661B5CFBA}"/>
          </ac:picMkLst>
        </pc:picChg>
        <pc:picChg chg="add mod">
          <ac:chgData name="Saskia Hoff" userId="f1a42e4c-ef0d-4fd4-95e8-c446a8694426" providerId="ADAL" clId="{A1A5A8BD-683B-47A9-BFD1-7CD169887D6E}" dt="2020-10-16T11:45:00.158" v="2159" actId="1076"/>
          <ac:picMkLst>
            <pc:docMk/>
            <pc:sldMk cId="3843564980" sldId="343"/>
            <ac:picMk id="5" creationId="{D989CAEC-7E41-46CF-95C6-A54B00C2F983}"/>
          </ac:picMkLst>
        </pc:picChg>
        <pc:picChg chg="add mod">
          <ac:chgData name="Saskia Hoff" userId="f1a42e4c-ef0d-4fd4-95e8-c446a8694426" providerId="ADAL" clId="{A1A5A8BD-683B-47A9-BFD1-7CD169887D6E}" dt="2020-10-16T11:45:07.475" v="2161" actId="1076"/>
          <ac:picMkLst>
            <pc:docMk/>
            <pc:sldMk cId="3843564980" sldId="343"/>
            <ac:picMk id="7" creationId="{27B98563-C463-42E5-B995-FBD8B4544C9C}"/>
          </ac:picMkLst>
        </pc:picChg>
      </pc:sldChg>
      <pc:sldChg chg="new del">
        <pc:chgData name="Saskia Hoff" userId="f1a42e4c-ef0d-4fd4-95e8-c446a8694426" providerId="ADAL" clId="{A1A5A8BD-683B-47A9-BFD1-7CD169887D6E}" dt="2020-10-16T11:43:33.475" v="2059" actId="47"/>
        <pc:sldMkLst>
          <pc:docMk/>
          <pc:sldMk cId="1380416258" sldId="344"/>
        </pc:sldMkLst>
      </pc:sldChg>
      <pc:sldChg chg="modSp add mod">
        <pc:chgData name="Saskia Hoff" userId="f1a42e4c-ef0d-4fd4-95e8-c446a8694426" providerId="ADAL" clId="{A1A5A8BD-683B-47A9-BFD1-7CD169887D6E}" dt="2020-10-16T12:44:59.945" v="4754" actId="20577"/>
        <pc:sldMkLst>
          <pc:docMk/>
          <pc:sldMk cId="3329979145" sldId="345"/>
        </pc:sldMkLst>
        <pc:spChg chg="mod">
          <ac:chgData name="Saskia Hoff" userId="f1a42e4c-ef0d-4fd4-95e8-c446a8694426" providerId="ADAL" clId="{A1A5A8BD-683B-47A9-BFD1-7CD169887D6E}" dt="2020-10-16T12:44:59.945" v="4754" actId="20577"/>
          <ac:spMkLst>
            <pc:docMk/>
            <pc:sldMk cId="3329979145" sldId="345"/>
            <ac:spMk id="2" creationId="{00000000-0000-0000-0000-000000000000}"/>
          </ac:spMkLst>
        </pc:spChg>
      </pc:sldChg>
      <pc:sldChg chg="add ord">
        <pc:chgData name="Saskia Hoff" userId="f1a42e4c-ef0d-4fd4-95e8-c446a8694426" providerId="ADAL" clId="{A1A5A8BD-683B-47A9-BFD1-7CD169887D6E}" dt="2020-10-16T11:49:23.940" v="2255"/>
        <pc:sldMkLst>
          <pc:docMk/>
          <pc:sldMk cId="787704333" sldId="346"/>
        </pc:sldMkLst>
      </pc:sldChg>
      <pc:sldChg chg="modSp add mod ord modShow">
        <pc:chgData name="Saskia Hoff" userId="f1a42e4c-ef0d-4fd4-95e8-c446a8694426" providerId="ADAL" clId="{A1A5A8BD-683B-47A9-BFD1-7CD169887D6E}" dt="2020-10-16T11:49:23.940" v="2255"/>
        <pc:sldMkLst>
          <pc:docMk/>
          <pc:sldMk cId="257432488" sldId="347"/>
        </pc:sldMkLst>
        <pc:spChg chg="mod">
          <ac:chgData name="Saskia Hoff" userId="f1a42e4c-ef0d-4fd4-95e8-c446a8694426" providerId="ADAL" clId="{A1A5A8BD-683B-47A9-BFD1-7CD169887D6E}" dt="2020-10-16T11:46:08.038" v="2224" actId="20577"/>
          <ac:spMkLst>
            <pc:docMk/>
            <pc:sldMk cId="257432488" sldId="347"/>
            <ac:spMk id="2" creationId="{00000000-0000-0000-0000-000000000000}"/>
          </ac:spMkLst>
        </pc:spChg>
      </pc:sldChg>
      <pc:sldChg chg="addSp delSp modSp add mod">
        <pc:chgData name="Saskia Hoff" userId="f1a42e4c-ef0d-4fd4-95e8-c446a8694426" providerId="ADAL" clId="{A1A5A8BD-683B-47A9-BFD1-7CD169887D6E}" dt="2020-10-16T12:05:57.901" v="3074" actId="20577"/>
        <pc:sldMkLst>
          <pc:docMk/>
          <pc:sldMk cId="3234605072" sldId="348"/>
        </pc:sldMkLst>
        <pc:spChg chg="mod">
          <ac:chgData name="Saskia Hoff" userId="f1a42e4c-ef0d-4fd4-95e8-c446a8694426" providerId="ADAL" clId="{A1A5A8BD-683B-47A9-BFD1-7CD169887D6E}" dt="2020-10-16T12:04:37.200" v="3006"/>
          <ac:spMkLst>
            <pc:docMk/>
            <pc:sldMk cId="3234605072" sldId="348"/>
            <ac:spMk id="2" creationId="{00000000-0000-0000-0000-000000000000}"/>
          </ac:spMkLst>
        </pc:spChg>
        <pc:spChg chg="mod">
          <ac:chgData name="Saskia Hoff" userId="f1a42e4c-ef0d-4fd4-95e8-c446a8694426" providerId="ADAL" clId="{A1A5A8BD-683B-47A9-BFD1-7CD169887D6E}" dt="2020-10-16T12:05:57.901" v="3074" actId="20577"/>
          <ac:spMkLst>
            <pc:docMk/>
            <pc:sldMk cId="3234605072" sldId="348"/>
            <ac:spMk id="4" creationId="{5274317E-76FF-4F49-95D8-8CFEE735364B}"/>
          </ac:spMkLst>
        </pc:spChg>
        <pc:picChg chg="add mod">
          <ac:chgData name="Saskia Hoff" userId="f1a42e4c-ef0d-4fd4-95e8-c446a8694426" providerId="ADAL" clId="{A1A5A8BD-683B-47A9-BFD1-7CD169887D6E}" dt="2020-10-16T12:05:34.674" v="3041" actId="1076"/>
          <ac:picMkLst>
            <pc:docMk/>
            <pc:sldMk cId="3234605072" sldId="348"/>
            <ac:picMk id="3" creationId="{0EFFA1C9-EC51-44A7-9C6C-968664C7A9B2}"/>
          </ac:picMkLst>
        </pc:picChg>
        <pc:picChg chg="add del mod">
          <ac:chgData name="Saskia Hoff" userId="f1a42e4c-ef0d-4fd4-95e8-c446a8694426" providerId="ADAL" clId="{A1A5A8BD-683B-47A9-BFD1-7CD169887D6E}" dt="2020-10-16T12:05:29.217" v="3040" actId="478"/>
          <ac:picMkLst>
            <pc:docMk/>
            <pc:sldMk cId="3234605072" sldId="348"/>
            <ac:picMk id="5" creationId="{FF8EBF58-F60E-4082-B0BE-C1219F824E45}"/>
          </ac:picMkLst>
        </pc:picChg>
        <pc:picChg chg="del">
          <ac:chgData name="Saskia Hoff" userId="f1a42e4c-ef0d-4fd4-95e8-c446a8694426" providerId="ADAL" clId="{A1A5A8BD-683B-47A9-BFD1-7CD169887D6E}" dt="2020-10-16T12:04:50.327" v="3010" actId="478"/>
          <ac:picMkLst>
            <pc:docMk/>
            <pc:sldMk cId="3234605072" sldId="348"/>
            <ac:picMk id="10" creationId="{6650E627-F7B8-48E9-A3DD-31C44DA11DBC}"/>
          </ac:picMkLst>
        </pc:picChg>
      </pc:sldChg>
      <pc:sldChg chg="add del">
        <pc:chgData name="Saskia Hoff" userId="f1a42e4c-ef0d-4fd4-95e8-c446a8694426" providerId="ADAL" clId="{A1A5A8BD-683B-47A9-BFD1-7CD169887D6E}" dt="2020-10-16T12:44:39.226" v="4745" actId="47"/>
        <pc:sldMkLst>
          <pc:docMk/>
          <pc:sldMk cId="11159491" sldId="349"/>
        </pc:sldMkLst>
      </pc:sldChg>
      <pc:sldChg chg="delSp modSp add del mod">
        <pc:chgData name="Saskia Hoff" userId="f1a42e4c-ef0d-4fd4-95e8-c446a8694426" providerId="ADAL" clId="{A1A5A8BD-683B-47A9-BFD1-7CD169887D6E}" dt="2020-10-16T12:43:08.953" v="4706" actId="47"/>
        <pc:sldMkLst>
          <pc:docMk/>
          <pc:sldMk cId="2936092590" sldId="350"/>
        </pc:sldMkLst>
        <pc:grpChg chg="del mod">
          <ac:chgData name="Saskia Hoff" userId="f1a42e4c-ef0d-4fd4-95e8-c446a8694426" providerId="ADAL" clId="{A1A5A8BD-683B-47A9-BFD1-7CD169887D6E}" dt="2020-10-16T12:38:24.562" v="4502" actId="21"/>
          <ac:grpSpMkLst>
            <pc:docMk/>
            <pc:sldMk cId="2936092590" sldId="350"/>
            <ac:grpSpMk id="138" creationId="{AF5EFCCC-5BCB-403D-ACBA-C6DC7B40131D}"/>
          </ac:grpSpMkLst>
        </pc:grpChg>
        <pc:graphicFrameChg chg="modGraphic">
          <ac:chgData name="Saskia Hoff" userId="f1a42e4c-ef0d-4fd4-95e8-c446a8694426" providerId="ADAL" clId="{A1A5A8BD-683B-47A9-BFD1-7CD169887D6E}" dt="2020-10-16T12:36:44.359" v="4320" actId="2165"/>
          <ac:graphicFrameMkLst>
            <pc:docMk/>
            <pc:sldMk cId="2936092590" sldId="350"/>
            <ac:graphicFrameMk id="82" creationId="{FEDF9EC4-8215-423E-B3CB-3262480236F1}"/>
          </ac:graphicFrameMkLst>
        </pc:graphicFrameChg>
        <pc:picChg chg="del mod">
          <ac:chgData name="Saskia Hoff" userId="f1a42e4c-ef0d-4fd4-95e8-c446a8694426" providerId="ADAL" clId="{A1A5A8BD-683B-47A9-BFD1-7CD169887D6E}" dt="2020-10-16T12:38:24.562" v="4502" actId="21"/>
          <ac:picMkLst>
            <pc:docMk/>
            <pc:sldMk cId="2936092590" sldId="350"/>
            <ac:picMk id="134" creationId="{3F6062E4-651D-473E-85E8-F9C09C4BBF8B}"/>
          </ac:picMkLst>
        </pc:picChg>
        <pc:picChg chg="del mod">
          <ac:chgData name="Saskia Hoff" userId="f1a42e4c-ef0d-4fd4-95e8-c446a8694426" providerId="ADAL" clId="{A1A5A8BD-683B-47A9-BFD1-7CD169887D6E}" dt="2020-10-16T12:38:24.562" v="4502" actId="21"/>
          <ac:picMkLst>
            <pc:docMk/>
            <pc:sldMk cId="2936092590" sldId="350"/>
            <ac:picMk id="135" creationId="{A6EC2020-5ACF-4115-BDCC-045D828D7DE8}"/>
          </ac:picMkLst>
        </pc:picChg>
        <pc:picChg chg="del mod">
          <ac:chgData name="Saskia Hoff" userId="f1a42e4c-ef0d-4fd4-95e8-c446a8694426" providerId="ADAL" clId="{A1A5A8BD-683B-47A9-BFD1-7CD169887D6E}" dt="2020-10-16T12:38:24.562" v="4502" actId="21"/>
          <ac:picMkLst>
            <pc:docMk/>
            <pc:sldMk cId="2936092590" sldId="350"/>
            <ac:picMk id="136" creationId="{1089F791-E501-4194-8FBA-3404EAC739BE}"/>
          </ac:picMkLst>
        </pc:picChg>
        <pc:picChg chg="del mod">
          <ac:chgData name="Saskia Hoff" userId="f1a42e4c-ef0d-4fd4-95e8-c446a8694426" providerId="ADAL" clId="{A1A5A8BD-683B-47A9-BFD1-7CD169887D6E}" dt="2020-10-16T12:38:24.562" v="4502" actId="21"/>
          <ac:picMkLst>
            <pc:docMk/>
            <pc:sldMk cId="2936092590" sldId="350"/>
            <ac:picMk id="137" creationId="{96500143-1B35-49DD-8220-8EF78D01B29B}"/>
          </ac:picMkLst>
        </pc:picChg>
        <pc:picChg chg="del mod">
          <ac:chgData name="Saskia Hoff" userId="f1a42e4c-ef0d-4fd4-95e8-c446a8694426" providerId="ADAL" clId="{A1A5A8BD-683B-47A9-BFD1-7CD169887D6E}" dt="2020-10-16T12:38:24.562" v="4502" actId="21"/>
          <ac:picMkLst>
            <pc:docMk/>
            <pc:sldMk cId="2936092590" sldId="350"/>
            <ac:picMk id="146" creationId="{DAD64892-02F2-4321-BB67-E1625A81C1C5}"/>
          </ac:picMkLst>
        </pc:picChg>
        <pc:picChg chg="del mod">
          <ac:chgData name="Saskia Hoff" userId="f1a42e4c-ef0d-4fd4-95e8-c446a8694426" providerId="ADAL" clId="{A1A5A8BD-683B-47A9-BFD1-7CD169887D6E}" dt="2020-10-16T12:38:24.562" v="4502" actId="21"/>
          <ac:picMkLst>
            <pc:docMk/>
            <pc:sldMk cId="2936092590" sldId="350"/>
            <ac:picMk id="147" creationId="{BB5FBD8D-3768-4DB5-BF73-3C62C8CD82CE}"/>
          </ac:picMkLst>
        </pc:picChg>
      </pc:sldChg>
      <pc:sldChg chg="addSp delSp modSp add mod modNotesTx">
        <pc:chgData name="Saskia Hoff" userId="f1a42e4c-ef0d-4fd4-95e8-c446a8694426" providerId="ADAL" clId="{A1A5A8BD-683B-47A9-BFD1-7CD169887D6E}" dt="2020-10-16T12:43:15.135" v="4707" actId="6549"/>
        <pc:sldMkLst>
          <pc:docMk/>
          <pc:sldMk cId="746161425" sldId="351"/>
        </pc:sldMkLst>
        <pc:spChg chg="mod">
          <ac:chgData name="Saskia Hoff" userId="f1a42e4c-ef0d-4fd4-95e8-c446a8694426" providerId="ADAL" clId="{A1A5A8BD-683B-47A9-BFD1-7CD169887D6E}" dt="2020-10-16T12:37:08.354" v="4368" actId="20577"/>
          <ac:spMkLst>
            <pc:docMk/>
            <pc:sldMk cId="746161425" sldId="351"/>
            <ac:spMk id="3" creationId="{A9523030-1CFB-4973-AC64-12D10435E35D}"/>
          </ac:spMkLst>
        </pc:spChg>
        <pc:spChg chg="mod">
          <ac:chgData name="Saskia Hoff" userId="f1a42e4c-ef0d-4fd4-95e8-c446a8694426" providerId="ADAL" clId="{A1A5A8BD-683B-47A9-BFD1-7CD169887D6E}" dt="2020-10-16T12:36:05.034" v="4308" actId="20577"/>
          <ac:spMkLst>
            <pc:docMk/>
            <pc:sldMk cId="746161425" sldId="351"/>
            <ac:spMk id="7" creationId="{00000000-0000-0000-0000-000000000000}"/>
          </ac:spMkLst>
        </pc:spChg>
        <pc:spChg chg="mod">
          <ac:chgData name="Saskia Hoff" userId="f1a42e4c-ef0d-4fd4-95e8-c446a8694426" providerId="ADAL" clId="{A1A5A8BD-683B-47A9-BFD1-7CD169887D6E}" dt="2020-10-16T12:36:24.135" v="4318" actId="207"/>
          <ac:spMkLst>
            <pc:docMk/>
            <pc:sldMk cId="746161425" sldId="351"/>
            <ac:spMk id="32" creationId="{81F3EA25-944A-4B38-9D54-CFB2DE9E3D7D}"/>
          </ac:spMkLst>
        </pc:spChg>
        <pc:spChg chg="mod ord">
          <ac:chgData name="Saskia Hoff" userId="f1a42e4c-ef0d-4fd4-95e8-c446a8694426" providerId="ADAL" clId="{A1A5A8BD-683B-47A9-BFD1-7CD169887D6E}" dt="2020-10-16T12:41:00.333" v="4625" actId="171"/>
          <ac:spMkLst>
            <pc:docMk/>
            <pc:sldMk cId="746161425" sldId="351"/>
            <ac:spMk id="34" creationId="{B7ECDE87-8E46-4F10-A374-9E9DA517C600}"/>
          </ac:spMkLst>
        </pc:spChg>
        <pc:spChg chg="mod">
          <ac:chgData name="Saskia Hoff" userId="f1a42e4c-ef0d-4fd4-95e8-c446a8694426" providerId="ADAL" clId="{A1A5A8BD-683B-47A9-BFD1-7CD169887D6E}" dt="2020-10-16T12:38:08.960" v="4500" actId="1076"/>
          <ac:spMkLst>
            <pc:docMk/>
            <pc:sldMk cId="746161425" sldId="351"/>
            <ac:spMk id="36" creationId="{4917602C-C011-4638-9154-CA46066C52CF}"/>
          </ac:spMkLst>
        </pc:spChg>
        <pc:spChg chg="mod">
          <ac:chgData name="Saskia Hoff" userId="f1a42e4c-ef0d-4fd4-95e8-c446a8694426" providerId="ADAL" clId="{A1A5A8BD-683B-47A9-BFD1-7CD169887D6E}" dt="2020-10-16T12:40:21.091" v="4606" actId="555"/>
          <ac:spMkLst>
            <pc:docMk/>
            <pc:sldMk cId="746161425" sldId="351"/>
            <ac:spMk id="37" creationId="{BE3784AA-7AAE-461D-97CD-4BF9F7981EF5}"/>
          </ac:spMkLst>
        </pc:spChg>
        <pc:spChg chg="mod">
          <ac:chgData name="Saskia Hoff" userId="f1a42e4c-ef0d-4fd4-95e8-c446a8694426" providerId="ADAL" clId="{A1A5A8BD-683B-47A9-BFD1-7CD169887D6E}" dt="2020-10-16T12:38:08.960" v="4500" actId="1076"/>
          <ac:spMkLst>
            <pc:docMk/>
            <pc:sldMk cId="746161425" sldId="351"/>
            <ac:spMk id="38" creationId="{933FAF84-1B39-4419-A204-63AA7AE057C2}"/>
          </ac:spMkLst>
        </pc:spChg>
        <pc:spChg chg="del">
          <ac:chgData name="Saskia Hoff" userId="f1a42e4c-ef0d-4fd4-95e8-c446a8694426" providerId="ADAL" clId="{A1A5A8BD-683B-47A9-BFD1-7CD169887D6E}" dt="2020-10-16T12:37:50.555" v="4496" actId="478"/>
          <ac:spMkLst>
            <pc:docMk/>
            <pc:sldMk cId="746161425" sldId="351"/>
            <ac:spMk id="39" creationId="{646CBD40-01C9-4081-AC22-385273CF738C}"/>
          </ac:spMkLst>
        </pc:spChg>
        <pc:spChg chg="mod">
          <ac:chgData name="Saskia Hoff" userId="f1a42e4c-ef0d-4fd4-95e8-c446a8694426" providerId="ADAL" clId="{A1A5A8BD-683B-47A9-BFD1-7CD169887D6E}" dt="2020-10-16T12:37:00.570" v="4336" actId="20577"/>
          <ac:spMkLst>
            <pc:docMk/>
            <pc:sldMk cId="746161425" sldId="351"/>
            <ac:spMk id="40" creationId="{FB7FA539-A9E1-4807-93FF-5DE32C0B517E}"/>
          </ac:spMkLst>
        </pc:spChg>
        <pc:spChg chg="del">
          <ac:chgData name="Saskia Hoff" userId="f1a42e4c-ef0d-4fd4-95e8-c446a8694426" providerId="ADAL" clId="{A1A5A8BD-683B-47A9-BFD1-7CD169887D6E}" dt="2020-10-16T12:37:48.921" v="4495" actId="478"/>
          <ac:spMkLst>
            <pc:docMk/>
            <pc:sldMk cId="746161425" sldId="351"/>
            <ac:spMk id="41" creationId="{1E454A7F-43CD-42F4-98DE-4D3F05B87582}"/>
          </ac:spMkLst>
        </pc:spChg>
        <pc:spChg chg="mod">
          <ac:chgData name="Saskia Hoff" userId="f1a42e4c-ef0d-4fd4-95e8-c446a8694426" providerId="ADAL" clId="{A1A5A8BD-683B-47A9-BFD1-7CD169887D6E}" dt="2020-10-16T12:38:26.798" v="4503"/>
          <ac:spMkLst>
            <pc:docMk/>
            <pc:sldMk cId="746161425" sldId="351"/>
            <ac:spMk id="49" creationId="{20FBFBD2-6A6F-4640-B9B3-87ABEA9B3F1C}"/>
          </ac:spMkLst>
        </pc:spChg>
        <pc:spChg chg="mod">
          <ac:chgData name="Saskia Hoff" userId="f1a42e4c-ef0d-4fd4-95e8-c446a8694426" providerId="ADAL" clId="{A1A5A8BD-683B-47A9-BFD1-7CD169887D6E}" dt="2020-10-16T12:38:26.798" v="4503"/>
          <ac:spMkLst>
            <pc:docMk/>
            <pc:sldMk cId="746161425" sldId="351"/>
            <ac:spMk id="50" creationId="{9EFAFD02-6FB7-406D-A458-01AE38430CCD}"/>
          </ac:spMkLst>
        </pc:spChg>
        <pc:spChg chg="mod">
          <ac:chgData name="Saskia Hoff" userId="f1a42e4c-ef0d-4fd4-95e8-c446a8694426" providerId="ADAL" clId="{A1A5A8BD-683B-47A9-BFD1-7CD169887D6E}" dt="2020-10-16T12:39:47.844" v="4564" actId="20577"/>
          <ac:spMkLst>
            <pc:docMk/>
            <pc:sldMk cId="746161425" sldId="351"/>
            <ac:spMk id="51" creationId="{3B40BE24-289D-4F72-9895-DC5516E9E8A6}"/>
          </ac:spMkLst>
        </pc:spChg>
        <pc:spChg chg="mod">
          <ac:chgData name="Saskia Hoff" userId="f1a42e4c-ef0d-4fd4-95e8-c446a8694426" providerId="ADAL" clId="{A1A5A8BD-683B-47A9-BFD1-7CD169887D6E}" dt="2020-10-16T12:41:15.676" v="4628" actId="1076"/>
          <ac:spMkLst>
            <pc:docMk/>
            <pc:sldMk cId="746161425" sldId="351"/>
            <ac:spMk id="52" creationId="{0BE00533-ACCA-497F-BE97-F9D61F2D8E7E}"/>
          </ac:spMkLst>
        </pc:spChg>
        <pc:spChg chg="mod">
          <ac:chgData name="Saskia Hoff" userId="f1a42e4c-ef0d-4fd4-95e8-c446a8694426" providerId="ADAL" clId="{A1A5A8BD-683B-47A9-BFD1-7CD169887D6E}" dt="2020-10-16T12:41:53.280" v="4678" actId="555"/>
          <ac:spMkLst>
            <pc:docMk/>
            <pc:sldMk cId="746161425" sldId="351"/>
            <ac:spMk id="53" creationId="{C445702A-D7A9-44D0-9AB6-9CDB5E430F29}"/>
          </ac:spMkLst>
        </pc:spChg>
        <pc:spChg chg="mod">
          <ac:chgData name="Saskia Hoff" userId="f1a42e4c-ef0d-4fd4-95e8-c446a8694426" providerId="ADAL" clId="{A1A5A8BD-683B-47A9-BFD1-7CD169887D6E}" dt="2020-10-16T12:42:35.242" v="4689" actId="555"/>
          <ac:spMkLst>
            <pc:docMk/>
            <pc:sldMk cId="746161425" sldId="351"/>
            <ac:spMk id="54" creationId="{0E61B6BC-5A12-4F8D-8213-FFE9B08967A3}"/>
          </ac:spMkLst>
        </pc:spChg>
        <pc:spChg chg="mod">
          <ac:chgData name="Saskia Hoff" userId="f1a42e4c-ef0d-4fd4-95e8-c446a8694426" providerId="ADAL" clId="{A1A5A8BD-683B-47A9-BFD1-7CD169887D6E}" dt="2020-10-16T12:38:26.798" v="4503"/>
          <ac:spMkLst>
            <pc:docMk/>
            <pc:sldMk cId="746161425" sldId="351"/>
            <ac:spMk id="55" creationId="{B7EECF74-81AE-4049-A223-8A8E6D4D3473}"/>
          </ac:spMkLst>
        </pc:spChg>
        <pc:spChg chg="mod">
          <ac:chgData name="Saskia Hoff" userId="f1a42e4c-ef0d-4fd4-95e8-c446a8694426" providerId="ADAL" clId="{A1A5A8BD-683B-47A9-BFD1-7CD169887D6E}" dt="2020-10-16T12:39:42.708" v="4547" actId="20577"/>
          <ac:spMkLst>
            <pc:docMk/>
            <pc:sldMk cId="746161425" sldId="351"/>
            <ac:spMk id="58" creationId="{2B7AD00C-B571-4E58-910C-5670D684FCF9}"/>
          </ac:spMkLst>
        </pc:spChg>
        <pc:spChg chg="add mod">
          <ac:chgData name="Saskia Hoff" userId="f1a42e4c-ef0d-4fd4-95e8-c446a8694426" providerId="ADAL" clId="{A1A5A8BD-683B-47A9-BFD1-7CD169887D6E}" dt="2020-10-16T12:42:48.371" v="4696" actId="555"/>
          <ac:spMkLst>
            <pc:docMk/>
            <pc:sldMk cId="746161425" sldId="351"/>
            <ac:spMk id="59" creationId="{8D2317AC-62C6-42C8-A4AD-D048CA925851}"/>
          </ac:spMkLst>
        </pc:spChg>
        <pc:spChg chg="add mod">
          <ac:chgData name="Saskia Hoff" userId="f1a42e4c-ef0d-4fd4-95e8-c446a8694426" providerId="ADAL" clId="{A1A5A8BD-683B-47A9-BFD1-7CD169887D6E}" dt="2020-10-16T12:42:29.354" v="4688" actId="553"/>
          <ac:spMkLst>
            <pc:docMk/>
            <pc:sldMk cId="746161425" sldId="351"/>
            <ac:spMk id="60" creationId="{E8B341F5-6D4D-472F-96A8-2630ED856393}"/>
          </ac:spMkLst>
        </pc:spChg>
        <pc:spChg chg="add mod">
          <ac:chgData name="Saskia Hoff" userId="f1a42e4c-ef0d-4fd4-95e8-c446a8694426" providerId="ADAL" clId="{A1A5A8BD-683B-47A9-BFD1-7CD169887D6E}" dt="2020-10-16T12:42:40.704" v="4693" actId="20577"/>
          <ac:spMkLst>
            <pc:docMk/>
            <pc:sldMk cId="746161425" sldId="351"/>
            <ac:spMk id="61" creationId="{C5A3F4BD-25CB-4EB5-8270-BD071E3E9FE1}"/>
          </ac:spMkLst>
        </pc:spChg>
        <pc:spChg chg="add mod">
          <ac:chgData name="Saskia Hoff" userId="f1a42e4c-ef0d-4fd4-95e8-c446a8694426" providerId="ADAL" clId="{A1A5A8BD-683B-47A9-BFD1-7CD169887D6E}" dt="2020-10-16T12:42:58.571" v="4703" actId="20577"/>
          <ac:spMkLst>
            <pc:docMk/>
            <pc:sldMk cId="746161425" sldId="351"/>
            <ac:spMk id="62" creationId="{534CF364-58BF-43F8-839B-C96C8354BDD7}"/>
          </ac:spMkLst>
        </pc:spChg>
        <pc:spChg chg="mod">
          <ac:chgData name="Saskia Hoff" userId="f1a42e4c-ef0d-4fd4-95e8-c446a8694426" providerId="ADAL" clId="{A1A5A8BD-683B-47A9-BFD1-7CD169887D6E}" dt="2020-10-16T12:41:38.618" v="4675" actId="20577"/>
          <ac:spMkLst>
            <pc:docMk/>
            <pc:sldMk cId="746161425" sldId="351"/>
            <ac:spMk id="70" creationId="{AA186EF6-B072-4F27-BA3C-B341CA3A5DD2}"/>
          </ac:spMkLst>
        </pc:spChg>
        <pc:spChg chg="mod">
          <ac:chgData name="Saskia Hoff" userId="f1a42e4c-ef0d-4fd4-95e8-c446a8694426" providerId="ADAL" clId="{A1A5A8BD-683B-47A9-BFD1-7CD169887D6E}" dt="2020-10-16T12:41:24.084" v="4640" actId="207"/>
          <ac:spMkLst>
            <pc:docMk/>
            <pc:sldMk cId="746161425" sldId="351"/>
            <ac:spMk id="71" creationId="{7852346F-C42C-4A65-A3CE-9C8F35ABBE27}"/>
          </ac:spMkLst>
        </pc:spChg>
        <pc:spChg chg="mod">
          <ac:chgData name="Saskia Hoff" userId="f1a42e4c-ef0d-4fd4-95e8-c446a8694426" providerId="ADAL" clId="{A1A5A8BD-683B-47A9-BFD1-7CD169887D6E}" dt="2020-10-16T12:41:29.827" v="4649" actId="20577"/>
          <ac:spMkLst>
            <pc:docMk/>
            <pc:sldMk cId="746161425" sldId="351"/>
            <ac:spMk id="72" creationId="{12E80D25-EBF4-43D1-83AC-DC03E13FF949}"/>
          </ac:spMkLst>
        </pc:spChg>
        <pc:grpChg chg="add mod">
          <ac:chgData name="Saskia Hoff" userId="f1a42e4c-ef0d-4fd4-95e8-c446a8694426" providerId="ADAL" clId="{A1A5A8BD-683B-47A9-BFD1-7CD169887D6E}" dt="2020-10-16T12:39:13.067" v="4512" actId="1076"/>
          <ac:grpSpMkLst>
            <pc:docMk/>
            <pc:sldMk cId="746161425" sldId="351"/>
            <ac:grpSpMk id="48" creationId="{B4ACA0F0-F56D-4E2E-BEA5-832EF095CA67}"/>
          </ac:grpSpMkLst>
        </pc:grpChg>
        <pc:graphicFrameChg chg="add del mod modGraphic">
          <ac:chgData name="Saskia Hoff" userId="f1a42e4c-ef0d-4fd4-95e8-c446a8694426" providerId="ADAL" clId="{A1A5A8BD-683B-47A9-BFD1-7CD169887D6E}" dt="2020-10-16T12:43:01.070" v="4705" actId="478"/>
          <ac:graphicFrameMkLst>
            <pc:docMk/>
            <pc:sldMk cId="746161425" sldId="351"/>
            <ac:graphicFrameMk id="2" creationId="{1164F0A3-F7C0-40C0-BF61-41B0F425B75A}"/>
          </ac:graphicFrameMkLst>
        </pc:graphicFrameChg>
        <pc:picChg chg="del">
          <ac:chgData name="Saskia Hoff" userId="f1a42e4c-ef0d-4fd4-95e8-c446a8694426" providerId="ADAL" clId="{A1A5A8BD-683B-47A9-BFD1-7CD169887D6E}" dt="2020-10-16T12:39:07.421" v="4511" actId="478"/>
          <ac:picMkLst>
            <pc:docMk/>
            <pc:sldMk cId="746161425" sldId="351"/>
            <ac:picMk id="4" creationId="{68441C4F-6600-4100-8DB6-915A5BDE43A3}"/>
          </ac:picMkLst>
        </pc:picChg>
        <pc:picChg chg="del">
          <ac:chgData name="Saskia Hoff" userId="f1a42e4c-ef0d-4fd4-95e8-c446a8694426" providerId="ADAL" clId="{A1A5A8BD-683B-47A9-BFD1-7CD169887D6E}" dt="2020-10-16T12:39:07.421" v="4511" actId="478"/>
          <ac:picMkLst>
            <pc:docMk/>
            <pc:sldMk cId="746161425" sldId="351"/>
            <ac:picMk id="42" creationId="{E2DABBF9-E060-4944-96D5-1182A3D1350B}"/>
          </ac:picMkLst>
        </pc:picChg>
        <pc:picChg chg="add mod">
          <ac:chgData name="Saskia Hoff" userId="f1a42e4c-ef0d-4fd4-95e8-c446a8694426" providerId="ADAL" clId="{A1A5A8BD-683B-47A9-BFD1-7CD169887D6E}" dt="2020-10-16T12:38:34.937" v="4505" actId="1076"/>
          <ac:picMkLst>
            <pc:docMk/>
            <pc:sldMk cId="746161425" sldId="351"/>
            <ac:picMk id="44" creationId="{C06B68A6-E62D-4FC3-86D1-E2ACC0195AB7}"/>
          </ac:picMkLst>
        </pc:picChg>
        <pc:picChg chg="add mod">
          <ac:chgData name="Saskia Hoff" userId="f1a42e4c-ef0d-4fd4-95e8-c446a8694426" providerId="ADAL" clId="{A1A5A8BD-683B-47A9-BFD1-7CD169887D6E}" dt="2020-10-16T12:38:42.560" v="4506" actId="1076"/>
          <ac:picMkLst>
            <pc:docMk/>
            <pc:sldMk cId="746161425" sldId="351"/>
            <ac:picMk id="45" creationId="{95D38C87-F961-4174-8C5A-CC5D57975824}"/>
          </ac:picMkLst>
        </pc:picChg>
        <pc:picChg chg="add mod">
          <ac:chgData name="Saskia Hoff" userId="f1a42e4c-ef0d-4fd4-95e8-c446a8694426" providerId="ADAL" clId="{A1A5A8BD-683B-47A9-BFD1-7CD169887D6E}" dt="2020-10-16T12:39:00.269" v="4508" actId="1076"/>
          <ac:picMkLst>
            <pc:docMk/>
            <pc:sldMk cId="746161425" sldId="351"/>
            <ac:picMk id="46" creationId="{6AAC800C-2AC4-428D-80C5-4D22DF204515}"/>
          </ac:picMkLst>
        </pc:picChg>
        <pc:picChg chg="add mod">
          <ac:chgData name="Saskia Hoff" userId="f1a42e4c-ef0d-4fd4-95e8-c446a8694426" providerId="ADAL" clId="{A1A5A8BD-683B-47A9-BFD1-7CD169887D6E}" dt="2020-10-16T12:39:19.495" v="4513" actId="1076"/>
          <ac:picMkLst>
            <pc:docMk/>
            <pc:sldMk cId="746161425" sldId="351"/>
            <ac:picMk id="47" creationId="{40823788-D40C-441C-91AB-676A2608239A}"/>
          </ac:picMkLst>
        </pc:picChg>
        <pc:picChg chg="add mod">
          <ac:chgData name="Saskia Hoff" userId="f1a42e4c-ef0d-4fd4-95e8-c446a8694426" providerId="ADAL" clId="{A1A5A8BD-683B-47A9-BFD1-7CD169887D6E}" dt="2020-10-16T12:38:56.260" v="4507" actId="1076"/>
          <ac:picMkLst>
            <pc:docMk/>
            <pc:sldMk cId="746161425" sldId="351"/>
            <ac:picMk id="56" creationId="{9A0F3B9B-4DEF-4EC5-BA35-9A19348A0F94}"/>
          </ac:picMkLst>
        </pc:picChg>
        <pc:picChg chg="add mod">
          <ac:chgData name="Saskia Hoff" userId="f1a42e4c-ef0d-4fd4-95e8-c446a8694426" providerId="ADAL" clId="{A1A5A8BD-683B-47A9-BFD1-7CD169887D6E}" dt="2020-10-16T12:38:56.260" v="4507" actId="1076"/>
          <ac:picMkLst>
            <pc:docMk/>
            <pc:sldMk cId="746161425" sldId="351"/>
            <ac:picMk id="57" creationId="{4D4C079A-66B2-4525-B9A4-25FD216897F8}"/>
          </ac:picMkLst>
        </pc:picChg>
        <pc:picChg chg="del">
          <ac:chgData name="Saskia Hoff" userId="f1a42e4c-ef0d-4fd4-95e8-c446a8694426" providerId="ADAL" clId="{A1A5A8BD-683B-47A9-BFD1-7CD169887D6E}" dt="2020-10-16T12:42:00.638" v="4679" actId="478"/>
          <ac:picMkLst>
            <pc:docMk/>
            <pc:sldMk cId="746161425" sldId="351"/>
            <ac:picMk id="68" creationId="{14105556-0ED9-4CDC-A6AA-6785580E211B}"/>
          </ac:picMkLst>
        </pc:picChg>
        <pc:picChg chg="del">
          <ac:chgData name="Saskia Hoff" userId="f1a42e4c-ef0d-4fd4-95e8-c446a8694426" providerId="ADAL" clId="{A1A5A8BD-683B-47A9-BFD1-7CD169887D6E}" dt="2020-10-16T12:39:07.421" v="4511" actId="478"/>
          <ac:picMkLst>
            <pc:docMk/>
            <pc:sldMk cId="746161425" sldId="351"/>
            <ac:picMk id="84" creationId="{FFE7B127-BF89-48E1-85D8-68A48A21215E}"/>
          </ac:picMkLst>
        </pc:picChg>
        <pc:picChg chg="del">
          <ac:chgData name="Saskia Hoff" userId="f1a42e4c-ef0d-4fd4-95e8-c446a8694426" providerId="ADAL" clId="{A1A5A8BD-683B-47A9-BFD1-7CD169887D6E}" dt="2020-10-16T12:37:56.040" v="4499" actId="478"/>
          <ac:picMkLst>
            <pc:docMk/>
            <pc:sldMk cId="746161425" sldId="351"/>
            <ac:picMk id="85" creationId="{97F0F1F3-51D2-4782-AFA7-CC08A92C37DB}"/>
          </ac:picMkLst>
        </pc:picChg>
        <pc:picChg chg="del">
          <ac:chgData name="Saskia Hoff" userId="f1a42e4c-ef0d-4fd4-95e8-c446a8694426" providerId="ADAL" clId="{A1A5A8BD-683B-47A9-BFD1-7CD169887D6E}" dt="2020-10-16T12:39:05.103" v="4510" actId="478"/>
          <ac:picMkLst>
            <pc:docMk/>
            <pc:sldMk cId="746161425" sldId="351"/>
            <ac:picMk id="91" creationId="{C02AD713-3E31-47FD-82C7-72045301CCEB}"/>
          </ac:picMkLst>
        </pc:picChg>
        <pc:picChg chg="del">
          <ac:chgData name="Saskia Hoff" userId="f1a42e4c-ef0d-4fd4-95e8-c446a8694426" providerId="ADAL" clId="{A1A5A8BD-683B-47A9-BFD1-7CD169887D6E}" dt="2020-10-16T12:37:54.244" v="4498" actId="478"/>
          <ac:picMkLst>
            <pc:docMk/>
            <pc:sldMk cId="746161425" sldId="351"/>
            <ac:picMk id="93" creationId="{5D52B272-9548-4FAC-8F7F-E0708F0076FB}"/>
          </ac:picMkLst>
        </pc:picChg>
        <pc:picChg chg="del">
          <ac:chgData name="Saskia Hoff" userId="f1a42e4c-ef0d-4fd4-95e8-c446a8694426" providerId="ADAL" clId="{A1A5A8BD-683B-47A9-BFD1-7CD169887D6E}" dt="2020-10-16T12:39:03.188" v="4509" actId="478"/>
          <ac:picMkLst>
            <pc:docMk/>
            <pc:sldMk cId="746161425" sldId="351"/>
            <ac:picMk id="95" creationId="{397FAAAF-E065-4DCC-8BAB-16E936187FDA}"/>
          </ac:picMkLst>
        </pc:picChg>
        <pc:picChg chg="del">
          <ac:chgData name="Saskia Hoff" userId="f1a42e4c-ef0d-4fd4-95e8-c446a8694426" providerId="ADAL" clId="{A1A5A8BD-683B-47A9-BFD1-7CD169887D6E}" dt="2020-10-16T12:41:08.654" v="4626" actId="478"/>
          <ac:picMkLst>
            <pc:docMk/>
            <pc:sldMk cId="746161425" sldId="351"/>
            <ac:picMk id="119" creationId="{46047080-E4A7-4E75-9207-65103E89EDB3}"/>
          </ac:picMkLst>
        </pc:picChg>
        <pc:picChg chg="del">
          <ac:chgData name="Saskia Hoff" userId="f1a42e4c-ef0d-4fd4-95e8-c446a8694426" providerId="ADAL" clId="{A1A5A8BD-683B-47A9-BFD1-7CD169887D6E}" dt="2020-10-16T12:40:36.464" v="4623" actId="478"/>
          <ac:picMkLst>
            <pc:docMk/>
            <pc:sldMk cId="746161425" sldId="351"/>
            <ac:picMk id="123" creationId="{4F50EAE7-54EF-4115-A052-8CFC61F0396B}"/>
          </ac:picMkLst>
        </pc:picChg>
        <pc:picChg chg="del">
          <ac:chgData name="Saskia Hoff" userId="f1a42e4c-ef0d-4fd4-95e8-c446a8694426" providerId="ADAL" clId="{A1A5A8BD-683B-47A9-BFD1-7CD169887D6E}" dt="2020-10-16T12:41:08.654" v="4626" actId="478"/>
          <ac:picMkLst>
            <pc:docMk/>
            <pc:sldMk cId="746161425" sldId="351"/>
            <ac:picMk id="125" creationId="{2A2750C9-38E3-4D24-86B8-15752906FE8A}"/>
          </ac:picMkLst>
        </pc:picChg>
        <pc:picChg chg="del">
          <ac:chgData name="Saskia Hoff" userId="f1a42e4c-ef0d-4fd4-95e8-c446a8694426" providerId="ADAL" clId="{A1A5A8BD-683B-47A9-BFD1-7CD169887D6E}" dt="2020-10-16T12:40:47.506" v="4624" actId="478"/>
          <ac:picMkLst>
            <pc:docMk/>
            <pc:sldMk cId="746161425" sldId="351"/>
            <ac:picMk id="127" creationId="{C7DEFFAD-1DBA-4C45-B56F-381C64EE425D}"/>
          </ac:picMkLst>
        </pc:picChg>
        <pc:picChg chg="del">
          <ac:chgData name="Saskia Hoff" userId="f1a42e4c-ef0d-4fd4-95e8-c446a8694426" providerId="ADAL" clId="{A1A5A8BD-683B-47A9-BFD1-7CD169887D6E}" dt="2020-10-16T12:42:02.363" v="4680" actId="478"/>
          <ac:picMkLst>
            <pc:docMk/>
            <pc:sldMk cId="746161425" sldId="351"/>
            <ac:picMk id="149" creationId="{2D68844D-9AD4-40F2-B896-F2BABAAA6FA1}"/>
          </ac:picMkLst>
        </pc:picChg>
        <pc:picChg chg="del">
          <ac:chgData name="Saskia Hoff" userId="f1a42e4c-ef0d-4fd4-95e8-c446a8694426" providerId="ADAL" clId="{A1A5A8BD-683B-47A9-BFD1-7CD169887D6E}" dt="2020-10-16T12:37:52.927" v="4497" actId="478"/>
          <ac:picMkLst>
            <pc:docMk/>
            <pc:sldMk cId="746161425" sldId="351"/>
            <ac:picMk id="1026" creationId="{16E41682-7105-4385-AB4F-1EAA7ADD299C}"/>
          </ac:picMkLst>
        </pc:picChg>
      </pc:sldChg>
      <pc:sldMasterChg chg="delSldLayout">
        <pc:chgData name="Saskia Hoff" userId="f1a42e4c-ef0d-4fd4-95e8-c446a8694426" providerId="ADAL" clId="{A1A5A8BD-683B-47A9-BFD1-7CD169887D6E}" dt="2020-10-16T11:43:33.475" v="2059" actId="47"/>
        <pc:sldMasterMkLst>
          <pc:docMk/>
          <pc:sldMasterMk cId="0" sldId="2147483673"/>
        </pc:sldMasterMkLst>
        <pc:sldLayoutChg chg="del">
          <pc:chgData name="Saskia Hoff" userId="f1a42e4c-ef0d-4fd4-95e8-c446a8694426" providerId="ADAL" clId="{A1A5A8BD-683B-47A9-BFD1-7CD169887D6E}" dt="2020-10-15T11:54:32.461" v="130" actId="47"/>
          <pc:sldLayoutMkLst>
            <pc:docMk/>
            <pc:sldMasterMk cId="0" sldId="2147483673"/>
            <pc:sldLayoutMk cId="0" sldId="2147483664"/>
          </pc:sldLayoutMkLst>
        </pc:sldLayoutChg>
        <pc:sldLayoutChg chg="del">
          <pc:chgData name="Saskia Hoff" userId="f1a42e4c-ef0d-4fd4-95e8-c446a8694426" providerId="ADAL" clId="{A1A5A8BD-683B-47A9-BFD1-7CD169887D6E}" dt="2020-10-16T11:43:33.475" v="2059" actId="47"/>
          <pc:sldLayoutMkLst>
            <pc:docMk/>
            <pc:sldMasterMk cId="0" sldId="2147483673"/>
            <pc:sldLayoutMk cId="0" sldId="214748366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79768" y="4715153"/>
            <a:ext cx="5438140" cy="4466987"/>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015288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commonground.nl/files/view/54477889/demo-team-huwelijksplanner.mp4"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84be0ee1a_6_0: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84be0ee1a_6_0: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84be0ee1a_6_0: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84be0ee1a_6_0: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rgbClr val="4376FC"/>
              </a:buClr>
              <a:buSzPts val="1400"/>
              <a:buChar char="■"/>
            </a:pPr>
            <a:endParaRPr lang="nl-NL" sz="1100" dirty="0"/>
          </a:p>
        </p:txBody>
      </p:sp>
    </p:spTree>
    <p:extLst>
      <p:ext uri="{BB962C8B-B14F-4D97-AF65-F5344CB8AC3E}">
        <p14:creationId xmlns:p14="http://schemas.microsoft.com/office/powerpoint/2010/main" val="585404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84be0ee1a_6_0: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84be0ee1a_6_0: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139700" marR="0" lvl="0" indent="0" algn="l" rtl="0">
              <a:lnSpc>
                <a:spcPct val="100000"/>
              </a:lnSpc>
              <a:spcBef>
                <a:spcPts val="0"/>
              </a:spcBef>
              <a:spcAft>
                <a:spcPts val="0"/>
              </a:spcAft>
              <a:buClr>
                <a:srgbClr val="4376FC"/>
              </a:buClr>
              <a:buSzPts val="1400"/>
              <a:buNone/>
            </a:pPr>
            <a:r>
              <a:rPr lang="nl-NL" sz="1100" b="1" dirty="0"/>
              <a:t>Overzicht/zekerheid</a:t>
            </a:r>
          </a:p>
          <a:p>
            <a:pPr marL="457200" marR="0" lvl="0" indent="-317500" algn="l" rtl="0">
              <a:lnSpc>
                <a:spcPct val="100000"/>
              </a:lnSpc>
              <a:spcBef>
                <a:spcPts val="0"/>
              </a:spcBef>
              <a:spcAft>
                <a:spcPts val="0"/>
              </a:spcAft>
              <a:buClr>
                <a:srgbClr val="4376FC"/>
              </a:buClr>
              <a:buSzPts val="1400"/>
              <a:buChar char="■"/>
            </a:pPr>
            <a:r>
              <a:rPr lang="nl-NL" sz="1100" dirty="0"/>
              <a:t>Notificaties: bevestiging van de gemeente dat ik het goed heb geregeld (bij elke stap waar dat nodig is)</a:t>
            </a:r>
          </a:p>
          <a:p>
            <a:pPr marL="457200" marR="0" lvl="0" indent="-317500" algn="l" rtl="0">
              <a:lnSpc>
                <a:spcPct val="100000"/>
              </a:lnSpc>
              <a:spcBef>
                <a:spcPts val="0"/>
              </a:spcBef>
              <a:spcAft>
                <a:spcPts val="0"/>
              </a:spcAft>
              <a:buClr>
                <a:srgbClr val="4376FC"/>
              </a:buClr>
              <a:buSzPts val="1400"/>
              <a:buChar char="■"/>
            </a:pPr>
            <a:r>
              <a:rPr lang="nl-NL" sz="1100" dirty="0"/>
              <a:t>Stappen: helder beeld van dingen die nog geregeld moeten worden en al geregeld zijn</a:t>
            </a:r>
          </a:p>
          <a:p>
            <a:pPr marL="139700" marR="0" lvl="0" indent="0" algn="l" rtl="0">
              <a:lnSpc>
                <a:spcPct val="100000"/>
              </a:lnSpc>
              <a:spcBef>
                <a:spcPts val="0"/>
              </a:spcBef>
              <a:spcAft>
                <a:spcPts val="0"/>
              </a:spcAft>
              <a:buClr>
                <a:srgbClr val="4376FC"/>
              </a:buClr>
              <a:buSzPts val="1400"/>
              <a:buNone/>
            </a:pPr>
            <a:endParaRPr lang="nl-NL" sz="1100" dirty="0"/>
          </a:p>
          <a:p>
            <a:pPr marL="139700" marR="0" lvl="0" indent="0" algn="l" rtl="0">
              <a:lnSpc>
                <a:spcPct val="100000"/>
              </a:lnSpc>
              <a:spcBef>
                <a:spcPts val="0"/>
              </a:spcBef>
              <a:spcAft>
                <a:spcPts val="0"/>
              </a:spcAft>
              <a:buClr>
                <a:srgbClr val="4376FC"/>
              </a:buClr>
              <a:buSzPts val="1400"/>
              <a:buNone/>
            </a:pPr>
            <a:r>
              <a:rPr lang="nl-NL" sz="1100" b="1" dirty="0"/>
              <a:t>Gebruikersgemak</a:t>
            </a:r>
          </a:p>
          <a:p>
            <a:pPr marL="457200" marR="0" lvl="0" indent="-317500" algn="l" defTabSz="914400" rtl="0" eaLnBrk="1" fontAlgn="auto" latinLnBrk="0" hangingPunct="1">
              <a:lnSpc>
                <a:spcPct val="100000"/>
              </a:lnSpc>
              <a:spcBef>
                <a:spcPts val="0"/>
              </a:spcBef>
              <a:spcAft>
                <a:spcPts val="0"/>
              </a:spcAft>
              <a:buClr>
                <a:srgbClr val="4376FC"/>
              </a:buClr>
              <a:buSzPts val="1400"/>
              <a:buFont typeface="Arial"/>
              <a:buChar char="■"/>
              <a:tabLst/>
              <a:defRPr/>
            </a:pPr>
            <a:r>
              <a:rPr lang="nl-NL" sz="1100" dirty="0"/>
              <a:t>Proactieve gemeente: als ik als inwoner een stap zet, zet de gemeente automatisch de vervolgstappen om informatie te </a:t>
            </a:r>
            <a:r>
              <a:rPr lang="nl-NL" sz="1100" dirty="0" err="1"/>
              <a:t>verrifieren</a:t>
            </a:r>
            <a:r>
              <a:rPr lang="nl-NL" sz="1100" dirty="0"/>
              <a:t> en regelt de benodigde formele bevestigingen (denk aan getuigen)</a:t>
            </a:r>
          </a:p>
        </p:txBody>
      </p:sp>
    </p:spTree>
    <p:extLst>
      <p:ext uri="{BB962C8B-B14F-4D97-AF65-F5344CB8AC3E}">
        <p14:creationId xmlns:p14="http://schemas.microsoft.com/office/powerpoint/2010/main" val="4114275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84be0ee1a_6_0: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84be0ee1a_6_0: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158750" indent="0">
              <a:buNone/>
            </a:pPr>
            <a:r>
              <a:rPr lang="nl-NL" dirty="0"/>
              <a:t>Filmpje demo 23 juni 2020: </a:t>
            </a:r>
            <a:r>
              <a:rPr lang="nl-NL" dirty="0">
                <a:hlinkClick r:id="rId3"/>
              </a:rPr>
              <a:t>https://commonground.nl/files/view/54477889/demo-team-huwelijksplanner.mp4</a:t>
            </a:r>
            <a:endParaRPr lang="nl-NL" dirty="0"/>
          </a:p>
          <a:p>
            <a:pPr marL="457200" marR="0" lvl="0" indent="-317500" algn="l" rtl="0">
              <a:lnSpc>
                <a:spcPct val="100000"/>
              </a:lnSpc>
              <a:spcBef>
                <a:spcPts val="0"/>
              </a:spcBef>
              <a:spcAft>
                <a:spcPts val="0"/>
              </a:spcAft>
              <a:buClr>
                <a:srgbClr val="4376FC"/>
              </a:buClr>
              <a:buSzPts val="1400"/>
              <a:buChar char="■"/>
            </a:pPr>
            <a:endParaRPr lang="nl-NL" sz="1100" dirty="0"/>
          </a:p>
        </p:txBody>
      </p:sp>
    </p:spTree>
    <p:extLst>
      <p:ext uri="{BB962C8B-B14F-4D97-AF65-F5344CB8AC3E}">
        <p14:creationId xmlns:p14="http://schemas.microsoft.com/office/powerpoint/2010/main" val="4056840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84be0ee1a_6_0: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84be0ee1a_6_0: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rgbClr val="4376FC"/>
              </a:buClr>
              <a:buSzPts val="1400"/>
              <a:buChar char="■"/>
            </a:pPr>
            <a:r>
              <a:rPr lang="nl-NL" b="1" i="0" dirty="0">
                <a:solidFill>
                  <a:srgbClr val="1A1A1A"/>
                </a:solidFill>
                <a:effectLst/>
                <a:latin typeface="OpenSans"/>
              </a:rPr>
              <a:t>Datum</a:t>
            </a:r>
            <a:r>
              <a:rPr lang="nl-NL" b="0" i="0" dirty="0">
                <a:solidFill>
                  <a:srgbClr val="1A1A1A"/>
                </a:solidFill>
                <a:effectLst/>
                <a:latin typeface="OpenSans"/>
              </a:rPr>
              <a:t> is zo belangrijk dat de koppels 100% zeker willen weten dat de gekozen datum klopt. Elke twijfel zorgt voor onzekerheid en voor stress. Bij het kiezen van de datum moet alle onzekerheid weggenomen worden over wat het koppel daar doet en wat de gevolgen zijn van hun keuze. Als dat niet gebeurt blijft het in het beste geval knagen en in het ergste geval maken ze de aanmelding niet af.</a:t>
            </a:r>
            <a:endParaRPr lang="nl-NL" sz="1100" dirty="0"/>
          </a:p>
        </p:txBody>
      </p:sp>
    </p:spTree>
    <p:extLst>
      <p:ext uri="{BB962C8B-B14F-4D97-AF65-F5344CB8AC3E}">
        <p14:creationId xmlns:p14="http://schemas.microsoft.com/office/powerpoint/2010/main" val="2997456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84be0ee1a_6_0: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84be0ee1a_6_0: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rgbClr val="4376FC"/>
              </a:buClr>
              <a:buSzPts val="1400"/>
              <a:buChar char="■"/>
            </a:pPr>
            <a:endParaRPr lang="nl-NL" sz="1100" dirty="0"/>
          </a:p>
        </p:txBody>
      </p:sp>
    </p:spTree>
    <p:extLst>
      <p:ext uri="{BB962C8B-B14F-4D97-AF65-F5344CB8AC3E}">
        <p14:creationId xmlns:p14="http://schemas.microsoft.com/office/powerpoint/2010/main" val="2526642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84be0ee1a_6_0: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84be0ee1a_6_0: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rgbClr val="4376FC"/>
              </a:buClr>
              <a:buSzPts val="1400"/>
              <a:buChar char="■"/>
            </a:pPr>
            <a:r>
              <a:rPr lang="nl-NL" sz="1100" dirty="0"/>
              <a:t>Rust en duidelijkheid: de site is strak, rustig, duidelijk en geeft het ‘gemeentegevoel’</a:t>
            </a:r>
          </a:p>
          <a:p>
            <a:pPr marL="457200" marR="0" lvl="0" indent="-317500" algn="l" rtl="0">
              <a:lnSpc>
                <a:spcPct val="100000"/>
              </a:lnSpc>
              <a:spcBef>
                <a:spcPts val="0"/>
              </a:spcBef>
              <a:spcAft>
                <a:spcPts val="0"/>
              </a:spcAft>
              <a:buClr>
                <a:srgbClr val="4376FC"/>
              </a:buClr>
              <a:buSzPts val="1400"/>
              <a:buChar char="■"/>
            </a:pPr>
            <a:endParaRPr lang="nl-NL" sz="1100" dirty="0"/>
          </a:p>
          <a:p>
            <a:pPr marL="139700" marR="0" lvl="0" indent="0" algn="l" rtl="0">
              <a:lnSpc>
                <a:spcPct val="100000"/>
              </a:lnSpc>
              <a:spcBef>
                <a:spcPts val="0"/>
              </a:spcBef>
              <a:spcAft>
                <a:spcPts val="0"/>
              </a:spcAft>
              <a:buClr>
                <a:srgbClr val="4376FC"/>
              </a:buClr>
              <a:buSzPts val="1400"/>
              <a:buNone/>
            </a:pPr>
            <a:r>
              <a:rPr lang="nl-NL" sz="1100" b="1" dirty="0"/>
              <a:t>Verbeterpunten</a:t>
            </a:r>
          </a:p>
          <a:p>
            <a:pPr marL="457200" marR="0" lvl="0" indent="-317500" algn="l" rtl="0">
              <a:lnSpc>
                <a:spcPct val="100000"/>
              </a:lnSpc>
              <a:spcBef>
                <a:spcPts val="0"/>
              </a:spcBef>
              <a:spcAft>
                <a:spcPts val="0"/>
              </a:spcAft>
              <a:buClr>
                <a:srgbClr val="4376FC"/>
              </a:buClr>
              <a:buSzPts val="1400"/>
              <a:buChar char="■"/>
            </a:pPr>
            <a:r>
              <a:rPr lang="nl-NL" sz="1100" dirty="0"/>
              <a:t>Partner login: bij partner uitnodigen wordt verwacht dat de partner direct in kan loggen op de website</a:t>
            </a:r>
          </a:p>
          <a:p>
            <a:pPr marL="457200" marR="0" lvl="0" indent="-317500" algn="l" rtl="0">
              <a:lnSpc>
                <a:spcPct val="100000"/>
              </a:lnSpc>
              <a:spcBef>
                <a:spcPts val="0"/>
              </a:spcBef>
              <a:spcAft>
                <a:spcPts val="0"/>
              </a:spcAft>
              <a:buClr>
                <a:srgbClr val="4376FC"/>
              </a:buClr>
              <a:buSzPts val="1400"/>
              <a:buChar char="■"/>
            </a:pPr>
            <a:r>
              <a:rPr lang="nl-NL" sz="1100" dirty="0"/>
              <a:t>Buiten de site: </a:t>
            </a:r>
          </a:p>
          <a:p>
            <a:pPr marL="914400" marR="0" lvl="1" indent="-317500" algn="l" rtl="0">
              <a:lnSpc>
                <a:spcPct val="100000"/>
              </a:lnSpc>
              <a:spcBef>
                <a:spcPts val="0"/>
              </a:spcBef>
              <a:spcAft>
                <a:spcPts val="0"/>
              </a:spcAft>
              <a:buClr>
                <a:srgbClr val="4376FC"/>
              </a:buClr>
              <a:buSzPts val="1400"/>
              <a:buChar char="■"/>
            </a:pPr>
            <a:r>
              <a:rPr lang="nl-NL" sz="1100" dirty="0"/>
              <a:t>Wat ontvangt bruidspaar aan bevestigingen en notificaties</a:t>
            </a:r>
          </a:p>
          <a:p>
            <a:pPr marL="914400" marR="0" lvl="1" indent="-317500" algn="l" rtl="0">
              <a:lnSpc>
                <a:spcPct val="100000"/>
              </a:lnSpc>
              <a:spcBef>
                <a:spcPts val="0"/>
              </a:spcBef>
              <a:spcAft>
                <a:spcPts val="0"/>
              </a:spcAft>
              <a:buClr>
                <a:srgbClr val="4376FC"/>
              </a:buClr>
              <a:buSzPts val="1400"/>
              <a:buChar char="■"/>
            </a:pPr>
            <a:r>
              <a:rPr lang="nl-NL" sz="1100" dirty="0"/>
              <a:t>Hoe kom je later het proces weer in (later aanpassen van getuigen en extra’s, wachten op partner)</a:t>
            </a:r>
          </a:p>
        </p:txBody>
      </p:sp>
    </p:spTree>
    <p:extLst>
      <p:ext uri="{BB962C8B-B14F-4D97-AF65-F5344CB8AC3E}">
        <p14:creationId xmlns:p14="http://schemas.microsoft.com/office/powerpoint/2010/main" val="1563238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84be0ee1a_6_0: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84be0ee1a_6_0: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718901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84be0ee1a_6_0: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84be0ee1a_6_0: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457794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84be0ee1a_6_0: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84be0ee1a_6_0: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214552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84be0ee1a_6_0: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84be0ee1a_6_0: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rgbClr val="4376FC"/>
              </a:buClr>
              <a:buSzPts val="1400"/>
              <a:buChar char="■"/>
            </a:pPr>
            <a:r>
              <a:rPr lang="nl-NL" sz="1100" dirty="0"/>
              <a:t>Beschikbare datum </a:t>
            </a:r>
          </a:p>
          <a:p>
            <a:pPr marL="457200" marR="0" lvl="0" indent="-317500" algn="l" rtl="0">
              <a:lnSpc>
                <a:spcPct val="100000"/>
              </a:lnSpc>
              <a:spcBef>
                <a:spcPts val="0"/>
              </a:spcBef>
              <a:spcAft>
                <a:spcPts val="0"/>
              </a:spcAft>
              <a:buClr>
                <a:srgbClr val="4376FC"/>
              </a:buClr>
              <a:buSzPts val="1400"/>
              <a:buChar char="■"/>
            </a:pPr>
            <a:r>
              <a:rPr lang="nl-NL" sz="1100" dirty="0"/>
              <a:t>Locatie</a:t>
            </a:r>
          </a:p>
          <a:p>
            <a:pPr marL="457200" marR="0" lvl="0" indent="-317500" algn="l" rtl="0">
              <a:lnSpc>
                <a:spcPct val="100000"/>
              </a:lnSpc>
              <a:spcBef>
                <a:spcPts val="0"/>
              </a:spcBef>
              <a:spcAft>
                <a:spcPts val="0"/>
              </a:spcAft>
              <a:buClr>
                <a:srgbClr val="4376FC"/>
              </a:buClr>
              <a:buSzPts val="1400"/>
              <a:buChar char="■"/>
            </a:pPr>
            <a:r>
              <a:rPr lang="nl-NL" sz="1100" dirty="0"/>
              <a:t>Trouwambtenaar kiezen</a:t>
            </a:r>
          </a:p>
          <a:p>
            <a:pPr marL="457200" marR="0" lvl="0" indent="-317500" algn="l" rtl="0">
              <a:lnSpc>
                <a:spcPct val="100000"/>
              </a:lnSpc>
              <a:spcBef>
                <a:spcPts val="0"/>
              </a:spcBef>
              <a:spcAft>
                <a:spcPts val="0"/>
              </a:spcAft>
              <a:buClr>
                <a:srgbClr val="4376FC"/>
              </a:buClr>
              <a:buSzPts val="1400"/>
              <a:buChar char="■"/>
            </a:pPr>
            <a:r>
              <a:rPr lang="nl-NL" sz="1100" dirty="0"/>
              <a:t>Melding voorgenomen huwelijk</a:t>
            </a:r>
          </a:p>
          <a:p>
            <a:pPr marL="457200" marR="0" lvl="0" indent="-317500" algn="l" rtl="0">
              <a:lnSpc>
                <a:spcPct val="100000"/>
              </a:lnSpc>
              <a:spcBef>
                <a:spcPts val="0"/>
              </a:spcBef>
              <a:spcAft>
                <a:spcPts val="0"/>
              </a:spcAft>
              <a:buClr>
                <a:srgbClr val="4376FC"/>
              </a:buClr>
              <a:buSzPts val="1400"/>
              <a:buChar char="■"/>
            </a:pPr>
            <a:r>
              <a:rPr lang="nl-NL" sz="1100" dirty="0"/>
              <a:t>Checks op mogen trouwen (burger weet meteen of er geen bezwaren zijn)</a:t>
            </a:r>
          </a:p>
          <a:p>
            <a:pPr marL="457200" marR="0" lvl="0" indent="-317500" algn="l" rtl="0">
              <a:lnSpc>
                <a:spcPct val="100000"/>
              </a:lnSpc>
              <a:spcBef>
                <a:spcPts val="0"/>
              </a:spcBef>
              <a:spcAft>
                <a:spcPts val="0"/>
              </a:spcAft>
              <a:buClr>
                <a:srgbClr val="4376FC"/>
              </a:buClr>
              <a:buSzPts val="1400"/>
              <a:buChar char="■"/>
            </a:pPr>
            <a:r>
              <a:rPr lang="nl-NL" sz="1100" dirty="0"/>
              <a:t>Dossier wordt digitaal aangeleverd voor verwerking in BRP en BS</a:t>
            </a:r>
          </a:p>
        </p:txBody>
      </p:sp>
    </p:spTree>
    <p:extLst>
      <p:ext uri="{BB962C8B-B14F-4D97-AF65-F5344CB8AC3E}">
        <p14:creationId xmlns:p14="http://schemas.microsoft.com/office/powerpoint/2010/main" val="18128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84be0ee1a_6_0: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84be0ee1a_6_0: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rgbClr val="4376FC"/>
              </a:buClr>
              <a:buSzPts val="1400"/>
              <a:buChar char="■"/>
            </a:pPr>
            <a:endParaRPr lang="nl-NL" sz="1100" dirty="0"/>
          </a:p>
        </p:txBody>
      </p:sp>
    </p:spTree>
    <p:extLst>
      <p:ext uri="{BB962C8B-B14F-4D97-AF65-F5344CB8AC3E}">
        <p14:creationId xmlns:p14="http://schemas.microsoft.com/office/powerpoint/2010/main" val="2882228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84be0ee1a_6_0: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84be0ee1a_6_0: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rgbClr val="4376FC"/>
              </a:buClr>
              <a:buSzPts val="1400"/>
              <a:buChar char="■"/>
            </a:pPr>
            <a:endParaRPr lang="nl-NL" sz="1100" dirty="0"/>
          </a:p>
        </p:txBody>
      </p:sp>
    </p:spTree>
    <p:extLst>
      <p:ext uri="{BB962C8B-B14F-4D97-AF65-F5344CB8AC3E}">
        <p14:creationId xmlns:p14="http://schemas.microsoft.com/office/powerpoint/2010/main" val="685706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84be0ee1a_6_0: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84be0ee1a_6_0: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rgbClr val="4376FC"/>
              </a:buClr>
              <a:buSzPts val="1400"/>
              <a:buChar char="■"/>
            </a:pPr>
            <a:endParaRPr lang="nl-NL" sz="1100" dirty="0"/>
          </a:p>
        </p:txBody>
      </p:sp>
    </p:spTree>
    <p:extLst>
      <p:ext uri="{BB962C8B-B14F-4D97-AF65-F5344CB8AC3E}">
        <p14:creationId xmlns:p14="http://schemas.microsoft.com/office/powerpoint/2010/main" val="3671387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84be0ee1a_6_0: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84be0ee1a_6_0: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nl-NL" b="1" dirty="0"/>
              <a:t>Bruidspaar</a:t>
            </a:r>
            <a:endParaRPr lang="nl-NL" dirty="0"/>
          </a:p>
          <a:p>
            <a:pPr marL="457200" lvl="0" indent="-317500" algn="l" rtl="0">
              <a:spcBef>
                <a:spcPts val="0"/>
              </a:spcBef>
              <a:spcAft>
                <a:spcPts val="0"/>
              </a:spcAft>
              <a:buClr>
                <a:srgbClr val="4376FC"/>
              </a:buClr>
              <a:buSzPts val="1400"/>
              <a:buChar char="■"/>
            </a:pPr>
            <a:r>
              <a:rPr lang="nl-NL" sz="1100" dirty="0">
                <a:solidFill>
                  <a:schemeClr val="dk1"/>
                </a:solidFill>
              </a:rPr>
              <a:t>Inloggen met </a:t>
            </a:r>
            <a:r>
              <a:rPr lang="nl-NL" sz="1100" dirty="0" err="1">
                <a:solidFill>
                  <a:schemeClr val="dk1"/>
                </a:solidFill>
              </a:rPr>
              <a:t>DigiD</a:t>
            </a:r>
            <a:endParaRPr lang="nl-NL" sz="1100" dirty="0">
              <a:solidFill>
                <a:schemeClr val="dk1"/>
              </a:solidFill>
            </a:endParaRPr>
          </a:p>
          <a:p>
            <a:pPr marL="457200" lvl="0" indent="-317500" algn="l" rtl="0">
              <a:spcBef>
                <a:spcPts val="0"/>
              </a:spcBef>
              <a:spcAft>
                <a:spcPts val="0"/>
              </a:spcAft>
              <a:buClr>
                <a:srgbClr val="4376FC"/>
              </a:buClr>
              <a:buSzPts val="1400"/>
              <a:buChar char="■"/>
            </a:pPr>
            <a:r>
              <a:rPr lang="nl-NL" sz="1100" dirty="0">
                <a:solidFill>
                  <a:schemeClr val="dk1"/>
                </a:solidFill>
              </a:rPr>
              <a:t>Vaststellen identiteit partners en getuigen (instemmingsverzoek via </a:t>
            </a:r>
            <a:r>
              <a:rPr lang="nl-NL" sz="1100" dirty="0" err="1">
                <a:solidFill>
                  <a:schemeClr val="dk1"/>
                </a:solidFill>
              </a:rPr>
              <a:t>DigiD</a:t>
            </a:r>
            <a:r>
              <a:rPr lang="nl-NL" sz="1100" dirty="0">
                <a:solidFill>
                  <a:schemeClr val="dk1"/>
                </a:solidFill>
              </a:rPr>
              <a:t>)</a:t>
            </a:r>
            <a:r>
              <a:rPr lang="nl" sz="1100" dirty="0">
                <a:solidFill>
                  <a:schemeClr val="dk1"/>
                </a:solidFill>
              </a:rPr>
              <a:t> </a:t>
            </a:r>
          </a:p>
          <a:p>
            <a:pPr marL="457200" indent="-317500">
              <a:buClr>
                <a:srgbClr val="4376FC"/>
              </a:buClr>
              <a:buSzPts val="1400"/>
              <a:buFont typeface="Arial"/>
              <a:buChar char="■"/>
            </a:pPr>
            <a:r>
              <a:rPr lang="nl-NL" sz="1100" dirty="0"/>
              <a:t>Voorwaarden om te mogen trouwen worden gecontroleerd</a:t>
            </a:r>
            <a:endParaRPr lang="nl" sz="1100" dirty="0"/>
          </a:p>
          <a:p>
            <a:pPr marL="457200" lvl="0" indent="-317500" algn="l" rtl="0">
              <a:spcBef>
                <a:spcPts val="0"/>
              </a:spcBef>
              <a:spcAft>
                <a:spcPts val="0"/>
              </a:spcAft>
              <a:buClr>
                <a:srgbClr val="4376FC"/>
              </a:buClr>
              <a:buSzPts val="1400"/>
              <a:buChar char="■"/>
            </a:pPr>
            <a:r>
              <a:rPr lang="nl-NL" sz="1100" dirty="0">
                <a:solidFill>
                  <a:schemeClr val="dk1"/>
                </a:solidFill>
              </a:rPr>
              <a:t>Beschikbare trouw</a:t>
            </a:r>
            <a:r>
              <a:rPr lang="nl" sz="1100" dirty="0">
                <a:solidFill>
                  <a:schemeClr val="dk1"/>
                </a:solidFill>
              </a:rPr>
              <a:t>datum </a:t>
            </a:r>
            <a:r>
              <a:rPr lang="nl-NL" sz="1100" dirty="0">
                <a:solidFill>
                  <a:schemeClr val="dk1"/>
                </a:solidFill>
              </a:rPr>
              <a:t>en tijdstip selecteren en vastleggen</a:t>
            </a:r>
          </a:p>
          <a:p>
            <a:pPr marL="457200" lvl="0" indent="-317500" algn="l" rtl="0">
              <a:spcBef>
                <a:spcPts val="0"/>
              </a:spcBef>
              <a:spcAft>
                <a:spcPts val="0"/>
              </a:spcAft>
              <a:buClr>
                <a:srgbClr val="4376FC"/>
              </a:buClr>
              <a:buSzPts val="1400"/>
              <a:buChar char="■"/>
            </a:pPr>
            <a:r>
              <a:rPr lang="nl-NL" sz="1100" dirty="0">
                <a:solidFill>
                  <a:schemeClr val="dk1"/>
                </a:solidFill>
              </a:rPr>
              <a:t>Extra’s aanvragen zoals </a:t>
            </a:r>
            <a:r>
              <a:rPr lang="nl" sz="1100" dirty="0">
                <a:solidFill>
                  <a:schemeClr val="dk1"/>
                </a:solidFill>
              </a:rPr>
              <a:t>trouwboekje</a:t>
            </a:r>
          </a:p>
          <a:p>
            <a:pPr marL="457200" indent="-317500">
              <a:buClr>
                <a:srgbClr val="4376FC"/>
              </a:buClr>
              <a:buSzPts val="1400"/>
              <a:buFont typeface="Arial"/>
              <a:buChar char="■"/>
            </a:pPr>
            <a:r>
              <a:rPr lang="nl-NL" sz="1100" dirty="0">
                <a:solidFill>
                  <a:schemeClr val="dk1"/>
                </a:solidFill>
              </a:rPr>
              <a:t>Locatie en t</a:t>
            </a:r>
            <a:r>
              <a:rPr lang="nl" sz="1100" dirty="0">
                <a:solidFill>
                  <a:schemeClr val="dk1"/>
                </a:solidFill>
              </a:rPr>
              <a:t>rouwambtenaar </a:t>
            </a:r>
            <a:r>
              <a:rPr lang="nl-NL" sz="1100" dirty="0">
                <a:solidFill>
                  <a:schemeClr val="dk1"/>
                </a:solidFill>
              </a:rPr>
              <a:t>wordt toegewezen</a:t>
            </a:r>
          </a:p>
          <a:p>
            <a:pPr marL="457200" indent="-317500">
              <a:buClr>
                <a:srgbClr val="4376FC"/>
              </a:buClr>
              <a:buSzPts val="1400"/>
              <a:buFont typeface="Arial"/>
              <a:buChar char="■"/>
            </a:pPr>
            <a:r>
              <a:rPr lang="nl-NL" sz="1100" dirty="0">
                <a:solidFill>
                  <a:schemeClr val="dk1"/>
                </a:solidFill>
              </a:rPr>
              <a:t>Voorgenomen huwelijk melden</a:t>
            </a:r>
            <a:endParaRPr lang="nl" sz="1100" dirty="0">
              <a:solidFill>
                <a:schemeClr val="dk1"/>
              </a:solidFill>
            </a:endParaRPr>
          </a:p>
          <a:p>
            <a:pPr marL="457200" indent="-317500">
              <a:buClr>
                <a:srgbClr val="4376FC"/>
              </a:buClr>
              <a:buSzPts val="1400"/>
              <a:buFont typeface="Arial"/>
              <a:buChar char="■"/>
            </a:pPr>
            <a:r>
              <a:rPr lang="nl" sz="1100" dirty="0"/>
              <a:t>Betalen en annuleren kan online</a:t>
            </a:r>
          </a:p>
          <a:p>
            <a:pPr marL="457200" indent="-317500">
              <a:buClr>
                <a:srgbClr val="4376FC"/>
              </a:buClr>
              <a:buSzPts val="1400"/>
              <a:buFont typeface="Arial"/>
              <a:buChar char="■"/>
            </a:pPr>
            <a:r>
              <a:rPr lang="nl" sz="1100" dirty="0"/>
              <a:t>Bevestigingen en reminders ontv</a:t>
            </a:r>
            <a:r>
              <a:rPr lang="nl-NL" sz="1100" dirty="0" err="1"/>
              <a:t>angen</a:t>
            </a:r>
            <a:endParaRPr lang="nl-NL" sz="1100" dirty="0"/>
          </a:p>
          <a:p>
            <a:pPr marL="457200" indent="-317500">
              <a:buClr>
                <a:srgbClr val="4376FC"/>
              </a:buClr>
              <a:buSzPts val="1400"/>
              <a:buFont typeface="Arial"/>
              <a:buChar char="■"/>
            </a:pPr>
            <a:r>
              <a:rPr lang="nl-NL" sz="1100" dirty="0"/>
              <a:t>Opslaan en later verder gaan</a:t>
            </a:r>
          </a:p>
          <a:p>
            <a:pPr marL="0" lvl="0" indent="0" algn="l" rtl="0">
              <a:lnSpc>
                <a:spcPct val="115000"/>
              </a:lnSpc>
              <a:spcBef>
                <a:spcPts val="0"/>
              </a:spcBef>
              <a:spcAft>
                <a:spcPts val="0"/>
              </a:spcAft>
              <a:buClr>
                <a:schemeClr val="dk1"/>
              </a:buClr>
              <a:buSzPts val="1100"/>
              <a:buFont typeface="Arial"/>
              <a:buNone/>
            </a:pPr>
            <a:endParaRPr lang="nl-NL" b="1" dirty="0"/>
          </a:p>
          <a:p>
            <a:pPr marL="0" lvl="0" indent="0" algn="l" rtl="0">
              <a:lnSpc>
                <a:spcPct val="115000"/>
              </a:lnSpc>
              <a:spcBef>
                <a:spcPts val="0"/>
              </a:spcBef>
              <a:spcAft>
                <a:spcPts val="0"/>
              </a:spcAft>
              <a:buClr>
                <a:schemeClr val="dk1"/>
              </a:buClr>
              <a:buSzPts val="1100"/>
              <a:buFont typeface="Arial"/>
              <a:buNone/>
            </a:pPr>
            <a:r>
              <a:rPr lang="nl-NL" b="1" dirty="0"/>
              <a:t>Backoffice</a:t>
            </a:r>
          </a:p>
          <a:p>
            <a:pPr marL="457200" marR="0" lvl="0" indent="-317500" algn="l" rtl="0">
              <a:lnSpc>
                <a:spcPct val="100000"/>
              </a:lnSpc>
              <a:spcBef>
                <a:spcPts val="0"/>
              </a:spcBef>
              <a:spcAft>
                <a:spcPts val="0"/>
              </a:spcAft>
              <a:buClr>
                <a:srgbClr val="4376FC"/>
              </a:buClr>
              <a:buSzPts val="1400"/>
              <a:buChar char="■"/>
            </a:pPr>
            <a:r>
              <a:rPr lang="nl-NL" sz="1600" dirty="0"/>
              <a:t>Leeftijdscontrole vindt automatisch plaats</a:t>
            </a:r>
          </a:p>
          <a:p>
            <a:pPr marL="457200" marR="0" lvl="0" indent="-317500" algn="l" rtl="0">
              <a:lnSpc>
                <a:spcPct val="100000"/>
              </a:lnSpc>
              <a:spcBef>
                <a:spcPts val="0"/>
              </a:spcBef>
              <a:spcAft>
                <a:spcPts val="0"/>
              </a:spcAft>
              <a:buClr>
                <a:srgbClr val="4376FC"/>
              </a:buClr>
              <a:buSzPts val="1400"/>
              <a:buChar char="■"/>
            </a:pPr>
            <a:r>
              <a:rPr lang="nl-NL" sz="1600" dirty="0"/>
              <a:t>Dashboard: </a:t>
            </a:r>
          </a:p>
          <a:p>
            <a:pPr marL="792000" lvl="8" indent="-317500">
              <a:buClr>
                <a:srgbClr val="4376FC"/>
              </a:buClr>
              <a:buSzPts val="1400"/>
              <a:buChar char="■"/>
            </a:pPr>
            <a:r>
              <a:rPr lang="nl-NL" sz="1600" dirty="0"/>
              <a:t>inzicht in gemaakte reserveringen (datum, tijd, trouwambtenaar)</a:t>
            </a:r>
          </a:p>
          <a:p>
            <a:pPr marL="792000" lvl="8" indent="-317500">
              <a:buClr>
                <a:srgbClr val="4376FC"/>
              </a:buClr>
              <a:buSzPts val="1400"/>
              <a:buChar char="■"/>
            </a:pPr>
            <a:r>
              <a:rPr lang="nl-NL" sz="1600" dirty="0"/>
              <a:t>inzicht in betalingen</a:t>
            </a:r>
          </a:p>
          <a:p>
            <a:pPr marL="457200" marR="0" lvl="0" indent="-317500" algn="l" rtl="0">
              <a:lnSpc>
                <a:spcPct val="100000"/>
              </a:lnSpc>
              <a:spcBef>
                <a:spcPts val="0"/>
              </a:spcBef>
              <a:spcAft>
                <a:spcPts val="0"/>
              </a:spcAft>
              <a:buClr>
                <a:srgbClr val="4376FC"/>
              </a:buClr>
              <a:buSzPts val="1400"/>
              <a:buChar char="■"/>
            </a:pPr>
            <a:r>
              <a:rPr lang="nl-NL" sz="1600" dirty="0"/>
              <a:t>Export van betaaloverzicht t.b.v. financiële administratie</a:t>
            </a:r>
          </a:p>
          <a:p>
            <a:pPr marL="457200" marR="0" lvl="0" indent="-317500" algn="l" rtl="0">
              <a:lnSpc>
                <a:spcPct val="100000"/>
              </a:lnSpc>
              <a:spcBef>
                <a:spcPts val="0"/>
              </a:spcBef>
              <a:spcAft>
                <a:spcPts val="0"/>
              </a:spcAft>
              <a:buClr>
                <a:srgbClr val="4376FC"/>
              </a:buClr>
              <a:buSzPts val="1400"/>
              <a:buChar char="■"/>
            </a:pPr>
            <a:r>
              <a:rPr lang="nl-NL" sz="1600" dirty="0"/>
              <a:t>Automatische zaakcreatie in </a:t>
            </a:r>
            <a:r>
              <a:rPr lang="nl-NL" sz="1600" dirty="0" err="1"/>
              <a:t>OpenZaak</a:t>
            </a:r>
            <a:r>
              <a:rPr lang="nl-NL" sz="1600" dirty="0"/>
              <a:t> (archivering) </a:t>
            </a:r>
            <a:endParaRPr lang="nl" sz="1600" dirty="0"/>
          </a:p>
          <a:p>
            <a:pPr marL="457200" marR="0" lvl="0" indent="-317500" algn="l" rtl="0">
              <a:lnSpc>
                <a:spcPct val="100000"/>
              </a:lnSpc>
              <a:spcBef>
                <a:spcPts val="0"/>
              </a:spcBef>
              <a:spcAft>
                <a:spcPts val="0"/>
              </a:spcAft>
              <a:buClr>
                <a:srgbClr val="4376FC"/>
              </a:buClr>
              <a:buSzPts val="1400"/>
              <a:buChar char="■"/>
            </a:pPr>
            <a:r>
              <a:rPr lang="nl-NL" sz="1600" dirty="0" err="1"/>
              <a:t>Camunda</a:t>
            </a:r>
            <a:endParaRPr lang="nl-NL" sz="1600" dirty="0"/>
          </a:p>
          <a:p>
            <a:pPr marL="457200" marR="0" lvl="0" indent="-317500" algn="l" rtl="0">
              <a:lnSpc>
                <a:spcPct val="100000"/>
              </a:lnSpc>
              <a:spcBef>
                <a:spcPts val="0"/>
              </a:spcBef>
              <a:spcAft>
                <a:spcPts val="0"/>
              </a:spcAft>
              <a:buClr>
                <a:srgbClr val="4376FC"/>
              </a:buClr>
              <a:buSzPts val="1400"/>
              <a:buChar char="■"/>
            </a:pPr>
            <a:r>
              <a:rPr lang="nl-NL" sz="1600" dirty="0"/>
              <a:t>Notificatie als er geld terug betaald moet worden</a:t>
            </a:r>
            <a:endParaRPr lang="nl" sz="1600" dirty="0"/>
          </a:p>
          <a:p>
            <a:pPr marL="457200" marR="0" lvl="0" indent="-317500" algn="l" rtl="0">
              <a:lnSpc>
                <a:spcPct val="100000"/>
              </a:lnSpc>
              <a:spcBef>
                <a:spcPts val="0"/>
              </a:spcBef>
              <a:spcAft>
                <a:spcPts val="0"/>
              </a:spcAft>
              <a:buClr>
                <a:srgbClr val="4376FC"/>
              </a:buClr>
              <a:buSzPts val="1400"/>
              <a:buChar char="■"/>
            </a:pPr>
            <a:r>
              <a:rPr lang="nl-NL" sz="1600" dirty="0"/>
              <a:t>Rollen en autorisatiebeheer</a:t>
            </a:r>
          </a:p>
          <a:p>
            <a:pPr marL="0" lvl="0" indent="0" algn="l" rtl="0">
              <a:lnSpc>
                <a:spcPct val="115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2570503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84be0ee1a_6_0: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84be0ee1a_6_0: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chemeClr val="dk1"/>
              </a:buClr>
              <a:buSzPts val="1100"/>
              <a:buFontTx/>
              <a:buChar char="-"/>
            </a:pPr>
            <a:r>
              <a:rPr lang="nl-NL" dirty="0"/>
              <a:t>Typen huwelijk: 65% van de gesloten huwelijken in Utrecht (2019?) is een Eenvoudig huwelijk</a:t>
            </a:r>
          </a:p>
          <a:p>
            <a:pPr marL="171450" lvl="0" indent="-171450" algn="l" rtl="0">
              <a:lnSpc>
                <a:spcPct val="115000"/>
              </a:lnSpc>
              <a:spcBef>
                <a:spcPts val="0"/>
              </a:spcBef>
              <a:spcAft>
                <a:spcPts val="0"/>
              </a:spcAft>
              <a:buClr>
                <a:schemeClr val="dk1"/>
              </a:buClr>
              <a:buSzPts val="1100"/>
              <a:buFontTx/>
              <a:buChar char="-"/>
            </a:pPr>
            <a:r>
              <a:rPr lang="nl-NL" dirty="0" err="1"/>
              <a:t>DigiD</a:t>
            </a:r>
            <a:r>
              <a:rPr lang="nl-NL" dirty="0"/>
              <a:t>: hangt af van implementatie, werkt alleen in </a:t>
            </a:r>
            <a:r>
              <a:rPr lang="nl-NL" dirty="0" err="1"/>
              <a:t>mock</a:t>
            </a:r>
            <a:endParaRPr lang="nl-NL" dirty="0"/>
          </a:p>
          <a:p>
            <a:pPr marL="171450" lvl="0" indent="-171450" algn="l" rtl="0">
              <a:lnSpc>
                <a:spcPct val="115000"/>
              </a:lnSpc>
              <a:spcBef>
                <a:spcPts val="0"/>
              </a:spcBef>
              <a:spcAft>
                <a:spcPts val="0"/>
              </a:spcAft>
              <a:buClr>
                <a:schemeClr val="dk1"/>
              </a:buClr>
              <a:buSzPts val="1100"/>
              <a:buFontTx/>
              <a:buChar char="-"/>
            </a:pPr>
            <a:r>
              <a:rPr lang="nl-NL" dirty="0"/>
              <a:t>Naamgebruik: geen functionaliteit voor aanpassen naamgebruik buiten het plannen van een huwelijk</a:t>
            </a:r>
          </a:p>
          <a:p>
            <a:pPr marL="171450" lvl="0" indent="-171450" algn="l" rtl="0">
              <a:lnSpc>
                <a:spcPct val="115000"/>
              </a:lnSpc>
              <a:spcBef>
                <a:spcPts val="0"/>
              </a:spcBef>
              <a:spcAft>
                <a:spcPts val="0"/>
              </a:spcAft>
              <a:buClr>
                <a:schemeClr val="dk1"/>
              </a:buClr>
              <a:buSzPts val="1100"/>
              <a:buFontTx/>
              <a:buChar char="-"/>
            </a:pPr>
            <a:r>
              <a:rPr lang="nl-NL" dirty="0" err="1"/>
              <a:t>iDEAL</a:t>
            </a:r>
            <a:r>
              <a:rPr lang="nl-NL" dirty="0"/>
              <a:t>: via </a:t>
            </a:r>
            <a:r>
              <a:rPr lang="nl-NL" dirty="0" err="1"/>
              <a:t>Molly</a:t>
            </a:r>
            <a:r>
              <a:rPr lang="nl-NL" dirty="0"/>
              <a:t>, nog niet via </a:t>
            </a:r>
            <a:r>
              <a:rPr lang="nl-NL" dirty="0" err="1"/>
              <a:t>Ingenico</a:t>
            </a:r>
            <a:endParaRPr lang="nl-NL" dirty="0"/>
          </a:p>
          <a:p>
            <a:pPr marL="171450" lvl="0" indent="-171450" algn="l" rtl="0">
              <a:lnSpc>
                <a:spcPct val="115000"/>
              </a:lnSpc>
              <a:spcBef>
                <a:spcPts val="0"/>
              </a:spcBef>
              <a:spcAft>
                <a:spcPts val="0"/>
              </a:spcAft>
              <a:buClr>
                <a:schemeClr val="dk1"/>
              </a:buClr>
              <a:buSzPts val="1100"/>
              <a:buFontTx/>
              <a:buChar char="-"/>
            </a:pPr>
            <a:r>
              <a:rPr lang="nl-NL" dirty="0"/>
              <a:t>Instemmingsverzoek: via </a:t>
            </a:r>
            <a:r>
              <a:rPr lang="nl-NL" dirty="0" err="1"/>
              <a:t>DigiD</a:t>
            </a:r>
            <a:endParaRPr lang="nl-NL" dirty="0"/>
          </a:p>
          <a:p>
            <a:pPr marL="171450" lvl="0" indent="-171450" algn="l" rtl="0">
              <a:lnSpc>
                <a:spcPct val="115000"/>
              </a:lnSpc>
              <a:spcBef>
                <a:spcPts val="0"/>
              </a:spcBef>
              <a:spcAft>
                <a:spcPts val="0"/>
              </a:spcAft>
              <a:buClr>
                <a:schemeClr val="dk1"/>
              </a:buClr>
              <a:buSzPts val="1100"/>
              <a:buFontTx/>
              <a:buChar char="-"/>
            </a:pPr>
            <a:r>
              <a:rPr lang="nl-NL" dirty="0"/>
              <a:t>Reminders versturen zit er niet in</a:t>
            </a:r>
          </a:p>
          <a:p>
            <a:pPr marL="0" lvl="0" indent="0" algn="l" rtl="0">
              <a:lnSpc>
                <a:spcPct val="115000"/>
              </a:lnSpc>
              <a:spcBef>
                <a:spcPts val="0"/>
              </a:spcBef>
              <a:spcAft>
                <a:spcPts val="0"/>
              </a:spcAft>
              <a:buClr>
                <a:schemeClr val="dk1"/>
              </a:buClr>
              <a:buSzPts val="1100"/>
              <a:buFontTx/>
              <a:buNone/>
            </a:pPr>
            <a:endParaRPr lang="nl-NL" dirty="0"/>
          </a:p>
          <a:p>
            <a:pPr marL="0" lvl="0" indent="0" algn="l" rtl="0">
              <a:lnSpc>
                <a:spcPct val="115000"/>
              </a:lnSpc>
              <a:spcBef>
                <a:spcPts val="0"/>
              </a:spcBef>
              <a:spcAft>
                <a:spcPts val="0"/>
              </a:spcAft>
              <a:buClr>
                <a:schemeClr val="dk1"/>
              </a:buClr>
              <a:buSzPts val="1100"/>
              <a:buFontTx/>
              <a:buNone/>
            </a:pPr>
            <a:r>
              <a:rPr lang="nl-NL" dirty="0"/>
              <a:t>Medewerker/Babs</a:t>
            </a:r>
          </a:p>
          <a:p>
            <a:pPr marL="171450" lvl="0" indent="-171450" algn="l" rtl="0">
              <a:lnSpc>
                <a:spcPct val="115000"/>
              </a:lnSpc>
              <a:spcBef>
                <a:spcPts val="0"/>
              </a:spcBef>
              <a:spcAft>
                <a:spcPts val="0"/>
              </a:spcAft>
              <a:buClr>
                <a:schemeClr val="dk1"/>
              </a:buClr>
              <a:buSzPts val="1100"/>
              <a:buFontTx/>
              <a:buChar char="-"/>
            </a:pPr>
            <a:r>
              <a:rPr lang="nl-NL" dirty="0"/>
              <a:t>Locatie beheren: alleen een schermontwerp</a:t>
            </a:r>
          </a:p>
          <a:p>
            <a:pPr marL="171450" lvl="0" indent="-171450" algn="l" rtl="0">
              <a:lnSpc>
                <a:spcPct val="115000"/>
              </a:lnSpc>
              <a:spcBef>
                <a:spcPts val="0"/>
              </a:spcBef>
              <a:spcAft>
                <a:spcPts val="0"/>
              </a:spcAft>
              <a:buClr>
                <a:schemeClr val="dk1"/>
              </a:buClr>
              <a:buSzPts val="1100"/>
              <a:buFontTx/>
              <a:buChar char="-"/>
            </a:pPr>
            <a:r>
              <a:rPr lang="nl-NL" dirty="0"/>
              <a:t>Alles moet getest worden</a:t>
            </a:r>
          </a:p>
          <a:p>
            <a:pPr marL="0" lvl="0" indent="0" algn="l" rtl="0">
              <a:lnSpc>
                <a:spcPct val="115000"/>
              </a:lnSpc>
              <a:spcBef>
                <a:spcPts val="0"/>
              </a:spcBef>
              <a:spcAft>
                <a:spcPts val="0"/>
              </a:spcAft>
              <a:buClr>
                <a:schemeClr val="dk1"/>
              </a:buClr>
              <a:buSzPts val="1100"/>
              <a:buFontTx/>
              <a:buNone/>
            </a:pPr>
            <a:endParaRPr lang="nl-NL" dirty="0"/>
          </a:p>
        </p:txBody>
      </p:sp>
    </p:spTree>
    <p:extLst>
      <p:ext uri="{BB962C8B-B14F-4D97-AF65-F5344CB8AC3E}">
        <p14:creationId xmlns:p14="http://schemas.microsoft.com/office/powerpoint/2010/main" val="1082888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84be0ee1a_6_0: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84be0ee1a_6_0: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nl-NL" dirty="0"/>
              <a:t>Beheerder:</a:t>
            </a:r>
          </a:p>
          <a:p>
            <a:pPr marL="171450" lvl="0" indent="-171450" algn="l" rtl="0">
              <a:lnSpc>
                <a:spcPct val="115000"/>
              </a:lnSpc>
              <a:spcBef>
                <a:spcPts val="0"/>
              </a:spcBef>
              <a:spcAft>
                <a:spcPts val="0"/>
              </a:spcAft>
              <a:buClr>
                <a:schemeClr val="dk1"/>
              </a:buClr>
              <a:buSzPts val="1100"/>
              <a:buFontTx/>
              <a:buChar char="-"/>
            </a:pPr>
            <a:r>
              <a:rPr lang="nl-NL" dirty="0"/>
              <a:t>Status onbekend</a:t>
            </a:r>
          </a:p>
          <a:p>
            <a:pPr marL="171450" lvl="0" indent="-171450" algn="l" rtl="0">
              <a:lnSpc>
                <a:spcPct val="115000"/>
              </a:lnSpc>
              <a:spcBef>
                <a:spcPts val="0"/>
              </a:spcBef>
              <a:spcAft>
                <a:spcPts val="0"/>
              </a:spcAft>
              <a:buClr>
                <a:schemeClr val="dk1"/>
              </a:buClr>
              <a:buSzPts val="1100"/>
              <a:buFontTx/>
              <a:buChar char="-"/>
            </a:pPr>
            <a:endParaRPr dirty="0"/>
          </a:p>
        </p:txBody>
      </p:sp>
    </p:spTree>
    <p:extLst>
      <p:ext uri="{BB962C8B-B14F-4D97-AF65-F5344CB8AC3E}">
        <p14:creationId xmlns:p14="http://schemas.microsoft.com/office/powerpoint/2010/main" val="2790258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1" name="Google Shape;6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8"/>
        <p:cNvGrpSpPr/>
        <p:nvPr/>
      </p:nvGrpSpPr>
      <p:grpSpPr>
        <a:xfrm>
          <a:off x="0" y="0"/>
          <a:ext cx="0" cy="0"/>
          <a:chOff x="0" y="0"/>
          <a:chExt cx="0" cy="0"/>
        </a:xfrm>
      </p:grpSpPr>
      <p:sp>
        <p:nvSpPr>
          <p:cNvPr id="79" name="Google Shape;79;p2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80" name="Google Shape;80;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1"/>
        <p:cNvGrpSpPr/>
        <p:nvPr/>
      </p:nvGrpSpPr>
      <p:grpSpPr>
        <a:xfrm>
          <a:off x="0" y="0"/>
          <a:ext cx="0" cy="0"/>
          <a:chOff x="0" y="0"/>
          <a:chExt cx="0" cy="0"/>
        </a:xfrm>
      </p:grpSpPr>
      <p:sp>
        <p:nvSpPr>
          <p:cNvPr id="82" name="Google Shape;82;p2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4" name="Google Shape;84;p2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5" name="Google Shape;85;p2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86" name="Google Shape;86;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7"/>
        <p:cNvGrpSpPr/>
        <p:nvPr/>
      </p:nvGrpSpPr>
      <p:grpSpPr>
        <a:xfrm>
          <a:off x="0" y="0"/>
          <a:ext cx="0" cy="0"/>
          <a:chOff x="0" y="0"/>
          <a:chExt cx="0" cy="0"/>
        </a:xfrm>
      </p:grpSpPr>
      <p:sp>
        <p:nvSpPr>
          <p:cNvPr id="88" name="Google Shape;88;p2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lstStyle>
            <a:lvl1pPr marL="457200" lvl="0" indent="-228600" algn="l">
              <a:lnSpc>
                <a:spcPct val="100000"/>
              </a:lnSpc>
              <a:spcBef>
                <a:spcPts val="0"/>
              </a:spcBef>
              <a:spcAft>
                <a:spcPts val="0"/>
              </a:spcAft>
              <a:buSzPts val="1800"/>
              <a:buNone/>
              <a:defRPr/>
            </a:lvl1pPr>
          </a:lstStyle>
          <a:p>
            <a:endParaRPr/>
          </a:p>
        </p:txBody>
      </p:sp>
      <p:sp>
        <p:nvSpPr>
          <p:cNvPr id="89" name="Google Shape;89;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0"/>
        <p:cNvGrpSpPr/>
        <p:nvPr/>
      </p:nvGrpSpPr>
      <p:grpSpPr>
        <a:xfrm>
          <a:off x="0" y="0"/>
          <a:ext cx="0" cy="0"/>
          <a:chOff x="0" y="0"/>
          <a:chExt cx="0" cy="0"/>
        </a:xfrm>
      </p:grpSpPr>
      <p:sp>
        <p:nvSpPr>
          <p:cNvPr id="91" name="Google Shape;91;p2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2" name="Google Shape;92;p2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93" name="Google Shape;93;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4"/>
        <p:cNvGrpSpPr/>
        <p:nvPr/>
      </p:nvGrpSpPr>
      <p:grpSpPr>
        <a:xfrm>
          <a:off x="0" y="0"/>
          <a:ext cx="0" cy="0"/>
          <a:chOff x="0" y="0"/>
          <a:chExt cx="0" cy="0"/>
        </a:xfrm>
      </p:grpSpPr>
      <p:sp>
        <p:nvSpPr>
          <p:cNvPr id="95" name="Google Shape;95;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lleen titel">
  <p:cSld name="Alleen titel">
    <p:spTree>
      <p:nvGrpSpPr>
        <p:cNvPr id="1" name="Shape 96"/>
        <p:cNvGrpSpPr/>
        <p:nvPr/>
      </p:nvGrpSpPr>
      <p:grpSpPr>
        <a:xfrm>
          <a:off x="0" y="0"/>
          <a:ext cx="0" cy="0"/>
          <a:chOff x="0" y="0"/>
          <a:chExt cx="0" cy="0"/>
        </a:xfrm>
      </p:grpSpPr>
      <p:sp>
        <p:nvSpPr>
          <p:cNvPr id="97" name="Google Shape;97;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nl"/>
              <a:t>‹nr.›</a:t>
            </a:fld>
            <a:endParaRPr/>
          </a:p>
        </p:txBody>
      </p:sp>
    </p:spTree>
  </p:cSld>
  <p:clrMap bg1="lt1" tx1="dk1" bg2="dk2" tx2="lt2" accent1="accent1" accent2="accent2" accent3="accent3" accent4="accent4" accent5="accent5" accent6="accent6" hlink="hlink" folHlink="folHlink"/>
  <p:sldLayoutIdLst>
    <p:sldLayoutId id="2147483660" r:id="rId1"/>
    <p:sldLayoutId id="2147483666" r:id="rId2"/>
    <p:sldLayoutId id="2147483667" r:id="rId3"/>
    <p:sldLayoutId id="2147483668" r:id="rId4"/>
    <p:sldLayoutId id="2147483669" r:id="rId5"/>
    <p:sldLayoutId id="2147483670" r:id="rId6"/>
    <p:sldLayoutId id="2147483671"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66.jpg"/><Relationship Id="rId4" Type="http://schemas.openxmlformats.org/officeDocument/2006/relationships/image" Target="../media/image65.jp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69.png"/><Relationship Id="rId4" Type="http://schemas.openxmlformats.org/officeDocument/2006/relationships/image" Target="../media/image68.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3.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8.sv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0.svg"/></Relationships>
</file>

<file path=ppt/slides/_rels/slide7.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4.svg"/><Relationship Id="rId11" Type="http://schemas.openxmlformats.org/officeDocument/2006/relationships/image" Target="../media/image3.png"/><Relationship Id="rId5" Type="http://schemas.openxmlformats.org/officeDocument/2006/relationships/image" Target="../media/image23.png"/><Relationship Id="rId10" Type="http://schemas.openxmlformats.org/officeDocument/2006/relationships/image" Target="../media/image18.svg"/><Relationship Id="rId4" Type="http://schemas.openxmlformats.org/officeDocument/2006/relationships/image" Target="../media/image22.sv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35.png"/><Relationship Id="rId18" Type="http://schemas.openxmlformats.org/officeDocument/2006/relationships/image" Target="../media/image40.svg"/><Relationship Id="rId26" Type="http://schemas.openxmlformats.org/officeDocument/2006/relationships/image" Target="../media/image3.png"/><Relationship Id="rId3" Type="http://schemas.openxmlformats.org/officeDocument/2006/relationships/image" Target="../media/image27.png"/><Relationship Id="rId21" Type="http://schemas.openxmlformats.org/officeDocument/2006/relationships/image" Target="../media/image43.svg"/><Relationship Id="rId7" Type="http://schemas.openxmlformats.org/officeDocument/2006/relationships/image" Target="../media/image30.png"/><Relationship Id="rId12" Type="http://schemas.openxmlformats.org/officeDocument/2006/relationships/image" Target="../media/image26.svg"/><Relationship Id="rId17" Type="http://schemas.openxmlformats.org/officeDocument/2006/relationships/image" Target="../media/image39.png"/><Relationship Id="rId25" Type="http://schemas.openxmlformats.org/officeDocument/2006/relationships/image" Target="../media/image47.svg"/><Relationship Id="rId2" Type="http://schemas.openxmlformats.org/officeDocument/2006/relationships/notesSlide" Target="../notesSlides/notesSlide8.xml"/><Relationship Id="rId16" Type="http://schemas.openxmlformats.org/officeDocument/2006/relationships/image" Target="../media/image38.svg"/><Relationship Id="rId20"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image" Target="../media/image29.svg"/><Relationship Id="rId11" Type="http://schemas.openxmlformats.org/officeDocument/2006/relationships/image" Target="../media/image34.png"/><Relationship Id="rId24" Type="http://schemas.openxmlformats.org/officeDocument/2006/relationships/image" Target="../media/image46.png"/><Relationship Id="rId5" Type="http://schemas.openxmlformats.org/officeDocument/2006/relationships/image" Target="../media/image28.png"/><Relationship Id="rId15" Type="http://schemas.openxmlformats.org/officeDocument/2006/relationships/image" Target="../media/image37.png"/><Relationship Id="rId23" Type="http://schemas.openxmlformats.org/officeDocument/2006/relationships/image" Target="../media/image45.svg"/><Relationship Id="rId10" Type="http://schemas.openxmlformats.org/officeDocument/2006/relationships/image" Target="../media/image33.svg"/><Relationship Id="rId19" Type="http://schemas.openxmlformats.org/officeDocument/2006/relationships/image" Target="../media/image41.png"/><Relationship Id="rId4" Type="http://schemas.openxmlformats.org/officeDocument/2006/relationships/image" Target="../media/image18.svg"/><Relationship Id="rId9" Type="http://schemas.openxmlformats.org/officeDocument/2006/relationships/image" Target="../media/image32.png"/><Relationship Id="rId14" Type="http://schemas.openxmlformats.org/officeDocument/2006/relationships/image" Target="../media/image36.svg"/><Relationship Id="rId22" Type="http://schemas.openxmlformats.org/officeDocument/2006/relationships/image" Target="../media/image44.png"/></Relationships>
</file>

<file path=ppt/slides/_rels/slide9.xml.rels><?xml version="1.0" encoding="UTF-8" standalone="yes"?>
<Relationships xmlns="http://schemas.openxmlformats.org/package/2006/relationships"><Relationship Id="rId8" Type="http://schemas.openxmlformats.org/officeDocument/2006/relationships/image" Target="../media/image53.svg"/><Relationship Id="rId13" Type="http://schemas.openxmlformats.org/officeDocument/2006/relationships/image" Target="../media/image58.png"/><Relationship Id="rId18" Type="http://schemas.openxmlformats.org/officeDocument/2006/relationships/image" Target="../media/image63.sv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svg"/><Relationship Id="rId17" Type="http://schemas.openxmlformats.org/officeDocument/2006/relationships/image" Target="../media/image62.png"/><Relationship Id="rId2" Type="http://schemas.openxmlformats.org/officeDocument/2006/relationships/notesSlide" Target="../notesSlides/notesSlide9.xml"/><Relationship Id="rId16" Type="http://schemas.openxmlformats.org/officeDocument/2006/relationships/image" Target="../media/image61.svg"/><Relationship Id="rId1" Type="http://schemas.openxmlformats.org/officeDocument/2006/relationships/slideLayout" Target="../slideLayouts/slideLayout1.xml"/><Relationship Id="rId6" Type="http://schemas.openxmlformats.org/officeDocument/2006/relationships/image" Target="../media/image51.svg"/><Relationship Id="rId11" Type="http://schemas.openxmlformats.org/officeDocument/2006/relationships/image" Target="../media/image56.png"/><Relationship Id="rId5" Type="http://schemas.openxmlformats.org/officeDocument/2006/relationships/image" Target="../media/image50.png"/><Relationship Id="rId15" Type="http://schemas.openxmlformats.org/officeDocument/2006/relationships/image" Target="../media/image60.png"/><Relationship Id="rId10" Type="http://schemas.openxmlformats.org/officeDocument/2006/relationships/image" Target="../media/image55.svg"/><Relationship Id="rId19" Type="http://schemas.openxmlformats.org/officeDocument/2006/relationships/image" Target="../media/image3.png"/><Relationship Id="rId4" Type="http://schemas.openxmlformats.org/officeDocument/2006/relationships/image" Target="../media/image49.svg"/><Relationship Id="rId9" Type="http://schemas.openxmlformats.org/officeDocument/2006/relationships/image" Target="../media/image54.png"/><Relationship Id="rId14" Type="http://schemas.openxmlformats.org/officeDocument/2006/relationships/image" Target="../media/image5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28"/>
          <p:cNvSpPr/>
          <p:nvPr/>
        </p:nvSpPr>
        <p:spPr>
          <a:xfrm flipH="1">
            <a:off x="0" y="4389593"/>
            <a:ext cx="9144000" cy="818400"/>
          </a:xfrm>
          <a:prstGeom prst="snip1Rect">
            <a:avLst>
              <a:gd name="adj" fmla="val 50000"/>
            </a:avLst>
          </a:prstGeom>
          <a:solidFill>
            <a:srgbClr val="54D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 name="Google Shape;119;p28"/>
          <p:cNvPicPr preferRelativeResize="0"/>
          <p:nvPr/>
        </p:nvPicPr>
        <p:blipFill>
          <a:blip r:embed="rId3">
            <a:alphaModFix/>
          </a:blip>
          <a:stretch>
            <a:fillRect/>
          </a:stretch>
        </p:blipFill>
        <p:spPr>
          <a:xfrm>
            <a:off x="0" y="263989"/>
            <a:ext cx="3265714" cy="2262802"/>
          </a:xfrm>
          <a:prstGeom prst="rect">
            <a:avLst/>
          </a:prstGeom>
          <a:noFill/>
          <a:ln>
            <a:noFill/>
          </a:ln>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4353" y="2165131"/>
            <a:ext cx="2099647" cy="2160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kstvak 3"/>
          <p:cNvSpPr txBox="1"/>
          <p:nvPr/>
        </p:nvSpPr>
        <p:spPr>
          <a:xfrm>
            <a:off x="2640170" y="1027716"/>
            <a:ext cx="5022760" cy="2123658"/>
          </a:xfrm>
          <a:prstGeom prst="rect">
            <a:avLst/>
          </a:prstGeom>
          <a:noFill/>
        </p:spPr>
        <p:txBody>
          <a:bodyPr wrap="square" rtlCol="0">
            <a:spAutoFit/>
          </a:bodyPr>
          <a:lstStyle/>
          <a:p>
            <a:pPr algn="ctr"/>
            <a:r>
              <a:rPr lang="nl-NL" sz="3200" b="1" dirty="0"/>
              <a:t>Huwelijksplanner </a:t>
            </a:r>
          </a:p>
          <a:p>
            <a:pPr algn="ctr"/>
            <a:endParaRPr lang="nl-NL" sz="2000" dirty="0"/>
          </a:p>
          <a:p>
            <a:pPr algn="ctr"/>
            <a:r>
              <a:rPr lang="nl-NL" sz="2000" dirty="0"/>
              <a:t>Common </a:t>
            </a:r>
            <a:r>
              <a:rPr lang="nl-NL" sz="2000" dirty="0" err="1"/>
              <a:t>Ground</a:t>
            </a:r>
            <a:endParaRPr lang="nl-NL" sz="2000" dirty="0"/>
          </a:p>
          <a:p>
            <a:pPr algn="ctr"/>
            <a:endParaRPr lang="nl-NL" sz="3200" dirty="0"/>
          </a:p>
          <a:p>
            <a:pPr algn="ctr"/>
            <a:r>
              <a:rPr lang="nl-NL" dirty="0"/>
              <a:t>december 2020</a:t>
            </a:r>
            <a:endParaRPr lang="nl-NL" sz="1200" dirty="0"/>
          </a:p>
          <a:p>
            <a:endParaRPr lang="nl-NL" dirty="0"/>
          </a:p>
        </p:txBody>
      </p:sp>
      <p:sp>
        <p:nvSpPr>
          <p:cNvPr id="6" name="Tekstvak 5"/>
          <p:cNvSpPr txBox="1"/>
          <p:nvPr/>
        </p:nvSpPr>
        <p:spPr>
          <a:xfrm>
            <a:off x="405858" y="3363310"/>
            <a:ext cx="4666593" cy="461665"/>
          </a:xfrm>
          <a:prstGeom prst="rect">
            <a:avLst/>
          </a:prstGeom>
          <a:noFill/>
        </p:spPr>
        <p:txBody>
          <a:bodyPr wrap="square" rtlCol="0">
            <a:spAutoFit/>
          </a:bodyPr>
          <a:lstStyle/>
          <a:p>
            <a:r>
              <a:rPr lang="nl-NL" sz="2400" dirty="0">
                <a:solidFill>
                  <a:srgbClr val="FF0000"/>
                </a:solidFill>
              </a:rPr>
              <a:t>We investeren in </a:t>
            </a:r>
            <a:r>
              <a:rPr lang="nl-NL" sz="2400" b="1" dirty="0">
                <a:solidFill>
                  <a:srgbClr val="FF0000"/>
                </a:solidFill>
              </a:rPr>
              <a:t>innovatie</a:t>
            </a:r>
            <a:r>
              <a:rPr lang="nl-NL" sz="2400" dirty="0">
                <a:solidFill>
                  <a:srgbClr val="FF0000"/>
                </a:solidFill>
              </a:rPr>
              <a:t>!</a:t>
            </a:r>
          </a:p>
        </p:txBody>
      </p:sp>
    </p:spTree>
    <p:extLst>
      <p:ext uri="{BB962C8B-B14F-4D97-AF65-F5344CB8AC3E}">
        <p14:creationId xmlns:p14="http://schemas.microsoft.com/office/powerpoint/2010/main" val="887834381"/>
      </p:ext>
    </p:extLst>
  </p:cSld>
  <p:clrMapOvr>
    <a:masterClrMapping/>
  </p:clrMapOvr>
  <mc:AlternateContent xmlns:mc="http://schemas.openxmlformats.org/markup-compatibility/2006" xmlns:p14="http://schemas.microsoft.com/office/powerpoint/2010/main">
    <mc:Choice Requires="p14">
      <p:transition spd="slow" p14:dur="2000" advTm="1593"/>
    </mc:Choice>
    <mc:Fallback xmlns="">
      <p:transition spd="slow" advTm="159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28"/>
          <p:cNvSpPr/>
          <p:nvPr/>
        </p:nvSpPr>
        <p:spPr>
          <a:xfrm flipH="1">
            <a:off x="0" y="4325200"/>
            <a:ext cx="9144000" cy="818400"/>
          </a:xfrm>
          <a:prstGeom prst="snip1Rect">
            <a:avLst>
              <a:gd name="adj" fmla="val 50000"/>
            </a:avLst>
          </a:prstGeom>
          <a:solidFill>
            <a:srgbClr val="54D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el 1"/>
          <p:cNvSpPr>
            <a:spLocks noGrp="1"/>
          </p:cNvSpPr>
          <p:nvPr>
            <p:ph type="title"/>
          </p:nvPr>
        </p:nvSpPr>
        <p:spPr>
          <a:xfrm>
            <a:off x="311700" y="123271"/>
            <a:ext cx="8520600" cy="572700"/>
          </a:xfrm>
        </p:spPr>
        <p:txBody>
          <a:bodyPr/>
          <a:lstStyle/>
          <a:p>
            <a:r>
              <a:rPr lang="nl-NL" dirty="0"/>
              <a:t>In de eerste versie die in productie wordt genomen, zitten nog niet alle </a:t>
            </a:r>
            <a:r>
              <a:rPr lang="nl-NL" i="1" dirty="0"/>
              <a:t>gewenste</a:t>
            </a:r>
            <a:r>
              <a:rPr lang="nl-NL" dirty="0"/>
              <a:t> functionaliteiten</a:t>
            </a:r>
          </a:p>
        </p:txBody>
      </p:sp>
      <p:sp>
        <p:nvSpPr>
          <p:cNvPr id="15" name="Google Shape;124;p28">
            <a:extLst>
              <a:ext uri="{FF2B5EF4-FFF2-40B4-BE49-F238E27FC236}">
                <a16:creationId xmlns:a16="http://schemas.microsoft.com/office/drawing/2014/main" id="{E723E287-35AF-4ADC-8C45-4ECFD56CBA69}"/>
              </a:ext>
            </a:extLst>
          </p:cNvPr>
          <p:cNvSpPr txBox="1"/>
          <p:nvPr/>
        </p:nvSpPr>
        <p:spPr>
          <a:xfrm>
            <a:off x="452899" y="1290046"/>
            <a:ext cx="6845351" cy="2424900"/>
          </a:xfrm>
          <a:prstGeom prst="rect">
            <a:avLst/>
          </a:prstGeom>
          <a:noFill/>
          <a:ln>
            <a:noFill/>
          </a:ln>
        </p:spPr>
        <p:txBody>
          <a:bodyPr spcFirstLastPara="1" wrap="square" lIns="91425" tIns="91425" rIns="91425" bIns="91425" anchor="t" anchorCtr="0">
            <a:noAutofit/>
          </a:bodyPr>
          <a:lstStyle/>
          <a:p>
            <a:pPr algn="l"/>
            <a:r>
              <a:rPr lang="nl-NL" sz="1600" b="1" dirty="0">
                <a:solidFill>
                  <a:srgbClr val="7030A0"/>
                </a:solidFill>
                <a:cs typeface="Arial" panose="020B0604020202020204" pitchFamily="34" charset="0"/>
              </a:rPr>
              <a:t>Bruidspaar</a:t>
            </a:r>
          </a:p>
          <a:p>
            <a:pPr marL="171450" indent="-171450" algn="l">
              <a:buFont typeface="Arial" panose="020B0604020202020204" pitchFamily="34" charset="0"/>
              <a:buChar char="•"/>
            </a:pPr>
            <a:r>
              <a:rPr lang="nl-NL" sz="1600" dirty="0">
                <a:cs typeface="Arial" panose="020B0604020202020204" pitchFamily="34" charset="0"/>
              </a:rPr>
              <a:t>Uitgebreid huwelijk </a:t>
            </a:r>
          </a:p>
          <a:p>
            <a:pPr marL="171450" indent="-171450">
              <a:buFont typeface="Arial" panose="020B0604020202020204" pitchFamily="34" charset="0"/>
              <a:buChar char="•"/>
            </a:pPr>
            <a:r>
              <a:rPr lang="nl-NL" sz="1600" dirty="0">
                <a:cs typeface="Arial" panose="020B0604020202020204" pitchFamily="34" charset="0"/>
              </a:rPr>
              <a:t>Een eigen locatie en Babs kiezen (incl. goedkeuren door medewerker)</a:t>
            </a:r>
          </a:p>
          <a:p>
            <a:pPr marL="171450" indent="-171450" algn="l">
              <a:buFont typeface="Arial" panose="020B0604020202020204" pitchFamily="34" charset="0"/>
              <a:buChar char="•"/>
            </a:pPr>
            <a:r>
              <a:rPr lang="nl-NL" sz="1600" dirty="0">
                <a:cs typeface="Arial" panose="020B0604020202020204" pitchFamily="34" charset="0"/>
              </a:rPr>
              <a:t>Niet ingezetenen</a:t>
            </a:r>
          </a:p>
          <a:p>
            <a:pPr marL="171450" indent="-171450" algn="l">
              <a:buFont typeface="Arial" panose="020B0604020202020204" pitchFamily="34" charset="0"/>
              <a:buChar char="•"/>
            </a:pPr>
            <a:r>
              <a:rPr lang="nl-NL" sz="1600" dirty="0">
                <a:cs typeface="Arial" panose="020B0604020202020204" pitchFamily="34" charset="0"/>
              </a:rPr>
              <a:t>Ceremonie in andere taal dan Nederlands</a:t>
            </a:r>
          </a:p>
          <a:p>
            <a:pPr algn="l"/>
            <a:endParaRPr lang="nl-NL" sz="1600" dirty="0">
              <a:cs typeface="Arial" panose="020B0604020202020204" pitchFamily="34" charset="0"/>
            </a:endParaRPr>
          </a:p>
          <a:p>
            <a:pPr algn="l"/>
            <a:r>
              <a:rPr lang="nl-NL" sz="1600" b="1" dirty="0">
                <a:solidFill>
                  <a:srgbClr val="FF0000"/>
                </a:solidFill>
                <a:cs typeface="Arial" panose="020B0604020202020204" pitchFamily="34" charset="0"/>
              </a:rPr>
              <a:t>Medewerker</a:t>
            </a:r>
          </a:p>
          <a:p>
            <a:pPr marL="171450" indent="-171450" algn="l">
              <a:buFont typeface="Arial" panose="020B0604020202020204" pitchFamily="34" charset="0"/>
              <a:buChar char="•"/>
            </a:pPr>
            <a:r>
              <a:rPr lang="nl-NL" sz="1600" dirty="0">
                <a:cs typeface="Arial" panose="020B0604020202020204" pitchFamily="34" charset="0"/>
              </a:rPr>
              <a:t>Managementinformatie</a:t>
            </a:r>
          </a:p>
          <a:p>
            <a:pPr algn="l"/>
            <a:endParaRPr lang="nl-NL" sz="1600" dirty="0">
              <a:cs typeface="Arial" panose="020B0604020202020204" pitchFamily="34" charset="0"/>
            </a:endParaRPr>
          </a:p>
          <a:p>
            <a:pPr algn="l"/>
            <a:r>
              <a:rPr lang="nl-NL" sz="1600" b="1" dirty="0">
                <a:solidFill>
                  <a:srgbClr val="00B0F0"/>
                </a:solidFill>
                <a:cs typeface="Arial" panose="020B0604020202020204" pitchFamily="34" charset="0"/>
              </a:rPr>
              <a:t>Verklaringen &amp; controles</a:t>
            </a:r>
          </a:p>
          <a:p>
            <a:pPr algn="l"/>
            <a:r>
              <a:rPr lang="nl-NL" sz="1600" dirty="0">
                <a:cs typeface="Arial" panose="020B0604020202020204" pitchFamily="34" charset="0"/>
              </a:rPr>
              <a:t>Controles niet geautomatiseerd (geen koppelingen naar registers)</a:t>
            </a:r>
          </a:p>
          <a:p>
            <a:pPr marL="171450" indent="-171450" algn="l">
              <a:buFont typeface="Arial" panose="020B0604020202020204" pitchFamily="34" charset="0"/>
              <a:buChar char="•"/>
            </a:pPr>
            <a:endParaRPr lang="nl-NL" sz="1600" dirty="0">
              <a:cs typeface="Arial" panose="020B0604020202020204" pitchFamily="34" charset="0"/>
            </a:endParaRPr>
          </a:p>
        </p:txBody>
      </p:sp>
      <p:pic>
        <p:nvPicPr>
          <p:cNvPr id="12" name="Google Shape;121;p28">
            <a:extLst>
              <a:ext uri="{FF2B5EF4-FFF2-40B4-BE49-F238E27FC236}">
                <a16:creationId xmlns:a16="http://schemas.microsoft.com/office/drawing/2014/main" id="{9BCF42B0-3F75-45C6-B8D5-49925A0A160E}"/>
              </a:ext>
            </a:extLst>
          </p:cNvPr>
          <p:cNvPicPr preferRelativeResize="0"/>
          <p:nvPr/>
        </p:nvPicPr>
        <p:blipFill>
          <a:blip r:embed="rId3">
            <a:alphaModFix/>
          </a:blip>
          <a:stretch>
            <a:fillRect/>
          </a:stretch>
        </p:blipFill>
        <p:spPr>
          <a:xfrm flipH="1">
            <a:off x="4246711" y="4134252"/>
            <a:ext cx="1535151" cy="1023426"/>
          </a:xfrm>
          <a:prstGeom prst="rect">
            <a:avLst/>
          </a:prstGeom>
          <a:noFill/>
          <a:ln>
            <a:noFill/>
          </a:ln>
        </p:spPr>
      </p:pic>
    </p:spTree>
    <p:extLst>
      <p:ext uri="{BB962C8B-B14F-4D97-AF65-F5344CB8AC3E}">
        <p14:creationId xmlns:p14="http://schemas.microsoft.com/office/powerpoint/2010/main" val="1661246250"/>
      </p:ext>
    </p:extLst>
  </p:cSld>
  <p:clrMapOvr>
    <a:masterClrMapping/>
  </p:clrMapOvr>
  <mc:AlternateContent xmlns:mc="http://schemas.openxmlformats.org/markup-compatibility/2006" xmlns:p14="http://schemas.microsoft.com/office/powerpoint/2010/main">
    <mc:Choice Requires="p14">
      <p:transition spd="slow" p14:dur="2000" advTm="10452"/>
    </mc:Choice>
    <mc:Fallback xmlns="">
      <p:transition spd="slow" advTm="1045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28"/>
          <p:cNvSpPr/>
          <p:nvPr/>
        </p:nvSpPr>
        <p:spPr>
          <a:xfrm flipH="1">
            <a:off x="0" y="4325200"/>
            <a:ext cx="9144000" cy="818400"/>
          </a:xfrm>
          <a:prstGeom prst="snip1Rect">
            <a:avLst>
              <a:gd name="adj" fmla="val 50000"/>
            </a:avLst>
          </a:prstGeom>
          <a:solidFill>
            <a:srgbClr val="54D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el 1"/>
          <p:cNvSpPr>
            <a:spLocks noGrp="1"/>
          </p:cNvSpPr>
          <p:nvPr>
            <p:ph type="title"/>
          </p:nvPr>
        </p:nvSpPr>
        <p:spPr>
          <a:xfrm>
            <a:off x="311700" y="123271"/>
            <a:ext cx="8520600" cy="572700"/>
          </a:xfrm>
        </p:spPr>
        <p:txBody>
          <a:bodyPr/>
          <a:lstStyle/>
          <a:p>
            <a:r>
              <a:rPr lang="nl-NL" dirty="0"/>
              <a:t>Voor stellen is </a:t>
            </a:r>
            <a:r>
              <a:rPr lang="nl-NL" i="1" dirty="0"/>
              <a:t>vertrouwen</a:t>
            </a:r>
            <a:r>
              <a:rPr lang="nl-NL" dirty="0"/>
              <a:t> in de gemeente belangrijk bij het regelen van een huwelijk/partnerschap</a:t>
            </a:r>
          </a:p>
        </p:txBody>
      </p:sp>
      <p:sp>
        <p:nvSpPr>
          <p:cNvPr id="15" name="Google Shape;124;p28">
            <a:extLst>
              <a:ext uri="{FF2B5EF4-FFF2-40B4-BE49-F238E27FC236}">
                <a16:creationId xmlns:a16="http://schemas.microsoft.com/office/drawing/2014/main" id="{E723E287-35AF-4ADC-8C45-4ECFD56CBA69}"/>
              </a:ext>
            </a:extLst>
          </p:cNvPr>
          <p:cNvSpPr txBox="1"/>
          <p:nvPr/>
        </p:nvSpPr>
        <p:spPr>
          <a:xfrm>
            <a:off x="452899" y="1290046"/>
            <a:ext cx="2986587" cy="2424900"/>
          </a:xfrm>
          <a:prstGeom prst="rect">
            <a:avLst/>
          </a:prstGeom>
          <a:noFill/>
          <a:ln>
            <a:noFill/>
          </a:ln>
        </p:spPr>
        <p:txBody>
          <a:bodyPr spcFirstLastPara="1" wrap="square" lIns="91425" tIns="91425" rIns="91425" bIns="91425" anchor="t" anchorCtr="0">
            <a:noAutofit/>
          </a:bodyPr>
          <a:lstStyle/>
          <a:p>
            <a:pPr marL="139700" marR="0" lvl="0" algn="l" rtl="0">
              <a:lnSpc>
                <a:spcPct val="100000"/>
              </a:lnSpc>
              <a:spcBef>
                <a:spcPts val="0"/>
              </a:spcBef>
              <a:spcAft>
                <a:spcPts val="0"/>
              </a:spcAft>
              <a:buClr>
                <a:srgbClr val="4376FC"/>
              </a:buClr>
              <a:buSzPts val="1400"/>
            </a:pPr>
            <a:r>
              <a:rPr lang="nl-NL" sz="1600" b="1" dirty="0"/>
              <a:t>Overzicht/zekerheid</a:t>
            </a:r>
          </a:p>
          <a:p>
            <a:pPr marL="139700" marR="0" lvl="0" algn="l" rtl="0">
              <a:lnSpc>
                <a:spcPct val="100000"/>
              </a:lnSpc>
              <a:spcBef>
                <a:spcPts val="0"/>
              </a:spcBef>
              <a:spcAft>
                <a:spcPts val="0"/>
              </a:spcAft>
              <a:buClr>
                <a:srgbClr val="4376FC"/>
              </a:buClr>
              <a:buSzPts val="1400"/>
            </a:pPr>
            <a:endParaRPr lang="nl-NL" sz="1600" dirty="0"/>
          </a:p>
          <a:p>
            <a:pPr marL="457200" marR="0" lvl="0" indent="-317500" algn="l" rtl="0">
              <a:lnSpc>
                <a:spcPct val="100000"/>
              </a:lnSpc>
              <a:spcBef>
                <a:spcPts val="0"/>
              </a:spcBef>
              <a:spcAft>
                <a:spcPts val="0"/>
              </a:spcAft>
              <a:buClr>
                <a:srgbClr val="4376FC"/>
              </a:buClr>
              <a:buSzPts val="1400"/>
              <a:buChar char="■"/>
            </a:pPr>
            <a:r>
              <a:rPr lang="nl-NL" sz="1600" dirty="0"/>
              <a:t>Notificaties</a:t>
            </a:r>
          </a:p>
          <a:p>
            <a:pPr marL="457200" marR="0" lvl="0" indent="-317500" algn="l" rtl="0">
              <a:lnSpc>
                <a:spcPct val="100000"/>
              </a:lnSpc>
              <a:spcBef>
                <a:spcPts val="0"/>
              </a:spcBef>
              <a:spcAft>
                <a:spcPts val="0"/>
              </a:spcAft>
              <a:buClr>
                <a:srgbClr val="4376FC"/>
              </a:buClr>
              <a:buSzPts val="1400"/>
              <a:buChar char="■"/>
            </a:pPr>
            <a:endParaRPr lang="nl-NL" sz="1600" dirty="0"/>
          </a:p>
          <a:p>
            <a:pPr marL="457200" marR="0" lvl="0" indent="-317500" algn="l" rtl="0">
              <a:lnSpc>
                <a:spcPct val="100000"/>
              </a:lnSpc>
              <a:spcBef>
                <a:spcPts val="0"/>
              </a:spcBef>
              <a:spcAft>
                <a:spcPts val="0"/>
              </a:spcAft>
              <a:buClr>
                <a:srgbClr val="4376FC"/>
              </a:buClr>
              <a:buSzPts val="1400"/>
              <a:buChar char="■"/>
            </a:pPr>
            <a:r>
              <a:rPr lang="nl-NL" sz="1600" dirty="0"/>
              <a:t>Stappen in proces</a:t>
            </a:r>
            <a:endParaRPr lang="nl-NL" sz="1600" b="1" dirty="0"/>
          </a:p>
        </p:txBody>
      </p:sp>
      <p:sp>
        <p:nvSpPr>
          <p:cNvPr id="7" name="Google Shape;124;p28">
            <a:extLst>
              <a:ext uri="{FF2B5EF4-FFF2-40B4-BE49-F238E27FC236}">
                <a16:creationId xmlns:a16="http://schemas.microsoft.com/office/drawing/2014/main" id="{5F07BFC5-BF78-4F24-9129-EA091D330FF5}"/>
              </a:ext>
            </a:extLst>
          </p:cNvPr>
          <p:cNvSpPr txBox="1"/>
          <p:nvPr/>
        </p:nvSpPr>
        <p:spPr>
          <a:xfrm>
            <a:off x="3239442" y="1290046"/>
            <a:ext cx="2986587" cy="2424900"/>
          </a:xfrm>
          <a:prstGeom prst="rect">
            <a:avLst/>
          </a:prstGeom>
          <a:noFill/>
          <a:ln>
            <a:noFill/>
          </a:ln>
        </p:spPr>
        <p:txBody>
          <a:bodyPr spcFirstLastPara="1" wrap="square" lIns="91425" tIns="91425" rIns="91425" bIns="91425" anchor="t" anchorCtr="0">
            <a:noAutofit/>
          </a:bodyPr>
          <a:lstStyle/>
          <a:p>
            <a:pPr marL="139700" marR="0" lvl="0" algn="l" rtl="0">
              <a:lnSpc>
                <a:spcPct val="100000"/>
              </a:lnSpc>
              <a:spcBef>
                <a:spcPts val="0"/>
              </a:spcBef>
              <a:spcAft>
                <a:spcPts val="0"/>
              </a:spcAft>
              <a:buClr>
                <a:srgbClr val="4376FC"/>
              </a:buClr>
              <a:buSzPts val="1400"/>
            </a:pPr>
            <a:r>
              <a:rPr lang="nl-NL" sz="1600" b="1" dirty="0"/>
              <a:t>Eigen keuzes</a:t>
            </a:r>
          </a:p>
          <a:p>
            <a:pPr marL="457200" marR="0" lvl="0" indent="-317500" algn="l" rtl="0">
              <a:lnSpc>
                <a:spcPct val="100000"/>
              </a:lnSpc>
              <a:spcBef>
                <a:spcPts val="0"/>
              </a:spcBef>
              <a:spcAft>
                <a:spcPts val="0"/>
              </a:spcAft>
              <a:buClr>
                <a:srgbClr val="4376FC"/>
              </a:buClr>
              <a:buSzPts val="1400"/>
              <a:buChar char="■"/>
            </a:pPr>
            <a:endParaRPr lang="nl-NL" sz="1600" dirty="0"/>
          </a:p>
          <a:p>
            <a:pPr marL="457200" marR="0" lvl="0" indent="-317500" algn="l" rtl="0">
              <a:lnSpc>
                <a:spcPct val="100000"/>
              </a:lnSpc>
              <a:spcBef>
                <a:spcPts val="0"/>
              </a:spcBef>
              <a:spcAft>
                <a:spcPts val="0"/>
              </a:spcAft>
              <a:buClr>
                <a:srgbClr val="4376FC"/>
              </a:buClr>
              <a:buSzPts val="1400"/>
              <a:buChar char="■"/>
            </a:pPr>
            <a:r>
              <a:rPr lang="nl-NL" sz="1600" dirty="0"/>
              <a:t>Datum</a:t>
            </a:r>
          </a:p>
          <a:p>
            <a:pPr marL="457200" marR="0" lvl="0" indent="-317500" algn="l" rtl="0">
              <a:lnSpc>
                <a:spcPct val="100000"/>
              </a:lnSpc>
              <a:spcBef>
                <a:spcPts val="0"/>
              </a:spcBef>
              <a:spcAft>
                <a:spcPts val="0"/>
              </a:spcAft>
              <a:buClr>
                <a:srgbClr val="4376FC"/>
              </a:buClr>
              <a:buSzPts val="1400"/>
              <a:buChar char="■"/>
            </a:pPr>
            <a:endParaRPr lang="nl-NL" sz="1600" dirty="0"/>
          </a:p>
          <a:p>
            <a:pPr marL="457200" marR="0" lvl="0" indent="-317500" algn="l" rtl="0">
              <a:lnSpc>
                <a:spcPct val="100000"/>
              </a:lnSpc>
              <a:spcBef>
                <a:spcPts val="0"/>
              </a:spcBef>
              <a:spcAft>
                <a:spcPts val="0"/>
              </a:spcAft>
              <a:buClr>
                <a:srgbClr val="4376FC"/>
              </a:buClr>
              <a:buSzPts val="1400"/>
              <a:buChar char="■"/>
            </a:pPr>
            <a:r>
              <a:rPr lang="nl-NL" sz="1600" dirty="0"/>
              <a:t>Locatie</a:t>
            </a:r>
          </a:p>
          <a:p>
            <a:pPr marL="457200" marR="0" lvl="0" indent="-317500" algn="l" rtl="0">
              <a:lnSpc>
                <a:spcPct val="100000"/>
              </a:lnSpc>
              <a:spcBef>
                <a:spcPts val="0"/>
              </a:spcBef>
              <a:spcAft>
                <a:spcPts val="0"/>
              </a:spcAft>
              <a:buClr>
                <a:srgbClr val="4376FC"/>
              </a:buClr>
              <a:buSzPts val="1400"/>
              <a:buChar char="■"/>
            </a:pPr>
            <a:endParaRPr lang="nl-NL" sz="1600" dirty="0"/>
          </a:p>
          <a:p>
            <a:pPr marL="457200" marR="0" lvl="0" indent="-317500" algn="l" rtl="0">
              <a:lnSpc>
                <a:spcPct val="100000"/>
              </a:lnSpc>
              <a:spcBef>
                <a:spcPts val="0"/>
              </a:spcBef>
              <a:spcAft>
                <a:spcPts val="0"/>
              </a:spcAft>
              <a:buClr>
                <a:srgbClr val="4376FC"/>
              </a:buClr>
              <a:buSzPts val="1400"/>
              <a:buChar char="■"/>
            </a:pPr>
            <a:r>
              <a:rPr lang="nl-NL" sz="1600" dirty="0"/>
              <a:t>Babs/eigen </a:t>
            </a:r>
            <a:r>
              <a:rPr lang="nl-NL" sz="1600" dirty="0" err="1"/>
              <a:t>babs</a:t>
            </a:r>
            <a:endParaRPr lang="nl-NL" sz="1600" dirty="0"/>
          </a:p>
          <a:p>
            <a:pPr marL="457200" marR="0" lvl="0" indent="-317500" algn="l" rtl="0">
              <a:lnSpc>
                <a:spcPct val="100000"/>
              </a:lnSpc>
              <a:spcBef>
                <a:spcPts val="0"/>
              </a:spcBef>
              <a:spcAft>
                <a:spcPts val="0"/>
              </a:spcAft>
              <a:buClr>
                <a:srgbClr val="4376FC"/>
              </a:buClr>
              <a:buSzPts val="1400"/>
              <a:buChar char="■"/>
            </a:pPr>
            <a:endParaRPr lang="nl-NL" sz="1600" dirty="0"/>
          </a:p>
          <a:p>
            <a:pPr marL="457200" marR="0" lvl="0" indent="-317500" algn="l" rtl="0">
              <a:lnSpc>
                <a:spcPct val="100000"/>
              </a:lnSpc>
              <a:spcBef>
                <a:spcPts val="0"/>
              </a:spcBef>
              <a:spcAft>
                <a:spcPts val="0"/>
              </a:spcAft>
              <a:buClr>
                <a:srgbClr val="4376FC"/>
              </a:buClr>
              <a:buSzPts val="1400"/>
              <a:buChar char="■"/>
            </a:pPr>
            <a:r>
              <a:rPr lang="nl-NL" sz="1600" dirty="0"/>
              <a:t>Getuigen</a:t>
            </a:r>
          </a:p>
          <a:p>
            <a:pPr marL="457200" marR="0" lvl="0" indent="-317500" algn="l" rtl="0">
              <a:lnSpc>
                <a:spcPct val="100000"/>
              </a:lnSpc>
              <a:spcBef>
                <a:spcPts val="0"/>
              </a:spcBef>
              <a:spcAft>
                <a:spcPts val="0"/>
              </a:spcAft>
              <a:buClr>
                <a:srgbClr val="4376FC"/>
              </a:buClr>
              <a:buSzPts val="1400"/>
              <a:buChar char="■"/>
            </a:pPr>
            <a:endParaRPr lang="nl-NL" sz="1600" dirty="0"/>
          </a:p>
          <a:p>
            <a:pPr marL="457200" marR="0" lvl="0" indent="-317500" algn="l" rtl="0">
              <a:lnSpc>
                <a:spcPct val="100000"/>
              </a:lnSpc>
              <a:spcBef>
                <a:spcPts val="0"/>
              </a:spcBef>
              <a:spcAft>
                <a:spcPts val="0"/>
              </a:spcAft>
              <a:buClr>
                <a:srgbClr val="4376FC"/>
              </a:buClr>
              <a:buSzPts val="1400"/>
              <a:buChar char="■"/>
            </a:pPr>
            <a:r>
              <a:rPr lang="nl-NL" sz="1600" dirty="0"/>
              <a:t>Naamgebruik </a:t>
            </a:r>
          </a:p>
        </p:txBody>
      </p:sp>
      <p:sp>
        <p:nvSpPr>
          <p:cNvPr id="9" name="Google Shape;124;p28">
            <a:extLst>
              <a:ext uri="{FF2B5EF4-FFF2-40B4-BE49-F238E27FC236}">
                <a16:creationId xmlns:a16="http://schemas.microsoft.com/office/drawing/2014/main" id="{E400F1F3-32F5-4F1B-80E7-A9A2CF155666}"/>
              </a:ext>
            </a:extLst>
          </p:cNvPr>
          <p:cNvSpPr txBox="1"/>
          <p:nvPr/>
        </p:nvSpPr>
        <p:spPr>
          <a:xfrm>
            <a:off x="6025985" y="1290046"/>
            <a:ext cx="2986587" cy="2424900"/>
          </a:xfrm>
          <a:prstGeom prst="rect">
            <a:avLst/>
          </a:prstGeom>
          <a:noFill/>
          <a:ln>
            <a:noFill/>
          </a:ln>
        </p:spPr>
        <p:txBody>
          <a:bodyPr spcFirstLastPara="1" wrap="square" lIns="91425" tIns="91425" rIns="91425" bIns="91425" anchor="t" anchorCtr="0">
            <a:noAutofit/>
          </a:bodyPr>
          <a:lstStyle/>
          <a:p>
            <a:pPr marL="139700" marR="0" lvl="0" algn="l" rtl="0">
              <a:lnSpc>
                <a:spcPct val="100000"/>
              </a:lnSpc>
              <a:spcBef>
                <a:spcPts val="0"/>
              </a:spcBef>
              <a:spcAft>
                <a:spcPts val="0"/>
              </a:spcAft>
              <a:buClr>
                <a:srgbClr val="4376FC"/>
              </a:buClr>
              <a:buSzPts val="1400"/>
            </a:pPr>
            <a:r>
              <a:rPr lang="nl-NL" sz="1600" b="1" dirty="0"/>
              <a:t>Gebruikersgemak</a:t>
            </a:r>
          </a:p>
          <a:p>
            <a:pPr marL="457200" marR="0" lvl="0" indent="-317500" algn="l" rtl="0">
              <a:lnSpc>
                <a:spcPct val="100000"/>
              </a:lnSpc>
              <a:spcBef>
                <a:spcPts val="0"/>
              </a:spcBef>
              <a:spcAft>
                <a:spcPts val="0"/>
              </a:spcAft>
              <a:buClr>
                <a:srgbClr val="4376FC"/>
              </a:buClr>
              <a:buSzPts val="1400"/>
              <a:buChar char="■"/>
            </a:pPr>
            <a:endParaRPr lang="nl-NL" sz="1600" dirty="0"/>
          </a:p>
          <a:p>
            <a:pPr marL="457200" marR="0" lvl="0" indent="-317500" algn="l" rtl="0">
              <a:lnSpc>
                <a:spcPct val="100000"/>
              </a:lnSpc>
              <a:spcBef>
                <a:spcPts val="0"/>
              </a:spcBef>
              <a:spcAft>
                <a:spcPts val="0"/>
              </a:spcAft>
              <a:buClr>
                <a:srgbClr val="4376FC"/>
              </a:buClr>
              <a:buSzPts val="1400"/>
              <a:buChar char="■"/>
            </a:pPr>
            <a:r>
              <a:rPr lang="nl-NL" sz="1600" dirty="0"/>
              <a:t>Mobiel</a:t>
            </a:r>
          </a:p>
          <a:p>
            <a:pPr marL="457200" marR="0" lvl="0" indent="-317500" algn="l" rtl="0">
              <a:lnSpc>
                <a:spcPct val="100000"/>
              </a:lnSpc>
              <a:spcBef>
                <a:spcPts val="0"/>
              </a:spcBef>
              <a:spcAft>
                <a:spcPts val="0"/>
              </a:spcAft>
              <a:buClr>
                <a:srgbClr val="4376FC"/>
              </a:buClr>
              <a:buSzPts val="1400"/>
              <a:buChar char="■"/>
            </a:pPr>
            <a:endParaRPr lang="nl-NL" sz="1600" dirty="0"/>
          </a:p>
          <a:p>
            <a:pPr marL="457200" marR="0" lvl="0" indent="-317500" algn="l" rtl="0">
              <a:lnSpc>
                <a:spcPct val="100000"/>
              </a:lnSpc>
              <a:spcBef>
                <a:spcPts val="0"/>
              </a:spcBef>
              <a:spcAft>
                <a:spcPts val="0"/>
              </a:spcAft>
              <a:buClr>
                <a:srgbClr val="4376FC"/>
              </a:buClr>
              <a:buSzPts val="1400"/>
              <a:buChar char="■"/>
            </a:pPr>
            <a:r>
              <a:rPr lang="nl-NL" sz="1600" dirty="0"/>
              <a:t>Relevante informatie is al ingevuld (ontzorgen)</a:t>
            </a:r>
          </a:p>
          <a:p>
            <a:pPr marL="457200" marR="0" lvl="0" indent="-317500" algn="l" rtl="0">
              <a:lnSpc>
                <a:spcPct val="100000"/>
              </a:lnSpc>
              <a:spcBef>
                <a:spcPts val="0"/>
              </a:spcBef>
              <a:spcAft>
                <a:spcPts val="0"/>
              </a:spcAft>
              <a:buClr>
                <a:srgbClr val="4376FC"/>
              </a:buClr>
              <a:buSzPts val="1400"/>
              <a:buChar char="■"/>
            </a:pPr>
            <a:endParaRPr lang="nl-NL" sz="1600" dirty="0"/>
          </a:p>
          <a:p>
            <a:pPr marL="457200" marR="0" lvl="0" indent="-317500" algn="l" rtl="0">
              <a:lnSpc>
                <a:spcPct val="100000"/>
              </a:lnSpc>
              <a:spcBef>
                <a:spcPts val="0"/>
              </a:spcBef>
              <a:spcAft>
                <a:spcPts val="0"/>
              </a:spcAft>
              <a:buClr>
                <a:srgbClr val="4376FC"/>
              </a:buClr>
              <a:buSzPts val="1400"/>
              <a:buChar char="■"/>
            </a:pPr>
            <a:r>
              <a:rPr lang="nl-NL" sz="1600" dirty="0" err="1"/>
              <a:t>DigiD</a:t>
            </a:r>
            <a:r>
              <a:rPr lang="nl-NL" sz="1600" dirty="0"/>
              <a:t> gebruiken</a:t>
            </a:r>
          </a:p>
          <a:p>
            <a:pPr marL="457200" marR="0" lvl="0" indent="-317500" algn="l" rtl="0">
              <a:lnSpc>
                <a:spcPct val="100000"/>
              </a:lnSpc>
              <a:spcBef>
                <a:spcPts val="0"/>
              </a:spcBef>
              <a:spcAft>
                <a:spcPts val="0"/>
              </a:spcAft>
              <a:buClr>
                <a:srgbClr val="4376FC"/>
              </a:buClr>
              <a:buSzPts val="1400"/>
              <a:buChar char="■"/>
            </a:pPr>
            <a:endParaRPr lang="nl-NL" sz="1600" dirty="0">
              <a:cs typeface="Arial" panose="020B0604020202020204" pitchFamily="34" charset="0"/>
            </a:endParaRPr>
          </a:p>
          <a:p>
            <a:pPr marL="457200" marR="0" lvl="0" indent="-317500" algn="l" rtl="0">
              <a:lnSpc>
                <a:spcPct val="100000"/>
              </a:lnSpc>
              <a:spcBef>
                <a:spcPts val="0"/>
              </a:spcBef>
              <a:spcAft>
                <a:spcPts val="0"/>
              </a:spcAft>
              <a:buClr>
                <a:srgbClr val="4376FC"/>
              </a:buClr>
              <a:buSzPts val="1400"/>
              <a:buChar char="■"/>
            </a:pPr>
            <a:r>
              <a:rPr lang="nl-NL" sz="1600" dirty="0">
                <a:cs typeface="Arial" panose="020B0604020202020204" pitchFamily="34" charset="0"/>
              </a:rPr>
              <a:t>De gemeente is “in reactie proactief”</a:t>
            </a:r>
          </a:p>
          <a:p>
            <a:pPr marL="171450" indent="-171450" algn="l">
              <a:buFont typeface="Arial" panose="020B0604020202020204" pitchFamily="34" charset="0"/>
              <a:buChar char="•"/>
            </a:pPr>
            <a:endParaRPr lang="nl-NL" sz="1600" dirty="0">
              <a:cs typeface="Arial" panose="020B0604020202020204" pitchFamily="34" charset="0"/>
            </a:endParaRPr>
          </a:p>
        </p:txBody>
      </p:sp>
      <p:pic>
        <p:nvPicPr>
          <p:cNvPr id="17" name="Google Shape;121;p28">
            <a:extLst>
              <a:ext uri="{FF2B5EF4-FFF2-40B4-BE49-F238E27FC236}">
                <a16:creationId xmlns:a16="http://schemas.microsoft.com/office/drawing/2014/main" id="{C79EC956-C43B-4A18-9787-1D22C5F13262}"/>
              </a:ext>
            </a:extLst>
          </p:cNvPr>
          <p:cNvPicPr preferRelativeResize="0"/>
          <p:nvPr/>
        </p:nvPicPr>
        <p:blipFill>
          <a:blip r:embed="rId3">
            <a:alphaModFix/>
          </a:blip>
          <a:stretch>
            <a:fillRect/>
          </a:stretch>
        </p:blipFill>
        <p:spPr>
          <a:xfrm flipH="1">
            <a:off x="4811972" y="4134252"/>
            <a:ext cx="1535151" cy="1023426"/>
          </a:xfrm>
          <a:prstGeom prst="rect">
            <a:avLst/>
          </a:prstGeom>
          <a:noFill/>
          <a:ln>
            <a:noFill/>
          </a:ln>
        </p:spPr>
      </p:pic>
    </p:spTree>
    <p:extLst>
      <p:ext uri="{BB962C8B-B14F-4D97-AF65-F5344CB8AC3E}">
        <p14:creationId xmlns:p14="http://schemas.microsoft.com/office/powerpoint/2010/main" val="787704333"/>
      </p:ext>
    </p:extLst>
  </p:cSld>
  <p:clrMapOvr>
    <a:masterClrMapping/>
  </p:clrMapOvr>
  <mc:AlternateContent xmlns:mc="http://schemas.openxmlformats.org/markup-compatibility/2006" xmlns:p14="http://schemas.microsoft.com/office/powerpoint/2010/main">
    <mc:Choice Requires="p14">
      <p:transition spd="slow" p14:dur="2000" advTm="10452"/>
    </mc:Choice>
    <mc:Fallback xmlns="">
      <p:transition spd="slow" advTm="1045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28"/>
          <p:cNvSpPr/>
          <p:nvPr/>
        </p:nvSpPr>
        <p:spPr>
          <a:xfrm flipH="1">
            <a:off x="0" y="4325200"/>
            <a:ext cx="9144000" cy="818400"/>
          </a:xfrm>
          <a:prstGeom prst="snip1Rect">
            <a:avLst>
              <a:gd name="adj" fmla="val 50000"/>
            </a:avLst>
          </a:prstGeom>
          <a:solidFill>
            <a:srgbClr val="54D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el 1"/>
          <p:cNvSpPr>
            <a:spLocks noGrp="1"/>
          </p:cNvSpPr>
          <p:nvPr>
            <p:ph type="title"/>
          </p:nvPr>
        </p:nvSpPr>
        <p:spPr>
          <a:xfrm>
            <a:off x="311700" y="123271"/>
            <a:ext cx="8520600" cy="572700"/>
          </a:xfrm>
        </p:spPr>
        <p:txBody>
          <a:bodyPr/>
          <a:lstStyle/>
          <a:p>
            <a:r>
              <a:rPr lang="nl-NL" dirty="0"/>
              <a:t>Impressie van de huidige versie</a:t>
            </a:r>
          </a:p>
        </p:txBody>
      </p:sp>
      <p:pic>
        <p:nvPicPr>
          <p:cNvPr id="4" name="Picture 2">
            <a:extLst>
              <a:ext uri="{FF2B5EF4-FFF2-40B4-BE49-F238E27FC236}">
                <a16:creationId xmlns:a16="http://schemas.microsoft.com/office/drawing/2014/main" id="{118B5376-D280-4A49-ADFD-30A661B5CF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720"/>
          <a:stretch/>
        </p:blipFill>
        <p:spPr bwMode="auto">
          <a:xfrm>
            <a:off x="116797" y="652289"/>
            <a:ext cx="4336788" cy="3716594"/>
          </a:xfrm>
          <a:prstGeom prst="rect">
            <a:avLst/>
          </a:prstGeom>
          <a:noFill/>
          <a:extLst>
            <a:ext uri="{909E8E84-426E-40DD-AFC4-6F175D3DCCD1}">
              <a14:hiddenFill xmlns:a14="http://schemas.microsoft.com/office/drawing/2010/main">
                <a:solidFill>
                  <a:srgbClr val="FFFFFF"/>
                </a:solidFill>
              </a14:hiddenFill>
            </a:ext>
          </a:extLst>
        </p:spPr>
      </p:pic>
      <p:pic>
        <p:nvPicPr>
          <p:cNvPr id="5" name="Afbeelding 4" descr="Afbeelding met schermafbeelding&#10;&#10;Automatisch gegenereerde beschrijving">
            <a:extLst>
              <a:ext uri="{FF2B5EF4-FFF2-40B4-BE49-F238E27FC236}">
                <a16:creationId xmlns:a16="http://schemas.microsoft.com/office/drawing/2014/main" id="{D989CAEC-7E41-46CF-95C6-A54B00C2F983}"/>
              </a:ext>
            </a:extLst>
          </p:cNvPr>
          <p:cNvPicPr>
            <a:picLocks noChangeAspect="1"/>
          </p:cNvPicPr>
          <p:nvPr/>
        </p:nvPicPr>
        <p:blipFill rotWithShape="1">
          <a:blip r:embed="rId4"/>
          <a:srcRect l="16666" r="1164" b="31457"/>
          <a:stretch/>
        </p:blipFill>
        <p:spPr>
          <a:xfrm>
            <a:off x="2746731" y="1421953"/>
            <a:ext cx="6280472" cy="2946930"/>
          </a:xfrm>
          <a:prstGeom prst="rect">
            <a:avLst/>
          </a:prstGeom>
        </p:spPr>
      </p:pic>
      <p:pic>
        <p:nvPicPr>
          <p:cNvPr id="7" name="Afbeelding 6" descr="Afbeelding met schermafbeelding&#10;&#10;Automatisch gegenereerde beschrijving">
            <a:extLst>
              <a:ext uri="{FF2B5EF4-FFF2-40B4-BE49-F238E27FC236}">
                <a16:creationId xmlns:a16="http://schemas.microsoft.com/office/drawing/2014/main" id="{27B98563-C463-42E5-B995-FBD8B4544C9C}"/>
              </a:ext>
            </a:extLst>
          </p:cNvPr>
          <p:cNvPicPr>
            <a:picLocks noChangeAspect="1"/>
          </p:cNvPicPr>
          <p:nvPr/>
        </p:nvPicPr>
        <p:blipFill rotWithShape="1">
          <a:blip r:embed="rId5"/>
          <a:srcRect l="9355" t="17395" r="36666"/>
          <a:stretch/>
        </p:blipFill>
        <p:spPr>
          <a:xfrm>
            <a:off x="6130354" y="175139"/>
            <a:ext cx="2896849" cy="2493627"/>
          </a:xfrm>
          <a:prstGeom prst="rect">
            <a:avLst/>
          </a:prstGeom>
        </p:spPr>
      </p:pic>
      <p:pic>
        <p:nvPicPr>
          <p:cNvPr id="10" name="Google Shape;121;p28">
            <a:extLst>
              <a:ext uri="{FF2B5EF4-FFF2-40B4-BE49-F238E27FC236}">
                <a16:creationId xmlns:a16="http://schemas.microsoft.com/office/drawing/2014/main" id="{257D021D-98AA-45C3-B6BA-D3DBD17E05DC}"/>
              </a:ext>
            </a:extLst>
          </p:cNvPr>
          <p:cNvPicPr preferRelativeResize="0"/>
          <p:nvPr/>
        </p:nvPicPr>
        <p:blipFill>
          <a:blip r:embed="rId6">
            <a:alphaModFix/>
          </a:blip>
          <a:stretch>
            <a:fillRect/>
          </a:stretch>
        </p:blipFill>
        <p:spPr>
          <a:xfrm flipH="1">
            <a:off x="5377233" y="4134252"/>
            <a:ext cx="1535151" cy="1023426"/>
          </a:xfrm>
          <a:prstGeom prst="rect">
            <a:avLst/>
          </a:prstGeom>
          <a:noFill/>
          <a:ln>
            <a:noFill/>
          </a:ln>
        </p:spPr>
      </p:pic>
    </p:spTree>
    <p:extLst>
      <p:ext uri="{BB962C8B-B14F-4D97-AF65-F5344CB8AC3E}">
        <p14:creationId xmlns:p14="http://schemas.microsoft.com/office/powerpoint/2010/main" val="3843564980"/>
      </p:ext>
    </p:extLst>
  </p:cSld>
  <p:clrMapOvr>
    <a:masterClrMapping/>
  </p:clrMapOvr>
  <mc:AlternateContent xmlns:mc="http://schemas.openxmlformats.org/markup-compatibility/2006" xmlns:p14="http://schemas.microsoft.com/office/powerpoint/2010/main">
    <mc:Choice Requires="p14">
      <p:transition spd="slow" p14:dur="2000" advTm="10452"/>
    </mc:Choice>
    <mc:Fallback xmlns="">
      <p:transition spd="slow" advTm="104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28"/>
          <p:cNvSpPr/>
          <p:nvPr/>
        </p:nvSpPr>
        <p:spPr>
          <a:xfrm flipH="1">
            <a:off x="0" y="4325200"/>
            <a:ext cx="9144000" cy="818400"/>
          </a:xfrm>
          <a:prstGeom prst="snip1Rect">
            <a:avLst>
              <a:gd name="adj" fmla="val 50000"/>
            </a:avLst>
          </a:prstGeom>
          <a:solidFill>
            <a:srgbClr val="54D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el 1"/>
          <p:cNvSpPr>
            <a:spLocks noGrp="1"/>
          </p:cNvSpPr>
          <p:nvPr>
            <p:ph type="title"/>
          </p:nvPr>
        </p:nvSpPr>
        <p:spPr>
          <a:xfrm>
            <a:off x="311700" y="123271"/>
            <a:ext cx="8520600" cy="572700"/>
          </a:xfrm>
        </p:spPr>
        <p:txBody>
          <a:bodyPr/>
          <a:lstStyle/>
          <a:p>
            <a:r>
              <a:rPr lang="nl-NL" dirty="0"/>
              <a:t>De koppels hebben in de huidige versie te weinig vertrouwen dat het goed komt</a:t>
            </a:r>
          </a:p>
        </p:txBody>
      </p:sp>
      <p:sp>
        <p:nvSpPr>
          <p:cNvPr id="15" name="Google Shape;124;p28">
            <a:extLst>
              <a:ext uri="{FF2B5EF4-FFF2-40B4-BE49-F238E27FC236}">
                <a16:creationId xmlns:a16="http://schemas.microsoft.com/office/drawing/2014/main" id="{E723E287-35AF-4ADC-8C45-4ECFD56CBA69}"/>
              </a:ext>
            </a:extLst>
          </p:cNvPr>
          <p:cNvSpPr txBox="1"/>
          <p:nvPr/>
        </p:nvSpPr>
        <p:spPr>
          <a:xfrm>
            <a:off x="452899" y="1290046"/>
            <a:ext cx="8379401" cy="24249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rgbClr val="4376FC"/>
              </a:buClr>
              <a:buSzPts val="1400"/>
              <a:buChar char="■"/>
            </a:pPr>
            <a:r>
              <a:rPr lang="nl-NL" sz="1600" b="1" dirty="0"/>
              <a:t>Datum</a:t>
            </a:r>
            <a:r>
              <a:rPr lang="nl-NL" sz="1600" dirty="0"/>
              <a:t> is het allerbelangrijkst: twijfel bij het vastleggen van de datum zorgt voor onzekerheid en stress</a:t>
            </a:r>
          </a:p>
          <a:p>
            <a:pPr marL="457200" marR="0" lvl="0" indent="-317500" algn="l" rtl="0">
              <a:lnSpc>
                <a:spcPct val="100000"/>
              </a:lnSpc>
              <a:spcBef>
                <a:spcPts val="0"/>
              </a:spcBef>
              <a:spcAft>
                <a:spcPts val="0"/>
              </a:spcAft>
              <a:buClr>
                <a:srgbClr val="4376FC"/>
              </a:buClr>
              <a:buSzPts val="1400"/>
              <a:buChar char="■"/>
            </a:pPr>
            <a:r>
              <a:rPr lang="nl-NL" sz="1600" dirty="0"/>
              <a:t>De planner mag geen</a:t>
            </a:r>
            <a:r>
              <a:rPr lang="nl-NL" sz="1600" b="1" dirty="0"/>
              <a:t> fouten </a:t>
            </a:r>
            <a:r>
              <a:rPr lang="nl-NL" sz="1600" dirty="0"/>
              <a:t>bevatten: dan stopt het koppel en gaan ze bellen</a:t>
            </a:r>
          </a:p>
          <a:p>
            <a:pPr marL="457200" marR="0" lvl="0" indent="-317500" algn="l" rtl="0">
              <a:lnSpc>
                <a:spcPct val="100000"/>
              </a:lnSpc>
              <a:spcBef>
                <a:spcPts val="0"/>
              </a:spcBef>
              <a:spcAft>
                <a:spcPts val="0"/>
              </a:spcAft>
              <a:buClr>
                <a:srgbClr val="4376FC"/>
              </a:buClr>
              <a:buSzPts val="1400"/>
              <a:buChar char="■"/>
            </a:pPr>
            <a:r>
              <a:rPr lang="nl-NL" sz="1600" dirty="0"/>
              <a:t>De koppels stoppen als de planner geen goede </a:t>
            </a:r>
            <a:r>
              <a:rPr lang="nl-NL" sz="1600" b="1" dirty="0"/>
              <a:t>begeleiding</a:t>
            </a:r>
            <a:r>
              <a:rPr lang="nl-NL" sz="1600" dirty="0"/>
              <a:t> geeft</a:t>
            </a:r>
          </a:p>
          <a:p>
            <a:pPr marL="457200" marR="0" lvl="0" indent="-317500" algn="l" rtl="0">
              <a:lnSpc>
                <a:spcPct val="100000"/>
              </a:lnSpc>
              <a:spcBef>
                <a:spcPts val="0"/>
              </a:spcBef>
              <a:spcAft>
                <a:spcPts val="0"/>
              </a:spcAft>
              <a:buClr>
                <a:srgbClr val="4376FC"/>
              </a:buClr>
              <a:buSzPts val="1400"/>
              <a:buChar char="■"/>
            </a:pPr>
            <a:r>
              <a:rPr lang="nl-NL" sz="1600" dirty="0"/>
              <a:t>Als </a:t>
            </a:r>
            <a:r>
              <a:rPr lang="nl-NL" sz="1600" b="1" dirty="0"/>
              <a:t>informatie</a:t>
            </a:r>
            <a:r>
              <a:rPr lang="nl-NL" sz="1600" dirty="0"/>
              <a:t> niet goed wordt weergegeven, worden koppels ontmoedigd</a:t>
            </a:r>
          </a:p>
          <a:p>
            <a:pPr marL="457200" marR="0" lvl="0" indent="-317500" algn="l" rtl="0">
              <a:lnSpc>
                <a:spcPct val="100000"/>
              </a:lnSpc>
              <a:spcBef>
                <a:spcPts val="0"/>
              </a:spcBef>
              <a:spcAft>
                <a:spcPts val="0"/>
              </a:spcAft>
              <a:buClr>
                <a:srgbClr val="4376FC"/>
              </a:buClr>
              <a:buSzPts val="1400"/>
              <a:buChar char="■"/>
            </a:pPr>
            <a:r>
              <a:rPr lang="nl-NL" sz="1600" b="1" dirty="0"/>
              <a:t>Inconsistentie</a:t>
            </a:r>
            <a:r>
              <a:rPr lang="nl-NL" sz="1600" dirty="0"/>
              <a:t> tussen pagina’s leidt tot frustratie</a:t>
            </a:r>
          </a:p>
          <a:p>
            <a:pPr marL="457200" marR="0" lvl="0" indent="-317500" algn="l" rtl="0">
              <a:lnSpc>
                <a:spcPct val="100000"/>
              </a:lnSpc>
              <a:spcBef>
                <a:spcPts val="0"/>
              </a:spcBef>
              <a:spcAft>
                <a:spcPts val="0"/>
              </a:spcAft>
              <a:buClr>
                <a:srgbClr val="4376FC"/>
              </a:buClr>
              <a:buSzPts val="1400"/>
              <a:buChar char="■"/>
            </a:pPr>
            <a:r>
              <a:rPr lang="nl-NL" sz="1600" dirty="0"/>
              <a:t>De planner mag zichzelf niet </a:t>
            </a:r>
            <a:r>
              <a:rPr lang="nl-NL" sz="1600" b="1" dirty="0"/>
              <a:t>tegenspreken</a:t>
            </a:r>
          </a:p>
          <a:p>
            <a:pPr marL="457200" marR="0" lvl="0" indent="-317500" algn="l" rtl="0">
              <a:lnSpc>
                <a:spcPct val="100000"/>
              </a:lnSpc>
              <a:spcBef>
                <a:spcPts val="0"/>
              </a:spcBef>
              <a:spcAft>
                <a:spcPts val="0"/>
              </a:spcAft>
              <a:buClr>
                <a:srgbClr val="4376FC"/>
              </a:buClr>
              <a:buSzPts val="1400"/>
              <a:buChar char="■"/>
            </a:pPr>
            <a:r>
              <a:rPr lang="nl-NL" sz="1600" dirty="0"/>
              <a:t>De planner moet er </a:t>
            </a:r>
            <a:r>
              <a:rPr lang="nl-NL" sz="1600" b="1" dirty="0"/>
              <a:t>professioneel</a:t>
            </a:r>
            <a:r>
              <a:rPr lang="nl-NL" sz="1600" dirty="0"/>
              <a:t> uitzien</a:t>
            </a:r>
          </a:p>
          <a:p>
            <a:pPr marL="139700" marR="0" lvl="0" algn="l" rtl="0">
              <a:lnSpc>
                <a:spcPct val="100000"/>
              </a:lnSpc>
              <a:spcBef>
                <a:spcPts val="0"/>
              </a:spcBef>
              <a:spcAft>
                <a:spcPts val="0"/>
              </a:spcAft>
              <a:buClr>
                <a:srgbClr val="4376FC"/>
              </a:buClr>
              <a:buSzPts val="1400"/>
            </a:pPr>
            <a:endParaRPr lang="nl-NL" sz="2400" dirty="0"/>
          </a:p>
          <a:p>
            <a:pPr marL="139700" marR="0" lvl="0" algn="r" rtl="0">
              <a:lnSpc>
                <a:spcPct val="100000"/>
              </a:lnSpc>
              <a:spcBef>
                <a:spcPts val="0"/>
              </a:spcBef>
              <a:spcAft>
                <a:spcPts val="0"/>
              </a:spcAft>
              <a:buClr>
                <a:srgbClr val="4376FC"/>
              </a:buClr>
              <a:buSzPts val="1400"/>
            </a:pPr>
            <a:r>
              <a:rPr lang="nl-NL" sz="2000" dirty="0"/>
              <a:t>Deze resultaten hebben geleid tot een </a:t>
            </a:r>
            <a:r>
              <a:rPr lang="nl-NL" sz="2000" b="1" dirty="0" err="1"/>
              <a:t>redesign</a:t>
            </a:r>
            <a:endParaRPr lang="nl-NL" sz="2000" b="1" dirty="0"/>
          </a:p>
          <a:p>
            <a:pPr marL="139700" marR="0" lvl="0" algn="r" rtl="0">
              <a:lnSpc>
                <a:spcPct val="100000"/>
              </a:lnSpc>
              <a:spcBef>
                <a:spcPts val="0"/>
              </a:spcBef>
              <a:spcAft>
                <a:spcPts val="0"/>
              </a:spcAft>
              <a:buClr>
                <a:srgbClr val="4376FC"/>
              </a:buClr>
              <a:buSzPts val="1400"/>
            </a:pPr>
            <a:r>
              <a:rPr lang="nl-NL" sz="2000" dirty="0"/>
              <a:t>van de flow, de lay-out en het overzicht</a:t>
            </a:r>
          </a:p>
          <a:p>
            <a:pPr marL="457200" marR="0" lvl="0" indent="-317500" algn="l" rtl="0">
              <a:lnSpc>
                <a:spcPct val="100000"/>
              </a:lnSpc>
              <a:spcBef>
                <a:spcPts val="0"/>
              </a:spcBef>
              <a:spcAft>
                <a:spcPts val="0"/>
              </a:spcAft>
              <a:buClr>
                <a:srgbClr val="4376FC"/>
              </a:buClr>
              <a:buSzPts val="1400"/>
              <a:buChar char="■"/>
            </a:pPr>
            <a:endParaRPr lang="nl-NL" sz="1600" dirty="0">
              <a:cs typeface="Arial" panose="020B0604020202020204" pitchFamily="34" charset="0"/>
            </a:endParaRPr>
          </a:p>
          <a:p>
            <a:pPr marL="171450" indent="-171450" algn="l">
              <a:buFont typeface="Arial" panose="020B0604020202020204" pitchFamily="34" charset="0"/>
              <a:buChar char="•"/>
            </a:pPr>
            <a:endParaRPr lang="nl-NL" sz="1600" dirty="0">
              <a:cs typeface="Arial" panose="020B0604020202020204" pitchFamily="34" charset="0"/>
            </a:endParaRPr>
          </a:p>
        </p:txBody>
      </p:sp>
      <p:pic>
        <p:nvPicPr>
          <p:cNvPr id="10" name="Google Shape;121;p28">
            <a:extLst>
              <a:ext uri="{FF2B5EF4-FFF2-40B4-BE49-F238E27FC236}">
                <a16:creationId xmlns:a16="http://schemas.microsoft.com/office/drawing/2014/main" id="{0140C3EE-7F11-4BA3-AAC2-C0146C867398}"/>
              </a:ext>
            </a:extLst>
          </p:cNvPr>
          <p:cNvPicPr preferRelativeResize="0"/>
          <p:nvPr/>
        </p:nvPicPr>
        <p:blipFill>
          <a:blip r:embed="rId3">
            <a:alphaModFix/>
          </a:blip>
          <a:stretch>
            <a:fillRect/>
          </a:stretch>
        </p:blipFill>
        <p:spPr>
          <a:xfrm flipH="1">
            <a:off x="5942494" y="4134252"/>
            <a:ext cx="1535151" cy="1023426"/>
          </a:xfrm>
          <a:prstGeom prst="rect">
            <a:avLst/>
          </a:prstGeom>
          <a:noFill/>
          <a:ln>
            <a:noFill/>
          </a:ln>
        </p:spPr>
      </p:pic>
    </p:spTree>
    <p:extLst>
      <p:ext uri="{BB962C8B-B14F-4D97-AF65-F5344CB8AC3E}">
        <p14:creationId xmlns:p14="http://schemas.microsoft.com/office/powerpoint/2010/main" val="2858861260"/>
      </p:ext>
    </p:extLst>
  </p:cSld>
  <p:clrMapOvr>
    <a:masterClrMapping/>
  </p:clrMapOvr>
  <mc:AlternateContent xmlns:mc="http://schemas.openxmlformats.org/markup-compatibility/2006" xmlns:p14="http://schemas.microsoft.com/office/powerpoint/2010/main">
    <mc:Choice Requires="p14">
      <p:transition spd="slow" p14:dur="2000" advTm="10452"/>
    </mc:Choice>
    <mc:Fallback xmlns="">
      <p:transition spd="slow" advTm="1045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28"/>
          <p:cNvSpPr/>
          <p:nvPr/>
        </p:nvSpPr>
        <p:spPr>
          <a:xfrm flipH="1">
            <a:off x="0" y="4325200"/>
            <a:ext cx="9144000" cy="818400"/>
          </a:xfrm>
          <a:prstGeom prst="snip1Rect">
            <a:avLst>
              <a:gd name="adj" fmla="val 50000"/>
            </a:avLst>
          </a:prstGeom>
          <a:solidFill>
            <a:srgbClr val="54D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el 1"/>
          <p:cNvSpPr>
            <a:spLocks noGrp="1"/>
          </p:cNvSpPr>
          <p:nvPr>
            <p:ph type="title"/>
          </p:nvPr>
        </p:nvSpPr>
        <p:spPr>
          <a:xfrm>
            <a:off x="311700" y="123271"/>
            <a:ext cx="8520600" cy="572700"/>
          </a:xfrm>
        </p:spPr>
        <p:txBody>
          <a:bodyPr/>
          <a:lstStyle/>
          <a:p>
            <a:r>
              <a:rPr lang="nl-NL" dirty="0"/>
              <a:t>Impressie </a:t>
            </a:r>
            <a:r>
              <a:rPr lang="nl-NL" dirty="0" err="1"/>
              <a:t>redesign</a:t>
            </a:r>
            <a:endParaRPr lang="nl-NL" dirty="0"/>
          </a:p>
        </p:txBody>
      </p:sp>
      <p:pic>
        <p:nvPicPr>
          <p:cNvPr id="5" name="Afbeelding 4">
            <a:extLst>
              <a:ext uri="{FF2B5EF4-FFF2-40B4-BE49-F238E27FC236}">
                <a16:creationId xmlns:a16="http://schemas.microsoft.com/office/drawing/2014/main" id="{4F11D3A9-F16D-427D-ABFD-7C5A9B241523}"/>
              </a:ext>
            </a:extLst>
          </p:cNvPr>
          <p:cNvPicPr>
            <a:picLocks noChangeAspect="1"/>
          </p:cNvPicPr>
          <p:nvPr/>
        </p:nvPicPr>
        <p:blipFill>
          <a:blip r:embed="rId3"/>
          <a:stretch>
            <a:fillRect/>
          </a:stretch>
        </p:blipFill>
        <p:spPr>
          <a:xfrm>
            <a:off x="311700" y="839875"/>
            <a:ext cx="3359187" cy="3170195"/>
          </a:xfrm>
          <a:prstGeom prst="rect">
            <a:avLst/>
          </a:prstGeom>
        </p:spPr>
      </p:pic>
      <p:pic>
        <p:nvPicPr>
          <p:cNvPr id="10" name="Afbeelding 9">
            <a:extLst>
              <a:ext uri="{FF2B5EF4-FFF2-40B4-BE49-F238E27FC236}">
                <a16:creationId xmlns:a16="http://schemas.microsoft.com/office/drawing/2014/main" id="{3B6D59E5-AE42-4C84-9F98-FC5417EC8A09}"/>
              </a:ext>
            </a:extLst>
          </p:cNvPr>
          <p:cNvPicPr>
            <a:picLocks noChangeAspect="1"/>
          </p:cNvPicPr>
          <p:nvPr/>
        </p:nvPicPr>
        <p:blipFill>
          <a:blip r:embed="rId4"/>
          <a:stretch>
            <a:fillRect/>
          </a:stretch>
        </p:blipFill>
        <p:spPr>
          <a:xfrm>
            <a:off x="3754777" y="839875"/>
            <a:ext cx="2832306" cy="3303539"/>
          </a:xfrm>
          <a:prstGeom prst="rect">
            <a:avLst/>
          </a:prstGeom>
        </p:spPr>
      </p:pic>
      <p:pic>
        <p:nvPicPr>
          <p:cNvPr id="12" name="Afbeelding 11">
            <a:extLst>
              <a:ext uri="{FF2B5EF4-FFF2-40B4-BE49-F238E27FC236}">
                <a16:creationId xmlns:a16="http://schemas.microsoft.com/office/drawing/2014/main" id="{FE868BFE-CE89-4322-9178-C21AA740ECD0}"/>
              </a:ext>
            </a:extLst>
          </p:cNvPr>
          <p:cNvPicPr>
            <a:picLocks noChangeAspect="1"/>
          </p:cNvPicPr>
          <p:nvPr/>
        </p:nvPicPr>
        <p:blipFill>
          <a:blip r:embed="rId5"/>
          <a:stretch>
            <a:fillRect/>
          </a:stretch>
        </p:blipFill>
        <p:spPr>
          <a:xfrm>
            <a:off x="5313142" y="279518"/>
            <a:ext cx="3603048" cy="3901778"/>
          </a:xfrm>
          <a:prstGeom prst="rect">
            <a:avLst/>
          </a:prstGeom>
        </p:spPr>
      </p:pic>
      <p:pic>
        <p:nvPicPr>
          <p:cNvPr id="13" name="Google Shape;121;p28">
            <a:extLst>
              <a:ext uri="{FF2B5EF4-FFF2-40B4-BE49-F238E27FC236}">
                <a16:creationId xmlns:a16="http://schemas.microsoft.com/office/drawing/2014/main" id="{D83E8914-9F7F-43FD-94D2-A19DE8224849}"/>
              </a:ext>
            </a:extLst>
          </p:cNvPr>
          <p:cNvPicPr preferRelativeResize="0"/>
          <p:nvPr/>
        </p:nvPicPr>
        <p:blipFill>
          <a:blip r:embed="rId6">
            <a:alphaModFix/>
          </a:blip>
          <a:stretch>
            <a:fillRect/>
          </a:stretch>
        </p:blipFill>
        <p:spPr>
          <a:xfrm flipH="1">
            <a:off x="6507755" y="4134252"/>
            <a:ext cx="1535151" cy="1023426"/>
          </a:xfrm>
          <a:prstGeom prst="rect">
            <a:avLst/>
          </a:prstGeom>
          <a:noFill/>
          <a:ln>
            <a:noFill/>
          </a:ln>
        </p:spPr>
      </p:pic>
    </p:spTree>
    <p:extLst>
      <p:ext uri="{BB962C8B-B14F-4D97-AF65-F5344CB8AC3E}">
        <p14:creationId xmlns:p14="http://schemas.microsoft.com/office/powerpoint/2010/main" val="793361373"/>
      </p:ext>
    </p:extLst>
  </p:cSld>
  <p:clrMapOvr>
    <a:masterClrMapping/>
  </p:clrMapOvr>
  <mc:AlternateContent xmlns:mc="http://schemas.openxmlformats.org/markup-compatibility/2006" xmlns:p14="http://schemas.microsoft.com/office/powerpoint/2010/main">
    <mc:Choice Requires="p14">
      <p:transition spd="slow" p14:dur="2000" advTm="10452"/>
    </mc:Choice>
    <mc:Fallback xmlns="">
      <p:transition spd="slow" advTm="104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28"/>
          <p:cNvSpPr/>
          <p:nvPr/>
        </p:nvSpPr>
        <p:spPr>
          <a:xfrm flipH="1">
            <a:off x="0" y="4325200"/>
            <a:ext cx="9144000" cy="818400"/>
          </a:xfrm>
          <a:prstGeom prst="snip1Rect">
            <a:avLst>
              <a:gd name="adj" fmla="val 50000"/>
            </a:avLst>
          </a:prstGeom>
          <a:solidFill>
            <a:srgbClr val="54D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el 1"/>
          <p:cNvSpPr>
            <a:spLocks noGrp="1"/>
          </p:cNvSpPr>
          <p:nvPr>
            <p:ph type="title"/>
          </p:nvPr>
        </p:nvSpPr>
        <p:spPr>
          <a:xfrm>
            <a:off x="311700" y="123271"/>
            <a:ext cx="8520600" cy="572700"/>
          </a:xfrm>
        </p:spPr>
        <p:txBody>
          <a:bodyPr/>
          <a:lstStyle/>
          <a:p>
            <a:r>
              <a:rPr lang="nl-NL" dirty="0"/>
              <a:t>Na het </a:t>
            </a:r>
            <a:r>
              <a:rPr lang="nl-NL" dirty="0" err="1"/>
              <a:t>redesign</a:t>
            </a:r>
            <a:r>
              <a:rPr lang="nl-NL" dirty="0"/>
              <a:t> heeft 100% van de bruidsparen </a:t>
            </a:r>
            <a:r>
              <a:rPr lang="nl-NL" i="1" dirty="0"/>
              <a:t>vertrouwen</a:t>
            </a:r>
            <a:r>
              <a:rPr lang="nl-NL" dirty="0"/>
              <a:t> dat het goed komt</a:t>
            </a:r>
          </a:p>
        </p:txBody>
      </p:sp>
      <p:sp>
        <p:nvSpPr>
          <p:cNvPr id="15" name="Google Shape;124;p28">
            <a:extLst>
              <a:ext uri="{FF2B5EF4-FFF2-40B4-BE49-F238E27FC236}">
                <a16:creationId xmlns:a16="http://schemas.microsoft.com/office/drawing/2014/main" id="{E723E287-35AF-4ADC-8C45-4ECFD56CBA69}"/>
              </a:ext>
            </a:extLst>
          </p:cNvPr>
          <p:cNvSpPr txBox="1"/>
          <p:nvPr/>
        </p:nvSpPr>
        <p:spPr>
          <a:xfrm>
            <a:off x="452899" y="1290046"/>
            <a:ext cx="4119101" cy="2424900"/>
          </a:xfrm>
          <a:prstGeom prst="rect">
            <a:avLst/>
          </a:prstGeom>
          <a:noFill/>
          <a:ln>
            <a:noFill/>
          </a:ln>
        </p:spPr>
        <p:txBody>
          <a:bodyPr spcFirstLastPara="1" wrap="square" lIns="91425" tIns="91425" rIns="91425" bIns="91425" anchor="t" anchorCtr="0">
            <a:noAutofit/>
          </a:bodyPr>
          <a:lstStyle/>
          <a:p>
            <a:pPr marL="139700" marR="0" lvl="0" algn="l" rtl="0">
              <a:lnSpc>
                <a:spcPct val="100000"/>
              </a:lnSpc>
              <a:spcBef>
                <a:spcPts val="0"/>
              </a:spcBef>
              <a:spcAft>
                <a:spcPts val="0"/>
              </a:spcAft>
              <a:buClr>
                <a:srgbClr val="4376FC"/>
              </a:buClr>
              <a:buSzPts val="1400"/>
            </a:pPr>
            <a:r>
              <a:rPr lang="nl-NL" sz="1600" b="1" dirty="0"/>
              <a:t>Pluspunten</a:t>
            </a:r>
          </a:p>
          <a:p>
            <a:pPr marL="457200" marR="0" lvl="0" indent="-317500" algn="l" rtl="0">
              <a:lnSpc>
                <a:spcPct val="100000"/>
              </a:lnSpc>
              <a:spcBef>
                <a:spcPts val="0"/>
              </a:spcBef>
              <a:spcAft>
                <a:spcPts val="0"/>
              </a:spcAft>
              <a:buClr>
                <a:srgbClr val="4376FC"/>
              </a:buClr>
              <a:buSzPts val="1400"/>
              <a:buChar char="■"/>
            </a:pPr>
            <a:r>
              <a:rPr lang="nl-NL" sz="1600" dirty="0"/>
              <a:t>Rust en duidelijkheid</a:t>
            </a:r>
          </a:p>
          <a:p>
            <a:pPr marL="457200" marR="0" lvl="0" indent="-317500" algn="l" rtl="0">
              <a:lnSpc>
                <a:spcPct val="100000"/>
              </a:lnSpc>
              <a:spcBef>
                <a:spcPts val="0"/>
              </a:spcBef>
              <a:spcAft>
                <a:spcPts val="0"/>
              </a:spcAft>
              <a:buClr>
                <a:srgbClr val="4376FC"/>
              </a:buClr>
              <a:buSzPts val="1400"/>
              <a:buChar char="■"/>
            </a:pPr>
            <a:r>
              <a:rPr lang="nl-NL" sz="1600" dirty="0"/>
              <a:t>Kalender </a:t>
            </a:r>
          </a:p>
          <a:p>
            <a:pPr marL="457200" marR="0" lvl="0" indent="-317500" algn="l" rtl="0">
              <a:lnSpc>
                <a:spcPct val="100000"/>
              </a:lnSpc>
              <a:spcBef>
                <a:spcPts val="0"/>
              </a:spcBef>
              <a:spcAft>
                <a:spcPts val="0"/>
              </a:spcAft>
              <a:buClr>
                <a:srgbClr val="4376FC"/>
              </a:buClr>
              <a:buSzPts val="1400"/>
              <a:buChar char="■"/>
            </a:pPr>
            <a:r>
              <a:rPr lang="nl-NL" sz="1600" dirty="0"/>
              <a:t>Spinners maken zichtbaar dat het proces loopt</a:t>
            </a:r>
          </a:p>
          <a:p>
            <a:pPr marL="457200" marR="0" lvl="0" indent="-317500" algn="l" rtl="0">
              <a:lnSpc>
                <a:spcPct val="100000"/>
              </a:lnSpc>
              <a:spcBef>
                <a:spcPts val="0"/>
              </a:spcBef>
              <a:spcAft>
                <a:spcPts val="0"/>
              </a:spcAft>
              <a:buClr>
                <a:srgbClr val="4376FC"/>
              </a:buClr>
              <a:buSzPts val="1400"/>
              <a:buChar char="■"/>
            </a:pPr>
            <a:r>
              <a:rPr lang="nl-NL" sz="1600" dirty="0"/>
              <a:t>Naamgeving wordt niet gemist</a:t>
            </a:r>
          </a:p>
          <a:p>
            <a:pPr marL="457200" marR="0" lvl="0" indent="-317500" algn="l" rtl="0">
              <a:lnSpc>
                <a:spcPct val="100000"/>
              </a:lnSpc>
              <a:spcBef>
                <a:spcPts val="0"/>
              </a:spcBef>
              <a:spcAft>
                <a:spcPts val="0"/>
              </a:spcAft>
              <a:buClr>
                <a:srgbClr val="4376FC"/>
              </a:buClr>
              <a:buSzPts val="1400"/>
              <a:buChar char="■"/>
            </a:pPr>
            <a:r>
              <a:rPr lang="nl-NL" sz="1600" dirty="0"/>
              <a:t>Overzicht aan het einde: een ‘</a:t>
            </a:r>
            <a:r>
              <a:rPr lang="nl-NL" sz="1600" dirty="0" err="1"/>
              <a:t>to</a:t>
            </a:r>
            <a:r>
              <a:rPr lang="nl-NL" sz="1600" dirty="0"/>
              <a:t> do’-lijstje</a:t>
            </a:r>
          </a:p>
          <a:p>
            <a:pPr marL="457200" marR="0" lvl="0" indent="-317500" algn="l" rtl="0">
              <a:lnSpc>
                <a:spcPct val="100000"/>
              </a:lnSpc>
              <a:spcBef>
                <a:spcPts val="0"/>
              </a:spcBef>
              <a:spcAft>
                <a:spcPts val="0"/>
              </a:spcAft>
              <a:buClr>
                <a:srgbClr val="4376FC"/>
              </a:buClr>
              <a:buSzPts val="1400"/>
              <a:buChar char="■"/>
            </a:pPr>
            <a:r>
              <a:rPr lang="nl-NL" sz="1600" dirty="0"/>
              <a:t>Annuleren is zakelijk en duidelijk</a:t>
            </a:r>
          </a:p>
          <a:p>
            <a:pPr marL="457200" marR="0" lvl="0" indent="-317500" algn="l" rtl="0">
              <a:lnSpc>
                <a:spcPct val="100000"/>
              </a:lnSpc>
              <a:spcBef>
                <a:spcPts val="0"/>
              </a:spcBef>
              <a:spcAft>
                <a:spcPts val="0"/>
              </a:spcAft>
              <a:buClr>
                <a:srgbClr val="4376FC"/>
              </a:buClr>
              <a:buSzPts val="1400"/>
              <a:buChar char="■"/>
            </a:pPr>
            <a:endParaRPr lang="nl-NL" sz="1600" dirty="0">
              <a:cs typeface="Arial" panose="020B0604020202020204" pitchFamily="34" charset="0"/>
            </a:endParaRPr>
          </a:p>
          <a:p>
            <a:pPr marL="171450" indent="-171450" algn="l">
              <a:buFont typeface="Arial" panose="020B0604020202020204" pitchFamily="34" charset="0"/>
              <a:buChar char="•"/>
            </a:pPr>
            <a:endParaRPr lang="nl-NL" sz="1600" dirty="0">
              <a:cs typeface="Arial" panose="020B0604020202020204" pitchFamily="34" charset="0"/>
            </a:endParaRPr>
          </a:p>
        </p:txBody>
      </p:sp>
      <p:sp>
        <p:nvSpPr>
          <p:cNvPr id="7" name="Google Shape;124;p28">
            <a:extLst>
              <a:ext uri="{FF2B5EF4-FFF2-40B4-BE49-F238E27FC236}">
                <a16:creationId xmlns:a16="http://schemas.microsoft.com/office/drawing/2014/main" id="{7EB66880-3250-4BBB-A8A5-9E9ACF132B75}"/>
              </a:ext>
            </a:extLst>
          </p:cNvPr>
          <p:cNvSpPr txBox="1"/>
          <p:nvPr/>
        </p:nvSpPr>
        <p:spPr>
          <a:xfrm>
            <a:off x="4572000" y="1290046"/>
            <a:ext cx="4119101" cy="2424900"/>
          </a:xfrm>
          <a:prstGeom prst="rect">
            <a:avLst/>
          </a:prstGeom>
          <a:noFill/>
          <a:ln>
            <a:noFill/>
          </a:ln>
        </p:spPr>
        <p:txBody>
          <a:bodyPr spcFirstLastPara="1" wrap="square" lIns="91425" tIns="91425" rIns="91425" bIns="91425" anchor="t" anchorCtr="0">
            <a:noAutofit/>
          </a:bodyPr>
          <a:lstStyle/>
          <a:p>
            <a:pPr marL="139700" marR="0" lvl="0" algn="l" rtl="0">
              <a:lnSpc>
                <a:spcPct val="100000"/>
              </a:lnSpc>
              <a:spcBef>
                <a:spcPts val="0"/>
              </a:spcBef>
              <a:spcAft>
                <a:spcPts val="0"/>
              </a:spcAft>
              <a:buClr>
                <a:srgbClr val="4376FC"/>
              </a:buClr>
              <a:buSzPts val="1400"/>
            </a:pPr>
            <a:r>
              <a:rPr lang="nl-NL" sz="1600" b="1" dirty="0"/>
              <a:t>Verbeterpunten</a:t>
            </a:r>
          </a:p>
          <a:p>
            <a:pPr marL="457200" marR="0" lvl="0" indent="-317500" algn="l" rtl="0">
              <a:lnSpc>
                <a:spcPct val="100000"/>
              </a:lnSpc>
              <a:spcBef>
                <a:spcPts val="0"/>
              </a:spcBef>
              <a:spcAft>
                <a:spcPts val="0"/>
              </a:spcAft>
              <a:buClr>
                <a:srgbClr val="4376FC"/>
              </a:buClr>
              <a:buSzPts val="1400"/>
              <a:buChar char="■"/>
            </a:pPr>
            <a:r>
              <a:rPr lang="nl-NL" sz="1600" dirty="0"/>
              <a:t>Partner login met </a:t>
            </a:r>
            <a:r>
              <a:rPr lang="nl-NL" sz="1600" dirty="0" err="1"/>
              <a:t>DigiD</a:t>
            </a:r>
            <a:endParaRPr lang="nl-NL" sz="1600" dirty="0"/>
          </a:p>
          <a:p>
            <a:pPr marL="457200" marR="0" lvl="0" indent="-317500" algn="l" rtl="0">
              <a:lnSpc>
                <a:spcPct val="100000"/>
              </a:lnSpc>
              <a:spcBef>
                <a:spcPts val="0"/>
              </a:spcBef>
              <a:spcAft>
                <a:spcPts val="0"/>
              </a:spcAft>
              <a:buClr>
                <a:srgbClr val="4376FC"/>
              </a:buClr>
              <a:buSzPts val="1400"/>
              <a:buChar char="■"/>
            </a:pPr>
            <a:r>
              <a:rPr lang="nl-NL" sz="1600" dirty="0"/>
              <a:t>Duidelijkheid geven wat zich buiten de site afspeelt</a:t>
            </a:r>
          </a:p>
          <a:p>
            <a:pPr marL="457200" marR="0" lvl="0" indent="-317500" algn="l" rtl="0">
              <a:lnSpc>
                <a:spcPct val="100000"/>
              </a:lnSpc>
              <a:spcBef>
                <a:spcPts val="0"/>
              </a:spcBef>
              <a:spcAft>
                <a:spcPts val="0"/>
              </a:spcAft>
              <a:buClr>
                <a:srgbClr val="4376FC"/>
              </a:buClr>
              <a:buSzPts val="1400"/>
              <a:buChar char="■"/>
            </a:pPr>
            <a:r>
              <a:rPr lang="nl-NL" sz="1600" dirty="0"/>
              <a:t>Filter</a:t>
            </a:r>
          </a:p>
          <a:p>
            <a:pPr marL="457200" marR="0" lvl="0" indent="-317500" algn="l" rtl="0">
              <a:lnSpc>
                <a:spcPct val="100000"/>
              </a:lnSpc>
              <a:spcBef>
                <a:spcPts val="0"/>
              </a:spcBef>
              <a:spcAft>
                <a:spcPts val="0"/>
              </a:spcAft>
              <a:buClr>
                <a:srgbClr val="4376FC"/>
              </a:buClr>
              <a:buSzPts val="1400"/>
              <a:buChar char="■"/>
            </a:pPr>
            <a:r>
              <a:rPr lang="nl-NL" sz="1600" dirty="0"/>
              <a:t>Overzicht hoe de kosten zijn opgebouwd</a:t>
            </a:r>
          </a:p>
          <a:p>
            <a:pPr marL="457200" marR="0" lvl="0" indent="-317500" algn="l" rtl="0">
              <a:lnSpc>
                <a:spcPct val="100000"/>
              </a:lnSpc>
              <a:spcBef>
                <a:spcPts val="0"/>
              </a:spcBef>
              <a:spcAft>
                <a:spcPts val="0"/>
              </a:spcAft>
              <a:buClr>
                <a:srgbClr val="4376FC"/>
              </a:buClr>
              <a:buSzPts val="1400"/>
              <a:buChar char="■"/>
            </a:pPr>
            <a:r>
              <a:rPr lang="nl-NL" sz="1600" dirty="0"/>
              <a:t>Betaalmogelijkheden uitbreiden (niet voor MVP)</a:t>
            </a:r>
          </a:p>
          <a:p>
            <a:pPr marL="457200" marR="0" lvl="0" indent="-317500" algn="l" rtl="0">
              <a:lnSpc>
                <a:spcPct val="100000"/>
              </a:lnSpc>
              <a:spcBef>
                <a:spcPts val="0"/>
              </a:spcBef>
              <a:spcAft>
                <a:spcPts val="0"/>
              </a:spcAft>
              <a:buClr>
                <a:srgbClr val="4376FC"/>
              </a:buClr>
              <a:buSzPts val="1400"/>
              <a:buChar char="■"/>
            </a:pPr>
            <a:endParaRPr lang="nl-NL" sz="1600" dirty="0"/>
          </a:p>
          <a:p>
            <a:pPr marL="457200" marR="0" lvl="0" indent="-317500" algn="l" rtl="0">
              <a:lnSpc>
                <a:spcPct val="100000"/>
              </a:lnSpc>
              <a:spcBef>
                <a:spcPts val="0"/>
              </a:spcBef>
              <a:spcAft>
                <a:spcPts val="0"/>
              </a:spcAft>
              <a:buClr>
                <a:srgbClr val="4376FC"/>
              </a:buClr>
              <a:buSzPts val="1400"/>
              <a:buChar char="■"/>
            </a:pPr>
            <a:endParaRPr lang="nl-NL" sz="1600" dirty="0">
              <a:cs typeface="Arial" panose="020B0604020202020204" pitchFamily="34" charset="0"/>
            </a:endParaRPr>
          </a:p>
          <a:p>
            <a:pPr marL="171450" indent="-171450" algn="l">
              <a:buFont typeface="Arial" panose="020B0604020202020204" pitchFamily="34" charset="0"/>
              <a:buChar char="•"/>
            </a:pPr>
            <a:endParaRPr lang="nl-NL" sz="1600" dirty="0">
              <a:cs typeface="Arial" panose="020B0604020202020204" pitchFamily="34" charset="0"/>
            </a:endParaRPr>
          </a:p>
        </p:txBody>
      </p:sp>
      <p:pic>
        <p:nvPicPr>
          <p:cNvPr id="9" name="Google Shape;121;p28">
            <a:extLst>
              <a:ext uri="{FF2B5EF4-FFF2-40B4-BE49-F238E27FC236}">
                <a16:creationId xmlns:a16="http://schemas.microsoft.com/office/drawing/2014/main" id="{C732FE65-766C-422B-B8FC-E9F8452EE3D7}"/>
              </a:ext>
            </a:extLst>
          </p:cNvPr>
          <p:cNvPicPr preferRelativeResize="0"/>
          <p:nvPr/>
        </p:nvPicPr>
        <p:blipFill>
          <a:blip r:embed="rId3">
            <a:alphaModFix/>
          </a:blip>
          <a:stretch>
            <a:fillRect/>
          </a:stretch>
        </p:blipFill>
        <p:spPr>
          <a:xfrm flipH="1">
            <a:off x="7073016" y="4134252"/>
            <a:ext cx="1535151" cy="1023426"/>
          </a:xfrm>
          <a:prstGeom prst="rect">
            <a:avLst/>
          </a:prstGeom>
          <a:noFill/>
          <a:ln>
            <a:noFill/>
          </a:ln>
        </p:spPr>
      </p:pic>
    </p:spTree>
    <p:extLst>
      <p:ext uri="{BB962C8B-B14F-4D97-AF65-F5344CB8AC3E}">
        <p14:creationId xmlns:p14="http://schemas.microsoft.com/office/powerpoint/2010/main" val="257432488"/>
      </p:ext>
    </p:extLst>
  </p:cSld>
  <p:clrMapOvr>
    <a:masterClrMapping/>
  </p:clrMapOvr>
  <mc:AlternateContent xmlns:mc="http://schemas.openxmlformats.org/markup-compatibility/2006">
    <mc:Choice xmlns:p14="http://schemas.microsoft.com/office/powerpoint/2010/main" Requires="p14">
      <p:transition spd="slow" p14:dur="2000" advTm="10452"/>
    </mc:Choice>
    <mc:Fallback>
      <p:transition spd="slow" advTm="1045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28"/>
          <p:cNvSpPr/>
          <p:nvPr/>
        </p:nvSpPr>
        <p:spPr>
          <a:xfrm flipH="1">
            <a:off x="0" y="4325200"/>
            <a:ext cx="9144000" cy="818400"/>
          </a:xfrm>
          <a:prstGeom prst="snip1Rect">
            <a:avLst>
              <a:gd name="adj" fmla="val 50000"/>
            </a:avLst>
          </a:prstGeom>
          <a:solidFill>
            <a:srgbClr val="54D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4353" y="2165131"/>
            <a:ext cx="2099647" cy="2160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kstvak 5"/>
          <p:cNvSpPr txBox="1"/>
          <p:nvPr/>
        </p:nvSpPr>
        <p:spPr>
          <a:xfrm>
            <a:off x="405858" y="3363310"/>
            <a:ext cx="6359152" cy="461665"/>
          </a:xfrm>
          <a:prstGeom prst="rect">
            <a:avLst/>
          </a:prstGeom>
          <a:noFill/>
        </p:spPr>
        <p:txBody>
          <a:bodyPr wrap="square" rtlCol="0">
            <a:spAutoFit/>
          </a:bodyPr>
          <a:lstStyle/>
          <a:p>
            <a:r>
              <a:rPr lang="nl-NL" sz="2400" dirty="0">
                <a:solidFill>
                  <a:srgbClr val="FF0000"/>
                </a:solidFill>
              </a:rPr>
              <a:t>Bijlagen </a:t>
            </a:r>
          </a:p>
        </p:txBody>
      </p:sp>
      <p:pic>
        <p:nvPicPr>
          <p:cNvPr id="5" name="Google Shape;121;p28">
            <a:extLst>
              <a:ext uri="{FF2B5EF4-FFF2-40B4-BE49-F238E27FC236}">
                <a16:creationId xmlns:a16="http://schemas.microsoft.com/office/drawing/2014/main" id="{74907D10-9677-4ECC-BAA4-8A38F8A5D42A}"/>
              </a:ext>
            </a:extLst>
          </p:cNvPr>
          <p:cNvPicPr preferRelativeResize="0"/>
          <p:nvPr/>
        </p:nvPicPr>
        <p:blipFill>
          <a:blip r:embed="rId4">
            <a:alphaModFix/>
          </a:blip>
          <a:stretch>
            <a:fillRect/>
          </a:stretch>
        </p:blipFill>
        <p:spPr>
          <a:xfrm flipH="1">
            <a:off x="7643467" y="4134252"/>
            <a:ext cx="1535151" cy="1023426"/>
          </a:xfrm>
          <a:prstGeom prst="rect">
            <a:avLst/>
          </a:prstGeom>
          <a:noFill/>
          <a:ln>
            <a:noFill/>
          </a:ln>
        </p:spPr>
      </p:pic>
    </p:spTree>
    <p:extLst>
      <p:ext uri="{BB962C8B-B14F-4D97-AF65-F5344CB8AC3E}">
        <p14:creationId xmlns:p14="http://schemas.microsoft.com/office/powerpoint/2010/main" val="3880990558"/>
      </p:ext>
    </p:extLst>
  </p:cSld>
  <p:clrMapOvr>
    <a:masterClrMapping/>
  </p:clrMapOvr>
  <mc:AlternateContent xmlns:mc="http://schemas.openxmlformats.org/markup-compatibility/2006" xmlns:p14="http://schemas.microsoft.com/office/powerpoint/2010/main">
    <mc:Choice Requires="p14">
      <p:transition spd="slow" p14:dur="2000" advTm="1593"/>
    </mc:Choice>
    <mc:Fallback xmlns="">
      <p:transition spd="slow" advTm="1593"/>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28"/>
          <p:cNvSpPr/>
          <p:nvPr/>
        </p:nvSpPr>
        <p:spPr>
          <a:xfrm flipH="1">
            <a:off x="0" y="4325200"/>
            <a:ext cx="9144000" cy="818400"/>
          </a:xfrm>
          <a:prstGeom prst="snip1Rect">
            <a:avLst>
              <a:gd name="adj" fmla="val 50000"/>
            </a:avLst>
          </a:prstGeom>
          <a:solidFill>
            <a:srgbClr val="54D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itel 1"/>
          <p:cNvSpPr>
            <a:spLocks noGrp="1"/>
          </p:cNvSpPr>
          <p:nvPr>
            <p:ph type="title"/>
          </p:nvPr>
        </p:nvSpPr>
        <p:spPr>
          <a:xfrm>
            <a:off x="311700" y="155121"/>
            <a:ext cx="8520600" cy="862604"/>
          </a:xfrm>
        </p:spPr>
        <p:txBody>
          <a:bodyPr>
            <a:normAutofit/>
          </a:bodyPr>
          <a:lstStyle/>
          <a:p>
            <a:r>
              <a:rPr lang="nl-NL" dirty="0"/>
              <a:t>Hergebruik componenten</a:t>
            </a:r>
            <a:endParaRPr lang="nl-NL" dirty="0">
              <a:highlight>
                <a:srgbClr val="FFFF00"/>
              </a:highlight>
            </a:endParaRPr>
          </a:p>
        </p:txBody>
      </p:sp>
      <p:sp>
        <p:nvSpPr>
          <p:cNvPr id="3" name="Ovaal 2">
            <a:extLst>
              <a:ext uri="{FF2B5EF4-FFF2-40B4-BE49-F238E27FC236}">
                <a16:creationId xmlns:a16="http://schemas.microsoft.com/office/drawing/2014/main" id="{BB2A6290-58E3-4CAD-AE16-4F71C4755D29}"/>
              </a:ext>
            </a:extLst>
          </p:cNvPr>
          <p:cNvSpPr>
            <a:spLocks noChangeAspect="1"/>
          </p:cNvSpPr>
          <p:nvPr/>
        </p:nvSpPr>
        <p:spPr>
          <a:xfrm>
            <a:off x="0" y="0"/>
            <a:ext cx="360000" cy="360000"/>
          </a:xfrm>
          <a:prstGeom prst="ellipse">
            <a:avLst/>
          </a:prstGeom>
          <a:solidFill>
            <a:srgbClr val="54D8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2</a:t>
            </a:r>
          </a:p>
        </p:txBody>
      </p:sp>
      <p:graphicFrame>
        <p:nvGraphicFramePr>
          <p:cNvPr id="4" name="Tabel 4">
            <a:extLst>
              <a:ext uri="{FF2B5EF4-FFF2-40B4-BE49-F238E27FC236}">
                <a16:creationId xmlns:a16="http://schemas.microsoft.com/office/drawing/2014/main" id="{C9F967E2-7F10-4A9F-B661-67AFA032F250}"/>
              </a:ext>
            </a:extLst>
          </p:cNvPr>
          <p:cNvGraphicFramePr>
            <a:graphicFrameLocks noGrp="1"/>
          </p:cNvGraphicFramePr>
          <p:nvPr/>
        </p:nvGraphicFramePr>
        <p:xfrm>
          <a:off x="4389558" y="696818"/>
          <a:ext cx="4628198" cy="4104000"/>
        </p:xfrm>
        <a:graphic>
          <a:graphicData uri="http://schemas.openxmlformats.org/drawingml/2006/table">
            <a:tbl>
              <a:tblPr firstRow="1" bandRow="1">
                <a:tableStyleId>{5C22544A-7EE6-4342-B048-85BDC9FD1C3A}</a:tableStyleId>
              </a:tblPr>
              <a:tblGrid>
                <a:gridCol w="932180">
                  <a:extLst>
                    <a:ext uri="{9D8B030D-6E8A-4147-A177-3AD203B41FA5}">
                      <a16:colId xmlns:a16="http://schemas.microsoft.com/office/drawing/2014/main" val="3234071924"/>
                    </a:ext>
                  </a:extLst>
                </a:gridCol>
                <a:gridCol w="3696018">
                  <a:extLst>
                    <a:ext uri="{9D8B030D-6E8A-4147-A177-3AD203B41FA5}">
                      <a16:colId xmlns:a16="http://schemas.microsoft.com/office/drawing/2014/main" val="445312029"/>
                    </a:ext>
                  </a:extLst>
                </a:gridCol>
              </a:tblGrid>
              <a:tr h="216000">
                <a:tc>
                  <a:txBody>
                    <a:bodyPr/>
                    <a:lstStyle/>
                    <a:p>
                      <a:r>
                        <a:rPr lang="nl-NL" sz="800" dirty="0"/>
                        <a:t>Component</a:t>
                      </a:r>
                    </a:p>
                  </a:txBody>
                  <a:tcPr/>
                </a:tc>
                <a:tc>
                  <a:txBody>
                    <a:bodyPr/>
                    <a:lstStyle/>
                    <a:p>
                      <a:r>
                        <a:rPr lang="nl-NL" sz="800" dirty="0"/>
                        <a:t>Organisatie</a:t>
                      </a:r>
                    </a:p>
                  </a:txBody>
                  <a:tcPr/>
                </a:tc>
                <a:extLst>
                  <a:ext uri="{0D108BD9-81ED-4DB2-BD59-A6C34878D82A}">
                    <a16:rowId xmlns:a16="http://schemas.microsoft.com/office/drawing/2014/main" val="2861010463"/>
                  </a:ext>
                </a:extLst>
              </a:tr>
              <a:tr h="216000">
                <a:tc>
                  <a:txBody>
                    <a:bodyPr/>
                    <a:lstStyle/>
                    <a:p>
                      <a:r>
                        <a:rPr lang="nl-NL" sz="800" dirty="0"/>
                        <a:t>Verzoeken</a:t>
                      </a:r>
                    </a:p>
                  </a:txBody>
                  <a:tcPr/>
                </a:tc>
                <a:tc>
                  <a:txBody>
                    <a:bodyPr/>
                    <a:lstStyle/>
                    <a:p>
                      <a:r>
                        <a:rPr lang="nl-NL" sz="800" dirty="0"/>
                        <a:t>Gemeente ‘s </a:t>
                      </a:r>
                      <a:r>
                        <a:rPr lang="nl-NL" sz="800" dirty="0" err="1"/>
                        <a:t>Hertogenbosch</a:t>
                      </a:r>
                      <a:r>
                        <a:rPr lang="nl-NL" sz="800" dirty="0"/>
                        <a:t>, West-Friesland, Pink Roccade, VNG Realisatie</a:t>
                      </a:r>
                    </a:p>
                  </a:txBody>
                  <a:tcPr/>
                </a:tc>
                <a:extLst>
                  <a:ext uri="{0D108BD9-81ED-4DB2-BD59-A6C34878D82A}">
                    <a16:rowId xmlns:a16="http://schemas.microsoft.com/office/drawing/2014/main" val="1837360936"/>
                  </a:ext>
                </a:extLst>
              </a:tr>
              <a:tr h="216000">
                <a:tc>
                  <a:txBody>
                    <a:bodyPr/>
                    <a:lstStyle/>
                    <a:p>
                      <a:r>
                        <a:rPr lang="nl-NL" sz="800" dirty="0"/>
                        <a:t>Verzoektype</a:t>
                      </a:r>
                    </a:p>
                  </a:txBody>
                  <a:tcPr/>
                </a:tc>
                <a:tc>
                  <a:txBody>
                    <a:bodyPr/>
                    <a:lstStyle/>
                    <a:p>
                      <a:r>
                        <a:rPr lang="nl-NL" sz="800" dirty="0"/>
                        <a:t>Gemeente ‘s </a:t>
                      </a:r>
                      <a:r>
                        <a:rPr lang="nl-NL" sz="800" dirty="0" err="1"/>
                        <a:t>Hertogenbosch</a:t>
                      </a:r>
                      <a:r>
                        <a:rPr lang="nl-NL" sz="800" dirty="0"/>
                        <a:t>, West-Friesland, Pink Roccade, VNG Realisatie</a:t>
                      </a:r>
                    </a:p>
                  </a:txBody>
                  <a:tcPr/>
                </a:tc>
                <a:extLst>
                  <a:ext uri="{0D108BD9-81ED-4DB2-BD59-A6C34878D82A}">
                    <a16:rowId xmlns:a16="http://schemas.microsoft.com/office/drawing/2014/main" val="146318724"/>
                  </a:ext>
                </a:extLst>
              </a:tr>
              <a:tr h="216000">
                <a:tc>
                  <a:txBody>
                    <a:bodyPr/>
                    <a:lstStyle/>
                    <a:p>
                      <a:r>
                        <a:rPr lang="nl-NL" sz="800" dirty="0"/>
                        <a:t>Procestype</a:t>
                      </a:r>
                    </a:p>
                  </a:txBody>
                  <a:tcPr/>
                </a:tc>
                <a:tc>
                  <a:txBody>
                    <a:bodyPr/>
                    <a:lstStyle/>
                    <a:p>
                      <a:r>
                        <a:rPr lang="nl-NL" sz="800" dirty="0"/>
                        <a:t>Gemeente ‘s </a:t>
                      </a:r>
                      <a:r>
                        <a:rPr lang="nl-NL" sz="800" dirty="0" err="1"/>
                        <a:t>Hertogenbosch</a:t>
                      </a:r>
                      <a:r>
                        <a:rPr lang="nl-NL" sz="800" dirty="0"/>
                        <a:t>, West-Friesland, Pink Roccade, VNG Realisatie</a:t>
                      </a:r>
                    </a:p>
                  </a:txBody>
                  <a:tcPr/>
                </a:tc>
                <a:extLst>
                  <a:ext uri="{0D108BD9-81ED-4DB2-BD59-A6C34878D82A}">
                    <a16:rowId xmlns:a16="http://schemas.microsoft.com/office/drawing/2014/main" val="1631577008"/>
                  </a:ext>
                </a:extLst>
              </a:tr>
              <a:tr h="216000">
                <a:tc>
                  <a:txBody>
                    <a:bodyPr/>
                    <a:lstStyle/>
                    <a:p>
                      <a:r>
                        <a:rPr lang="nl-NL" sz="800" dirty="0"/>
                        <a:t>User</a:t>
                      </a:r>
                    </a:p>
                  </a:txBody>
                  <a:tcPr/>
                </a:tc>
                <a:tc>
                  <a:txBody>
                    <a:bodyPr/>
                    <a:lstStyle/>
                    <a:p>
                      <a:r>
                        <a:rPr lang="nl-NL" sz="800" dirty="0"/>
                        <a:t>Gemeente ‘s </a:t>
                      </a:r>
                      <a:r>
                        <a:rPr lang="nl-NL" sz="800" dirty="0" err="1"/>
                        <a:t>Hertogenbosch</a:t>
                      </a:r>
                      <a:r>
                        <a:rPr lang="nl-NL" sz="800" dirty="0"/>
                        <a:t>, West-Friesland, Pink Roccade, VNG Realisatie</a:t>
                      </a:r>
                    </a:p>
                  </a:txBody>
                  <a:tcPr/>
                </a:tc>
                <a:extLst>
                  <a:ext uri="{0D108BD9-81ED-4DB2-BD59-A6C34878D82A}">
                    <a16:rowId xmlns:a16="http://schemas.microsoft.com/office/drawing/2014/main" val="2229253792"/>
                  </a:ext>
                </a:extLst>
              </a:tr>
              <a:tr h="216000">
                <a:tc>
                  <a:txBody>
                    <a:bodyPr/>
                    <a:lstStyle/>
                    <a:p>
                      <a:r>
                        <a:rPr lang="nl-NL" sz="800" dirty="0"/>
                        <a:t>Web resource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nl-NL" sz="800" dirty="0"/>
                        <a:t>Gemeente West-Friesland, Pink Roccade, VNG Realisatie</a:t>
                      </a:r>
                    </a:p>
                  </a:txBody>
                  <a:tcPr/>
                </a:tc>
                <a:extLst>
                  <a:ext uri="{0D108BD9-81ED-4DB2-BD59-A6C34878D82A}">
                    <a16:rowId xmlns:a16="http://schemas.microsoft.com/office/drawing/2014/main" val="4016764753"/>
                  </a:ext>
                </a:extLst>
              </a:tr>
              <a:tr h="216000">
                <a:tc>
                  <a:txBody>
                    <a:bodyPr/>
                    <a:lstStyle/>
                    <a:p>
                      <a:r>
                        <a:rPr lang="nl-NL" sz="800" dirty="0"/>
                        <a:t>Dashboard</a:t>
                      </a:r>
                    </a:p>
                  </a:txBody>
                  <a:tcPr/>
                </a:tc>
                <a:tc>
                  <a:txBody>
                    <a:bodyPr/>
                    <a:lstStyle/>
                    <a:p>
                      <a:r>
                        <a:rPr lang="nl-NL" sz="800" dirty="0"/>
                        <a:t>Gemeente ‘s </a:t>
                      </a:r>
                      <a:r>
                        <a:rPr lang="nl-NL" sz="800" dirty="0" err="1"/>
                        <a:t>Hertogenbosch</a:t>
                      </a:r>
                      <a:r>
                        <a:rPr lang="nl-NL" sz="800" dirty="0"/>
                        <a:t>, West-Friesland</a:t>
                      </a:r>
                    </a:p>
                  </a:txBody>
                  <a:tcPr/>
                </a:tc>
                <a:extLst>
                  <a:ext uri="{0D108BD9-81ED-4DB2-BD59-A6C34878D82A}">
                    <a16:rowId xmlns:a16="http://schemas.microsoft.com/office/drawing/2014/main" val="4153005630"/>
                  </a:ext>
                </a:extLst>
              </a:tr>
              <a:tr h="216000">
                <a:tc>
                  <a:txBody>
                    <a:bodyPr/>
                    <a:lstStyle/>
                    <a:p>
                      <a:r>
                        <a:rPr lang="nl-NL" sz="800" dirty="0"/>
                        <a:t>Medewerker</a:t>
                      </a:r>
                    </a:p>
                  </a:txBody>
                  <a:tcPr/>
                </a:tc>
                <a:tc>
                  <a:txBody>
                    <a:bodyPr/>
                    <a:lstStyle/>
                    <a:p>
                      <a:r>
                        <a:rPr lang="nl-NL" sz="800" dirty="0"/>
                        <a:t>Gemeente ‘s </a:t>
                      </a:r>
                      <a:r>
                        <a:rPr lang="nl-NL" sz="800" dirty="0" err="1"/>
                        <a:t>Hertogenbosch</a:t>
                      </a:r>
                      <a:r>
                        <a:rPr lang="nl-NL" sz="800" dirty="0"/>
                        <a:t>, West-Friesland</a:t>
                      </a:r>
                    </a:p>
                  </a:txBody>
                  <a:tcPr/>
                </a:tc>
                <a:extLst>
                  <a:ext uri="{0D108BD9-81ED-4DB2-BD59-A6C34878D82A}">
                    <a16:rowId xmlns:a16="http://schemas.microsoft.com/office/drawing/2014/main" val="998295955"/>
                  </a:ext>
                </a:extLst>
              </a:tr>
              <a:tr h="216000">
                <a:tc>
                  <a:txBody>
                    <a:bodyPr/>
                    <a:lstStyle/>
                    <a:p>
                      <a:r>
                        <a:rPr lang="nl-NL" sz="800" dirty="0"/>
                        <a:t>Instemmingen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nl-NL" sz="800" dirty="0"/>
                        <a:t>Gemeente West-Friesland, VNG Realisatie</a:t>
                      </a:r>
                    </a:p>
                  </a:txBody>
                  <a:tcPr/>
                </a:tc>
                <a:extLst>
                  <a:ext uri="{0D108BD9-81ED-4DB2-BD59-A6C34878D82A}">
                    <a16:rowId xmlns:a16="http://schemas.microsoft.com/office/drawing/2014/main" val="2576599937"/>
                  </a:ext>
                </a:extLst>
              </a:tr>
              <a:tr h="216000">
                <a:tc>
                  <a:txBody>
                    <a:bodyPr/>
                    <a:lstStyle/>
                    <a:p>
                      <a:r>
                        <a:rPr lang="nl-NL" sz="800" dirty="0"/>
                        <a:t>Agenda</a:t>
                      </a:r>
                    </a:p>
                  </a:txBody>
                  <a:tcPr/>
                </a:tc>
                <a:tc>
                  <a:txBody>
                    <a:bodyPr/>
                    <a:lstStyle/>
                    <a:p>
                      <a:r>
                        <a:rPr lang="nl-NL" sz="800" dirty="0"/>
                        <a:t>Gemeente West-Friesland</a:t>
                      </a:r>
                    </a:p>
                  </a:txBody>
                  <a:tcPr/>
                </a:tc>
                <a:extLst>
                  <a:ext uri="{0D108BD9-81ED-4DB2-BD59-A6C34878D82A}">
                    <a16:rowId xmlns:a16="http://schemas.microsoft.com/office/drawing/2014/main" val="419986146"/>
                  </a:ext>
                </a:extLst>
              </a:tr>
              <a:tr h="216000">
                <a:tc>
                  <a:txBody>
                    <a:bodyPr/>
                    <a:lstStyle/>
                    <a:p>
                      <a:r>
                        <a:rPr lang="nl-NL" sz="800" dirty="0"/>
                        <a:t>Locatie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nl-NL" sz="800" dirty="0"/>
                        <a:t>Gemeente West-Friesland</a:t>
                      </a:r>
                    </a:p>
                  </a:txBody>
                  <a:tcPr/>
                </a:tc>
                <a:extLst>
                  <a:ext uri="{0D108BD9-81ED-4DB2-BD59-A6C34878D82A}">
                    <a16:rowId xmlns:a16="http://schemas.microsoft.com/office/drawing/2014/main" val="722187261"/>
                  </a:ext>
                </a:extLst>
              </a:tr>
              <a:tr h="216000">
                <a:tc>
                  <a:txBody>
                    <a:bodyPr/>
                    <a:lstStyle/>
                    <a:p>
                      <a:r>
                        <a:rPr lang="nl-NL" sz="800" dirty="0"/>
                        <a:t>Berichten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nl-NL" sz="800" dirty="0"/>
                        <a:t>Gemeente West-Friesland</a:t>
                      </a:r>
                    </a:p>
                  </a:txBody>
                  <a:tcPr/>
                </a:tc>
                <a:extLst>
                  <a:ext uri="{0D108BD9-81ED-4DB2-BD59-A6C34878D82A}">
                    <a16:rowId xmlns:a16="http://schemas.microsoft.com/office/drawing/2014/main" val="3345626401"/>
                  </a:ext>
                </a:extLst>
              </a:tr>
              <a:tr h="216000">
                <a:tc>
                  <a:txBody>
                    <a:bodyPr/>
                    <a:lstStyle/>
                    <a:p>
                      <a:r>
                        <a:rPr lang="nl-NL" sz="800" dirty="0"/>
                        <a:t>Betaal</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nl-NL" sz="800" dirty="0"/>
                        <a:t>Gemeente West-Friesland</a:t>
                      </a:r>
                    </a:p>
                  </a:txBody>
                  <a:tcPr/>
                </a:tc>
                <a:extLst>
                  <a:ext uri="{0D108BD9-81ED-4DB2-BD59-A6C34878D82A}">
                    <a16:rowId xmlns:a16="http://schemas.microsoft.com/office/drawing/2014/main" val="605045208"/>
                  </a:ext>
                </a:extLst>
              </a:tr>
              <a:tr h="216000">
                <a:tc>
                  <a:txBody>
                    <a:bodyPr/>
                    <a:lstStyle/>
                    <a:p>
                      <a:r>
                        <a:rPr lang="nl-NL" sz="800" dirty="0"/>
                        <a:t>Contact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nl-NL" sz="800" dirty="0"/>
                        <a:t>Gemeente West-Friesland</a:t>
                      </a:r>
                    </a:p>
                  </a:txBody>
                  <a:tcPr/>
                </a:tc>
                <a:extLst>
                  <a:ext uri="{0D108BD9-81ED-4DB2-BD59-A6C34878D82A}">
                    <a16:rowId xmlns:a16="http://schemas.microsoft.com/office/drawing/2014/main" val="362405361"/>
                  </a:ext>
                </a:extLst>
              </a:tr>
              <a:tr h="216000">
                <a:tc>
                  <a:txBody>
                    <a:bodyPr/>
                    <a:lstStyle/>
                    <a:p>
                      <a:r>
                        <a:rPr lang="nl-NL" sz="800" dirty="0"/>
                        <a:t>Contactmoment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nl-NL" sz="800" dirty="0"/>
                        <a:t>Gemeente West-Friesland</a:t>
                      </a:r>
                    </a:p>
                  </a:txBody>
                  <a:tcPr/>
                </a:tc>
                <a:extLst>
                  <a:ext uri="{0D108BD9-81ED-4DB2-BD59-A6C34878D82A}">
                    <a16:rowId xmlns:a16="http://schemas.microsoft.com/office/drawing/2014/main" val="3499522015"/>
                  </a:ext>
                </a:extLst>
              </a:tr>
              <a:tr h="216000">
                <a:tc>
                  <a:txBody>
                    <a:bodyPr/>
                    <a:lstStyle/>
                    <a:p>
                      <a:r>
                        <a:rPr lang="nl-NL" sz="800" dirty="0" err="1"/>
                        <a:t>DigiSpoof</a:t>
                      </a:r>
                      <a:endParaRPr lang="nl-NL" sz="8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nl-NL" sz="800" dirty="0"/>
                        <a:t>Gemeente West-Friesland</a:t>
                      </a:r>
                    </a:p>
                  </a:txBody>
                  <a:tcPr/>
                </a:tc>
                <a:extLst>
                  <a:ext uri="{0D108BD9-81ED-4DB2-BD59-A6C34878D82A}">
                    <a16:rowId xmlns:a16="http://schemas.microsoft.com/office/drawing/2014/main" val="1559727400"/>
                  </a:ext>
                </a:extLst>
              </a:tr>
              <a:tr h="216000">
                <a:tc>
                  <a:txBody>
                    <a:bodyPr/>
                    <a:lstStyle/>
                    <a:p>
                      <a:r>
                        <a:rPr lang="nl-NL" sz="800" dirty="0"/>
                        <a:t>Order</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nl-NL" sz="800" dirty="0"/>
                        <a:t>Gemeente West-Friesland</a:t>
                      </a:r>
                    </a:p>
                  </a:txBody>
                  <a:tcPr/>
                </a:tc>
                <a:extLst>
                  <a:ext uri="{0D108BD9-81ED-4DB2-BD59-A6C34878D82A}">
                    <a16:rowId xmlns:a16="http://schemas.microsoft.com/office/drawing/2014/main" val="1666256992"/>
                  </a:ext>
                </a:extLst>
              </a:tr>
              <a:tr h="216000">
                <a:tc>
                  <a:txBody>
                    <a:bodyPr/>
                    <a:lstStyle/>
                    <a:p>
                      <a:r>
                        <a:rPr lang="nl-NL" sz="800" dirty="0"/>
                        <a:t>Queue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nl-NL" sz="800" dirty="0"/>
                        <a:t>Gemeente West-Friesland</a:t>
                      </a:r>
                    </a:p>
                  </a:txBody>
                  <a:tcPr/>
                </a:tc>
                <a:extLst>
                  <a:ext uri="{0D108BD9-81ED-4DB2-BD59-A6C34878D82A}">
                    <a16:rowId xmlns:a16="http://schemas.microsoft.com/office/drawing/2014/main" val="1262335985"/>
                  </a:ext>
                </a:extLst>
              </a:tr>
              <a:tr h="216000">
                <a:tc>
                  <a:txBody>
                    <a:bodyPr/>
                    <a:lstStyle/>
                    <a:p>
                      <a:r>
                        <a:rPr lang="nl-NL" sz="800" dirty="0"/>
                        <a:t>Taken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nl-NL" sz="800" dirty="0"/>
                        <a:t>Gemeente West-Friesland</a:t>
                      </a:r>
                    </a:p>
                  </a:txBody>
                  <a:tcPr/>
                </a:tc>
                <a:extLst>
                  <a:ext uri="{0D108BD9-81ED-4DB2-BD59-A6C34878D82A}">
                    <a16:rowId xmlns:a16="http://schemas.microsoft.com/office/drawing/2014/main" val="2981151561"/>
                  </a:ext>
                </a:extLst>
              </a:tr>
            </a:tbl>
          </a:graphicData>
        </a:graphic>
      </p:graphicFrame>
      <p:sp>
        <p:nvSpPr>
          <p:cNvPr id="5" name="Google Shape;123;p28">
            <a:extLst>
              <a:ext uri="{FF2B5EF4-FFF2-40B4-BE49-F238E27FC236}">
                <a16:creationId xmlns:a16="http://schemas.microsoft.com/office/drawing/2014/main" id="{DB646469-4BAD-425B-B23F-3A8387CDC0B6}"/>
              </a:ext>
            </a:extLst>
          </p:cNvPr>
          <p:cNvSpPr txBox="1"/>
          <p:nvPr/>
        </p:nvSpPr>
        <p:spPr>
          <a:xfrm>
            <a:off x="311700" y="1359300"/>
            <a:ext cx="4077858" cy="2424900"/>
          </a:xfrm>
          <a:prstGeom prst="rect">
            <a:avLst/>
          </a:prstGeom>
          <a:noFill/>
          <a:ln>
            <a:noFill/>
          </a:ln>
        </p:spPr>
        <p:txBody>
          <a:bodyPr spcFirstLastPara="1" wrap="square" lIns="91425" tIns="91425" rIns="91425" bIns="91425" anchor="ctr" anchorCtr="0">
            <a:noAutofit/>
          </a:bodyPr>
          <a:lstStyle/>
          <a:p>
            <a:pPr marL="457200" indent="-317500">
              <a:buClr>
                <a:srgbClr val="4376FC"/>
              </a:buClr>
              <a:buSzPts val="1400"/>
              <a:buFont typeface="Arial"/>
              <a:buChar char="■"/>
            </a:pPr>
            <a:r>
              <a:rPr lang="nl-NL" sz="1050" dirty="0"/>
              <a:t>‘s </a:t>
            </a:r>
            <a:r>
              <a:rPr lang="nl-NL" sz="1050" dirty="0" err="1"/>
              <a:t>Hertogenbosch</a:t>
            </a:r>
            <a:r>
              <a:rPr lang="nl-NL" sz="1050" dirty="0"/>
              <a:t> en West-Friesland dragen actief bij aan de doorontwikkeling van de componenten</a:t>
            </a:r>
          </a:p>
          <a:p>
            <a:pPr marL="457200" indent="-317500">
              <a:buClr>
                <a:srgbClr val="4376FC"/>
              </a:buClr>
              <a:buSzPts val="1400"/>
              <a:buFont typeface="Arial"/>
              <a:buChar char="■"/>
            </a:pPr>
            <a:r>
              <a:rPr lang="nl-NL" sz="1050" dirty="0"/>
              <a:t>Tilburg start na de zomer met het gebruik van een aantal componenten</a:t>
            </a:r>
          </a:p>
          <a:p>
            <a:pPr marL="457200" indent="-317500">
              <a:buClr>
                <a:srgbClr val="4376FC"/>
              </a:buClr>
              <a:buSzPts val="1400"/>
              <a:buFont typeface="Arial"/>
              <a:buChar char="■"/>
            </a:pPr>
            <a:r>
              <a:rPr lang="nl-NL" sz="1050" dirty="0"/>
              <a:t>Gemeenten Súdwest-Fryslân, Haarlem, Amsterdam en Den Haag en de leveranciers Centric en </a:t>
            </a:r>
            <a:r>
              <a:rPr lang="nl-NL" sz="1050" dirty="0" err="1"/>
              <a:t>Open.satisfaction</a:t>
            </a:r>
            <a:r>
              <a:rPr lang="nl-NL" sz="1050" dirty="0"/>
              <a:t> hebben om ondersteuning gevraagd of interesse getoond</a:t>
            </a:r>
          </a:p>
          <a:p>
            <a:pPr marL="457200" indent="-317500">
              <a:buClr>
                <a:srgbClr val="4376FC"/>
              </a:buClr>
              <a:buSzPts val="1400"/>
              <a:buFont typeface="Arial"/>
              <a:buChar char="■"/>
            </a:pPr>
            <a:r>
              <a:rPr lang="nl-NL" sz="1050" dirty="0"/>
              <a:t>ROC Flevoland experimenteert met een aantal componenten als onderdeel van het lesprogramma voor MBO Applicatieontwikkelaar</a:t>
            </a:r>
          </a:p>
        </p:txBody>
      </p:sp>
    </p:spTree>
    <p:extLst>
      <p:ext uri="{BB962C8B-B14F-4D97-AF65-F5344CB8AC3E}">
        <p14:creationId xmlns:p14="http://schemas.microsoft.com/office/powerpoint/2010/main" val="1634756463"/>
      </p:ext>
    </p:extLst>
  </p:cSld>
  <p:clrMapOvr>
    <a:masterClrMapping/>
  </p:clrMapOvr>
  <mc:AlternateContent xmlns:mc="http://schemas.openxmlformats.org/markup-compatibility/2006" xmlns:p14="http://schemas.microsoft.com/office/powerpoint/2010/main">
    <mc:Choice Requires="p14">
      <p:transition spd="slow" p14:dur="2000" advTm="11915"/>
    </mc:Choice>
    <mc:Fallback xmlns="">
      <p:transition spd="slow" advTm="1191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28"/>
          <p:cNvSpPr/>
          <p:nvPr/>
        </p:nvSpPr>
        <p:spPr>
          <a:xfrm flipH="1">
            <a:off x="0" y="4325200"/>
            <a:ext cx="9144000" cy="818400"/>
          </a:xfrm>
          <a:prstGeom prst="snip1Rect">
            <a:avLst>
              <a:gd name="adj" fmla="val 50000"/>
            </a:avLst>
          </a:prstGeom>
          <a:solidFill>
            <a:srgbClr val="54D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 name="Google Shape;121;p28"/>
          <p:cNvPicPr preferRelativeResize="0"/>
          <p:nvPr/>
        </p:nvPicPr>
        <p:blipFill>
          <a:blip r:embed="rId3">
            <a:alphaModFix/>
          </a:blip>
          <a:stretch>
            <a:fillRect/>
          </a:stretch>
        </p:blipFill>
        <p:spPr>
          <a:xfrm flipH="1">
            <a:off x="-275377" y="4134252"/>
            <a:ext cx="1535151" cy="1023426"/>
          </a:xfrm>
          <a:prstGeom prst="rect">
            <a:avLst/>
          </a:prstGeom>
          <a:noFill/>
          <a:ln>
            <a:noFill/>
          </a:ln>
        </p:spPr>
      </p:pic>
      <p:sp>
        <p:nvSpPr>
          <p:cNvPr id="7" name="Titel 1"/>
          <p:cNvSpPr>
            <a:spLocks noGrp="1"/>
          </p:cNvSpPr>
          <p:nvPr>
            <p:ph type="title"/>
          </p:nvPr>
        </p:nvSpPr>
        <p:spPr>
          <a:xfrm>
            <a:off x="311700" y="445025"/>
            <a:ext cx="8520600" cy="572700"/>
          </a:xfrm>
        </p:spPr>
        <p:txBody>
          <a:bodyPr/>
          <a:lstStyle/>
          <a:p>
            <a:r>
              <a:rPr lang="nl-NL" dirty="0"/>
              <a:t>Inhoud</a:t>
            </a:r>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5614" y="152468"/>
            <a:ext cx="817635" cy="1361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 name="Tabel 2">
            <a:extLst>
              <a:ext uri="{FF2B5EF4-FFF2-40B4-BE49-F238E27FC236}">
                <a16:creationId xmlns:a16="http://schemas.microsoft.com/office/drawing/2014/main" id="{425A86D8-CFED-4CEE-8DB8-54329F352E92}"/>
              </a:ext>
            </a:extLst>
          </p:cNvPr>
          <p:cNvGraphicFramePr>
            <a:graphicFrameLocks noGrp="1"/>
          </p:cNvGraphicFramePr>
          <p:nvPr>
            <p:extLst>
              <p:ext uri="{D42A27DB-BD31-4B8C-83A1-F6EECF244321}">
                <p14:modId xmlns:p14="http://schemas.microsoft.com/office/powerpoint/2010/main" val="412705478"/>
              </p:ext>
            </p:extLst>
          </p:nvPr>
        </p:nvGraphicFramePr>
        <p:xfrm>
          <a:off x="311700" y="868730"/>
          <a:ext cx="7793914" cy="3368040"/>
        </p:xfrm>
        <a:graphic>
          <a:graphicData uri="http://schemas.openxmlformats.org/drawingml/2006/table">
            <a:tbl>
              <a:tblPr firstRow="1" bandRow="1">
                <a:tableStyleId>{2D5ABB26-0587-4C30-8999-92F81FD0307C}</a:tableStyleId>
              </a:tblPr>
              <a:tblGrid>
                <a:gridCol w="7042029">
                  <a:extLst>
                    <a:ext uri="{9D8B030D-6E8A-4147-A177-3AD203B41FA5}">
                      <a16:colId xmlns:a16="http://schemas.microsoft.com/office/drawing/2014/main" val="217854855"/>
                    </a:ext>
                  </a:extLst>
                </a:gridCol>
                <a:gridCol w="751885">
                  <a:extLst>
                    <a:ext uri="{9D8B030D-6E8A-4147-A177-3AD203B41FA5}">
                      <a16:colId xmlns:a16="http://schemas.microsoft.com/office/drawing/2014/main" val="321835740"/>
                    </a:ext>
                  </a:extLst>
                </a:gridCol>
              </a:tblGrid>
              <a:tr h="216000">
                <a:tc>
                  <a:txBody>
                    <a:bodyPr/>
                    <a:lstStyle/>
                    <a:p>
                      <a:endParaRPr lang="nl-NL" sz="1100" dirty="0">
                        <a:solidFill>
                          <a:schemeClr val="tx1"/>
                        </a:solidFill>
                      </a:endParaRPr>
                    </a:p>
                  </a:txBody>
                  <a:tcPr/>
                </a:tc>
                <a:tc>
                  <a:txBody>
                    <a:bodyPr/>
                    <a:lstStyle/>
                    <a:p>
                      <a:pPr algn="r"/>
                      <a:r>
                        <a:rPr lang="nl-NL" sz="1100" b="1" dirty="0">
                          <a:solidFill>
                            <a:schemeClr val="tx1"/>
                          </a:solidFill>
                        </a:rPr>
                        <a:t>Slide</a:t>
                      </a:r>
                    </a:p>
                  </a:txBody>
                  <a:tcPr/>
                </a:tc>
                <a:extLst>
                  <a:ext uri="{0D108BD9-81ED-4DB2-BD59-A6C34878D82A}">
                    <a16:rowId xmlns:a16="http://schemas.microsoft.com/office/drawing/2014/main" val="3860928126"/>
                  </a:ext>
                </a:extLst>
              </a:tr>
              <a:tr h="216000">
                <a:tc>
                  <a:txBody>
                    <a:bodyPr/>
                    <a:lstStyle/>
                    <a:p>
                      <a:r>
                        <a:rPr lang="nl-NL" sz="1100" dirty="0"/>
                        <a:t>De Huwelijksplanner maakt het voor aanstaande bruidsparen eenvoudig hun huwelijk* te plannen </a:t>
                      </a:r>
                      <a:endParaRPr lang="nl-NL" sz="1100" dirty="0">
                        <a:solidFill>
                          <a:schemeClr val="tx1"/>
                        </a:solidFill>
                      </a:endParaRPr>
                    </a:p>
                  </a:txBody>
                  <a:tcPr/>
                </a:tc>
                <a:tc>
                  <a:txBody>
                    <a:bodyPr/>
                    <a:lstStyle/>
                    <a:p>
                      <a:pPr algn="r"/>
                      <a:r>
                        <a:rPr lang="nl-NL" sz="1100" dirty="0">
                          <a:solidFill>
                            <a:schemeClr val="tx1"/>
                          </a:solidFill>
                        </a:rPr>
                        <a:t>3</a:t>
                      </a:r>
                    </a:p>
                  </a:txBody>
                  <a:tcPr/>
                </a:tc>
                <a:extLst>
                  <a:ext uri="{0D108BD9-81ED-4DB2-BD59-A6C34878D82A}">
                    <a16:rowId xmlns:a16="http://schemas.microsoft.com/office/drawing/2014/main" val="1193093960"/>
                  </a:ext>
                </a:extLst>
              </a:tr>
              <a:tr h="216000">
                <a:tc>
                  <a:txBody>
                    <a:bodyPr/>
                    <a:lstStyle/>
                    <a:p>
                      <a:r>
                        <a:rPr lang="nl-NL" sz="1100" dirty="0"/>
                        <a:t>In 2020 veel focus op ontwikkeling van het product en het testen van de resultaten bij bruidsparen</a:t>
                      </a:r>
                      <a:endParaRPr lang="nl-NL" sz="1100" dirty="0">
                        <a:solidFill>
                          <a:schemeClr val="tx1"/>
                        </a:solidFill>
                      </a:endParaRPr>
                    </a:p>
                  </a:txBody>
                  <a:tcPr/>
                </a:tc>
                <a:tc>
                  <a:txBody>
                    <a:bodyPr/>
                    <a:lstStyle/>
                    <a:p>
                      <a:pPr algn="r"/>
                      <a:r>
                        <a:rPr lang="nl-NL" sz="1100" dirty="0">
                          <a:solidFill>
                            <a:schemeClr val="tx1"/>
                          </a:solidFill>
                        </a:rPr>
                        <a:t>4</a:t>
                      </a:r>
                    </a:p>
                  </a:txBody>
                  <a:tcPr/>
                </a:tc>
                <a:extLst>
                  <a:ext uri="{0D108BD9-81ED-4DB2-BD59-A6C34878D82A}">
                    <a16:rowId xmlns:a16="http://schemas.microsoft.com/office/drawing/2014/main" val="2496462165"/>
                  </a:ext>
                </a:extLst>
              </a:tr>
              <a:tr h="216000">
                <a:tc>
                  <a:txBody>
                    <a:bodyPr/>
                    <a:lstStyle/>
                    <a:p>
                      <a:r>
                        <a:rPr lang="nl-NL" sz="1100" dirty="0"/>
                        <a:t>Gemak voor het bruidspaar en de gemeente</a:t>
                      </a:r>
                      <a:endParaRPr lang="nl-NL" sz="1100" dirty="0">
                        <a:solidFill>
                          <a:schemeClr val="tx1"/>
                        </a:solidFill>
                      </a:endParaRPr>
                    </a:p>
                  </a:txBody>
                  <a:tcPr/>
                </a:tc>
                <a:tc>
                  <a:txBody>
                    <a:bodyPr/>
                    <a:lstStyle/>
                    <a:p>
                      <a:pPr algn="r"/>
                      <a:r>
                        <a:rPr lang="nl-NL" sz="1100" dirty="0">
                          <a:solidFill>
                            <a:schemeClr val="tx1"/>
                          </a:solidFill>
                        </a:rPr>
                        <a:t>5</a:t>
                      </a:r>
                    </a:p>
                  </a:txBody>
                  <a:tcPr/>
                </a:tc>
                <a:extLst>
                  <a:ext uri="{0D108BD9-81ED-4DB2-BD59-A6C34878D82A}">
                    <a16:rowId xmlns:a16="http://schemas.microsoft.com/office/drawing/2014/main" val="509694176"/>
                  </a:ext>
                </a:extLst>
              </a:tr>
              <a:tr h="216000">
                <a:tc>
                  <a:txBody>
                    <a:bodyPr/>
                    <a:lstStyle/>
                    <a:p>
                      <a:r>
                        <a:rPr lang="nl-NL" sz="1100" dirty="0">
                          <a:solidFill>
                            <a:schemeClr val="tx1"/>
                          </a:solidFill>
                        </a:rPr>
                        <a:t>De eerste productieversie (MVP) kent al veel functionaliteiten voor de gebruikers </a:t>
                      </a:r>
                    </a:p>
                  </a:txBody>
                  <a:tcPr/>
                </a:tc>
                <a:tc>
                  <a:txBody>
                    <a:bodyPr/>
                    <a:lstStyle/>
                    <a:p>
                      <a:pPr algn="r"/>
                      <a:r>
                        <a:rPr lang="nl-NL" sz="1100" dirty="0">
                          <a:solidFill>
                            <a:schemeClr val="tx1"/>
                          </a:solidFill>
                        </a:rPr>
                        <a:t>7</a:t>
                      </a:r>
                    </a:p>
                  </a:txBody>
                  <a:tcPr/>
                </a:tc>
                <a:extLst>
                  <a:ext uri="{0D108BD9-81ED-4DB2-BD59-A6C34878D82A}">
                    <a16:rowId xmlns:a16="http://schemas.microsoft.com/office/drawing/2014/main" val="3384983842"/>
                  </a:ext>
                </a:extLst>
              </a:tr>
              <a:tr h="216000">
                <a:tc>
                  <a:txBody>
                    <a:bodyPr/>
                    <a:lstStyle/>
                    <a:p>
                      <a:r>
                        <a:rPr lang="nl-NL" sz="1100" dirty="0"/>
                        <a:t>In de eerste versie die in productie wordt genomen, zitten nog niet alle </a:t>
                      </a:r>
                      <a:r>
                        <a:rPr lang="nl-NL" sz="1100" i="1" dirty="0"/>
                        <a:t>gewenste</a:t>
                      </a:r>
                      <a:r>
                        <a:rPr lang="nl-NL" sz="1100" dirty="0"/>
                        <a:t> functionaliteiten</a:t>
                      </a:r>
                      <a:endParaRPr lang="nl-NL" sz="1100" dirty="0">
                        <a:solidFill>
                          <a:schemeClr val="tx1"/>
                        </a:solidFill>
                      </a:endParaRPr>
                    </a:p>
                  </a:txBody>
                  <a:tcPr/>
                </a:tc>
                <a:tc>
                  <a:txBody>
                    <a:bodyPr/>
                    <a:lstStyle/>
                    <a:p>
                      <a:pPr algn="r"/>
                      <a:r>
                        <a:rPr lang="nl-NL" sz="1100" dirty="0">
                          <a:solidFill>
                            <a:schemeClr val="tx1"/>
                          </a:solidFill>
                        </a:rPr>
                        <a:t>9</a:t>
                      </a:r>
                    </a:p>
                  </a:txBody>
                  <a:tcPr/>
                </a:tc>
                <a:extLst>
                  <a:ext uri="{0D108BD9-81ED-4DB2-BD59-A6C34878D82A}">
                    <a16:rowId xmlns:a16="http://schemas.microsoft.com/office/drawing/2014/main" val="592706365"/>
                  </a:ext>
                </a:extLst>
              </a:tr>
              <a:tr h="216000">
                <a:tc>
                  <a:txBody>
                    <a:bodyPr/>
                    <a:lstStyle/>
                    <a:p>
                      <a:r>
                        <a:rPr lang="nl-NL" sz="1100" dirty="0"/>
                        <a:t>Voor stellen is </a:t>
                      </a:r>
                      <a:r>
                        <a:rPr lang="nl-NL" sz="1100" i="1" dirty="0"/>
                        <a:t>vertrouwen</a:t>
                      </a:r>
                      <a:r>
                        <a:rPr lang="nl-NL" sz="1100" dirty="0"/>
                        <a:t> in de gemeente belangrijk bij het regelen van een huwelijk/partnerschap</a:t>
                      </a:r>
                      <a:endParaRPr lang="nl-NL" sz="1100" dirty="0">
                        <a:solidFill>
                          <a:schemeClr val="tx1"/>
                        </a:solidFill>
                      </a:endParaRPr>
                    </a:p>
                  </a:txBody>
                  <a:tcPr/>
                </a:tc>
                <a:tc>
                  <a:txBody>
                    <a:bodyPr/>
                    <a:lstStyle/>
                    <a:p>
                      <a:pPr algn="r"/>
                      <a:r>
                        <a:rPr lang="nl-NL" sz="1100" dirty="0">
                          <a:solidFill>
                            <a:schemeClr val="tx1"/>
                          </a:solidFill>
                        </a:rPr>
                        <a:t>11</a:t>
                      </a:r>
                    </a:p>
                  </a:txBody>
                  <a:tcPr/>
                </a:tc>
                <a:extLst>
                  <a:ext uri="{0D108BD9-81ED-4DB2-BD59-A6C34878D82A}">
                    <a16:rowId xmlns:a16="http://schemas.microsoft.com/office/drawing/2014/main" val="1047074125"/>
                  </a:ext>
                </a:extLst>
              </a:tr>
              <a:tr h="216000">
                <a:tc>
                  <a:txBody>
                    <a:bodyPr/>
                    <a:lstStyle/>
                    <a:p>
                      <a:r>
                        <a:rPr lang="nl-NL" sz="1100" dirty="0"/>
                        <a:t>Impressie van de huidige versie</a:t>
                      </a:r>
                      <a:endParaRPr lang="nl-NL" sz="1100" dirty="0">
                        <a:solidFill>
                          <a:schemeClr val="tx1"/>
                        </a:solidFill>
                      </a:endParaRPr>
                    </a:p>
                  </a:txBody>
                  <a:tcPr/>
                </a:tc>
                <a:tc>
                  <a:txBody>
                    <a:bodyPr/>
                    <a:lstStyle/>
                    <a:p>
                      <a:pPr algn="r"/>
                      <a:r>
                        <a:rPr lang="nl-NL" sz="1100" dirty="0">
                          <a:solidFill>
                            <a:schemeClr val="tx1"/>
                          </a:solidFill>
                        </a:rPr>
                        <a:t>12</a:t>
                      </a:r>
                    </a:p>
                  </a:txBody>
                  <a:tcPr/>
                </a:tc>
                <a:extLst>
                  <a:ext uri="{0D108BD9-81ED-4DB2-BD59-A6C34878D82A}">
                    <a16:rowId xmlns:a16="http://schemas.microsoft.com/office/drawing/2014/main" val="3727909484"/>
                  </a:ext>
                </a:extLst>
              </a:tr>
              <a:tr h="216000">
                <a:tc>
                  <a:txBody>
                    <a:bodyPr/>
                    <a:lstStyle/>
                    <a:p>
                      <a:r>
                        <a:rPr lang="nl-NL" sz="1100" dirty="0"/>
                        <a:t>De koppels hebben in de huidige versie te weinig vertrouwen dat het goed komt</a:t>
                      </a:r>
                      <a:endParaRPr lang="nl-NL" sz="1100" dirty="0">
                        <a:solidFill>
                          <a:schemeClr val="tx1"/>
                        </a:solidFill>
                      </a:endParaRPr>
                    </a:p>
                  </a:txBody>
                  <a:tcPr/>
                </a:tc>
                <a:tc>
                  <a:txBody>
                    <a:bodyPr/>
                    <a:lstStyle/>
                    <a:p>
                      <a:pPr algn="r"/>
                      <a:r>
                        <a:rPr lang="nl-NL" sz="1100" dirty="0">
                          <a:solidFill>
                            <a:schemeClr val="tx1"/>
                          </a:solidFill>
                        </a:rPr>
                        <a:t>13</a:t>
                      </a:r>
                    </a:p>
                  </a:txBody>
                  <a:tcPr/>
                </a:tc>
                <a:extLst>
                  <a:ext uri="{0D108BD9-81ED-4DB2-BD59-A6C34878D82A}">
                    <a16:rowId xmlns:a16="http://schemas.microsoft.com/office/drawing/2014/main" val="1661390052"/>
                  </a:ext>
                </a:extLst>
              </a:tr>
              <a:tr h="216000">
                <a:tc>
                  <a:txBody>
                    <a:bodyPr/>
                    <a:lstStyle/>
                    <a:p>
                      <a:r>
                        <a:rPr lang="nl-NL" sz="1000" dirty="0"/>
                        <a:t>Impressie </a:t>
                      </a:r>
                      <a:r>
                        <a:rPr lang="nl-NL" sz="1000" dirty="0" err="1"/>
                        <a:t>redesign</a:t>
                      </a:r>
                      <a:endParaRPr lang="nl-NL" sz="1000" dirty="0">
                        <a:solidFill>
                          <a:schemeClr val="tx1"/>
                        </a:solidFill>
                      </a:endParaRPr>
                    </a:p>
                  </a:txBody>
                  <a:tcPr/>
                </a:tc>
                <a:tc>
                  <a:txBody>
                    <a:bodyPr/>
                    <a:lstStyle/>
                    <a:p>
                      <a:pPr algn="r"/>
                      <a:r>
                        <a:rPr lang="nl-NL" sz="1100" dirty="0">
                          <a:solidFill>
                            <a:schemeClr val="tx1"/>
                          </a:solidFill>
                        </a:rPr>
                        <a:t>14</a:t>
                      </a:r>
                    </a:p>
                  </a:txBody>
                  <a:tcPr/>
                </a:tc>
                <a:extLst>
                  <a:ext uri="{0D108BD9-81ED-4DB2-BD59-A6C34878D82A}">
                    <a16:rowId xmlns:a16="http://schemas.microsoft.com/office/drawing/2014/main" val="2014749360"/>
                  </a:ext>
                </a:extLst>
              </a:tr>
              <a:tr h="216000">
                <a:tc>
                  <a:txBody>
                    <a:bodyPr/>
                    <a:lstStyle/>
                    <a:p>
                      <a:r>
                        <a:rPr lang="nl-NL" sz="1000" dirty="0"/>
                        <a:t>Na het </a:t>
                      </a:r>
                      <a:r>
                        <a:rPr lang="nl-NL" sz="1000" dirty="0" err="1"/>
                        <a:t>redesign</a:t>
                      </a:r>
                      <a:r>
                        <a:rPr lang="nl-NL" sz="1000" dirty="0"/>
                        <a:t> heeft 100% van de bruidsparen </a:t>
                      </a:r>
                      <a:r>
                        <a:rPr lang="nl-NL" sz="1000" i="1" dirty="0"/>
                        <a:t>vertrouwen</a:t>
                      </a:r>
                      <a:r>
                        <a:rPr lang="nl-NL" sz="1000" dirty="0"/>
                        <a:t> dat het goed komt</a:t>
                      </a:r>
                      <a:endParaRPr lang="nl-NL" sz="1000" dirty="0">
                        <a:solidFill>
                          <a:schemeClr val="tx1"/>
                        </a:solidFill>
                      </a:endParaRPr>
                    </a:p>
                  </a:txBody>
                  <a:tcPr/>
                </a:tc>
                <a:tc>
                  <a:txBody>
                    <a:bodyPr/>
                    <a:lstStyle/>
                    <a:p>
                      <a:pPr algn="r"/>
                      <a:r>
                        <a:rPr lang="nl-NL" sz="1100" dirty="0">
                          <a:solidFill>
                            <a:schemeClr val="tx1"/>
                          </a:solidFill>
                        </a:rPr>
                        <a:t>15</a:t>
                      </a:r>
                    </a:p>
                  </a:txBody>
                  <a:tcPr/>
                </a:tc>
                <a:extLst>
                  <a:ext uri="{0D108BD9-81ED-4DB2-BD59-A6C34878D82A}">
                    <a16:rowId xmlns:a16="http://schemas.microsoft.com/office/drawing/2014/main" val="1046578808"/>
                  </a:ext>
                </a:extLst>
              </a:tr>
              <a:tr h="216000">
                <a:tc>
                  <a:txBody>
                    <a:bodyPr/>
                    <a:lstStyle/>
                    <a:p>
                      <a:endParaRPr lang="nl-NL" sz="1000" dirty="0">
                        <a:solidFill>
                          <a:schemeClr val="tx1"/>
                        </a:solidFill>
                      </a:endParaRPr>
                    </a:p>
                  </a:txBody>
                  <a:tcPr/>
                </a:tc>
                <a:tc>
                  <a:txBody>
                    <a:bodyPr/>
                    <a:lstStyle/>
                    <a:p>
                      <a:pPr algn="r"/>
                      <a:endParaRPr lang="nl-NL" sz="1100" dirty="0">
                        <a:solidFill>
                          <a:schemeClr val="tx1"/>
                        </a:solidFill>
                      </a:endParaRPr>
                    </a:p>
                  </a:txBody>
                  <a:tcPr/>
                </a:tc>
                <a:extLst>
                  <a:ext uri="{0D108BD9-81ED-4DB2-BD59-A6C34878D82A}">
                    <a16:rowId xmlns:a16="http://schemas.microsoft.com/office/drawing/2014/main" val="3133507690"/>
                  </a:ext>
                </a:extLst>
              </a:tr>
              <a:tr h="216000">
                <a:tc>
                  <a:txBody>
                    <a:bodyPr/>
                    <a:lstStyle/>
                    <a:p>
                      <a:r>
                        <a:rPr lang="nl-NL" sz="1000" b="1" dirty="0">
                          <a:solidFill>
                            <a:schemeClr val="tx1"/>
                          </a:solidFill>
                        </a:rPr>
                        <a:t>Bijlagen</a:t>
                      </a:r>
                      <a:r>
                        <a:rPr lang="nl-NL" sz="1000" dirty="0">
                          <a:solidFill>
                            <a:schemeClr val="tx1"/>
                          </a:solidFill>
                        </a:rPr>
                        <a:t> </a:t>
                      </a:r>
                    </a:p>
                  </a:txBody>
                  <a:tcPr/>
                </a:tc>
                <a:tc>
                  <a:txBody>
                    <a:bodyPr/>
                    <a:lstStyle/>
                    <a:p>
                      <a:pPr algn="r"/>
                      <a:endParaRPr lang="nl-NL" sz="1100" dirty="0">
                        <a:solidFill>
                          <a:schemeClr val="tx1"/>
                        </a:solidFill>
                      </a:endParaRPr>
                    </a:p>
                  </a:txBody>
                  <a:tcPr/>
                </a:tc>
                <a:extLst>
                  <a:ext uri="{0D108BD9-81ED-4DB2-BD59-A6C34878D82A}">
                    <a16:rowId xmlns:a16="http://schemas.microsoft.com/office/drawing/2014/main" val="1107879218"/>
                  </a:ext>
                </a:extLst>
              </a:tr>
            </a:tbl>
          </a:graphicData>
        </a:graphic>
      </p:graphicFrame>
    </p:spTree>
    <p:extLst>
      <p:ext uri="{BB962C8B-B14F-4D97-AF65-F5344CB8AC3E}">
        <p14:creationId xmlns:p14="http://schemas.microsoft.com/office/powerpoint/2010/main" val="3265926463"/>
      </p:ext>
    </p:extLst>
  </p:cSld>
  <p:clrMapOvr>
    <a:masterClrMapping/>
  </p:clrMapOvr>
  <mc:AlternateContent xmlns:mc="http://schemas.openxmlformats.org/markup-compatibility/2006" xmlns:p14="http://schemas.microsoft.com/office/powerpoint/2010/main">
    <mc:Choice Requires="p14">
      <p:transition spd="slow" p14:dur="2000" advTm="11915"/>
    </mc:Choice>
    <mc:Fallback xmlns="">
      <p:transition spd="slow" advTm="1191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28"/>
          <p:cNvSpPr/>
          <p:nvPr/>
        </p:nvSpPr>
        <p:spPr>
          <a:xfrm flipH="1">
            <a:off x="0" y="4325200"/>
            <a:ext cx="9144000" cy="818400"/>
          </a:xfrm>
          <a:prstGeom prst="snip1Rect">
            <a:avLst>
              <a:gd name="adj" fmla="val 50000"/>
            </a:avLst>
          </a:prstGeom>
          <a:solidFill>
            <a:srgbClr val="54D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el 1"/>
          <p:cNvSpPr>
            <a:spLocks noGrp="1"/>
          </p:cNvSpPr>
          <p:nvPr>
            <p:ph type="title"/>
          </p:nvPr>
        </p:nvSpPr>
        <p:spPr>
          <a:xfrm>
            <a:off x="311700" y="123271"/>
            <a:ext cx="8520600" cy="572700"/>
          </a:xfrm>
        </p:spPr>
        <p:txBody>
          <a:bodyPr/>
          <a:lstStyle/>
          <a:p>
            <a:r>
              <a:rPr lang="nl-NL" dirty="0"/>
              <a:t>De Huwelijksplanner maakt het voor aanstaande bruidsparen eenvoudig hun huwelijk* te plannen </a:t>
            </a:r>
          </a:p>
        </p:txBody>
      </p:sp>
      <p:sp>
        <p:nvSpPr>
          <p:cNvPr id="4" name="Tekstvak 3">
            <a:extLst>
              <a:ext uri="{FF2B5EF4-FFF2-40B4-BE49-F238E27FC236}">
                <a16:creationId xmlns:a16="http://schemas.microsoft.com/office/drawing/2014/main" id="{88EDB39F-A7B4-4169-8130-AF0838D0309E}"/>
              </a:ext>
            </a:extLst>
          </p:cNvPr>
          <p:cNvSpPr txBox="1"/>
          <p:nvPr/>
        </p:nvSpPr>
        <p:spPr>
          <a:xfrm>
            <a:off x="6012873" y="4873511"/>
            <a:ext cx="3131127" cy="261610"/>
          </a:xfrm>
          <a:prstGeom prst="rect">
            <a:avLst/>
          </a:prstGeom>
          <a:noFill/>
        </p:spPr>
        <p:txBody>
          <a:bodyPr wrap="square" rtlCol="0">
            <a:spAutoFit/>
          </a:bodyPr>
          <a:lstStyle/>
          <a:p>
            <a:pPr algn="r"/>
            <a:r>
              <a:rPr lang="nl-NL" sz="1100" dirty="0"/>
              <a:t>* of geregistreerd partnerschap</a:t>
            </a:r>
          </a:p>
        </p:txBody>
      </p:sp>
      <p:pic>
        <p:nvPicPr>
          <p:cNvPr id="9" name="Graphic 8" descr="Map">
            <a:extLst>
              <a:ext uri="{FF2B5EF4-FFF2-40B4-BE49-F238E27FC236}">
                <a16:creationId xmlns:a16="http://schemas.microsoft.com/office/drawing/2014/main" id="{C7C4AE4D-93A2-4553-BBBA-F21C224593D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21524" y="2633441"/>
            <a:ext cx="914400" cy="914400"/>
          </a:xfrm>
          <a:prstGeom prst="rect">
            <a:avLst/>
          </a:prstGeom>
        </p:spPr>
      </p:pic>
      <p:pic>
        <p:nvPicPr>
          <p:cNvPr id="11" name="Graphic 10" descr="Lijst">
            <a:extLst>
              <a:ext uri="{FF2B5EF4-FFF2-40B4-BE49-F238E27FC236}">
                <a16:creationId xmlns:a16="http://schemas.microsoft.com/office/drawing/2014/main" id="{D0EB7FF4-AD69-4AA5-9BAA-0F40B9E230A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14800" y="2626347"/>
            <a:ext cx="914400" cy="914400"/>
          </a:xfrm>
          <a:prstGeom prst="rect">
            <a:avLst/>
          </a:prstGeom>
        </p:spPr>
      </p:pic>
      <p:pic>
        <p:nvPicPr>
          <p:cNvPr id="18" name="Graphic 17" descr="Ring">
            <a:extLst>
              <a:ext uri="{FF2B5EF4-FFF2-40B4-BE49-F238E27FC236}">
                <a16:creationId xmlns:a16="http://schemas.microsoft.com/office/drawing/2014/main" id="{C7CEC4B6-59C4-4E13-8EF0-6434FE48CCF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208076" y="2620037"/>
            <a:ext cx="914400" cy="914400"/>
          </a:xfrm>
          <a:prstGeom prst="rect">
            <a:avLst/>
          </a:prstGeom>
        </p:spPr>
      </p:pic>
      <p:pic>
        <p:nvPicPr>
          <p:cNvPr id="26" name="Graphic 25" descr="Markering">
            <a:extLst>
              <a:ext uri="{FF2B5EF4-FFF2-40B4-BE49-F238E27FC236}">
                <a16:creationId xmlns:a16="http://schemas.microsoft.com/office/drawing/2014/main" id="{EB94F4AA-9026-4ADA-AB46-52DD5B9E228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114800" y="1259800"/>
            <a:ext cx="914400" cy="914400"/>
          </a:xfrm>
          <a:prstGeom prst="rect">
            <a:avLst/>
          </a:prstGeom>
        </p:spPr>
      </p:pic>
      <p:pic>
        <p:nvPicPr>
          <p:cNvPr id="28" name="Graphic 27" descr="Agenda">
            <a:extLst>
              <a:ext uri="{FF2B5EF4-FFF2-40B4-BE49-F238E27FC236}">
                <a16:creationId xmlns:a16="http://schemas.microsoft.com/office/drawing/2014/main" id="{D699129D-BEEC-4567-8775-046056185C1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208076" y="1238973"/>
            <a:ext cx="914400" cy="914400"/>
          </a:xfrm>
          <a:prstGeom prst="rect">
            <a:avLst/>
          </a:prstGeom>
        </p:spPr>
      </p:pic>
      <p:sp>
        <p:nvSpPr>
          <p:cNvPr id="29" name="Tekstvak 28">
            <a:extLst>
              <a:ext uri="{FF2B5EF4-FFF2-40B4-BE49-F238E27FC236}">
                <a16:creationId xmlns:a16="http://schemas.microsoft.com/office/drawing/2014/main" id="{5EED152E-AA8C-4F0F-8170-CA642D837BBE}"/>
              </a:ext>
            </a:extLst>
          </p:cNvPr>
          <p:cNvSpPr txBox="1"/>
          <p:nvPr/>
        </p:nvSpPr>
        <p:spPr>
          <a:xfrm>
            <a:off x="311700" y="2174200"/>
            <a:ext cx="2699355" cy="338554"/>
          </a:xfrm>
          <a:prstGeom prst="rect">
            <a:avLst/>
          </a:prstGeom>
          <a:noFill/>
        </p:spPr>
        <p:txBody>
          <a:bodyPr wrap="square" rtlCol="0">
            <a:spAutoFit/>
          </a:bodyPr>
          <a:lstStyle/>
          <a:p>
            <a:pPr algn="ctr"/>
            <a:r>
              <a:rPr lang="nl-NL" sz="1600" dirty="0"/>
              <a:t>Beschikbare datum kiezen</a:t>
            </a:r>
          </a:p>
        </p:txBody>
      </p:sp>
      <p:sp>
        <p:nvSpPr>
          <p:cNvPr id="31" name="Tekstvak 30">
            <a:extLst>
              <a:ext uri="{FF2B5EF4-FFF2-40B4-BE49-F238E27FC236}">
                <a16:creationId xmlns:a16="http://schemas.microsoft.com/office/drawing/2014/main" id="{7CBC3AE5-DA74-41A3-A39D-6F82B675E82F}"/>
              </a:ext>
            </a:extLst>
          </p:cNvPr>
          <p:cNvSpPr txBox="1"/>
          <p:nvPr/>
        </p:nvSpPr>
        <p:spPr>
          <a:xfrm>
            <a:off x="3222322" y="2178599"/>
            <a:ext cx="2699355" cy="338554"/>
          </a:xfrm>
          <a:prstGeom prst="rect">
            <a:avLst/>
          </a:prstGeom>
          <a:noFill/>
        </p:spPr>
        <p:txBody>
          <a:bodyPr wrap="square" rtlCol="0">
            <a:spAutoFit/>
          </a:bodyPr>
          <a:lstStyle/>
          <a:p>
            <a:pPr algn="ctr"/>
            <a:r>
              <a:rPr lang="nl-NL" sz="1600" dirty="0"/>
              <a:t>Locatie kiezen</a:t>
            </a:r>
          </a:p>
        </p:txBody>
      </p:sp>
      <p:sp>
        <p:nvSpPr>
          <p:cNvPr id="32" name="Tekstvak 31">
            <a:extLst>
              <a:ext uri="{FF2B5EF4-FFF2-40B4-BE49-F238E27FC236}">
                <a16:creationId xmlns:a16="http://schemas.microsoft.com/office/drawing/2014/main" id="{51712EE6-E7F4-4855-A2D3-9A97F946FA09}"/>
              </a:ext>
            </a:extLst>
          </p:cNvPr>
          <p:cNvSpPr txBox="1"/>
          <p:nvPr/>
        </p:nvSpPr>
        <p:spPr>
          <a:xfrm>
            <a:off x="6132944" y="2182998"/>
            <a:ext cx="2699355" cy="338554"/>
          </a:xfrm>
          <a:prstGeom prst="rect">
            <a:avLst/>
          </a:prstGeom>
          <a:noFill/>
        </p:spPr>
        <p:txBody>
          <a:bodyPr wrap="square" rtlCol="0">
            <a:spAutoFit/>
          </a:bodyPr>
          <a:lstStyle/>
          <a:p>
            <a:pPr algn="ctr"/>
            <a:r>
              <a:rPr lang="nl-NL" sz="1600" dirty="0"/>
              <a:t>Trouwambtenaar kiezen</a:t>
            </a:r>
          </a:p>
        </p:txBody>
      </p:sp>
      <p:sp>
        <p:nvSpPr>
          <p:cNvPr id="33" name="Tekstvak 32">
            <a:extLst>
              <a:ext uri="{FF2B5EF4-FFF2-40B4-BE49-F238E27FC236}">
                <a16:creationId xmlns:a16="http://schemas.microsoft.com/office/drawing/2014/main" id="{C75EC531-5E7E-4821-AB05-D00DBB612E1A}"/>
              </a:ext>
            </a:extLst>
          </p:cNvPr>
          <p:cNvSpPr txBox="1"/>
          <p:nvPr/>
        </p:nvSpPr>
        <p:spPr>
          <a:xfrm>
            <a:off x="307803" y="3610995"/>
            <a:ext cx="2699355" cy="584775"/>
          </a:xfrm>
          <a:prstGeom prst="rect">
            <a:avLst/>
          </a:prstGeom>
          <a:noFill/>
        </p:spPr>
        <p:txBody>
          <a:bodyPr wrap="square" rtlCol="0">
            <a:spAutoFit/>
          </a:bodyPr>
          <a:lstStyle/>
          <a:p>
            <a:pPr algn="ctr"/>
            <a:r>
              <a:rPr lang="nl-NL" sz="1600" dirty="0"/>
              <a:t>Melding voorgenomen huwelijk</a:t>
            </a:r>
          </a:p>
        </p:txBody>
      </p:sp>
      <p:sp>
        <p:nvSpPr>
          <p:cNvPr id="34" name="Tekstvak 33">
            <a:extLst>
              <a:ext uri="{FF2B5EF4-FFF2-40B4-BE49-F238E27FC236}">
                <a16:creationId xmlns:a16="http://schemas.microsoft.com/office/drawing/2014/main" id="{E138534A-032F-4AAC-A67E-31161446166E}"/>
              </a:ext>
            </a:extLst>
          </p:cNvPr>
          <p:cNvSpPr txBox="1"/>
          <p:nvPr/>
        </p:nvSpPr>
        <p:spPr>
          <a:xfrm>
            <a:off x="3218425" y="3615394"/>
            <a:ext cx="2699355" cy="584775"/>
          </a:xfrm>
          <a:prstGeom prst="rect">
            <a:avLst/>
          </a:prstGeom>
          <a:noFill/>
        </p:spPr>
        <p:txBody>
          <a:bodyPr wrap="square" rtlCol="0">
            <a:spAutoFit/>
          </a:bodyPr>
          <a:lstStyle/>
          <a:p>
            <a:pPr algn="ctr"/>
            <a:r>
              <a:rPr lang="nl-NL" sz="1600" dirty="0"/>
              <a:t>Controles op mogen trouwen</a:t>
            </a:r>
          </a:p>
        </p:txBody>
      </p:sp>
      <p:sp>
        <p:nvSpPr>
          <p:cNvPr id="35" name="Tekstvak 34">
            <a:extLst>
              <a:ext uri="{FF2B5EF4-FFF2-40B4-BE49-F238E27FC236}">
                <a16:creationId xmlns:a16="http://schemas.microsoft.com/office/drawing/2014/main" id="{80CFB263-7247-45A1-AB2A-E79DD9733368}"/>
              </a:ext>
            </a:extLst>
          </p:cNvPr>
          <p:cNvSpPr txBox="1"/>
          <p:nvPr/>
        </p:nvSpPr>
        <p:spPr>
          <a:xfrm>
            <a:off x="6129047" y="3619793"/>
            <a:ext cx="2699355" cy="338554"/>
          </a:xfrm>
          <a:prstGeom prst="rect">
            <a:avLst/>
          </a:prstGeom>
          <a:noFill/>
        </p:spPr>
        <p:txBody>
          <a:bodyPr wrap="square" rtlCol="0">
            <a:spAutoFit/>
          </a:bodyPr>
          <a:lstStyle/>
          <a:p>
            <a:pPr algn="ctr"/>
            <a:r>
              <a:rPr lang="nl-NL" sz="1600" dirty="0"/>
              <a:t>Digitale aanlevering dossier</a:t>
            </a:r>
          </a:p>
        </p:txBody>
      </p:sp>
      <p:pic>
        <p:nvPicPr>
          <p:cNvPr id="6" name="Graphic 5" descr="Schooljongen">
            <a:extLst>
              <a:ext uri="{FF2B5EF4-FFF2-40B4-BE49-F238E27FC236}">
                <a16:creationId xmlns:a16="http://schemas.microsoft.com/office/drawing/2014/main" id="{1A9DB854-1D99-431B-AD8F-B2186D25A1B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021524" y="1258836"/>
            <a:ext cx="914400" cy="914400"/>
          </a:xfrm>
          <a:prstGeom prst="rect">
            <a:avLst/>
          </a:prstGeom>
        </p:spPr>
      </p:pic>
      <p:pic>
        <p:nvPicPr>
          <p:cNvPr id="19" name="Google Shape;121;p28">
            <a:extLst>
              <a:ext uri="{FF2B5EF4-FFF2-40B4-BE49-F238E27FC236}">
                <a16:creationId xmlns:a16="http://schemas.microsoft.com/office/drawing/2014/main" id="{16BA9230-64F3-4B9B-81FE-44DA052F7040}"/>
              </a:ext>
            </a:extLst>
          </p:cNvPr>
          <p:cNvPicPr preferRelativeResize="0"/>
          <p:nvPr/>
        </p:nvPicPr>
        <p:blipFill>
          <a:blip r:embed="rId15">
            <a:alphaModFix/>
          </a:blip>
          <a:stretch>
            <a:fillRect/>
          </a:stretch>
        </p:blipFill>
        <p:spPr>
          <a:xfrm flipH="1">
            <a:off x="289884" y="4134252"/>
            <a:ext cx="1535151" cy="1023426"/>
          </a:xfrm>
          <a:prstGeom prst="rect">
            <a:avLst/>
          </a:prstGeom>
          <a:noFill/>
          <a:ln>
            <a:noFill/>
          </a:ln>
        </p:spPr>
      </p:pic>
    </p:spTree>
    <p:extLst>
      <p:ext uri="{BB962C8B-B14F-4D97-AF65-F5344CB8AC3E}">
        <p14:creationId xmlns:p14="http://schemas.microsoft.com/office/powerpoint/2010/main" val="3402592220"/>
      </p:ext>
    </p:extLst>
  </p:cSld>
  <p:clrMapOvr>
    <a:masterClrMapping/>
  </p:clrMapOvr>
  <mc:AlternateContent xmlns:mc="http://schemas.openxmlformats.org/markup-compatibility/2006" xmlns:p14="http://schemas.microsoft.com/office/powerpoint/2010/main">
    <mc:Choice Requires="p14">
      <p:transition spd="slow" p14:dur="2000" advTm="10452"/>
    </mc:Choice>
    <mc:Fallback xmlns="">
      <p:transition spd="slow" advTm="1045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28"/>
          <p:cNvSpPr/>
          <p:nvPr/>
        </p:nvSpPr>
        <p:spPr>
          <a:xfrm flipH="1">
            <a:off x="0" y="4325200"/>
            <a:ext cx="9144000" cy="818400"/>
          </a:xfrm>
          <a:prstGeom prst="snip1Rect">
            <a:avLst>
              <a:gd name="adj" fmla="val 50000"/>
            </a:avLst>
          </a:prstGeom>
          <a:solidFill>
            <a:srgbClr val="54D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el 1"/>
          <p:cNvSpPr>
            <a:spLocks noGrp="1"/>
          </p:cNvSpPr>
          <p:nvPr>
            <p:ph type="title"/>
          </p:nvPr>
        </p:nvSpPr>
        <p:spPr>
          <a:xfrm>
            <a:off x="311700" y="123271"/>
            <a:ext cx="8520600" cy="572700"/>
          </a:xfrm>
        </p:spPr>
        <p:txBody>
          <a:bodyPr/>
          <a:lstStyle/>
          <a:p>
            <a:r>
              <a:rPr lang="nl-NL" dirty="0"/>
              <a:t>In 2020 veel focus op ontwikkeling van het product en het testen van de resultaten bij bruidsparen</a:t>
            </a:r>
          </a:p>
        </p:txBody>
      </p:sp>
      <p:grpSp>
        <p:nvGrpSpPr>
          <p:cNvPr id="52" name="Group 78">
            <a:extLst>
              <a:ext uri="{FF2B5EF4-FFF2-40B4-BE49-F238E27FC236}">
                <a16:creationId xmlns:a16="http://schemas.microsoft.com/office/drawing/2014/main" id="{5B0D9D88-2B13-4B5D-A9CE-61783265691D}"/>
              </a:ext>
            </a:extLst>
          </p:cNvPr>
          <p:cNvGrpSpPr>
            <a:grpSpLocks noChangeAspect="1"/>
          </p:cNvGrpSpPr>
          <p:nvPr/>
        </p:nvGrpSpPr>
        <p:grpSpPr>
          <a:xfrm>
            <a:off x="3255021" y="2470729"/>
            <a:ext cx="832369" cy="836771"/>
            <a:chOff x="776288" y="2444750"/>
            <a:chExt cx="600075" cy="603250"/>
          </a:xfrm>
          <a:solidFill>
            <a:schemeClr val="accent5"/>
          </a:solidFill>
        </p:grpSpPr>
        <p:sp>
          <p:nvSpPr>
            <p:cNvPr id="53" name="Oval 17">
              <a:extLst>
                <a:ext uri="{FF2B5EF4-FFF2-40B4-BE49-F238E27FC236}">
                  <a16:creationId xmlns:a16="http://schemas.microsoft.com/office/drawing/2014/main" id="{7F94BBF5-9977-4B77-ADE1-1564C054BF45}"/>
                </a:ext>
              </a:extLst>
            </p:cNvPr>
            <p:cNvSpPr>
              <a:spLocks noChangeArrowheads="1"/>
            </p:cNvSpPr>
            <p:nvPr/>
          </p:nvSpPr>
          <p:spPr bwMode="auto">
            <a:xfrm>
              <a:off x="776288" y="2444750"/>
              <a:ext cx="600075" cy="603250"/>
            </a:xfrm>
            <a:prstGeom prst="ellipse">
              <a:avLst/>
            </a:prstGeom>
            <a:grpFill/>
            <a:ln>
              <a:noFill/>
            </a:ln>
          </p:spPr>
          <p:txBody>
            <a:bodyPr vert="horz" wrap="square" lIns="121920" tIns="60960" rIns="121920" bIns="60960" numCol="1" anchor="t" anchorCtr="0" compatLnSpc="1">
              <a:prstTxWarp prst="textNoShape">
                <a:avLst/>
              </a:prstTxWarp>
            </a:bodyPr>
            <a:lstStyle/>
            <a:p>
              <a:endParaRPr lang="en-US" sz="3200"/>
            </a:p>
          </p:txBody>
        </p:sp>
        <p:grpSp>
          <p:nvGrpSpPr>
            <p:cNvPr id="54" name="Group 63">
              <a:extLst>
                <a:ext uri="{FF2B5EF4-FFF2-40B4-BE49-F238E27FC236}">
                  <a16:creationId xmlns:a16="http://schemas.microsoft.com/office/drawing/2014/main" id="{2ABF396D-82FE-4022-9C44-E4EA6E30AB5C}"/>
                </a:ext>
              </a:extLst>
            </p:cNvPr>
            <p:cNvGrpSpPr/>
            <p:nvPr/>
          </p:nvGrpSpPr>
          <p:grpSpPr>
            <a:xfrm>
              <a:off x="862013" y="2624931"/>
              <a:ext cx="430213" cy="242888"/>
              <a:chOff x="862013" y="2847975"/>
              <a:chExt cx="430213" cy="242888"/>
            </a:xfrm>
            <a:grpFill/>
          </p:grpSpPr>
          <p:sp>
            <p:nvSpPr>
              <p:cNvPr id="55" name="Freeform 23">
                <a:extLst>
                  <a:ext uri="{FF2B5EF4-FFF2-40B4-BE49-F238E27FC236}">
                    <a16:creationId xmlns:a16="http://schemas.microsoft.com/office/drawing/2014/main" id="{122C0CCC-A59D-4F8D-BBF7-F267FEF1CDA3}"/>
                  </a:ext>
                </a:extLst>
              </p:cNvPr>
              <p:cNvSpPr>
                <a:spLocks noEditPoints="1"/>
              </p:cNvSpPr>
              <p:nvPr/>
            </p:nvSpPr>
            <p:spPr bwMode="auto">
              <a:xfrm>
                <a:off x="957263" y="2847975"/>
                <a:ext cx="334963" cy="242888"/>
              </a:xfrm>
              <a:custGeom>
                <a:avLst/>
                <a:gdLst>
                  <a:gd name="T0" fmla="*/ 191 w 197"/>
                  <a:gd name="T1" fmla="*/ 72 h 143"/>
                  <a:gd name="T2" fmla="*/ 184 w 197"/>
                  <a:gd name="T3" fmla="*/ 72 h 143"/>
                  <a:gd name="T4" fmla="*/ 172 w 197"/>
                  <a:gd name="T5" fmla="*/ 43 h 143"/>
                  <a:gd name="T6" fmla="*/ 157 w 197"/>
                  <a:gd name="T7" fmla="*/ 31 h 143"/>
                  <a:gd name="T8" fmla="*/ 126 w 197"/>
                  <a:gd name="T9" fmla="*/ 31 h 143"/>
                  <a:gd name="T10" fmla="*/ 126 w 197"/>
                  <a:gd name="T11" fmla="*/ 2 h 143"/>
                  <a:gd name="T12" fmla="*/ 123 w 197"/>
                  <a:gd name="T13" fmla="*/ 0 h 143"/>
                  <a:gd name="T14" fmla="*/ 2 w 197"/>
                  <a:gd name="T15" fmla="*/ 0 h 143"/>
                  <a:gd name="T16" fmla="*/ 0 w 197"/>
                  <a:gd name="T17" fmla="*/ 2 h 143"/>
                  <a:gd name="T18" fmla="*/ 0 w 197"/>
                  <a:gd name="T19" fmla="*/ 122 h 143"/>
                  <a:gd name="T20" fmla="*/ 2 w 197"/>
                  <a:gd name="T21" fmla="*/ 125 h 143"/>
                  <a:gd name="T22" fmla="*/ 19 w 197"/>
                  <a:gd name="T23" fmla="*/ 125 h 143"/>
                  <a:gd name="T24" fmla="*/ 39 w 197"/>
                  <a:gd name="T25" fmla="*/ 143 h 143"/>
                  <a:gd name="T26" fmla="*/ 60 w 197"/>
                  <a:gd name="T27" fmla="*/ 125 h 143"/>
                  <a:gd name="T28" fmla="*/ 138 w 197"/>
                  <a:gd name="T29" fmla="*/ 125 h 143"/>
                  <a:gd name="T30" fmla="*/ 159 w 197"/>
                  <a:gd name="T31" fmla="*/ 143 h 143"/>
                  <a:gd name="T32" fmla="*/ 180 w 197"/>
                  <a:gd name="T33" fmla="*/ 125 h 143"/>
                  <a:gd name="T34" fmla="*/ 191 w 197"/>
                  <a:gd name="T35" fmla="*/ 125 h 143"/>
                  <a:gd name="T36" fmla="*/ 197 w 197"/>
                  <a:gd name="T37" fmla="*/ 119 h 143"/>
                  <a:gd name="T38" fmla="*/ 197 w 197"/>
                  <a:gd name="T39" fmla="*/ 78 h 143"/>
                  <a:gd name="T40" fmla="*/ 191 w 197"/>
                  <a:gd name="T41" fmla="*/ 72 h 143"/>
                  <a:gd name="T42" fmla="*/ 157 w 197"/>
                  <a:gd name="T43" fmla="*/ 36 h 143"/>
                  <a:gd name="T44" fmla="*/ 168 w 197"/>
                  <a:gd name="T45" fmla="*/ 44 h 143"/>
                  <a:gd name="T46" fmla="*/ 179 w 197"/>
                  <a:gd name="T47" fmla="*/ 72 h 143"/>
                  <a:gd name="T48" fmla="*/ 126 w 197"/>
                  <a:gd name="T49" fmla="*/ 72 h 143"/>
                  <a:gd name="T50" fmla="*/ 126 w 197"/>
                  <a:gd name="T51" fmla="*/ 36 h 143"/>
                  <a:gd name="T52" fmla="*/ 157 w 197"/>
                  <a:gd name="T53" fmla="*/ 36 h 143"/>
                  <a:gd name="T54" fmla="*/ 4 w 197"/>
                  <a:gd name="T55" fmla="*/ 4 h 143"/>
                  <a:gd name="T56" fmla="*/ 121 w 197"/>
                  <a:gd name="T57" fmla="*/ 4 h 143"/>
                  <a:gd name="T58" fmla="*/ 121 w 197"/>
                  <a:gd name="T59" fmla="*/ 120 h 143"/>
                  <a:gd name="T60" fmla="*/ 60 w 197"/>
                  <a:gd name="T61" fmla="*/ 120 h 143"/>
                  <a:gd name="T62" fmla="*/ 39 w 197"/>
                  <a:gd name="T63" fmla="*/ 101 h 143"/>
                  <a:gd name="T64" fmla="*/ 19 w 197"/>
                  <a:gd name="T65" fmla="*/ 120 h 143"/>
                  <a:gd name="T66" fmla="*/ 4 w 197"/>
                  <a:gd name="T67" fmla="*/ 120 h 143"/>
                  <a:gd name="T68" fmla="*/ 4 w 197"/>
                  <a:gd name="T69" fmla="*/ 4 h 143"/>
                  <a:gd name="T70" fmla="*/ 39 w 197"/>
                  <a:gd name="T71" fmla="*/ 139 h 143"/>
                  <a:gd name="T72" fmla="*/ 23 w 197"/>
                  <a:gd name="T73" fmla="*/ 122 h 143"/>
                  <a:gd name="T74" fmla="*/ 39 w 197"/>
                  <a:gd name="T75" fmla="*/ 106 h 143"/>
                  <a:gd name="T76" fmla="*/ 56 w 197"/>
                  <a:gd name="T77" fmla="*/ 122 h 143"/>
                  <a:gd name="T78" fmla="*/ 39 w 197"/>
                  <a:gd name="T79" fmla="*/ 139 h 143"/>
                  <a:gd name="T80" fmla="*/ 159 w 197"/>
                  <a:gd name="T81" fmla="*/ 139 h 143"/>
                  <a:gd name="T82" fmla="*/ 142 w 197"/>
                  <a:gd name="T83" fmla="*/ 122 h 143"/>
                  <a:gd name="T84" fmla="*/ 159 w 197"/>
                  <a:gd name="T85" fmla="*/ 106 h 143"/>
                  <a:gd name="T86" fmla="*/ 175 w 197"/>
                  <a:gd name="T87" fmla="*/ 122 h 143"/>
                  <a:gd name="T88" fmla="*/ 175 w 197"/>
                  <a:gd name="T89" fmla="*/ 122 h 143"/>
                  <a:gd name="T90" fmla="*/ 175 w 197"/>
                  <a:gd name="T91" fmla="*/ 123 h 143"/>
                  <a:gd name="T92" fmla="*/ 159 w 197"/>
                  <a:gd name="T93" fmla="*/ 139 h 143"/>
                  <a:gd name="T94" fmla="*/ 193 w 197"/>
                  <a:gd name="T95" fmla="*/ 119 h 143"/>
                  <a:gd name="T96" fmla="*/ 191 w 197"/>
                  <a:gd name="T97" fmla="*/ 120 h 143"/>
                  <a:gd name="T98" fmla="*/ 180 w 197"/>
                  <a:gd name="T99" fmla="*/ 120 h 143"/>
                  <a:gd name="T100" fmla="*/ 159 w 197"/>
                  <a:gd name="T101" fmla="*/ 101 h 143"/>
                  <a:gd name="T102" fmla="*/ 138 w 197"/>
                  <a:gd name="T103" fmla="*/ 120 h 143"/>
                  <a:gd name="T104" fmla="*/ 126 w 197"/>
                  <a:gd name="T105" fmla="*/ 120 h 143"/>
                  <a:gd name="T106" fmla="*/ 126 w 197"/>
                  <a:gd name="T107" fmla="*/ 77 h 143"/>
                  <a:gd name="T108" fmla="*/ 191 w 197"/>
                  <a:gd name="T109" fmla="*/ 77 h 143"/>
                  <a:gd name="T110" fmla="*/ 193 w 197"/>
                  <a:gd name="T111" fmla="*/ 78 h 143"/>
                  <a:gd name="T112" fmla="*/ 193 w 197"/>
                  <a:gd name="T113" fmla="*/ 119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7" h="143">
                    <a:moveTo>
                      <a:pt x="191" y="72"/>
                    </a:moveTo>
                    <a:cubicBezTo>
                      <a:pt x="184" y="72"/>
                      <a:pt x="184" y="72"/>
                      <a:pt x="184" y="72"/>
                    </a:cubicBezTo>
                    <a:cubicBezTo>
                      <a:pt x="181" y="65"/>
                      <a:pt x="172" y="43"/>
                      <a:pt x="172" y="43"/>
                    </a:cubicBezTo>
                    <a:cubicBezTo>
                      <a:pt x="169" y="36"/>
                      <a:pt x="163" y="31"/>
                      <a:pt x="157" y="31"/>
                    </a:cubicBezTo>
                    <a:cubicBezTo>
                      <a:pt x="126" y="31"/>
                      <a:pt x="126" y="31"/>
                      <a:pt x="126" y="31"/>
                    </a:cubicBezTo>
                    <a:cubicBezTo>
                      <a:pt x="126" y="2"/>
                      <a:pt x="126" y="2"/>
                      <a:pt x="126" y="2"/>
                    </a:cubicBezTo>
                    <a:cubicBezTo>
                      <a:pt x="126" y="1"/>
                      <a:pt x="125" y="0"/>
                      <a:pt x="123" y="0"/>
                    </a:cubicBezTo>
                    <a:cubicBezTo>
                      <a:pt x="2" y="0"/>
                      <a:pt x="2" y="0"/>
                      <a:pt x="2" y="0"/>
                    </a:cubicBezTo>
                    <a:cubicBezTo>
                      <a:pt x="1" y="0"/>
                      <a:pt x="0" y="1"/>
                      <a:pt x="0" y="2"/>
                    </a:cubicBezTo>
                    <a:cubicBezTo>
                      <a:pt x="0" y="122"/>
                      <a:pt x="0" y="122"/>
                      <a:pt x="0" y="122"/>
                    </a:cubicBezTo>
                    <a:cubicBezTo>
                      <a:pt x="0" y="123"/>
                      <a:pt x="1" y="125"/>
                      <a:pt x="2" y="125"/>
                    </a:cubicBezTo>
                    <a:cubicBezTo>
                      <a:pt x="19" y="125"/>
                      <a:pt x="19" y="125"/>
                      <a:pt x="19" y="125"/>
                    </a:cubicBezTo>
                    <a:cubicBezTo>
                      <a:pt x="20" y="135"/>
                      <a:pt x="29" y="143"/>
                      <a:pt x="39" y="143"/>
                    </a:cubicBezTo>
                    <a:cubicBezTo>
                      <a:pt x="50" y="143"/>
                      <a:pt x="59" y="135"/>
                      <a:pt x="60" y="125"/>
                    </a:cubicBezTo>
                    <a:cubicBezTo>
                      <a:pt x="138" y="125"/>
                      <a:pt x="138" y="125"/>
                      <a:pt x="138" y="125"/>
                    </a:cubicBezTo>
                    <a:cubicBezTo>
                      <a:pt x="139" y="135"/>
                      <a:pt x="148" y="143"/>
                      <a:pt x="159" y="143"/>
                    </a:cubicBezTo>
                    <a:cubicBezTo>
                      <a:pt x="170" y="143"/>
                      <a:pt x="178" y="135"/>
                      <a:pt x="180" y="125"/>
                    </a:cubicBezTo>
                    <a:cubicBezTo>
                      <a:pt x="191" y="125"/>
                      <a:pt x="191" y="125"/>
                      <a:pt x="191" y="125"/>
                    </a:cubicBezTo>
                    <a:cubicBezTo>
                      <a:pt x="195" y="125"/>
                      <a:pt x="197" y="122"/>
                      <a:pt x="197" y="119"/>
                    </a:cubicBezTo>
                    <a:cubicBezTo>
                      <a:pt x="197" y="78"/>
                      <a:pt x="197" y="78"/>
                      <a:pt x="197" y="78"/>
                    </a:cubicBezTo>
                    <a:cubicBezTo>
                      <a:pt x="197" y="75"/>
                      <a:pt x="195" y="72"/>
                      <a:pt x="191" y="72"/>
                    </a:cubicBezTo>
                    <a:close/>
                    <a:moveTo>
                      <a:pt x="157" y="36"/>
                    </a:moveTo>
                    <a:cubicBezTo>
                      <a:pt x="161" y="36"/>
                      <a:pt x="166" y="40"/>
                      <a:pt x="168" y="44"/>
                    </a:cubicBezTo>
                    <a:cubicBezTo>
                      <a:pt x="168" y="45"/>
                      <a:pt x="175" y="64"/>
                      <a:pt x="179" y="72"/>
                    </a:cubicBezTo>
                    <a:cubicBezTo>
                      <a:pt x="126" y="72"/>
                      <a:pt x="126" y="72"/>
                      <a:pt x="126" y="72"/>
                    </a:cubicBezTo>
                    <a:cubicBezTo>
                      <a:pt x="126" y="36"/>
                      <a:pt x="126" y="36"/>
                      <a:pt x="126" y="36"/>
                    </a:cubicBezTo>
                    <a:lnTo>
                      <a:pt x="157" y="36"/>
                    </a:lnTo>
                    <a:close/>
                    <a:moveTo>
                      <a:pt x="4" y="4"/>
                    </a:moveTo>
                    <a:cubicBezTo>
                      <a:pt x="121" y="4"/>
                      <a:pt x="121" y="4"/>
                      <a:pt x="121" y="4"/>
                    </a:cubicBezTo>
                    <a:cubicBezTo>
                      <a:pt x="121" y="120"/>
                      <a:pt x="121" y="120"/>
                      <a:pt x="121" y="120"/>
                    </a:cubicBezTo>
                    <a:cubicBezTo>
                      <a:pt x="60" y="120"/>
                      <a:pt x="60" y="120"/>
                      <a:pt x="60" y="120"/>
                    </a:cubicBezTo>
                    <a:cubicBezTo>
                      <a:pt x="59" y="109"/>
                      <a:pt x="50" y="101"/>
                      <a:pt x="39" y="101"/>
                    </a:cubicBezTo>
                    <a:cubicBezTo>
                      <a:pt x="29" y="101"/>
                      <a:pt x="20" y="109"/>
                      <a:pt x="19" y="120"/>
                    </a:cubicBezTo>
                    <a:cubicBezTo>
                      <a:pt x="4" y="120"/>
                      <a:pt x="4" y="120"/>
                      <a:pt x="4" y="120"/>
                    </a:cubicBezTo>
                    <a:lnTo>
                      <a:pt x="4" y="4"/>
                    </a:lnTo>
                    <a:close/>
                    <a:moveTo>
                      <a:pt x="39" y="139"/>
                    </a:moveTo>
                    <a:cubicBezTo>
                      <a:pt x="30" y="139"/>
                      <a:pt x="23" y="131"/>
                      <a:pt x="23" y="122"/>
                    </a:cubicBezTo>
                    <a:cubicBezTo>
                      <a:pt x="23" y="113"/>
                      <a:pt x="30" y="106"/>
                      <a:pt x="39" y="106"/>
                    </a:cubicBezTo>
                    <a:cubicBezTo>
                      <a:pt x="48" y="106"/>
                      <a:pt x="56" y="113"/>
                      <a:pt x="56" y="122"/>
                    </a:cubicBezTo>
                    <a:cubicBezTo>
                      <a:pt x="56" y="131"/>
                      <a:pt x="48" y="139"/>
                      <a:pt x="39" y="139"/>
                    </a:cubicBezTo>
                    <a:close/>
                    <a:moveTo>
                      <a:pt x="159" y="139"/>
                    </a:moveTo>
                    <a:cubicBezTo>
                      <a:pt x="150" y="139"/>
                      <a:pt x="142" y="131"/>
                      <a:pt x="142" y="122"/>
                    </a:cubicBezTo>
                    <a:cubicBezTo>
                      <a:pt x="142" y="113"/>
                      <a:pt x="150" y="106"/>
                      <a:pt x="159" y="106"/>
                    </a:cubicBezTo>
                    <a:cubicBezTo>
                      <a:pt x="168" y="106"/>
                      <a:pt x="175" y="113"/>
                      <a:pt x="175" y="122"/>
                    </a:cubicBezTo>
                    <a:cubicBezTo>
                      <a:pt x="175" y="122"/>
                      <a:pt x="175" y="122"/>
                      <a:pt x="175" y="122"/>
                    </a:cubicBezTo>
                    <a:cubicBezTo>
                      <a:pt x="175" y="122"/>
                      <a:pt x="175" y="122"/>
                      <a:pt x="175" y="123"/>
                    </a:cubicBezTo>
                    <a:cubicBezTo>
                      <a:pt x="175" y="131"/>
                      <a:pt x="168" y="139"/>
                      <a:pt x="159" y="139"/>
                    </a:cubicBezTo>
                    <a:close/>
                    <a:moveTo>
                      <a:pt x="193" y="119"/>
                    </a:moveTo>
                    <a:cubicBezTo>
                      <a:pt x="193" y="119"/>
                      <a:pt x="192" y="120"/>
                      <a:pt x="191" y="120"/>
                    </a:cubicBezTo>
                    <a:cubicBezTo>
                      <a:pt x="180" y="120"/>
                      <a:pt x="180" y="120"/>
                      <a:pt x="180" y="120"/>
                    </a:cubicBezTo>
                    <a:cubicBezTo>
                      <a:pt x="178" y="109"/>
                      <a:pt x="170" y="101"/>
                      <a:pt x="159" y="101"/>
                    </a:cubicBezTo>
                    <a:cubicBezTo>
                      <a:pt x="148" y="101"/>
                      <a:pt x="139" y="109"/>
                      <a:pt x="138" y="120"/>
                    </a:cubicBezTo>
                    <a:cubicBezTo>
                      <a:pt x="126" y="120"/>
                      <a:pt x="126" y="120"/>
                      <a:pt x="126" y="120"/>
                    </a:cubicBezTo>
                    <a:cubicBezTo>
                      <a:pt x="126" y="77"/>
                      <a:pt x="126" y="77"/>
                      <a:pt x="126" y="77"/>
                    </a:cubicBezTo>
                    <a:cubicBezTo>
                      <a:pt x="191" y="77"/>
                      <a:pt x="191" y="77"/>
                      <a:pt x="191" y="77"/>
                    </a:cubicBezTo>
                    <a:cubicBezTo>
                      <a:pt x="192" y="77"/>
                      <a:pt x="193" y="77"/>
                      <a:pt x="193" y="78"/>
                    </a:cubicBezTo>
                    <a:lnTo>
                      <a:pt x="193" y="1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56" name="Freeform 24">
                <a:extLst>
                  <a:ext uri="{FF2B5EF4-FFF2-40B4-BE49-F238E27FC236}">
                    <a16:creationId xmlns:a16="http://schemas.microsoft.com/office/drawing/2014/main" id="{F09D7AD8-723D-49DF-BE77-C9BEF91A0F04}"/>
                  </a:ext>
                </a:extLst>
              </p:cNvPr>
              <p:cNvSpPr>
                <a:spLocks/>
              </p:cNvSpPr>
              <p:nvPr/>
            </p:nvSpPr>
            <p:spPr bwMode="auto">
              <a:xfrm>
                <a:off x="862013" y="2847975"/>
                <a:ext cx="76200" cy="7938"/>
              </a:xfrm>
              <a:custGeom>
                <a:avLst/>
                <a:gdLst>
                  <a:gd name="T0" fmla="*/ 42 w 45"/>
                  <a:gd name="T1" fmla="*/ 0 h 4"/>
                  <a:gd name="T2" fmla="*/ 3 w 45"/>
                  <a:gd name="T3" fmla="*/ 0 h 4"/>
                  <a:gd name="T4" fmla="*/ 0 w 45"/>
                  <a:gd name="T5" fmla="*/ 2 h 4"/>
                  <a:gd name="T6" fmla="*/ 3 w 45"/>
                  <a:gd name="T7" fmla="*/ 4 h 4"/>
                  <a:gd name="T8" fmla="*/ 42 w 45"/>
                  <a:gd name="T9" fmla="*/ 4 h 4"/>
                  <a:gd name="T10" fmla="*/ 45 w 45"/>
                  <a:gd name="T11" fmla="*/ 2 h 4"/>
                  <a:gd name="T12" fmla="*/ 42 w 4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5" h="4">
                    <a:moveTo>
                      <a:pt x="42" y="0"/>
                    </a:moveTo>
                    <a:cubicBezTo>
                      <a:pt x="3" y="0"/>
                      <a:pt x="3" y="0"/>
                      <a:pt x="3" y="0"/>
                    </a:cubicBezTo>
                    <a:cubicBezTo>
                      <a:pt x="1" y="0"/>
                      <a:pt x="0" y="1"/>
                      <a:pt x="0" y="2"/>
                    </a:cubicBezTo>
                    <a:cubicBezTo>
                      <a:pt x="0" y="3"/>
                      <a:pt x="1" y="4"/>
                      <a:pt x="3" y="4"/>
                    </a:cubicBezTo>
                    <a:cubicBezTo>
                      <a:pt x="42" y="4"/>
                      <a:pt x="42" y="4"/>
                      <a:pt x="42" y="4"/>
                    </a:cubicBezTo>
                    <a:cubicBezTo>
                      <a:pt x="44" y="4"/>
                      <a:pt x="45" y="3"/>
                      <a:pt x="45" y="2"/>
                    </a:cubicBezTo>
                    <a:cubicBezTo>
                      <a:pt x="45" y="1"/>
                      <a:pt x="44" y="0"/>
                      <a:pt x="4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57" name="Freeform 25">
                <a:extLst>
                  <a:ext uri="{FF2B5EF4-FFF2-40B4-BE49-F238E27FC236}">
                    <a16:creationId xmlns:a16="http://schemas.microsoft.com/office/drawing/2014/main" id="{DF2B4AD3-9C09-456F-B1FD-C22C5BE92E7F}"/>
                  </a:ext>
                </a:extLst>
              </p:cNvPr>
              <p:cNvSpPr>
                <a:spLocks/>
              </p:cNvSpPr>
              <p:nvPr/>
            </p:nvSpPr>
            <p:spPr bwMode="auto">
              <a:xfrm>
                <a:off x="877888" y="2886075"/>
                <a:ext cx="60325" cy="6350"/>
              </a:xfrm>
              <a:custGeom>
                <a:avLst/>
                <a:gdLst>
                  <a:gd name="T0" fmla="*/ 32 w 35"/>
                  <a:gd name="T1" fmla="*/ 0 h 4"/>
                  <a:gd name="T2" fmla="*/ 2 w 35"/>
                  <a:gd name="T3" fmla="*/ 0 h 4"/>
                  <a:gd name="T4" fmla="*/ 0 w 35"/>
                  <a:gd name="T5" fmla="*/ 2 h 4"/>
                  <a:gd name="T6" fmla="*/ 2 w 35"/>
                  <a:gd name="T7" fmla="*/ 4 h 4"/>
                  <a:gd name="T8" fmla="*/ 32 w 35"/>
                  <a:gd name="T9" fmla="*/ 4 h 4"/>
                  <a:gd name="T10" fmla="*/ 35 w 35"/>
                  <a:gd name="T11" fmla="*/ 2 h 4"/>
                  <a:gd name="T12" fmla="*/ 32 w 3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5" h="4">
                    <a:moveTo>
                      <a:pt x="32" y="0"/>
                    </a:moveTo>
                    <a:cubicBezTo>
                      <a:pt x="2" y="0"/>
                      <a:pt x="2" y="0"/>
                      <a:pt x="2" y="0"/>
                    </a:cubicBezTo>
                    <a:cubicBezTo>
                      <a:pt x="1" y="0"/>
                      <a:pt x="0" y="1"/>
                      <a:pt x="0" y="2"/>
                    </a:cubicBezTo>
                    <a:cubicBezTo>
                      <a:pt x="0" y="3"/>
                      <a:pt x="1" y="4"/>
                      <a:pt x="2" y="4"/>
                    </a:cubicBezTo>
                    <a:cubicBezTo>
                      <a:pt x="32" y="4"/>
                      <a:pt x="32" y="4"/>
                      <a:pt x="32" y="4"/>
                    </a:cubicBezTo>
                    <a:cubicBezTo>
                      <a:pt x="34" y="4"/>
                      <a:pt x="35" y="3"/>
                      <a:pt x="35" y="2"/>
                    </a:cubicBezTo>
                    <a:cubicBezTo>
                      <a:pt x="35" y="1"/>
                      <a:pt x="34"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58" name="Freeform 26">
                <a:extLst>
                  <a:ext uri="{FF2B5EF4-FFF2-40B4-BE49-F238E27FC236}">
                    <a16:creationId xmlns:a16="http://schemas.microsoft.com/office/drawing/2014/main" id="{5353B944-8141-47A1-B369-048A3B859034}"/>
                  </a:ext>
                </a:extLst>
              </p:cNvPr>
              <p:cNvSpPr>
                <a:spLocks/>
              </p:cNvSpPr>
              <p:nvPr/>
            </p:nvSpPr>
            <p:spPr bwMode="auto">
              <a:xfrm>
                <a:off x="895350" y="2922588"/>
                <a:ext cx="42863" cy="9525"/>
              </a:xfrm>
              <a:custGeom>
                <a:avLst/>
                <a:gdLst>
                  <a:gd name="T0" fmla="*/ 22 w 25"/>
                  <a:gd name="T1" fmla="*/ 0 h 5"/>
                  <a:gd name="T2" fmla="*/ 2 w 25"/>
                  <a:gd name="T3" fmla="*/ 0 h 5"/>
                  <a:gd name="T4" fmla="*/ 0 w 25"/>
                  <a:gd name="T5" fmla="*/ 2 h 5"/>
                  <a:gd name="T6" fmla="*/ 2 w 25"/>
                  <a:gd name="T7" fmla="*/ 5 h 5"/>
                  <a:gd name="T8" fmla="*/ 22 w 25"/>
                  <a:gd name="T9" fmla="*/ 5 h 5"/>
                  <a:gd name="T10" fmla="*/ 25 w 25"/>
                  <a:gd name="T11" fmla="*/ 2 h 5"/>
                  <a:gd name="T12" fmla="*/ 22 w 2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5" h="5">
                    <a:moveTo>
                      <a:pt x="22" y="0"/>
                    </a:moveTo>
                    <a:cubicBezTo>
                      <a:pt x="2" y="0"/>
                      <a:pt x="2" y="0"/>
                      <a:pt x="2" y="0"/>
                    </a:cubicBezTo>
                    <a:cubicBezTo>
                      <a:pt x="1" y="0"/>
                      <a:pt x="0" y="1"/>
                      <a:pt x="0" y="2"/>
                    </a:cubicBezTo>
                    <a:cubicBezTo>
                      <a:pt x="0" y="3"/>
                      <a:pt x="1" y="5"/>
                      <a:pt x="2" y="5"/>
                    </a:cubicBezTo>
                    <a:cubicBezTo>
                      <a:pt x="22" y="5"/>
                      <a:pt x="22" y="5"/>
                      <a:pt x="22" y="5"/>
                    </a:cubicBezTo>
                    <a:cubicBezTo>
                      <a:pt x="24" y="5"/>
                      <a:pt x="25" y="3"/>
                      <a:pt x="25" y="2"/>
                    </a:cubicBezTo>
                    <a:cubicBezTo>
                      <a:pt x="25" y="1"/>
                      <a:pt x="24" y="0"/>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grpSp>
      </p:grpSp>
      <p:grpSp>
        <p:nvGrpSpPr>
          <p:cNvPr id="59" name="Group 75">
            <a:extLst>
              <a:ext uri="{FF2B5EF4-FFF2-40B4-BE49-F238E27FC236}">
                <a16:creationId xmlns:a16="http://schemas.microsoft.com/office/drawing/2014/main" id="{4557DFEF-A057-4B4A-9F91-B1C2FF358594}"/>
              </a:ext>
            </a:extLst>
          </p:cNvPr>
          <p:cNvGrpSpPr>
            <a:grpSpLocks noChangeAspect="1"/>
          </p:cNvGrpSpPr>
          <p:nvPr/>
        </p:nvGrpSpPr>
        <p:grpSpPr>
          <a:xfrm>
            <a:off x="7702795" y="2470729"/>
            <a:ext cx="836771" cy="832369"/>
            <a:chOff x="3503613" y="2446338"/>
            <a:chExt cx="603250" cy="600075"/>
          </a:xfrm>
          <a:solidFill>
            <a:schemeClr val="accent5">
              <a:lumMod val="75000"/>
            </a:schemeClr>
          </a:solidFill>
        </p:grpSpPr>
        <p:sp>
          <p:nvSpPr>
            <p:cNvPr id="60" name="Oval 15">
              <a:extLst>
                <a:ext uri="{FF2B5EF4-FFF2-40B4-BE49-F238E27FC236}">
                  <a16:creationId xmlns:a16="http://schemas.microsoft.com/office/drawing/2014/main" id="{09659A0C-274D-44FC-97DF-960768C620AF}"/>
                </a:ext>
              </a:extLst>
            </p:cNvPr>
            <p:cNvSpPr>
              <a:spLocks noChangeArrowheads="1"/>
            </p:cNvSpPr>
            <p:nvPr/>
          </p:nvSpPr>
          <p:spPr bwMode="auto">
            <a:xfrm>
              <a:off x="3503613" y="2446338"/>
              <a:ext cx="603250" cy="600075"/>
            </a:xfrm>
            <a:prstGeom prst="ellipse">
              <a:avLst/>
            </a:prstGeom>
            <a:grpFill/>
            <a:ln>
              <a:noFill/>
            </a:ln>
          </p:spPr>
          <p:txBody>
            <a:bodyPr vert="horz" wrap="square" lIns="121920" tIns="60960" rIns="121920" bIns="60960" numCol="1" anchor="t" anchorCtr="0" compatLnSpc="1">
              <a:prstTxWarp prst="textNoShape">
                <a:avLst/>
              </a:prstTxWarp>
            </a:bodyPr>
            <a:lstStyle/>
            <a:p>
              <a:endParaRPr lang="en-US" sz="3200"/>
            </a:p>
          </p:txBody>
        </p:sp>
        <p:grpSp>
          <p:nvGrpSpPr>
            <p:cNvPr id="61" name="Group 66">
              <a:extLst>
                <a:ext uri="{FF2B5EF4-FFF2-40B4-BE49-F238E27FC236}">
                  <a16:creationId xmlns:a16="http://schemas.microsoft.com/office/drawing/2014/main" id="{9BCC2C74-F12B-4700-94A7-2C44FFF28BB1}"/>
                </a:ext>
              </a:extLst>
            </p:cNvPr>
            <p:cNvGrpSpPr/>
            <p:nvPr/>
          </p:nvGrpSpPr>
          <p:grpSpPr>
            <a:xfrm>
              <a:off x="3622675" y="2555875"/>
              <a:ext cx="365125" cy="381001"/>
              <a:chOff x="3622675" y="2749550"/>
              <a:chExt cx="365125" cy="381001"/>
            </a:xfrm>
            <a:grpFill/>
          </p:grpSpPr>
          <p:sp>
            <p:nvSpPr>
              <p:cNvPr id="62" name="Freeform 27">
                <a:extLst>
                  <a:ext uri="{FF2B5EF4-FFF2-40B4-BE49-F238E27FC236}">
                    <a16:creationId xmlns:a16="http://schemas.microsoft.com/office/drawing/2014/main" id="{B0032A63-FBF0-4871-8289-21632D63358C}"/>
                  </a:ext>
                </a:extLst>
              </p:cNvPr>
              <p:cNvSpPr>
                <a:spLocks/>
              </p:cNvSpPr>
              <p:nvPr/>
            </p:nvSpPr>
            <p:spPr bwMode="auto">
              <a:xfrm>
                <a:off x="3622675" y="2749550"/>
                <a:ext cx="365125" cy="141288"/>
              </a:xfrm>
              <a:custGeom>
                <a:avLst/>
                <a:gdLst>
                  <a:gd name="T0" fmla="*/ 215 w 215"/>
                  <a:gd name="T1" fmla="*/ 80 h 83"/>
                  <a:gd name="T2" fmla="*/ 193 w 215"/>
                  <a:gd name="T3" fmla="*/ 39 h 83"/>
                  <a:gd name="T4" fmla="*/ 192 w 215"/>
                  <a:gd name="T5" fmla="*/ 39 h 83"/>
                  <a:gd name="T6" fmla="*/ 192 w 215"/>
                  <a:gd name="T7" fmla="*/ 39 h 83"/>
                  <a:gd name="T8" fmla="*/ 175 w 215"/>
                  <a:gd name="T9" fmla="*/ 22 h 83"/>
                  <a:gd name="T10" fmla="*/ 107 w 215"/>
                  <a:gd name="T11" fmla="*/ 0 h 83"/>
                  <a:gd name="T12" fmla="*/ 107 w 215"/>
                  <a:gd name="T13" fmla="*/ 0 h 83"/>
                  <a:gd name="T14" fmla="*/ 107 w 215"/>
                  <a:gd name="T15" fmla="*/ 0 h 83"/>
                  <a:gd name="T16" fmla="*/ 107 w 215"/>
                  <a:gd name="T17" fmla="*/ 0 h 83"/>
                  <a:gd name="T18" fmla="*/ 40 w 215"/>
                  <a:gd name="T19" fmla="*/ 22 h 83"/>
                  <a:gd name="T20" fmla="*/ 22 w 215"/>
                  <a:gd name="T21" fmla="*/ 39 h 83"/>
                  <a:gd name="T22" fmla="*/ 22 w 215"/>
                  <a:gd name="T23" fmla="*/ 39 h 83"/>
                  <a:gd name="T24" fmla="*/ 22 w 215"/>
                  <a:gd name="T25" fmla="*/ 39 h 83"/>
                  <a:gd name="T26" fmla="*/ 0 w 215"/>
                  <a:gd name="T27" fmla="*/ 80 h 83"/>
                  <a:gd name="T28" fmla="*/ 1 w 215"/>
                  <a:gd name="T29" fmla="*/ 83 h 83"/>
                  <a:gd name="T30" fmla="*/ 2 w 215"/>
                  <a:gd name="T31" fmla="*/ 83 h 83"/>
                  <a:gd name="T32" fmla="*/ 4 w 215"/>
                  <a:gd name="T33" fmla="*/ 81 h 83"/>
                  <a:gd name="T34" fmla="*/ 24 w 215"/>
                  <a:gd name="T35" fmla="*/ 44 h 83"/>
                  <a:gd name="T36" fmla="*/ 33 w 215"/>
                  <a:gd name="T37" fmla="*/ 57 h 83"/>
                  <a:gd name="T38" fmla="*/ 35 w 215"/>
                  <a:gd name="T39" fmla="*/ 58 h 83"/>
                  <a:gd name="T40" fmla="*/ 37 w 215"/>
                  <a:gd name="T41" fmla="*/ 57 h 83"/>
                  <a:gd name="T42" fmla="*/ 37 w 215"/>
                  <a:gd name="T43" fmla="*/ 54 h 83"/>
                  <a:gd name="T44" fmla="*/ 27 w 215"/>
                  <a:gd name="T45" fmla="*/ 41 h 83"/>
                  <a:gd name="T46" fmla="*/ 43 w 215"/>
                  <a:gd name="T47" fmla="*/ 26 h 83"/>
                  <a:gd name="T48" fmla="*/ 105 w 215"/>
                  <a:gd name="T49" fmla="*/ 4 h 83"/>
                  <a:gd name="T50" fmla="*/ 105 w 215"/>
                  <a:gd name="T51" fmla="*/ 25 h 83"/>
                  <a:gd name="T52" fmla="*/ 107 w 215"/>
                  <a:gd name="T53" fmla="*/ 27 h 83"/>
                  <a:gd name="T54" fmla="*/ 110 w 215"/>
                  <a:gd name="T55" fmla="*/ 25 h 83"/>
                  <a:gd name="T56" fmla="*/ 110 w 215"/>
                  <a:gd name="T57" fmla="*/ 4 h 83"/>
                  <a:gd name="T58" fmla="*/ 172 w 215"/>
                  <a:gd name="T59" fmla="*/ 26 h 83"/>
                  <a:gd name="T60" fmla="*/ 188 w 215"/>
                  <a:gd name="T61" fmla="*/ 41 h 83"/>
                  <a:gd name="T62" fmla="*/ 178 w 215"/>
                  <a:gd name="T63" fmla="*/ 54 h 83"/>
                  <a:gd name="T64" fmla="*/ 178 w 215"/>
                  <a:gd name="T65" fmla="*/ 57 h 83"/>
                  <a:gd name="T66" fmla="*/ 180 w 215"/>
                  <a:gd name="T67" fmla="*/ 58 h 83"/>
                  <a:gd name="T68" fmla="*/ 181 w 215"/>
                  <a:gd name="T69" fmla="*/ 57 h 83"/>
                  <a:gd name="T70" fmla="*/ 191 w 215"/>
                  <a:gd name="T71" fmla="*/ 44 h 83"/>
                  <a:gd name="T72" fmla="*/ 210 w 215"/>
                  <a:gd name="T73" fmla="*/ 81 h 83"/>
                  <a:gd name="T74" fmla="*/ 213 w 215"/>
                  <a:gd name="T75" fmla="*/ 83 h 83"/>
                  <a:gd name="T76" fmla="*/ 215 w 215"/>
                  <a:gd name="T77" fmla="*/ 8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5" h="83">
                    <a:moveTo>
                      <a:pt x="215" y="80"/>
                    </a:moveTo>
                    <a:cubicBezTo>
                      <a:pt x="211" y="65"/>
                      <a:pt x="203" y="51"/>
                      <a:pt x="193" y="39"/>
                    </a:cubicBezTo>
                    <a:cubicBezTo>
                      <a:pt x="193" y="39"/>
                      <a:pt x="193" y="39"/>
                      <a:pt x="192" y="39"/>
                    </a:cubicBezTo>
                    <a:cubicBezTo>
                      <a:pt x="192" y="39"/>
                      <a:pt x="192" y="39"/>
                      <a:pt x="192" y="39"/>
                    </a:cubicBezTo>
                    <a:cubicBezTo>
                      <a:pt x="187" y="33"/>
                      <a:pt x="181" y="27"/>
                      <a:pt x="175" y="22"/>
                    </a:cubicBezTo>
                    <a:cubicBezTo>
                      <a:pt x="155" y="7"/>
                      <a:pt x="132" y="0"/>
                      <a:pt x="107" y="0"/>
                    </a:cubicBezTo>
                    <a:cubicBezTo>
                      <a:pt x="107" y="0"/>
                      <a:pt x="107" y="0"/>
                      <a:pt x="107" y="0"/>
                    </a:cubicBezTo>
                    <a:cubicBezTo>
                      <a:pt x="107" y="0"/>
                      <a:pt x="107" y="0"/>
                      <a:pt x="107" y="0"/>
                    </a:cubicBezTo>
                    <a:cubicBezTo>
                      <a:pt x="107" y="0"/>
                      <a:pt x="107" y="0"/>
                      <a:pt x="107" y="0"/>
                    </a:cubicBezTo>
                    <a:cubicBezTo>
                      <a:pt x="83" y="0"/>
                      <a:pt x="59" y="7"/>
                      <a:pt x="40" y="22"/>
                    </a:cubicBezTo>
                    <a:cubicBezTo>
                      <a:pt x="33" y="27"/>
                      <a:pt x="28" y="33"/>
                      <a:pt x="22" y="39"/>
                    </a:cubicBezTo>
                    <a:cubicBezTo>
                      <a:pt x="22" y="39"/>
                      <a:pt x="22" y="39"/>
                      <a:pt x="22" y="39"/>
                    </a:cubicBezTo>
                    <a:cubicBezTo>
                      <a:pt x="22" y="39"/>
                      <a:pt x="22" y="39"/>
                      <a:pt x="22" y="39"/>
                    </a:cubicBezTo>
                    <a:cubicBezTo>
                      <a:pt x="12" y="51"/>
                      <a:pt x="4" y="65"/>
                      <a:pt x="0" y="80"/>
                    </a:cubicBezTo>
                    <a:cubicBezTo>
                      <a:pt x="0" y="81"/>
                      <a:pt x="0" y="82"/>
                      <a:pt x="1" y="83"/>
                    </a:cubicBezTo>
                    <a:cubicBezTo>
                      <a:pt x="2" y="83"/>
                      <a:pt x="2" y="83"/>
                      <a:pt x="2" y="83"/>
                    </a:cubicBezTo>
                    <a:cubicBezTo>
                      <a:pt x="3" y="83"/>
                      <a:pt x="4" y="82"/>
                      <a:pt x="4" y="81"/>
                    </a:cubicBezTo>
                    <a:cubicBezTo>
                      <a:pt x="8" y="68"/>
                      <a:pt x="15" y="55"/>
                      <a:pt x="24" y="44"/>
                    </a:cubicBezTo>
                    <a:cubicBezTo>
                      <a:pt x="33" y="57"/>
                      <a:pt x="33" y="57"/>
                      <a:pt x="33" y="57"/>
                    </a:cubicBezTo>
                    <a:cubicBezTo>
                      <a:pt x="34" y="57"/>
                      <a:pt x="34" y="58"/>
                      <a:pt x="35" y="58"/>
                    </a:cubicBezTo>
                    <a:cubicBezTo>
                      <a:pt x="36" y="58"/>
                      <a:pt x="36" y="57"/>
                      <a:pt x="37" y="57"/>
                    </a:cubicBezTo>
                    <a:cubicBezTo>
                      <a:pt x="38" y="56"/>
                      <a:pt x="38" y="55"/>
                      <a:pt x="37" y="54"/>
                    </a:cubicBezTo>
                    <a:cubicBezTo>
                      <a:pt x="27" y="41"/>
                      <a:pt x="27" y="41"/>
                      <a:pt x="27" y="41"/>
                    </a:cubicBezTo>
                    <a:cubicBezTo>
                      <a:pt x="32" y="35"/>
                      <a:pt x="37" y="30"/>
                      <a:pt x="43" y="26"/>
                    </a:cubicBezTo>
                    <a:cubicBezTo>
                      <a:pt x="61" y="12"/>
                      <a:pt x="82" y="5"/>
                      <a:pt x="105" y="4"/>
                    </a:cubicBezTo>
                    <a:cubicBezTo>
                      <a:pt x="105" y="25"/>
                      <a:pt x="105" y="25"/>
                      <a:pt x="105" y="25"/>
                    </a:cubicBezTo>
                    <a:cubicBezTo>
                      <a:pt x="105" y="26"/>
                      <a:pt x="106" y="27"/>
                      <a:pt x="107" y="27"/>
                    </a:cubicBezTo>
                    <a:cubicBezTo>
                      <a:pt x="109" y="27"/>
                      <a:pt x="110" y="26"/>
                      <a:pt x="110" y="25"/>
                    </a:cubicBezTo>
                    <a:cubicBezTo>
                      <a:pt x="110" y="4"/>
                      <a:pt x="110" y="4"/>
                      <a:pt x="110" y="4"/>
                    </a:cubicBezTo>
                    <a:cubicBezTo>
                      <a:pt x="132" y="5"/>
                      <a:pt x="154" y="12"/>
                      <a:pt x="172" y="26"/>
                    </a:cubicBezTo>
                    <a:cubicBezTo>
                      <a:pt x="178" y="30"/>
                      <a:pt x="183" y="35"/>
                      <a:pt x="188" y="41"/>
                    </a:cubicBezTo>
                    <a:cubicBezTo>
                      <a:pt x="178" y="54"/>
                      <a:pt x="178" y="54"/>
                      <a:pt x="178" y="54"/>
                    </a:cubicBezTo>
                    <a:cubicBezTo>
                      <a:pt x="177" y="55"/>
                      <a:pt x="177" y="56"/>
                      <a:pt x="178" y="57"/>
                    </a:cubicBezTo>
                    <a:cubicBezTo>
                      <a:pt x="179" y="57"/>
                      <a:pt x="179" y="58"/>
                      <a:pt x="180" y="58"/>
                    </a:cubicBezTo>
                    <a:cubicBezTo>
                      <a:pt x="180" y="58"/>
                      <a:pt x="181" y="57"/>
                      <a:pt x="181" y="57"/>
                    </a:cubicBezTo>
                    <a:cubicBezTo>
                      <a:pt x="191" y="44"/>
                      <a:pt x="191" y="44"/>
                      <a:pt x="191" y="44"/>
                    </a:cubicBezTo>
                    <a:cubicBezTo>
                      <a:pt x="200" y="55"/>
                      <a:pt x="206" y="68"/>
                      <a:pt x="210" y="81"/>
                    </a:cubicBezTo>
                    <a:cubicBezTo>
                      <a:pt x="211" y="82"/>
                      <a:pt x="212" y="83"/>
                      <a:pt x="213" y="83"/>
                    </a:cubicBezTo>
                    <a:cubicBezTo>
                      <a:pt x="215" y="82"/>
                      <a:pt x="215" y="81"/>
                      <a:pt x="215"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sp>
            <p:nvSpPr>
              <p:cNvPr id="63" name="Freeform 28">
                <a:extLst>
                  <a:ext uri="{FF2B5EF4-FFF2-40B4-BE49-F238E27FC236}">
                    <a16:creationId xmlns:a16="http://schemas.microsoft.com/office/drawing/2014/main" id="{83295FBE-1179-4F2A-BF02-4716C8E88861}"/>
                  </a:ext>
                </a:extLst>
              </p:cNvPr>
              <p:cNvSpPr>
                <a:spLocks/>
              </p:cNvSpPr>
              <p:nvPr/>
            </p:nvSpPr>
            <p:spPr bwMode="auto">
              <a:xfrm>
                <a:off x="3643313" y="3033713"/>
                <a:ext cx="323850" cy="96838"/>
              </a:xfrm>
              <a:custGeom>
                <a:avLst/>
                <a:gdLst>
                  <a:gd name="T0" fmla="*/ 190 w 191"/>
                  <a:gd name="T1" fmla="*/ 1 h 57"/>
                  <a:gd name="T2" fmla="*/ 187 w 191"/>
                  <a:gd name="T3" fmla="*/ 2 h 57"/>
                  <a:gd name="T4" fmla="*/ 95 w 191"/>
                  <a:gd name="T5" fmla="*/ 52 h 57"/>
                  <a:gd name="T6" fmla="*/ 4 w 191"/>
                  <a:gd name="T7" fmla="*/ 2 h 57"/>
                  <a:gd name="T8" fmla="*/ 1 w 191"/>
                  <a:gd name="T9" fmla="*/ 1 h 57"/>
                  <a:gd name="T10" fmla="*/ 0 w 191"/>
                  <a:gd name="T11" fmla="*/ 4 h 57"/>
                  <a:gd name="T12" fmla="*/ 95 w 191"/>
                  <a:gd name="T13" fmla="*/ 57 h 57"/>
                  <a:gd name="T14" fmla="*/ 190 w 191"/>
                  <a:gd name="T15" fmla="*/ 4 h 57"/>
                  <a:gd name="T16" fmla="*/ 190 w 191"/>
                  <a:gd name="T17"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1" h="57">
                    <a:moveTo>
                      <a:pt x="190" y="1"/>
                    </a:moveTo>
                    <a:cubicBezTo>
                      <a:pt x="189" y="0"/>
                      <a:pt x="187" y="1"/>
                      <a:pt x="187" y="2"/>
                    </a:cubicBezTo>
                    <a:cubicBezTo>
                      <a:pt x="167" y="33"/>
                      <a:pt x="133" y="52"/>
                      <a:pt x="95" y="52"/>
                    </a:cubicBezTo>
                    <a:cubicBezTo>
                      <a:pt x="58" y="52"/>
                      <a:pt x="24" y="33"/>
                      <a:pt x="4" y="2"/>
                    </a:cubicBezTo>
                    <a:cubicBezTo>
                      <a:pt x="4" y="1"/>
                      <a:pt x="2" y="0"/>
                      <a:pt x="1" y="1"/>
                    </a:cubicBezTo>
                    <a:cubicBezTo>
                      <a:pt x="0" y="2"/>
                      <a:pt x="0" y="3"/>
                      <a:pt x="0" y="4"/>
                    </a:cubicBezTo>
                    <a:cubicBezTo>
                      <a:pt x="21" y="37"/>
                      <a:pt x="57" y="57"/>
                      <a:pt x="95" y="57"/>
                    </a:cubicBezTo>
                    <a:cubicBezTo>
                      <a:pt x="134" y="57"/>
                      <a:pt x="170" y="37"/>
                      <a:pt x="190" y="4"/>
                    </a:cubicBezTo>
                    <a:cubicBezTo>
                      <a:pt x="191" y="3"/>
                      <a:pt x="191" y="2"/>
                      <a:pt x="19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64" name="Freeform 29">
                <a:extLst>
                  <a:ext uri="{FF2B5EF4-FFF2-40B4-BE49-F238E27FC236}">
                    <a16:creationId xmlns:a16="http://schemas.microsoft.com/office/drawing/2014/main" id="{F1EC0672-B16B-4370-A9B6-CDD2C62B5F82}"/>
                  </a:ext>
                </a:extLst>
              </p:cNvPr>
              <p:cNvSpPr>
                <a:spLocks noEditPoints="1"/>
              </p:cNvSpPr>
              <p:nvPr/>
            </p:nvSpPr>
            <p:spPr bwMode="auto">
              <a:xfrm>
                <a:off x="3735388" y="2900363"/>
                <a:ext cx="200025" cy="141288"/>
              </a:xfrm>
              <a:custGeom>
                <a:avLst/>
                <a:gdLst>
                  <a:gd name="T0" fmla="*/ 118 w 118"/>
                  <a:gd name="T1" fmla="*/ 1 h 83"/>
                  <a:gd name="T2" fmla="*/ 114 w 118"/>
                  <a:gd name="T3" fmla="*/ 1 h 83"/>
                  <a:gd name="T4" fmla="*/ 64 w 118"/>
                  <a:gd name="T5" fmla="*/ 54 h 83"/>
                  <a:gd name="T6" fmla="*/ 41 w 118"/>
                  <a:gd name="T7" fmla="*/ 48 h 83"/>
                  <a:gd name="T8" fmla="*/ 0 w 118"/>
                  <a:gd name="T9" fmla="*/ 80 h 83"/>
                  <a:gd name="T10" fmla="*/ 1 w 118"/>
                  <a:gd name="T11" fmla="*/ 82 h 83"/>
                  <a:gd name="T12" fmla="*/ 2 w 118"/>
                  <a:gd name="T13" fmla="*/ 83 h 83"/>
                  <a:gd name="T14" fmla="*/ 80 w 118"/>
                  <a:gd name="T15" fmla="*/ 83 h 83"/>
                  <a:gd name="T16" fmla="*/ 82 w 118"/>
                  <a:gd name="T17" fmla="*/ 82 h 83"/>
                  <a:gd name="T18" fmla="*/ 83 w 118"/>
                  <a:gd name="T19" fmla="*/ 80 h 83"/>
                  <a:gd name="T20" fmla="*/ 68 w 118"/>
                  <a:gd name="T21" fmla="*/ 57 h 83"/>
                  <a:gd name="T22" fmla="*/ 118 w 118"/>
                  <a:gd name="T23" fmla="*/ 5 h 83"/>
                  <a:gd name="T24" fmla="*/ 118 w 118"/>
                  <a:gd name="T25" fmla="*/ 1 h 83"/>
                  <a:gd name="T26" fmla="*/ 77 w 118"/>
                  <a:gd name="T27" fmla="*/ 79 h 83"/>
                  <a:gd name="T28" fmla="*/ 5 w 118"/>
                  <a:gd name="T29" fmla="*/ 79 h 83"/>
                  <a:gd name="T30" fmla="*/ 41 w 118"/>
                  <a:gd name="T31" fmla="*/ 52 h 83"/>
                  <a:gd name="T32" fmla="*/ 63 w 118"/>
                  <a:gd name="T33" fmla="*/ 59 h 83"/>
                  <a:gd name="T34" fmla="*/ 63 w 118"/>
                  <a:gd name="T35" fmla="*/ 59 h 83"/>
                  <a:gd name="T36" fmla="*/ 63 w 118"/>
                  <a:gd name="T37" fmla="*/ 59 h 83"/>
                  <a:gd name="T38" fmla="*/ 77 w 118"/>
                  <a:gd name="T39" fmla="*/ 7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8" h="83">
                    <a:moveTo>
                      <a:pt x="118" y="1"/>
                    </a:moveTo>
                    <a:cubicBezTo>
                      <a:pt x="117" y="0"/>
                      <a:pt x="115" y="0"/>
                      <a:pt x="114" y="1"/>
                    </a:cubicBezTo>
                    <a:cubicBezTo>
                      <a:pt x="64" y="54"/>
                      <a:pt x="64" y="54"/>
                      <a:pt x="64" y="54"/>
                    </a:cubicBezTo>
                    <a:cubicBezTo>
                      <a:pt x="57" y="50"/>
                      <a:pt x="50" y="48"/>
                      <a:pt x="41" y="48"/>
                    </a:cubicBezTo>
                    <a:cubicBezTo>
                      <a:pt x="22" y="48"/>
                      <a:pt x="5" y="61"/>
                      <a:pt x="0" y="80"/>
                    </a:cubicBezTo>
                    <a:cubicBezTo>
                      <a:pt x="0" y="81"/>
                      <a:pt x="0" y="82"/>
                      <a:pt x="1" y="82"/>
                    </a:cubicBezTo>
                    <a:cubicBezTo>
                      <a:pt x="1" y="83"/>
                      <a:pt x="2" y="83"/>
                      <a:pt x="2" y="83"/>
                    </a:cubicBezTo>
                    <a:cubicBezTo>
                      <a:pt x="80" y="83"/>
                      <a:pt x="80" y="83"/>
                      <a:pt x="80" y="83"/>
                    </a:cubicBezTo>
                    <a:cubicBezTo>
                      <a:pt x="81" y="83"/>
                      <a:pt x="82" y="83"/>
                      <a:pt x="82" y="82"/>
                    </a:cubicBezTo>
                    <a:cubicBezTo>
                      <a:pt x="83" y="82"/>
                      <a:pt x="83" y="81"/>
                      <a:pt x="83" y="80"/>
                    </a:cubicBezTo>
                    <a:cubicBezTo>
                      <a:pt x="80" y="71"/>
                      <a:pt x="75" y="62"/>
                      <a:pt x="68" y="57"/>
                    </a:cubicBezTo>
                    <a:cubicBezTo>
                      <a:pt x="118" y="5"/>
                      <a:pt x="118" y="5"/>
                      <a:pt x="118" y="5"/>
                    </a:cubicBezTo>
                    <a:cubicBezTo>
                      <a:pt x="118" y="4"/>
                      <a:pt x="118" y="2"/>
                      <a:pt x="118" y="1"/>
                    </a:cubicBezTo>
                    <a:close/>
                    <a:moveTo>
                      <a:pt x="77" y="79"/>
                    </a:moveTo>
                    <a:cubicBezTo>
                      <a:pt x="5" y="79"/>
                      <a:pt x="5" y="79"/>
                      <a:pt x="5" y="79"/>
                    </a:cubicBezTo>
                    <a:cubicBezTo>
                      <a:pt x="10" y="63"/>
                      <a:pt x="25" y="52"/>
                      <a:pt x="41" y="52"/>
                    </a:cubicBezTo>
                    <a:cubicBezTo>
                      <a:pt x="49" y="52"/>
                      <a:pt x="57" y="55"/>
                      <a:pt x="63" y="59"/>
                    </a:cubicBezTo>
                    <a:cubicBezTo>
                      <a:pt x="63" y="59"/>
                      <a:pt x="63" y="59"/>
                      <a:pt x="63" y="59"/>
                    </a:cubicBezTo>
                    <a:cubicBezTo>
                      <a:pt x="63" y="59"/>
                      <a:pt x="63" y="59"/>
                      <a:pt x="63" y="59"/>
                    </a:cubicBezTo>
                    <a:cubicBezTo>
                      <a:pt x="70" y="64"/>
                      <a:pt x="75" y="71"/>
                      <a:pt x="77"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grpSp>
      </p:grpSp>
      <p:sp>
        <p:nvSpPr>
          <p:cNvPr id="66" name="Oval 16">
            <a:extLst>
              <a:ext uri="{FF2B5EF4-FFF2-40B4-BE49-F238E27FC236}">
                <a16:creationId xmlns:a16="http://schemas.microsoft.com/office/drawing/2014/main" id="{0F9DC177-8785-4A6F-ABAC-3D762D7EF088}"/>
              </a:ext>
            </a:extLst>
          </p:cNvPr>
          <p:cNvSpPr>
            <a:spLocks noChangeAspect="1" noChangeArrowheads="1"/>
          </p:cNvSpPr>
          <p:nvPr/>
        </p:nvSpPr>
        <p:spPr bwMode="auto">
          <a:xfrm>
            <a:off x="4736878" y="2470729"/>
            <a:ext cx="834571" cy="834571"/>
          </a:xfrm>
          <a:prstGeom prst="ellipse">
            <a:avLst/>
          </a:prstGeom>
          <a:solidFill>
            <a:schemeClr val="accent6">
              <a:lumMod val="75000"/>
            </a:schemeClr>
          </a:solidFill>
          <a:ln>
            <a:noFill/>
          </a:ln>
        </p:spPr>
        <p:txBody>
          <a:bodyPr vert="horz" wrap="square" lIns="121920" tIns="60960" rIns="121920" bIns="60960" numCol="1" anchor="t" anchorCtr="0" compatLnSpc="1">
            <a:prstTxWarp prst="textNoShape">
              <a:avLst/>
            </a:prstTxWarp>
          </a:bodyPr>
          <a:lstStyle/>
          <a:p>
            <a:endParaRPr lang="en-US" sz="3200" dirty="0"/>
          </a:p>
        </p:txBody>
      </p:sp>
      <p:grpSp>
        <p:nvGrpSpPr>
          <p:cNvPr id="67" name="Group 80">
            <a:extLst>
              <a:ext uri="{FF2B5EF4-FFF2-40B4-BE49-F238E27FC236}">
                <a16:creationId xmlns:a16="http://schemas.microsoft.com/office/drawing/2014/main" id="{815E1729-4E44-4794-BE70-6DC6FA0B168C}"/>
              </a:ext>
            </a:extLst>
          </p:cNvPr>
          <p:cNvGrpSpPr>
            <a:grpSpLocks noChangeAspect="1"/>
          </p:cNvGrpSpPr>
          <p:nvPr/>
        </p:nvGrpSpPr>
        <p:grpSpPr>
          <a:xfrm>
            <a:off x="291307" y="2470729"/>
            <a:ext cx="832369" cy="834571"/>
            <a:chOff x="-776288" y="2445544"/>
            <a:chExt cx="600075" cy="601663"/>
          </a:xfrm>
          <a:solidFill>
            <a:schemeClr val="accent5">
              <a:lumMod val="60000"/>
              <a:lumOff val="40000"/>
            </a:schemeClr>
          </a:solidFill>
        </p:grpSpPr>
        <p:sp>
          <p:nvSpPr>
            <p:cNvPr id="68" name="Oval 14">
              <a:extLst>
                <a:ext uri="{FF2B5EF4-FFF2-40B4-BE49-F238E27FC236}">
                  <a16:creationId xmlns:a16="http://schemas.microsoft.com/office/drawing/2014/main" id="{98F359D4-0A5D-46E0-AA68-087A8DDBD80E}"/>
                </a:ext>
              </a:extLst>
            </p:cNvPr>
            <p:cNvSpPr>
              <a:spLocks noChangeArrowheads="1"/>
            </p:cNvSpPr>
            <p:nvPr/>
          </p:nvSpPr>
          <p:spPr bwMode="auto">
            <a:xfrm>
              <a:off x="-776288" y="2445544"/>
              <a:ext cx="600075" cy="601663"/>
            </a:xfrm>
            <a:prstGeom prst="ellipse">
              <a:avLst/>
            </a:prstGeom>
            <a:grpFill/>
            <a:ln>
              <a:noFill/>
            </a:ln>
          </p:spPr>
          <p:txBody>
            <a:bodyPr vert="horz" wrap="square" lIns="121920" tIns="60960" rIns="121920" bIns="60960" numCol="1" anchor="t" anchorCtr="0" compatLnSpc="1">
              <a:prstTxWarp prst="textNoShape">
                <a:avLst/>
              </a:prstTxWarp>
            </a:bodyPr>
            <a:lstStyle/>
            <a:p>
              <a:endParaRPr lang="en-US" sz="3200"/>
            </a:p>
          </p:txBody>
        </p:sp>
        <p:grpSp>
          <p:nvGrpSpPr>
            <p:cNvPr id="69" name="Group 65">
              <a:extLst>
                <a:ext uri="{FF2B5EF4-FFF2-40B4-BE49-F238E27FC236}">
                  <a16:creationId xmlns:a16="http://schemas.microsoft.com/office/drawing/2014/main" id="{5D9D1A6F-FC89-4F15-A7A0-763A6BC5B3ED}"/>
                </a:ext>
              </a:extLst>
            </p:cNvPr>
            <p:cNvGrpSpPr/>
            <p:nvPr/>
          </p:nvGrpSpPr>
          <p:grpSpPr>
            <a:xfrm>
              <a:off x="-606426" y="2534444"/>
              <a:ext cx="260350" cy="423863"/>
              <a:chOff x="2832100" y="2760663"/>
              <a:chExt cx="260350" cy="423863"/>
            </a:xfrm>
            <a:grpFill/>
          </p:grpSpPr>
          <p:sp>
            <p:nvSpPr>
              <p:cNvPr id="70" name="Freeform 44">
                <a:extLst>
                  <a:ext uri="{FF2B5EF4-FFF2-40B4-BE49-F238E27FC236}">
                    <a16:creationId xmlns:a16="http://schemas.microsoft.com/office/drawing/2014/main" id="{98D9C0D8-2964-4304-9297-18B8849794AA}"/>
                  </a:ext>
                </a:extLst>
              </p:cNvPr>
              <p:cNvSpPr>
                <a:spLocks noEditPoints="1"/>
              </p:cNvSpPr>
              <p:nvPr/>
            </p:nvSpPr>
            <p:spPr bwMode="auto">
              <a:xfrm>
                <a:off x="2898775" y="3095625"/>
                <a:ext cx="123825" cy="38100"/>
              </a:xfrm>
              <a:custGeom>
                <a:avLst/>
                <a:gdLst>
                  <a:gd name="T0" fmla="*/ 62 w 73"/>
                  <a:gd name="T1" fmla="*/ 22 h 22"/>
                  <a:gd name="T2" fmla="*/ 12 w 73"/>
                  <a:gd name="T3" fmla="*/ 22 h 22"/>
                  <a:gd name="T4" fmla="*/ 0 w 73"/>
                  <a:gd name="T5" fmla="*/ 11 h 22"/>
                  <a:gd name="T6" fmla="*/ 12 w 73"/>
                  <a:gd name="T7" fmla="*/ 0 h 22"/>
                  <a:gd name="T8" fmla="*/ 62 w 73"/>
                  <a:gd name="T9" fmla="*/ 0 h 22"/>
                  <a:gd name="T10" fmla="*/ 73 w 73"/>
                  <a:gd name="T11" fmla="*/ 11 h 22"/>
                  <a:gd name="T12" fmla="*/ 62 w 73"/>
                  <a:gd name="T13" fmla="*/ 22 h 22"/>
                  <a:gd name="T14" fmla="*/ 12 w 73"/>
                  <a:gd name="T15" fmla="*/ 5 h 22"/>
                  <a:gd name="T16" fmla="*/ 5 w 73"/>
                  <a:gd name="T17" fmla="*/ 11 h 22"/>
                  <a:gd name="T18" fmla="*/ 12 w 73"/>
                  <a:gd name="T19" fmla="*/ 18 h 22"/>
                  <a:gd name="T20" fmla="*/ 62 w 73"/>
                  <a:gd name="T21" fmla="*/ 18 h 22"/>
                  <a:gd name="T22" fmla="*/ 69 w 73"/>
                  <a:gd name="T23" fmla="*/ 11 h 22"/>
                  <a:gd name="T24" fmla="*/ 62 w 73"/>
                  <a:gd name="T25" fmla="*/ 5 h 22"/>
                  <a:gd name="T26" fmla="*/ 12 w 73"/>
                  <a:gd name="T27"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22">
                    <a:moveTo>
                      <a:pt x="62" y="22"/>
                    </a:moveTo>
                    <a:cubicBezTo>
                      <a:pt x="12" y="22"/>
                      <a:pt x="12" y="22"/>
                      <a:pt x="12" y="22"/>
                    </a:cubicBezTo>
                    <a:cubicBezTo>
                      <a:pt x="6" y="22"/>
                      <a:pt x="0" y="17"/>
                      <a:pt x="0" y="11"/>
                    </a:cubicBezTo>
                    <a:cubicBezTo>
                      <a:pt x="0" y="5"/>
                      <a:pt x="6" y="0"/>
                      <a:pt x="12" y="0"/>
                    </a:cubicBezTo>
                    <a:cubicBezTo>
                      <a:pt x="62" y="0"/>
                      <a:pt x="62" y="0"/>
                      <a:pt x="62" y="0"/>
                    </a:cubicBezTo>
                    <a:cubicBezTo>
                      <a:pt x="68" y="0"/>
                      <a:pt x="73" y="5"/>
                      <a:pt x="73" y="11"/>
                    </a:cubicBezTo>
                    <a:cubicBezTo>
                      <a:pt x="73" y="17"/>
                      <a:pt x="68" y="22"/>
                      <a:pt x="62" y="22"/>
                    </a:cubicBezTo>
                    <a:close/>
                    <a:moveTo>
                      <a:pt x="12" y="5"/>
                    </a:moveTo>
                    <a:cubicBezTo>
                      <a:pt x="8" y="5"/>
                      <a:pt x="5" y="7"/>
                      <a:pt x="5" y="11"/>
                    </a:cubicBezTo>
                    <a:cubicBezTo>
                      <a:pt x="5" y="15"/>
                      <a:pt x="8" y="18"/>
                      <a:pt x="12" y="18"/>
                    </a:cubicBezTo>
                    <a:cubicBezTo>
                      <a:pt x="62" y="18"/>
                      <a:pt x="62" y="18"/>
                      <a:pt x="62" y="18"/>
                    </a:cubicBezTo>
                    <a:cubicBezTo>
                      <a:pt x="66" y="18"/>
                      <a:pt x="69" y="15"/>
                      <a:pt x="69" y="11"/>
                    </a:cubicBezTo>
                    <a:cubicBezTo>
                      <a:pt x="69" y="7"/>
                      <a:pt x="66" y="5"/>
                      <a:pt x="62" y="5"/>
                    </a:cubicBezTo>
                    <a:lnTo>
                      <a:pt x="1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71" name="Freeform 45">
                <a:extLst>
                  <a:ext uri="{FF2B5EF4-FFF2-40B4-BE49-F238E27FC236}">
                    <a16:creationId xmlns:a16="http://schemas.microsoft.com/office/drawing/2014/main" id="{E3EDBB60-1243-4115-99DE-DC2638C27BB3}"/>
                  </a:ext>
                </a:extLst>
              </p:cNvPr>
              <p:cNvSpPr>
                <a:spLocks noEditPoints="1"/>
              </p:cNvSpPr>
              <p:nvPr/>
            </p:nvSpPr>
            <p:spPr bwMode="auto">
              <a:xfrm>
                <a:off x="2898775" y="3127375"/>
                <a:ext cx="123825" cy="36513"/>
              </a:xfrm>
              <a:custGeom>
                <a:avLst/>
                <a:gdLst>
                  <a:gd name="T0" fmla="*/ 62 w 73"/>
                  <a:gd name="T1" fmla="*/ 22 h 22"/>
                  <a:gd name="T2" fmla="*/ 12 w 73"/>
                  <a:gd name="T3" fmla="*/ 22 h 22"/>
                  <a:gd name="T4" fmla="*/ 0 w 73"/>
                  <a:gd name="T5" fmla="*/ 11 h 22"/>
                  <a:gd name="T6" fmla="*/ 12 w 73"/>
                  <a:gd name="T7" fmla="*/ 0 h 22"/>
                  <a:gd name="T8" fmla="*/ 62 w 73"/>
                  <a:gd name="T9" fmla="*/ 0 h 22"/>
                  <a:gd name="T10" fmla="*/ 73 w 73"/>
                  <a:gd name="T11" fmla="*/ 11 h 22"/>
                  <a:gd name="T12" fmla="*/ 62 w 73"/>
                  <a:gd name="T13" fmla="*/ 22 h 22"/>
                  <a:gd name="T14" fmla="*/ 12 w 73"/>
                  <a:gd name="T15" fmla="*/ 4 h 22"/>
                  <a:gd name="T16" fmla="*/ 5 w 73"/>
                  <a:gd name="T17" fmla="*/ 11 h 22"/>
                  <a:gd name="T18" fmla="*/ 12 w 73"/>
                  <a:gd name="T19" fmla="*/ 18 h 22"/>
                  <a:gd name="T20" fmla="*/ 62 w 73"/>
                  <a:gd name="T21" fmla="*/ 18 h 22"/>
                  <a:gd name="T22" fmla="*/ 69 w 73"/>
                  <a:gd name="T23" fmla="*/ 11 h 22"/>
                  <a:gd name="T24" fmla="*/ 62 w 73"/>
                  <a:gd name="T25" fmla="*/ 4 h 22"/>
                  <a:gd name="T26" fmla="*/ 12 w 73"/>
                  <a:gd name="T2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22">
                    <a:moveTo>
                      <a:pt x="62" y="22"/>
                    </a:moveTo>
                    <a:cubicBezTo>
                      <a:pt x="12" y="22"/>
                      <a:pt x="12" y="22"/>
                      <a:pt x="12" y="22"/>
                    </a:cubicBezTo>
                    <a:cubicBezTo>
                      <a:pt x="6" y="22"/>
                      <a:pt x="0" y="17"/>
                      <a:pt x="0" y="11"/>
                    </a:cubicBezTo>
                    <a:cubicBezTo>
                      <a:pt x="0" y="5"/>
                      <a:pt x="6" y="0"/>
                      <a:pt x="12" y="0"/>
                    </a:cubicBezTo>
                    <a:cubicBezTo>
                      <a:pt x="62" y="0"/>
                      <a:pt x="62" y="0"/>
                      <a:pt x="62" y="0"/>
                    </a:cubicBezTo>
                    <a:cubicBezTo>
                      <a:pt x="68" y="0"/>
                      <a:pt x="73" y="5"/>
                      <a:pt x="73" y="11"/>
                    </a:cubicBezTo>
                    <a:cubicBezTo>
                      <a:pt x="73" y="17"/>
                      <a:pt x="68" y="22"/>
                      <a:pt x="62" y="22"/>
                    </a:cubicBezTo>
                    <a:close/>
                    <a:moveTo>
                      <a:pt x="12" y="4"/>
                    </a:moveTo>
                    <a:cubicBezTo>
                      <a:pt x="8" y="4"/>
                      <a:pt x="5" y="7"/>
                      <a:pt x="5" y="11"/>
                    </a:cubicBezTo>
                    <a:cubicBezTo>
                      <a:pt x="5" y="15"/>
                      <a:pt x="8" y="18"/>
                      <a:pt x="12" y="18"/>
                    </a:cubicBezTo>
                    <a:cubicBezTo>
                      <a:pt x="62" y="18"/>
                      <a:pt x="62" y="18"/>
                      <a:pt x="62" y="18"/>
                    </a:cubicBezTo>
                    <a:cubicBezTo>
                      <a:pt x="66" y="18"/>
                      <a:pt x="69" y="15"/>
                      <a:pt x="69" y="11"/>
                    </a:cubicBezTo>
                    <a:cubicBezTo>
                      <a:pt x="69" y="7"/>
                      <a:pt x="66" y="4"/>
                      <a:pt x="62" y="4"/>
                    </a:cubicBezTo>
                    <a:lnTo>
                      <a:pt x="1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72" name="Freeform 46">
                <a:extLst>
                  <a:ext uri="{FF2B5EF4-FFF2-40B4-BE49-F238E27FC236}">
                    <a16:creationId xmlns:a16="http://schemas.microsoft.com/office/drawing/2014/main" id="{82176F8B-7F65-4676-8CD6-824097D1EE9D}"/>
                  </a:ext>
                </a:extLst>
              </p:cNvPr>
              <p:cNvSpPr>
                <a:spLocks/>
              </p:cNvSpPr>
              <p:nvPr/>
            </p:nvSpPr>
            <p:spPr bwMode="auto">
              <a:xfrm>
                <a:off x="2921000" y="3157538"/>
                <a:ext cx="80963" cy="26988"/>
              </a:xfrm>
              <a:custGeom>
                <a:avLst/>
                <a:gdLst>
                  <a:gd name="T0" fmla="*/ 24 w 48"/>
                  <a:gd name="T1" fmla="*/ 16 h 16"/>
                  <a:gd name="T2" fmla="*/ 0 w 48"/>
                  <a:gd name="T3" fmla="*/ 2 h 16"/>
                  <a:gd name="T4" fmla="*/ 2 w 48"/>
                  <a:gd name="T5" fmla="*/ 0 h 16"/>
                  <a:gd name="T6" fmla="*/ 4 w 48"/>
                  <a:gd name="T7" fmla="*/ 2 h 16"/>
                  <a:gd name="T8" fmla="*/ 24 w 48"/>
                  <a:gd name="T9" fmla="*/ 11 h 16"/>
                  <a:gd name="T10" fmla="*/ 43 w 48"/>
                  <a:gd name="T11" fmla="*/ 2 h 16"/>
                  <a:gd name="T12" fmla="*/ 46 w 48"/>
                  <a:gd name="T13" fmla="*/ 0 h 16"/>
                  <a:gd name="T14" fmla="*/ 48 w 48"/>
                  <a:gd name="T15" fmla="*/ 2 h 16"/>
                  <a:gd name="T16" fmla="*/ 24 w 4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6">
                    <a:moveTo>
                      <a:pt x="24" y="16"/>
                    </a:moveTo>
                    <a:cubicBezTo>
                      <a:pt x="10" y="16"/>
                      <a:pt x="0" y="10"/>
                      <a:pt x="0" y="2"/>
                    </a:cubicBezTo>
                    <a:cubicBezTo>
                      <a:pt x="0" y="1"/>
                      <a:pt x="1" y="0"/>
                      <a:pt x="2" y="0"/>
                    </a:cubicBezTo>
                    <a:cubicBezTo>
                      <a:pt x="3" y="0"/>
                      <a:pt x="4" y="1"/>
                      <a:pt x="4" y="2"/>
                    </a:cubicBezTo>
                    <a:cubicBezTo>
                      <a:pt x="4" y="6"/>
                      <a:pt x="12" y="11"/>
                      <a:pt x="24" y="11"/>
                    </a:cubicBezTo>
                    <a:cubicBezTo>
                      <a:pt x="35" y="11"/>
                      <a:pt x="43" y="6"/>
                      <a:pt x="43" y="2"/>
                    </a:cubicBezTo>
                    <a:cubicBezTo>
                      <a:pt x="43" y="1"/>
                      <a:pt x="44" y="0"/>
                      <a:pt x="46" y="0"/>
                    </a:cubicBezTo>
                    <a:cubicBezTo>
                      <a:pt x="47" y="0"/>
                      <a:pt x="48" y="1"/>
                      <a:pt x="48" y="2"/>
                    </a:cubicBezTo>
                    <a:cubicBezTo>
                      <a:pt x="48" y="10"/>
                      <a:pt x="37" y="16"/>
                      <a:pt x="24"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73" name="Freeform 47">
                <a:extLst>
                  <a:ext uri="{FF2B5EF4-FFF2-40B4-BE49-F238E27FC236}">
                    <a16:creationId xmlns:a16="http://schemas.microsoft.com/office/drawing/2014/main" id="{EDB24F2F-0FC6-4CD1-9FE2-7D082071783E}"/>
                  </a:ext>
                </a:extLst>
              </p:cNvPr>
              <p:cNvSpPr>
                <a:spLocks noEditPoints="1"/>
              </p:cNvSpPr>
              <p:nvPr/>
            </p:nvSpPr>
            <p:spPr bwMode="auto">
              <a:xfrm>
                <a:off x="2832100" y="2760663"/>
                <a:ext cx="260350" cy="314325"/>
              </a:xfrm>
              <a:custGeom>
                <a:avLst/>
                <a:gdLst>
                  <a:gd name="T0" fmla="*/ 101 w 154"/>
                  <a:gd name="T1" fmla="*/ 185 h 185"/>
                  <a:gd name="T2" fmla="*/ 53 w 154"/>
                  <a:gd name="T3" fmla="*/ 185 h 185"/>
                  <a:gd name="T4" fmla="*/ 32 w 154"/>
                  <a:gd name="T5" fmla="*/ 164 h 185"/>
                  <a:gd name="T6" fmla="*/ 32 w 154"/>
                  <a:gd name="T7" fmla="*/ 149 h 185"/>
                  <a:gd name="T8" fmla="*/ 22 w 154"/>
                  <a:gd name="T9" fmla="*/ 130 h 185"/>
                  <a:gd name="T10" fmla="*/ 0 w 154"/>
                  <a:gd name="T11" fmla="*/ 77 h 185"/>
                  <a:gd name="T12" fmla="*/ 77 w 154"/>
                  <a:gd name="T13" fmla="*/ 0 h 185"/>
                  <a:gd name="T14" fmla="*/ 154 w 154"/>
                  <a:gd name="T15" fmla="*/ 77 h 185"/>
                  <a:gd name="T16" fmla="*/ 132 w 154"/>
                  <a:gd name="T17" fmla="*/ 130 h 185"/>
                  <a:gd name="T18" fmla="*/ 122 w 154"/>
                  <a:gd name="T19" fmla="*/ 149 h 185"/>
                  <a:gd name="T20" fmla="*/ 122 w 154"/>
                  <a:gd name="T21" fmla="*/ 164 h 185"/>
                  <a:gd name="T22" fmla="*/ 101 w 154"/>
                  <a:gd name="T23" fmla="*/ 185 h 185"/>
                  <a:gd name="T24" fmla="*/ 77 w 154"/>
                  <a:gd name="T25" fmla="*/ 5 h 185"/>
                  <a:gd name="T26" fmla="*/ 5 w 154"/>
                  <a:gd name="T27" fmla="*/ 77 h 185"/>
                  <a:gd name="T28" fmla="*/ 25 w 154"/>
                  <a:gd name="T29" fmla="*/ 127 h 185"/>
                  <a:gd name="T30" fmla="*/ 36 w 154"/>
                  <a:gd name="T31" fmla="*/ 149 h 185"/>
                  <a:gd name="T32" fmla="*/ 36 w 154"/>
                  <a:gd name="T33" fmla="*/ 164 h 185"/>
                  <a:gd name="T34" fmla="*/ 53 w 154"/>
                  <a:gd name="T35" fmla="*/ 180 h 185"/>
                  <a:gd name="T36" fmla="*/ 101 w 154"/>
                  <a:gd name="T37" fmla="*/ 180 h 185"/>
                  <a:gd name="T38" fmla="*/ 117 w 154"/>
                  <a:gd name="T39" fmla="*/ 164 h 185"/>
                  <a:gd name="T40" fmla="*/ 117 w 154"/>
                  <a:gd name="T41" fmla="*/ 149 h 185"/>
                  <a:gd name="T42" fmla="*/ 129 w 154"/>
                  <a:gd name="T43" fmla="*/ 127 h 185"/>
                  <a:gd name="T44" fmla="*/ 149 w 154"/>
                  <a:gd name="T45" fmla="*/ 77 h 185"/>
                  <a:gd name="T46" fmla="*/ 77 w 154"/>
                  <a:gd name="T47" fmla="*/ 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4" h="185">
                    <a:moveTo>
                      <a:pt x="101" y="185"/>
                    </a:moveTo>
                    <a:cubicBezTo>
                      <a:pt x="53" y="185"/>
                      <a:pt x="53" y="185"/>
                      <a:pt x="53" y="185"/>
                    </a:cubicBezTo>
                    <a:cubicBezTo>
                      <a:pt x="41" y="185"/>
                      <a:pt x="32" y="175"/>
                      <a:pt x="32" y="164"/>
                    </a:cubicBezTo>
                    <a:cubicBezTo>
                      <a:pt x="32" y="149"/>
                      <a:pt x="32" y="149"/>
                      <a:pt x="32" y="149"/>
                    </a:cubicBezTo>
                    <a:cubicBezTo>
                      <a:pt x="32" y="141"/>
                      <a:pt x="28" y="137"/>
                      <a:pt x="22" y="130"/>
                    </a:cubicBezTo>
                    <a:cubicBezTo>
                      <a:pt x="8" y="117"/>
                      <a:pt x="0" y="97"/>
                      <a:pt x="0" y="77"/>
                    </a:cubicBezTo>
                    <a:cubicBezTo>
                      <a:pt x="0" y="34"/>
                      <a:pt x="34" y="0"/>
                      <a:pt x="77" y="0"/>
                    </a:cubicBezTo>
                    <a:cubicBezTo>
                      <a:pt x="119" y="0"/>
                      <a:pt x="154" y="34"/>
                      <a:pt x="154" y="77"/>
                    </a:cubicBezTo>
                    <a:cubicBezTo>
                      <a:pt x="154" y="97"/>
                      <a:pt x="146" y="117"/>
                      <a:pt x="132" y="130"/>
                    </a:cubicBezTo>
                    <a:cubicBezTo>
                      <a:pt x="125" y="137"/>
                      <a:pt x="122" y="141"/>
                      <a:pt x="122" y="149"/>
                    </a:cubicBezTo>
                    <a:cubicBezTo>
                      <a:pt x="122" y="164"/>
                      <a:pt x="122" y="164"/>
                      <a:pt x="122" y="164"/>
                    </a:cubicBezTo>
                    <a:cubicBezTo>
                      <a:pt x="122" y="175"/>
                      <a:pt x="113" y="185"/>
                      <a:pt x="101" y="185"/>
                    </a:cubicBezTo>
                    <a:close/>
                    <a:moveTo>
                      <a:pt x="77" y="5"/>
                    </a:moveTo>
                    <a:cubicBezTo>
                      <a:pt x="37" y="5"/>
                      <a:pt x="5" y="37"/>
                      <a:pt x="5" y="77"/>
                    </a:cubicBezTo>
                    <a:cubicBezTo>
                      <a:pt x="5" y="96"/>
                      <a:pt x="12" y="114"/>
                      <a:pt x="25" y="127"/>
                    </a:cubicBezTo>
                    <a:cubicBezTo>
                      <a:pt x="32" y="134"/>
                      <a:pt x="36" y="140"/>
                      <a:pt x="36" y="149"/>
                    </a:cubicBezTo>
                    <a:cubicBezTo>
                      <a:pt x="36" y="164"/>
                      <a:pt x="36" y="164"/>
                      <a:pt x="36" y="164"/>
                    </a:cubicBezTo>
                    <a:cubicBezTo>
                      <a:pt x="36" y="173"/>
                      <a:pt x="44" y="180"/>
                      <a:pt x="53" y="180"/>
                    </a:cubicBezTo>
                    <a:cubicBezTo>
                      <a:pt x="101" y="180"/>
                      <a:pt x="101" y="180"/>
                      <a:pt x="101" y="180"/>
                    </a:cubicBezTo>
                    <a:cubicBezTo>
                      <a:pt x="110" y="180"/>
                      <a:pt x="117" y="173"/>
                      <a:pt x="117" y="164"/>
                    </a:cubicBezTo>
                    <a:cubicBezTo>
                      <a:pt x="117" y="149"/>
                      <a:pt x="117" y="149"/>
                      <a:pt x="117" y="149"/>
                    </a:cubicBezTo>
                    <a:cubicBezTo>
                      <a:pt x="117" y="140"/>
                      <a:pt x="122" y="134"/>
                      <a:pt x="129" y="127"/>
                    </a:cubicBezTo>
                    <a:cubicBezTo>
                      <a:pt x="142" y="114"/>
                      <a:pt x="149" y="96"/>
                      <a:pt x="149" y="77"/>
                    </a:cubicBezTo>
                    <a:cubicBezTo>
                      <a:pt x="149" y="37"/>
                      <a:pt x="117" y="5"/>
                      <a:pt x="7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74" name="Freeform 48">
                <a:extLst>
                  <a:ext uri="{FF2B5EF4-FFF2-40B4-BE49-F238E27FC236}">
                    <a16:creationId xmlns:a16="http://schemas.microsoft.com/office/drawing/2014/main" id="{D5C972D0-4779-43FA-A1B0-F532A34FF52A}"/>
                  </a:ext>
                </a:extLst>
              </p:cNvPr>
              <p:cNvSpPr>
                <a:spLocks noEditPoints="1"/>
              </p:cNvSpPr>
              <p:nvPr/>
            </p:nvSpPr>
            <p:spPr bwMode="auto">
              <a:xfrm>
                <a:off x="2898775" y="3065463"/>
                <a:ext cx="123825" cy="39688"/>
              </a:xfrm>
              <a:custGeom>
                <a:avLst/>
                <a:gdLst>
                  <a:gd name="T0" fmla="*/ 62 w 73"/>
                  <a:gd name="T1" fmla="*/ 23 h 23"/>
                  <a:gd name="T2" fmla="*/ 12 w 73"/>
                  <a:gd name="T3" fmla="*/ 23 h 23"/>
                  <a:gd name="T4" fmla="*/ 0 w 73"/>
                  <a:gd name="T5" fmla="*/ 11 h 23"/>
                  <a:gd name="T6" fmla="*/ 12 w 73"/>
                  <a:gd name="T7" fmla="*/ 0 h 23"/>
                  <a:gd name="T8" fmla="*/ 62 w 73"/>
                  <a:gd name="T9" fmla="*/ 0 h 23"/>
                  <a:gd name="T10" fmla="*/ 73 w 73"/>
                  <a:gd name="T11" fmla="*/ 11 h 23"/>
                  <a:gd name="T12" fmla="*/ 62 w 73"/>
                  <a:gd name="T13" fmla="*/ 23 h 23"/>
                  <a:gd name="T14" fmla="*/ 12 w 73"/>
                  <a:gd name="T15" fmla="*/ 5 h 23"/>
                  <a:gd name="T16" fmla="*/ 5 w 73"/>
                  <a:gd name="T17" fmla="*/ 11 h 23"/>
                  <a:gd name="T18" fmla="*/ 12 w 73"/>
                  <a:gd name="T19" fmla="*/ 18 h 23"/>
                  <a:gd name="T20" fmla="*/ 62 w 73"/>
                  <a:gd name="T21" fmla="*/ 18 h 23"/>
                  <a:gd name="T22" fmla="*/ 69 w 73"/>
                  <a:gd name="T23" fmla="*/ 11 h 23"/>
                  <a:gd name="T24" fmla="*/ 62 w 73"/>
                  <a:gd name="T25" fmla="*/ 5 h 23"/>
                  <a:gd name="T26" fmla="*/ 12 w 73"/>
                  <a:gd name="T27"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23">
                    <a:moveTo>
                      <a:pt x="62" y="23"/>
                    </a:moveTo>
                    <a:cubicBezTo>
                      <a:pt x="12" y="23"/>
                      <a:pt x="12" y="23"/>
                      <a:pt x="12" y="23"/>
                    </a:cubicBezTo>
                    <a:cubicBezTo>
                      <a:pt x="6" y="23"/>
                      <a:pt x="0" y="17"/>
                      <a:pt x="0" y="11"/>
                    </a:cubicBezTo>
                    <a:cubicBezTo>
                      <a:pt x="0" y="5"/>
                      <a:pt x="6" y="0"/>
                      <a:pt x="12" y="0"/>
                    </a:cubicBezTo>
                    <a:cubicBezTo>
                      <a:pt x="62" y="0"/>
                      <a:pt x="62" y="0"/>
                      <a:pt x="62" y="0"/>
                    </a:cubicBezTo>
                    <a:cubicBezTo>
                      <a:pt x="68" y="0"/>
                      <a:pt x="73" y="5"/>
                      <a:pt x="73" y="11"/>
                    </a:cubicBezTo>
                    <a:cubicBezTo>
                      <a:pt x="73" y="17"/>
                      <a:pt x="68" y="23"/>
                      <a:pt x="62" y="23"/>
                    </a:cubicBezTo>
                    <a:close/>
                    <a:moveTo>
                      <a:pt x="12" y="5"/>
                    </a:moveTo>
                    <a:cubicBezTo>
                      <a:pt x="8" y="5"/>
                      <a:pt x="5" y="8"/>
                      <a:pt x="5" y="11"/>
                    </a:cubicBezTo>
                    <a:cubicBezTo>
                      <a:pt x="5" y="15"/>
                      <a:pt x="8" y="18"/>
                      <a:pt x="12" y="18"/>
                    </a:cubicBezTo>
                    <a:cubicBezTo>
                      <a:pt x="62" y="18"/>
                      <a:pt x="62" y="18"/>
                      <a:pt x="62" y="18"/>
                    </a:cubicBezTo>
                    <a:cubicBezTo>
                      <a:pt x="66" y="18"/>
                      <a:pt x="69" y="15"/>
                      <a:pt x="69" y="11"/>
                    </a:cubicBezTo>
                    <a:cubicBezTo>
                      <a:pt x="69" y="8"/>
                      <a:pt x="66" y="5"/>
                      <a:pt x="62" y="5"/>
                    </a:cubicBezTo>
                    <a:lnTo>
                      <a:pt x="1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grpSp>
      </p:grpSp>
      <p:grpSp>
        <p:nvGrpSpPr>
          <p:cNvPr id="75" name="Group 76">
            <a:extLst>
              <a:ext uri="{FF2B5EF4-FFF2-40B4-BE49-F238E27FC236}">
                <a16:creationId xmlns:a16="http://schemas.microsoft.com/office/drawing/2014/main" id="{D26EC196-D377-4772-9F8E-22024A135AF1}"/>
              </a:ext>
            </a:extLst>
          </p:cNvPr>
          <p:cNvGrpSpPr>
            <a:grpSpLocks noChangeAspect="1"/>
          </p:cNvGrpSpPr>
          <p:nvPr/>
        </p:nvGrpSpPr>
        <p:grpSpPr>
          <a:xfrm>
            <a:off x="6220937" y="2470729"/>
            <a:ext cx="832369" cy="836771"/>
            <a:chOff x="2162177" y="2444750"/>
            <a:chExt cx="600075" cy="603250"/>
          </a:xfrm>
          <a:solidFill>
            <a:schemeClr val="accent4">
              <a:lumMod val="75000"/>
            </a:schemeClr>
          </a:solidFill>
        </p:grpSpPr>
        <p:sp>
          <p:nvSpPr>
            <p:cNvPr id="76" name="Oval 10">
              <a:extLst>
                <a:ext uri="{FF2B5EF4-FFF2-40B4-BE49-F238E27FC236}">
                  <a16:creationId xmlns:a16="http://schemas.microsoft.com/office/drawing/2014/main" id="{815921BA-5792-47B0-A7B4-343C9B74E195}"/>
                </a:ext>
              </a:extLst>
            </p:cNvPr>
            <p:cNvSpPr>
              <a:spLocks noChangeArrowheads="1"/>
            </p:cNvSpPr>
            <p:nvPr/>
          </p:nvSpPr>
          <p:spPr bwMode="auto">
            <a:xfrm>
              <a:off x="2162177" y="2444750"/>
              <a:ext cx="600075" cy="603250"/>
            </a:xfrm>
            <a:prstGeom prst="ellipse">
              <a:avLst/>
            </a:prstGeom>
            <a:grpFill/>
            <a:ln>
              <a:noFill/>
            </a:ln>
          </p:spPr>
          <p:txBody>
            <a:bodyPr vert="horz" wrap="square" lIns="121920" tIns="60960" rIns="121920" bIns="60960" numCol="1" anchor="t" anchorCtr="0" compatLnSpc="1">
              <a:prstTxWarp prst="textNoShape">
                <a:avLst/>
              </a:prstTxWarp>
            </a:bodyPr>
            <a:lstStyle/>
            <a:p>
              <a:endParaRPr lang="en-US" sz="3200"/>
            </a:p>
          </p:txBody>
        </p:sp>
        <p:grpSp>
          <p:nvGrpSpPr>
            <p:cNvPr id="77" name="Group 68">
              <a:extLst>
                <a:ext uri="{FF2B5EF4-FFF2-40B4-BE49-F238E27FC236}">
                  <a16:creationId xmlns:a16="http://schemas.microsoft.com/office/drawing/2014/main" id="{8F97C26B-EFB1-417A-8F00-B81C7AE08F8C}"/>
                </a:ext>
              </a:extLst>
            </p:cNvPr>
            <p:cNvGrpSpPr/>
            <p:nvPr/>
          </p:nvGrpSpPr>
          <p:grpSpPr>
            <a:xfrm>
              <a:off x="2301877" y="2559050"/>
              <a:ext cx="323850" cy="374650"/>
              <a:chOff x="6408738" y="2206625"/>
              <a:chExt cx="323850" cy="374650"/>
            </a:xfrm>
            <a:grpFill/>
          </p:grpSpPr>
          <p:sp>
            <p:nvSpPr>
              <p:cNvPr id="78" name="Freeform 57">
                <a:extLst>
                  <a:ext uri="{FF2B5EF4-FFF2-40B4-BE49-F238E27FC236}">
                    <a16:creationId xmlns:a16="http://schemas.microsoft.com/office/drawing/2014/main" id="{A004B824-64D8-4264-AFF6-A8F569F740BA}"/>
                  </a:ext>
                </a:extLst>
              </p:cNvPr>
              <p:cNvSpPr>
                <a:spLocks noEditPoints="1"/>
              </p:cNvSpPr>
              <p:nvPr/>
            </p:nvSpPr>
            <p:spPr bwMode="auto">
              <a:xfrm>
                <a:off x="6494463" y="2371725"/>
                <a:ext cx="41275" cy="38100"/>
              </a:xfrm>
              <a:custGeom>
                <a:avLst/>
                <a:gdLst>
                  <a:gd name="T0" fmla="*/ 17 w 24"/>
                  <a:gd name="T1" fmla="*/ 4 h 23"/>
                  <a:gd name="T2" fmla="*/ 16 w 24"/>
                  <a:gd name="T3" fmla="*/ 2 h 23"/>
                  <a:gd name="T4" fmla="*/ 10 w 24"/>
                  <a:gd name="T5" fmla="*/ 0 h 23"/>
                  <a:gd name="T6" fmla="*/ 2 w 24"/>
                  <a:gd name="T7" fmla="*/ 5 h 23"/>
                  <a:gd name="T8" fmla="*/ 6 w 24"/>
                  <a:gd name="T9" fmla="*/ 21 h 23"/>
                  <a:gd name="T10" fmla="*/ 13 w 24"/>
                  <a:gd name="T11" fmla="*/ 23 h 23"/>
                  <a:gd name="T12" fmla="*/ 13 w 24"/>
                  <a:gd name="T13" fmla="*/ 23 h 23"/>
                  <a:gd name="T14" fmla="*/ 24 w 24"/>
                  <a:gd name="T15" fmla="*/ 19 h 23"/>
                  <a:gd name="T16" fmla="*/ 23 w 24"/>
                  <a:gd name="T17" fmla="*/ 16 h 23"/>
                  <a:gd name="T18" fmla="*/ 17 w 24"/>
                  <a:gd name="T19" fmla="*/ 4 h 23"/>
                  <a:gd name="T20" fmla="*/ 13 w 24"/>
                  <a:gd name="T21" fmla="*/ 19 h 23"/>
                  <a:gd name="T22" fmla="*/ 13 w 24"/>
                  <a:gd name="T23" fmla="*/ 19 h 23"/>
                  <a:gd name="T24" fmla="*/ 9 w 24"/>
                  <a:gd name="T25" fmla="*/ 18 h 23"/>
                  <a:gd name="T26" fmla="*/ 6 w 24"/>
                  <a:gd name="T27" fmla="*/ 7 h 23"/>
                  <a:gd name="T28" fmla="*/ 10 w 24"/>
                  <a:gd name="T29" fmla="*/ 5 h 23"/>
                  <a:gd name="T30" fmla="*/ 13 w 24"/>
                  <a:gd name="T31" fmla="*/ 6 h 23"/>
                  <a:gd name="T32" fmla="*/ 19 w 24"/>
                  <a:gd name="T33" fmla="*/ 18 h 23"/>
                  <a:gd name="T34" fmla="*/ 13 w 24"/>
                  <a:gd name="T35"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 h="23">
                    <a:moveTo>
                      <a:pt x="17" y="4"/>
                    </a:moveTo>
                    <a:cubicBezTo>
                      <a:pt x="17" y="3"/>
                      <a:pt x="17" y="3"/>
                      <a:pt x="16" y="2"/>
                    </a:cubicBezTo>
                    <a:cubicBezTo>
                      <a:pt x="14" y="1"/>
                      <a:pt x="12" y="0"/>
                      <a:pt x="10" y="0"/>
                    </a:cubicBezTo>
                    <a:cubicBezTo>
                      <a:pt x="6" y="0"/>
                      <a:pt x="3" y="2"/>
                      <a:pt x="2" y="5"/>
                    </a:cubicBezTo>
                    <a:cubicBezTo>
                      <a:pt x="0" y="9"/>
                      <a:pt x="0" y="18"/>
                      <a:pt x="6" y="21"/>
                    </a:cubicBezTo>
                    <a:cubicBezTo>
                      <a:pt x="8" y="23"/>
                      <a:pt x="11" y="23"/>
                      <a:pt x="13" y="23"/>
                    </a:cubicBezTo>
                    <a:cubicBezTo>
                      <a:pt x="13" y="23"/>
                      <a:pt x="13" y="23"/>
                      <a:pt x="13" y="23"/>
                    </a:cubicBezTo>
                    <a:cubicBezTo>
                      <a:pt x="18" y="23"/>
                      <a:pt x="23" y="22"/>
                      <a:pt x="24" y="19"/>
                    </a:cubicBezTo>
                    <a:cubicBezTo>
                      <a:pt x="24" y="18"/>
                      <a:pt x="24" y="17"/>
                      <a:pt x="23" y="16"/>
                    </a:cubicBezTo>
                    <a:cubicBezTo>
                      <a:pt x="21" y="13"/>
                      <a:pt x="19" y="11"/>
                      <a:pt x="17" y="4"/>
                    </a:cubicBezTo>
                    <a:close/>
                    <a:moveTo>
                      <a:pt x="13" y="19"/>
                    </a:moveTo>
                    <a:cubicBezTo>
                      <a:pt x="13" y="19"/>
                      <a:pt x="13" y="19"/>
                      <a:pt x="13" y="19"/>
                    </a:cubicBezTo>
                    <a:cubicBezTo>
                      <a:pt x="12" y="19"/>
                      <a:pt x="10" y="19"/>
                      <a:pt x="9" y="18"/>
                    </a:cubicBezTo>
                    <a:cubicBezTo>
                      <a:pt x="5" y="15"/>
                      <a:pt x="5" y="9"/>
                      <a:pt x="6" y="7"/>
                    </a:cubicBezTo>
                    <a:cubicBezTo>
                      <a:pt x="6" y="6"/>
                      <a:pt x="8" y="5"/>
                      <a:pt x="10" y="5"/>
                    </a:cubicBezTo>
                    <a:cubicBezTo>
                      <a:pt x="11" y="5"/>
                      <a:pt x="12" y="5"/>
                      <a:pt x="13" y="6"/>
                    </a:cubicBezTo>
                    <a:cubicBezTo>
                      <a:pt x="14" y="11"/>
                      <a:pt x="16" y="15"/>
                      <a:pt x="19" y="18"/>
                    </a:cubicBezTo>
                    <a:cubicBezTo>
                      <a:pt x="17" y="18"/>
                      <a:pt x="16" y="19"/>
                      <a:pt x="1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79" name="Freeform 58">
                <a:extLst>
                  <a:ext uri="{FF2B5EF4-FFF2-40B4-BE49-F238E27FC236}">
                    <a16:creationId xmlns:a16="http://schemas.microsoft.com/office/drawing/2014/main" id="{3198ACD3-285D-4E7C-A6DC-CA32199F40C2}"/>
                  </a:ext>
                </a:extLst>
              </p:cNvPr>
              <p:cNvSpPr>
                <a:spLocks noEditPoints="1"/>
              </p:cNvSpPr>
              <p:nvPr/>
            </p:nvSpPr>
            <p:spPr bwMode="auto">
              <a:xfrm>
                <a:off x="6604000" y="2371725"/>
                <a:ext cx="39688" cy="38100"/>
              </a:xfrm>
              <a:custGeom>
                <a:avLst/>
                <a:gdLst>
                  <a:gd name="T0" fmla="*/ 14 w 24"/>
                  <a:gd name="T1" fmla="*/ 0 h 23"/>
                  <a:gd name="T2" fmla="*/ 8 w 24"/>
                  <a:gd name="T3" fmla="*/ 2 h 23"/>
                  <a:gd name="T4" fmla="*/ 7 w 24"/>
                  <a:gd name="T5" fmla="*/ 4 h 23"/>
                  <a:gd name="T6" fmla="*/ 1 w 24"/>
                  <a:gd name="T7" fmla="*/ 16 h 23"/>
                  <a:gd name="T8" fmla="*/ 0 w 24"/>
                  <a:gd name="T9" fmla="*/ 19 h 23"/>
                  <a:gd name="T10" fmla="*/ 11 w 24"/>
                  <a:gd name="T11" fmla="*/ 23 h 23"/>
                  <a:gd name="T12" fmla="*/ 18 w 24"/>
                  <a:gd name="T13" fmla="*/ 21 h 23"/>
                  <a:gd name="T14" fmla="*/ 22 w 24"/>
                  <a:gd name="T15" fmla="*/ 5 h 23"/>
                  <a:gd name="T16" fmla="*/ 14 w 24"/>
                  <a:gd name="T17" fmla="*/ 0 h 23"/>
                  <a:gd name="T18" fmla="*/ 16 w 24"/>
                  <a:gd name="T19" fmla="*/ 18 h 23"/>
                  <a:gd name="T20" fmla="*/ 11 w 24"/>
                  <a:gd name="T21" fmla="*/ 19 h 23"/>
                  <a:gd name="T22" fmla="*/ 6 w 24"/>
                  <a:gd name="T23" fmla="*/ 18 h 23"/>
                  <a:gd name="T24" fmla="*/ 11 w 24"/>
                  <a:gd name="T25" fmla="*/ 6 h 23"/>
                  <a:gd name="T26" fmla="*/ 14 w 24"/>
                  <a:gd name="T27" fmla="*/ 5 h 23"/>
                  <a:gd name="T28" fmla="*/ 18 w 24"/>
                  <a:gd name="T29" fmla="*/ 7 h 23"/>
                  <a:gd name="T30" fmla="*/ 16 w 24"/>
                  <a:gd name="T31"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 h="23">
                    <a:moveTo>
                      <a:pt x="14" y="0"/>
                    </a:moveTo>
                    <a:cubicBezTo>
                      <a:pt x="12" y="0"/>
                      <a:pt x="10" y="1"/>
                      <a:pt x="8" y="2"/>
                    </a:cubicBezTo>
                    <a:cubicBezTo>
                      <a:pt x="7" y="3"/>
                      <a:pt x="7" y="3"/>
                      <a:pt x="7" y="4"/>
                    </a:cubicBezTo>
                    <a:cubicBezTo>
                      <a:pt x="5" y="11"/>
                      <a:pt x="3" y="13"/>
                      <a:pt x="1" y="16"/>
                    </a:cubicBezTo>
                    <a:cubicBezTo>
                      <a:pt x="0" y="17"/>
                      <a:pt x="0" y="18"/>
                      <a:pt x="0" y="19"/>
                    </a:cubicBezTo>
                    <a:cubicBezTo>
                      <a:pt x="1" y="22"/>
                      <a:pt x="7" y="23"/>
                      <a:pt x="11" y="23"/>
                    </a:cubicBezTo>
                    <a:cubicBezTo>
                      <a:pt x="14" y="23"/>
                      <a:pt x="16" y="23"/>
                      <a:pt x="18" y="21"/>
                    </a:cubicBezTo>
                    <a:cubicBezTo>
                      <a:pt x="24" y="18"/>
                      <a:pt x="24" y="9"/>
                      <a:pt x="22" y="5"/>
                    </a:cubicBezTo>
                    <a:cubicBezTo>
                      <a:pt x="21" y="2"/>
                      <a:pt x="18" y="0"/>
                      <a:pt x="14" y="0"/>
                    </a:cubicBezTo>
                    <a:close/>
                    <a:moveTo>
                      <a:pt x="16" y="18"/>
                    </a:moveTo>
                    <a:cubicBezTo>
                      <a:pt x="14" y="19"/>
                      <a:pt x="12" y="19"/>
                      <a:pt x="11" y="19"/>
                    </a:cubicBezTo>
                    <a:cubicBezTo>
                      <a:pt x="9" y="19"/>
                      <a:pt x="7" y="18"/>
                      <a:pt x="6" y="18"/>
                    </a:cubicBezTo>
                    <a:cubicBezTo>
                      <a:pt x="8" y="15"/>
                      <a:pt x="10" y="11"/>
                      <a:pt x="11" y="6"/>
                    </a:cubicBezTo>
                    <a:cubicBezTo>
                      <a:pt x="12" y="5"/>
                      <a:pt x="13" y="5"/>
                      <a:pt x="14" y="5"/>
                    </a:cubicBezTo>
                    <a:cubicBezTo>
                      <a:pt x="16" y="5"/>
                      <a:pt x="18" y="6"/>
                      <a:pt x="18" y="7"/>
                    </a:cubicBezTo>
                    <a:cubicBezTo>
                      <a:pt x="19" y="9"/>
                      <a:pt x="19" y="15"/>
                      <a:pt x="1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80" name="Freeform 59">
                <a:extLst>
                  <a:ext uri="{FF2B5EF4-FFF2-40B4-BE49-F238E27FC236}">
                    <a16:creationId xmlns:a16="http://schemas.microsoft.com/office/drawing/2014/main" id="{D659C6E2-0905-44DF-985D-05AD7D57C386}"/>
                  </a:ext>
                </a:extLst>
              </p:cNvPr>
              <p:cNvSpPr>
                <a:spLocks noEditPoints="1"/>
              </p:cNvSpPr>
              <p:nvPr/>
            </p:nvSpPr>
            <p:spPr bwMode="auto">
              <a:xfrm>
                <a:off x="6408738" y="2206625"/>
                <a:ext cx="323850" cy="374650"/>
              </a:xfrm>
              <a:custGeom>
                <a:avLst/>
                <a:gdLst>
                  <a:gd name="T0" fmla="*/ 145 w 191"/>
                  <a:gd name="T1" fmla="*/ 74 h 221"/>
                  <a:gd name="T2" fmla="*/ 174 w 191"/>
                  <a:gd name="T3" fmla="*/ 10 h 221"/>
                  <a:gd name="T4" fmla="*/ 161 w 191"/>
                  <a:gd name="T5" fmla="*/ 62 h 221"/>
                  <a:gd name="T6" fmla="*/ 164 w 191"/>
                  <a:gd name="T7" fmla="*/ 63 h 221"/>
                  <a:gd name="T8" fmla="*/ 173 w 191"/>
                  <a:gd name="T9" fmla="*/ 1 h 221"/>
                  <a:gd name="T10" fmla="*/ 115 w 191"/>
                  <a:gd name="T11" fmla="*/ 44 h 221"/>
                  <a:gd name="T12" fmla="*/ 95 w 191"/>
                  <a:gd name="T13" fmla="*/ 42 h 221"/>
                  <a:gd name="T14" fmla="*/ 76 w 191"/>
                  <a:gd name="T15" fmla="*/ 44 h 221"/>
                  <a:gd name="T16" fmla="*/ 17 w 191"/>
                  <a:gd name="T17" fmla="*/ 1 h 221"/>
                  <a:gd name="T18" fmla="*/ 26 w 191"/>
                  <a:gd name="T19" fmla="*/ 63 h 221"/>
                  <a:gd name="T20" fmla="*/ 29 w 191"/>
                  <a:gd name="T21" fmla="*/ 62 h 221"/>
                  <a:gd name="T22" fmla="*/ 16 w 191"/>
                  <a:gd name="T23" fmla="*/ 10 h 221"/>
                  <a:gd name="T24" fmla="*/ 63 w 191"/>
                  <a:gd name="T25" fmla="*/ 49 h 221"/>
                  <a:gd name="T26" fmla="*/ 42 w 191"/>
                  <a:gd name="T27" fmla="*/ 75 h 221"/>
                  <a:gd name="T28" fmla="*/ 1 w 191"/>
                  <a:gd name="T29" fmla="*/ 112 h 221"/>
                  <a:gd name="T30" fmla="*/ 8 w 191"/>
                  <a:gd name="T31" fmla="*/ 111 h 221"/>
                  <a:gd name="T32" fmla="*/ 37 w 191"/>
                  <a:gd name="T33" fmla="*/ 131 h 221"/>
                  <a:gd name="T34" fmla="*/ 68 w 191"/>
                  <a:gd name="T35" fmla="*/ 175 h 221"/>
                  <a:gd name="T36" fmla="*/ 58 w 191"/>
                  <a:gd name="T37" fmla="*/ 200 h 221"/>
                  <a:gd name="T38" fmla="*/ 112 w 191"/>
                  <a:gd name="T39" fmla="*/ 221 h 221"/>
                  <a:gd name="T40" fmla="*/ 132 w 191"/>
                  <a:gd name="T41" fmla="*/ 197 h 221"/>
                  <a:gd name="T42" fmla="*/ 144 w 191"/>
                  <a:gd name="T43" fmla="*/ 140 h 221"/>
                  <a:gd name="T44" fmla="*/ 154 w 191"/>
                  <a:gd name="T45" fmla="*/ 101 h 221"/>
                  <a:gd name="T46" fmla="*/ 187 w 191"/>
                  <a:gd name="T47" fmla="*/ 112 h 221"/>
                  <a:gd name="T48" fmla="*/ 190 w 191"/>
                  <a:gd name="T49" fmla="*/ 110 h 221"/>
                  <a:gd name="T50" fmla="*/ 128 w 191"/>
                  <a:gd name="T51" fmla="*/ 197 h 221"/>
                  <a:gd name="T52" fmla="*/ 112 w 191"/>
                  <a:gd name="T53" fmla="*/ 216 h 221"/>
                  <a:gd name="T54" fmla="*/ 63 w 191"/>
                  <a:gd name="T55" fmla="*/ 200 h 221"/>
                  <a:gd name="T56" fmla="*/ 71 w 191"/>
                  <a:gd name="T57" fmla="*/ 179 h 221"/>
                  <a:gd name="T58" fmla="*/ 73 w 191"/>
                  <a:gd name="T59" fmla="*/ 177 h 221"/>
                  <a:gd name="T60" fmla="*/ 104 w 191"/>
                  <a:gd name="T61" fmla="*/ 173 h 221"/>
                  <a:gd name="T62" fmla="*/ 184 w 191"/>
                  <a:gd name="T63" fmla="*/ 106 h 221"/>
                  <a:gd name="T64" fmla="*/ 149 w 191"/>
                  <a:gd name="T65" fmla="*/ 91 h 221"/>
                  <a:gd name="T66" fmla="*/ 149 w 191"/>
                  <a:gd name="T67" fmla="*/ 128 h 221"/>
                  <a:gd name="T68" fmla="*/ 119 w 191"/>
                  <a:gd name="T69" fmla="*/ 173 h 221"/>
                  <a:gd name="T70" fmla="*/ 86 w 191"/>
                  <a:gd name="T71" fmla="*/ 168 h 221"/>
                  <a:gd name="T72" fmla="*/ 50 w 191"/>
                  <a:gd name="T73" fmla="*/ 138 h 221"/>
                  <a:gd name="T74" fmla="*/ 43 w 191"/>
                  <a:gd name="T75" fmla="*/ 94 h 221"/>
                  <a:gd name="T76" fmla="*/ 38 w 191"/>
                  <a:gd name="T77" fmla="*/ 93 h 221"/>
                  <a:gd name="T78" fmla="*/ 6 w 191"/>
                  <a:gd name="T79" fmla="*/ 107 h 221"/>
                  <a:gd name="T80" fmla="*/ 47 w 191"/>
                  <a:gd name="T81" fmla="*/ 78 h 221"/>
                  <a:gd name="T82" fmla="*/ 95 w 191"/>
                  <a:gd name="T83" fmla="*/ 47 h 221"/>
                  <a:gd name="T84" fmla="*/ 143 w 191"/>
                  <a:gd name="T85" fmla="*/ 78 h 221"/>
                  <a:gd name="T86" fmla="*/ 185 w 191"/>
                  <a:gd name="T87" fmla="*/ 107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1" h="221">
                    <a:moveTo>
                      <a:pt x="149" y="75"/>
                    </a:moveTo>
                    <a:cubicBezTo>
                      <a:pt x="147" y="74"/>
                      <a:pt x="146" y="74"/>
                      <a:pt x="145" y="74"/>
                    </a:cubicBezTo>
                    <a:cubicBezTo>
                      <a:pt x="141" y="61"/>
                      <a:pt x="135" y="54"/>
                      <a:pt x="127" y="49"/>
                    </a:cubicBezTo>
                    <a:cubicBezTo>
                      <a:pt x="154" y="47"/>
                      <a:pt x="169" y="29"/>
                      <a:pt x="174" y="10"/>
                    </a:cubicBezTo>
                    <a:cubicBezTo>
                      <a:pt x="184" y="34"/>
                      <a:pt x="175" y="52"/>
                      <a:pt x="162" y="59"/>
                    </a:cubicBezTo>
                    <a:cubicBezTo>
                      <a:pt x="161" y="60"/>
                      <a:pt x="160" y="61"/>
                      <a:pt x="161" y="62"/>
                    </a:cubicBezTo>
                    <a:cubicBezTo>
                      <a:pt x="161" y="63"/>
                      <a:pt x="162" y="64"/>
                      <a:pt x="163" y="64"/>
                    </a:cubicBezTo>
                    <a:cubicBezTo>
                      <a:pt x="163" y="64"/>
                      <a:pt x="164" y="63"/>
                      <a:pt x="164" y="63"/>
                    </a:cubicBezTo>
                    <a:cubicBezTo>
                      <a:pt x="180" y="54"/>
                      <a:pt x="191" y="31"/>
                      <a:pt x="176" y="2"/>
                    </a:cubicBezTo>
                    <a:cubicBezTo>
                      <a:pt x="175" y="1"/>
                      <a:pt x="174" y="0"/>
                      <a:pt x="173" y="1"/>
                    </a:cubicBezTo>
                    <a:cubicBezTo>
                      <a:pt x="172" y="1"/>
                      <a:pt x="172" y="1"/>
                      <a:pt x="171" y="2"/>
                    </a:cubicBezTo>
                    <a:cubicBezTo>
                      <a:pt x="170" y="10"/>
                      <a:pt x="161" y="49"/>
                      <a:pt x="115" y="44"/>
                    </a:cubicBezTo>
                    <a:cubicBezTo>
                      <a:pt x="115" y="44"/>
                      <a:pt x="115" y="44"/>
                      <a:pt x="115" y="44"/>
                    </a:cubicBezTo>
                    <a:cubicBezTo>
                      <a:pt x="109" y="43"/>
                      <a:pt x="102" y="42"/>
                      <a:pt x="95" y="42"/>
                    </a:cubicBezTo>
                    <a:cubicBezTo>
                      <a:pt x="88" y="42"/>
                      <a:pt x="81" y="43"/>
                      <a:pt x="76" y="44"/>
                    </a:cubicBezTo>
                    <a:cubicBezTo>
                      <a:pt x="76" y="44"/>
                      <a:pt x="76" y="44"/>
                      <a:pt x="76" y="44"/>
                    </a:cubicBezTo>
                    <a:cubicBezTo>
                      <a:pt x="29" y="49"/>
                      <a:pt x="20" y="10"/>
                      <a:pt x="19" y="2"/>
                    </a:cubicBezTo>
                    <a:cubicBezTo>
                      <a:pt x="19" y="1"/>
                      <a:pt x="18" y="1"/>
                      <a:pt x="17" y="1"/>
                    </a:cubicBezTo>
                    <a:cubicBezTo>
                      <a:pt x="16" y="0"/>
                      <a:pt x="15" y="1"/>
                      <a:pt x="15" y="2"/>
                    </a:cubicBezTo>
                    <a:cubicBezTo>
                      <a:pt x="0" y="31"/>
                      <a:pt x="10" y="54"/>
                      <a:pt x="26" y="63"/>
                    </a:cubicBezTo>
                    <a:cubicBezTo>
                      <a:pt x="27" y="63"/>
                      <a:pt x="27" y="64"/>
                      <a:pt x="27" y="64"/>
                    </a:cubicBezTo>
                    <a:cubicBezTo>
                      <a:pt x="28" y="64"/>
                      <a:pt x="29" y="63"/>
                      <a:pt x="29" y="62"/>
                    </a:cubicBezTo>
                    <a:cubicBezTo>
                      <a:pt x="30" y="61"/>
                      <a:pt x="30" y="60"/>
                      <a:pt x="28" y="59"/>
                    </a:cubicBezTo>
                    <a:cubicBezTo>
                      <a:pt x="15" y="52"/>
                      <a:pt x="7" y="34"/>
                      <a:pt x="16" y="10"/>
                    </a:cubicBezTo>
                    <a:cubicBezTo>
                      <a:pt x="18" y="17"/>
                      <a:pt x="22" y="27"/>
                      <a:pt x="30" y="35"/>
                    </a:cubicBezTo>
                    <a:cubicBezTo>
                      <a:pt x="39" y="43"/>
                      <a:pt x="50" y="48"/>
                      <a:pt x="63" y="49"/>
                    </a:cubicBezTo>
                    <a:cubicBezTo>
                      <a:pt x="55" y="54"/>
                      <a:pt x="50" y="61"/>
                      <a:pt x="45" y="74"/>
                    </a:cubicBezTo>
                    <a:cubicBezTo>
                      <a:pt x="44" y="74"/>
                      <a:pt x="43" y="74"/>
                      <a:pt x="42" y="75"/>
                    </a:cubicBezTo>
                    <a:cubicBezTo>
                      <a:pt x="24" y="77"/>
                      <a:pt x="3" y="80"/>
                      <a:pt x="1" y="110"/>
                    </a:cubicBezTo>
                    <a:cubicBezTo>
                      <a:pt x="1" y="111"/>
                      <a:pt x="1" y="111"/>
                      <a:pt x="1" y="112"/>
                    </a:cubicBezTo>
                    <a:cubicBezTo>
                      <a:pt x="2" y="112"/>
                      <a:pt x="3" y="112"/>
                      <a:pt x="4" y="112"/>
                    </a:cubicBezTo>
                    <a:cubicBezTo>
                      <a:pt x="8" y="111"/>
                      <a:pt x="8" y="111"/>
                      <a:pt x="8" y="111"/>
                    </a:cubicBezTo>
                    <a:cubicBezTo>
                      <a:pt x="21" y="107"/>
                      <a:pt x="30" y="104"/>
                      <a:pt x="36" y="101"/>
                    </a:cubicBezTo>
                    <a:cubicBezTo>
                      <a:pt x="33" y="113"/>
                      <a:pt x="32" y="122"/>
                      <a:pt x="37" y="131"/>
                    </a:cubicBezTo>
                    <a:cubicBezTo>
                      <a:pt x="39" y="134"/>
                      <a:pt x="43" y="138"/>
                      <a:pt x="47" y="142"/>
                    </a:cubicBezTo>
                    <a:cubicBezTo>
                      <a:pt x="56" y="150"/>
                      <a:pt x="66" y="161"/>
                      <a:pt x="68" y="175"/>
                    </a:cubicBezTo>
                    <a:cubicBezTo>
                      <a:pt x="62" y="180"/>
                      <a:pt x="58" y="188"/>
                      <a:pt x="58" y="197"/>
                    </a:cubicBezTo>
                    <a:cubicBezTo>
                      <a:pt x="58" y="200"/>
                      <a:pt x="58" y="200"/>
                      <a:pt x="58" y="200"/>
                    </a:cubicBezTo>
                    <a:cubicBezTo>
                      <a:pt x="58" y="211"/>
                      <a:pt x="67" y="221"/>
                      <a:pt x="79" y="221"/>
                    </a:cubicBezTo>
                    <a:cubicBezTo>
                      <a:pt x="112" y="221"/>
                      <a:pt x="112" y="221"/>
                      <a:pt x="112" y="221"/>
                    </a:cubicBezTo>
                    <a:cubicBezTo>
                      <a:pt x="123" y="221"/>
                      <a:pt x="132" y="211"/>
                      <a:pt x="132" y="200"/>
                    </a:cubicBezTo>
                    <a:cubicBezTo>
                      <a:pt x="132" y="197"/>
                      <a:pt x="132" y="197"/>
                      <a:pt x="132" y="197"/>
                    </a:cubicBezTo>
                    <a:cubicBezTo>
                      <a:pt x="132" y="189"/>
                      <a:pt x="129" y="181"/>
                      <a:pt x="124" y="176"/>
                    </a:cubicBezTo>
                    <a:cubicBezTo>
                      <a:pt x="125" y="157"/>
                      <a:pt x="136" y="148"/>
                      <a:pt x="144" y="140"/>
                    </a:cubicBezTo>
                    <a:cubicBezTo>
                      <a:pt x="148" y="137"/>
                      <a:pt x="151" y="134"/>
                      <a:pt x="153" y="131"/>
                    </a:cubicBezTo>
                    <a:cubicBezTo>
                      <a:pt x="158" y="122"/>
                      <a:pt x="157" y="113"/>
                      <a:pt x="154" y="101"/>
                    </a:cubicBezTo>
                    <a:cubicBezTo>
                      <a:pt x="160" y="104"/>
                      <a:pt x="170" y="107"/>
                      <a:pt x="182" y="111"/>
                    </a:cubicBezTo>
                    <a:cubicBezTo>
                      <a:pt x="187" y="112"/>
                      <a:pt x="187" y="112"/>
                      <a:pt x="187" y="112"/>
                    </a:cubicBezTo>
                    <a:cubicBezTo>
                      <a:pt x="187" y="112"/>
                      <a:pt x="188" y="112"/>
                      <a:pt x="189" y="112"/>
                    </a:cubicBezTo>
                    <a:cubicBezTo>
                      <a:pt x="189" y="111"/>
                      <a:pt x="190" y="111"/>
                      <a:pt x="190" y="110"/>
                    </a:cubicBezTo>
                    <a:cubicBezTo>
                      <a:pt x="187" y="80"/>
                      <a:pt x="166" y="77"/>
                      <a:pt x="149" y="75"/>
                    </a:cubicBezTo>
                    <a:close/>
                    <a:moveTo>
                      <a:pt x="128" y="197"/>
                    </a:moveTo>
                    <a:cubicBezTo>
                      <a:pt x="128" y="200"/>
                      <a:pt x="128" y="200"/>
                      <a:pt x="128" y="200"/>
                    </a:cubicBezTo>
                    <a:cubicBezTo>
                      <a:pt x="128" y="209"/>
                      <a:pt x="120" y="216"/>
                      <a:pt x="112" y="216"/>
                    </a:cubicBezTo>
                    <a:cubicBezTo>
                      <a:pt x="79" y="216"/>
                      <a:pt x="79" y="216"/>
                      <a:pt x="79" y="216"/>
                    </a:cubicBezTo>
                    <a:cubicBezTo>
                      <a:pt x="70" y="216"/>
                      <a:pt x="63" y="209"/>
                      <a:pt x="63" y="200"/>
                    </a:cubicBezTo>
                    <a:cubicBezTo>
                      <a:pt x="63" y="197"/>
                      <a:pt x="63" y="197"/>
                      <a:pt x="63" y="197"/>
                    </a:cubicBezTo>
                    <a:cubicBezTo>
                      <a:pt x="63" y="189"/>
                      <a:pt x="66" y="183"/>
                      <a:pt x="71" y="179"/>
                    </a:cubicBezTo>
                    <a:cubicBezTo>
                      <a:pt x="71" y="179"/>
                      <a:pt x="71" y="179"/>
                      <a:pt x="71" y="179"/>
                    </a:cubicBezTo>
                    <a:cubicBezTo>
                      <a:pt x="72" y="179"/>
                      <a:pt x="73" y="178"/>
                      <a:pt x="73" y="177"/>
                    </a:cubicBezTo>
                    <a:cubicBezTo>
                      <a:pt x="77" y="174"/>
                      <a:pt x="81" y="173"/>
                      <a:pt x="86" y="173"/>
                    </a:cubicBezTo>
                    <a:cubicBezTo>
                      <a:pt x="104" y="173"/>
                      <a:pt x="104" y="173"/>
                      <a:pt x="104" y="173"/>
                    </a:cubicBezTo>
                    <a:cubicBezTo>
                      <a:pt x="117" y="173"/>
                      <a:pt x="128" y="184"/>
                      <a:pt x="128" y="197"/>
                    </a:cubicBezTo>
                    <a:close/>
                    <a:moveTo>
                      <a:pt x="184" y="106"/>
                    </a:moveTo>
                    <a:cubicBezTo>
                      <a:pt x="169" y="102"/>
                      <a:pt x="153" y="97"/>
                      <a:pt x="152" y="93"/>
                    </a:cubicBezTo>
                    <a:cubicBezTo>
                      <a:pt x="152" y="91"/>
                      <a:pt x="151" y="91"/>
                      <a:pt x="149" y="91"/>
                    </a:cubicBezTo>
                    <a:cubicBezTo>
                      <a:pt x="148" y="91"/>
                      <a:pt x="147" y="93"/>
                      <a:pt x="148" y="94"/>
                    </a:cubicBezTo>
                    <a:cubicBezTo>
                      <a:pt x="152" y="110"/>
                      <a:pt x="154" y="120"/>
                      <a:pt x="149" y="128"/>
                    </a:cubicBezTo>
                    <a:cubicBezTo>
                      <a:pt x="148" y="131"/>
                      <a:pt x="145" y="134"/>
                      <a:pt x="141" y="137"/>
                    </a:cubicBezTo>
                    <a:cubicBezTo>
                      <a:pt x="133" y="144"/>
                      <a:pt x="122" y="154"/>
                      <a:pt x="119" y="173"/>
                    </a:cubicBezTo>
                    <a:cubicBezTo>
                      <a:pt x="115" y="170"/>
                      <a:pt x="110" y="168"/>
                      <a:pt x="104" y="168"/>
                    </a:cubicBezTo>
                    <a:cubicBezTo>
                      <a:pt x="86" y="168"/>
                      <a:pt x="86" y="168"/>
                      <a:pt x="86" y="168"/>
                    </a:cubicBezTo>
                    <a:cubicBezTo>
                      <a:pt x="81" y="168"/>
                      <a:pt x="77" y="170"/>
                      <a:pt x="72" y="172"/>
                    </a:cubicBezTo>
                    <a:cubicBezTo>
                      <a:pt x="70" y="157"/>
                      <a:pt x="58" y="146"/>
                      <a:pt x="50" y="138"/>
                    </a:cubicBezTo>
                    <a:cubicBezTo>
                      <a:pt x="46" y="134"/>
                      <a:pt x="43" y="131"/>
                      <a:pt x="41" y="128"/>
                    </a:cubicBezTo>
                    <a:cubicBezTo>
                      <a:pt x="36" y="120"/>
                      <a:pt x="39" y="110"/>
                      <a:pt x="43" y="94"/>
                    </a:cubicBezTo>
                    <a:cubicBezTo>
                      <a:pt x="43" y="93"/>
                      <a:pt x="42" y="91"/>
                      <a:pt x="41" y="91"/>
                    </a:cubicBezTo>
                    <a:cubicBezTo>
                      <a:pt x="40" y="91"/>
                      <a:pt x="38" y="91"/>
                      <a:pt x="38" y="93"/>
                    </a:cubicBezTo>
                    <a:cubicBezTo>
                      <a:pt x="37" y="97"/>
                      <a:pt x="21" y="102"/>
                      <a:pt x="7" y="106"/>
                    </a:cubicBezTo>
                    <a:cubicBezTo>
                      <a:pt x="6" y="107"/>
                      <a:pt x="6" y="107"/>
                      <a:pt x="6" y="107"/>
                    </a:cubicBezTo>
                    <a:cubicBezTo>
                      <a:pt x="9" y="84"/>
                      <a:pt x="26" y="82"/>
                      <a:pt x="42" y="79"/>
                    </a:cubicBezTo>
                    <a:cubicBezTo>
                      <a:pt x="44" y="79"/>
                      <a:pt x="46" y="79"/>
                      <a:pt x="47" y="78"/>
                    </a:cubicBezTo>
                    <a:cubicBezTo>
                      <a:pt x="48" y="78"/>
                      <a:pt x="49" y="78"/>
                      <a:pt x="49" y="77"/>
                    </a:cubicBezTo>
                    <a:cubicBezTo>
                      <a:pt x="57" y="52"/>
                      <a:pt x="72" y="47"/>
                      <a:pt x="95" y="47"/>
                    </a:cubicBezTo>
                    <a:cubicBezTo>
                      <a:pt x="119" y="47"/>
                      <a:pt x="133" y="52"/>
                      <a:pt x="141" y="77"/>
                    </a:cubicBezTo>
                    <a:cubicBezTo>
                      <a:pt x="141" y="78"/>
                      <a:pt x="142" y="78"/>
                      <a:pt x="143" y="78"/>
                    </a:cubicBezTo>
                    <a:cubicBezTo>
                      <a:pt x="145" y="79"/>
                      <a:pt x="146" y="79"/>
                      <a:pt x="148" y="79"/>
                    </a:cubicBezTo>
                    <a:cubicBezTo>
                      <a:pt x="164" y="82"/>
                      <a:pt x="181" y="84"/>
                      <a:pt x="185" y="107"/>
                    </a:cubicBezTo>
                    <a:lnTo>
                      <a:pt x="184"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81" name="Freeform 60">
                <a:extLst>
                  <a:ext uri="{FF2B5EF4-FFF2-40B4-BE49-F238E27FC236}">
                    <a16:creationId xmlns:a16="http://schemas.microsoft.com/office/drawing/2014/main" id="{B9DC15A1-886E-423E-9308-0DC3902376DD}"/>
                  </a:ext>
                </a:extLst>
              </p:cNvPr>
              <p:cNvSpPr>
                <a:spLocks noEditPoints="1"/>
              </p:cNvSpPr>
              <p:nvPr/>
            </p:nvSpPr>
            <p:spPr bwMode="auto">
              <a:xfrm>
                <a:off x="6534150" y="2519363"/>
                <a:ext cx="31750" cy="34925"/>
              </a:xfrm>
              <a:custGeom>
                <a:avLst/>
                <a:gdLst>
                  <a:gd name="T0" fmla="*/ 10 w 19"/>
                  <a:gd name="T1" fmla="*/ 0 h 21"/>
                  <a:gd name="T2" fmla="*/ 0 w 19"/>
                  <a:gd name="T3" fmla="*/ 10 h 21"/>
                  <a:gd name="T4" fmla="*/ 10 w 19"/>
                  <a:gd name="T5" fmla="*/ 21 h 21"/>
                  <a:gd name="T6" fmla="*/ 19 w 19"/>
                  <a:gd name="T7" fmla="*/ 10 h 21"/>
                  <a:gd name="T8" fmla="*/ 10 w 19"/>
                  <a:gd name="T9" fmla="*/ 0 h 21"/>
                  <a:gd name="T10" fmla="*/ 10 w 19"/>
                  <a:gd name="T11" fmla="*/ 16 h 21"/>
                  <a:gd name="T12" fmla="*/ 5 w 19"/>
                  <a:gd name="T13" fmla="*/ 10 h 21"/>
                  <a:gd name="T14" fmla="*/ 10 w 19"/>
                  <a:gd name="T15" fmla="*/ 5 h 21"/>
                  <a:gd name="T16" fmla="*/ 14 w 19"/>
                  <a:gd name="T17" fmla="*/ 10 h 21"/>
                  <a:gd name="T18" fmla="*/ 10 w 19"/>
                  <a:gd name="T19"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1">
                    <a:moveTo>
                      <a:pt x="10" y="0"/>
                    </a:moveTo>
                    <a:cubicBezTo>
                      <a:pt x="4" y="0"/>
                      <a:pt x="0" y="4"/>
                      <a:pt x="0" y="10"/>
                    </a:cubicBezTo>
                    <a:cubicBezTo>
                      <a:pt x="0" y="16"/>
                      <a:pt x="4" y="21"/>
                      <a:pt x="10" y="21"/>
                    </a:cubicBezTo>
                    <a:cubicBezTo>
                      <a:pt x="15" y="21"/>
                      <a:pt x="19" y="16"/>
                      <a:pt x="19" y="10"/>
                    </a:cubicBezTo>
                    <a:cubicBezTo>
                      <a:pt x="19" y="4"/>
                      <a:pt x="15" y="0"/>
                      <a:pt x="10" y="0"/>
                    </a:cubicBezTo>
                    <a:close/>
                    <a:moveTo>
                      <a:pt x="10" y="16"/>
                    </a:moveTo>
                    <a:cubicBezTo>
                      <a:pt x="7" y="16"/>
                      <a:pt x="5" y="14"/>
                      <a:pt x="5" y="10"/>
                    </a:cubicBezTo>
                    <a:cubicBezTo>
                      <a:pt x="5" y="7"/>
                      <a:pt x="7" y="5"/>
                      <a:pt x="10" y="5"/>
                    </a:cubicBezTo>
                    <a:cubicBezTo>
                      <a:pt x="12" y="5"/>
                      <a:pt x="14" y="7"/>
                      <a:pt x="14" y="10"/>
                    </a:cubicBezTo>
                    <a:cubicBezTo>
                      <a:pt x="14" y="14"/>
                      <a:pt x="12" y="16"/>
                      <a:pt x="1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82" name="Freeform 61">
                <a:extLst>
                  <a:ext uri="{FF2B5EF4-FFF2-40B4-BE49-F238E27FC236}">
                    <a16:creationId xmlns:a16="http://schemas.microsoft.com/office/drawing/2014/main" id="{BD87906D-60B3-4AF3-9192-DCA05039A56F}"/>
                  </a:ext>
                </a:extLst>
              </p:cNvPr>
              <p:cNvSpPr>
                <a:spLocks noEditPoints="1"/>
              </p:cNvSpPr>
              <p:nvPr/>
            </p:nvSpPr>
            <p:spPr bwMode="auto">
              <a:xfrm>
                <a:off x="6572250" y="2519363"/>
                <a:ext cx="33338" cy="34925"/>
              </a:xfrm>
              <a:custGeom>
                <a:avLst/>
                <a:gdLst>
                  <a:gd name="T0" fmla="*/ 10 w 19"/>
                  <a:gd name="T1" fmla="*/ 0 h 21"/>
                  <a:gd name="T2" fmla="*/ 0 w 19"/>
                  <a:gd name="T3" fmla="*/ 10 h 21"/>
                  <a:gd name="T4" fmla="*/ 10 w 19"/>
                  <a:gd name="T5" fmla="*/ 21 h 21"/>
                  <a:gd name="T6" fmla="*/ 19 w 19"/>
                  <a:gd name="T7" fmla="*/ 10 h 21"/>
                  <a:gd name="T8" fmla="*/ 10 w 19"/>
                  <a:gd name="T9" fmla="*/ 0 h 21"/>
                  <a:gd name="T10" fmla="*/ 10 w 19"/>
                  <a:gd name="T11" fmla="*/ 16 h 21"/>
                  <a:gd name="T12" fmla="*/ 5 w 19"/>
                  <a:gd name="T13" fmla="*/ 10 h 21"/>
                  <a:gd name="T14" fmla="*/ 10 w 19"/>
                  <a:gd name="T15" fmla="*/ 5 h 21"/>
                  <a:gd name="T16" fmla="*/ 14 w 19"/>
                  <a:gd name="T17" fmla="*/ 10 h 21"/>
                  <a:gd name="T18" fmla="*/ 10 w 19"/>
                  <a:gd name="T19"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1">
                    <a:moveTo>
                      <a:pt x="10" y="0"/>
                    </a:moveTo>
                    <a:cubicBezTo>
                      <a:pt x="4" y="0"/>
                      <a:pt x="0" y="4"/>
                      <a:pt x="0" y="10"/>
                    </a:cubicBezTo>
                    <a:cubicBezTo>
                      <a:pt x="0" y="16"/>
                      <a:pt x="4" y="21"/>
                      <a:pt x="10" y="21"/>
                    </a:cubicBezTo>
                    <a:cubicBezTo>
                      <a:pt x="15" y="21"/>
                      <a:pt x="19" y="16"/>
                      <a:pt x="19" y="10"/>
                    </a:cubicBezTo>
                    <a:cubicBezTo>
                      <a:pt x="19" y="4"/>
                      <a:pt x="15" y="0"/>
                      <a:pt x="10" y="0"/>
                    </a:cubicBezTo>
                    <a:close/>
                    <a:moveTo>
                      <a:pt x="10" y="16"/>
                    </a:moveTo>
                    <a:cubicBezTo>
                      <a:pt x="7" y="16"/>
                      <a:pt x="5" y="14"/>
                      <a:pt x="5" y="10"/>
                    </a:cubicBezTo>
                    <a:cubicBezTo>
                      <a:pt x="5" y="7"/>
                      <a:pt x="7" y="5"/>
                      <a:pt x="10" y="5"/>
                    </a:cubicBezTo>
                    <a:cubicBezTo>
                      <a:pt x="12" y="5"/>
                      <a:pt x="14" y="7"/>
                      <a:pt x="14" y="10"/>
                    </a:cubicBezTo>
                    <a:cubicBezTo>
                      <a:pt x="14" y="14"/>
                      <a:pt x="12" y="16"/>
                      <a:pt x="1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grpSp>
      </p:grpSp>
      <p:cxnSp>
        <p:nvCxnSpPr>
          <p:cNvPr id="83" name="Straight Connector 74">
            <a:extLst>
              <a:ext uri="{FF2B5EF4-FFF2-40B4-BE49-F238E27FC236}">
                <a16:creationId xmlns:a16="http://schemas.microsoft.com/office/drawing/2014/main" id="{CF104B67-9B3C-4E15-9D4A-BD7473F00704}"/>
              </a:ext>
            </a:extLst>
          </p:cNvPr>
          <p:cNvCxnSpPr>
            <a:cxnSpLocks noChangeAspect="1"/>
            <a:stCxn id="68" idx="6"/>
            <a:endCxn id="65" idx="2"/>
          </p:cNvCxnSpPr>
          <p:nvPr/>
        </p:nvCxnSpPr>
        <p:spPr>
          <a:xfrm>
            <a:off x="1123676" y="2888015"/>
            <a:ext cx="660110"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84" name="Straight Connector 89">
            <a:extLst>
              <a:ext uri="{FF2B5EF4-FFF2-40B4-BE49-F238E27FC236}">
                <a16:creationId xmlns:a16="http://schemas.microsoft.com/office/drawing/2014/main" id="{FDB2449B-69FD-453C-A091-6354EA4B704C}"/>
              </a:ext>
            </a:extLst>
          </p:cNvPr>
          <p:cNvCxnSpPr>
            <a:cxnSpLocks noChangeAspect="1"/>
            <a:stCxn id="65" idx="6"/>
            <a:endCxn id="53" idx="2"/>
          </p:cNvCxnSpPr>
          <p:nvPr/>
        </p:nvCxnSpPr>
        <p:spPr>
          <a:xfrm>
            <a:off x="2616155" y="2888015"/>
            <a:ext cx="638866" cy="1100"/>
          </a:xfrm>
          <a:prstGeom prst="line">
            <a:avLst/>
          </a:prstGeom>
          <a:ln w="222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5" name="Straight Connector 92">
            <a:extLst>
              <a:ext uri="{FF2B5EF4-FFF2-40B4-BE49-F238E27FC236}">
                <a16:creationId xmlns:a16="http://schemas.microsoft.com/office/drawing/2014/main" id="{033BBA70-788C-444F-8936-4417D574BE2B}"/>
              </a:ext>
            </a:extLst>
          </p:cNvPr>
          <p:cNvCxnSpPr>
            <a:cxnSpLocks noChangeAspect="1"/>
            <a:stCxn id="53" idx="6"/>
            <a:endCxn id="66" idx="2"/>
          </p:cNvCxnSpPr>
          <p:nvPr/>
        </p:nvCxnSpPr>
        <p:spPr>
          <a:xfrm flipV="1">
            <a:off x="4087390" y="2888015"/>
            <a:ext cx="649488" cy="1100"/>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95">
            <a:extLst>
              <a:ext uri="{FF2B5EF4-FFF2-40B4-BE49-F238E27FC236}">
                <a16:creationId xmlns:a16="http://schemas.microsoft.com/office/drawing/2014/main" id="{6E4E9AB8-D587-447A-9FD5-27CC9BEC4FBD}"/>
              </a:ext>
            </a:extLst>
          </p:cNvPr>
          <p:cNvCxnSpPr>
            <a:cxnSpLocks noChangeAspect="1"/>
            <a:stCxn id="66" idx="6"/>
            <a:endCxn id="76" idx="2"/>
          </p:cNvCxnSpPr>
          <p:nvPr/>
        </p:nvCxnSpPr>
        <p:spPr>
          <a:xfrm>
            <a:off x="5571449" y="2888015"/>
            <a:ext cx="649488" cy="1100"/>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98">
            <a:extLst>
              <a:ext uri="{FF2B5EF4-FFF2-40B4-BE49-F238E27FC236}">
                <a16:creationId xmlns:a16="http://schemas.microsoft.com/office/drawing/2014/main" id="{391C8F30-8832-467D-B06A-9BED46B83C6F}"/>
              </a:ext>
            </a:extLst>
          </p:cNvPr>
          <p:cNvCxnSpPr>
            <a:cxnSpLocks noChangeAspect="1"/>
            <a:stCxn id="76" idx="6"/>
            <a:endCxn id="60" idx="2"/>
          </p:cNvCxnSpPr>
          <p:nvPr/>
        </p:nvCxnSpPr>
        <p:spPr>
          <a:xfrm flipV="1">
            <a:off x="7053306" y="2886914"/>
            <a:ext cx="649489" cy="2201"/>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nvGrpSpPr>
          <p:cNvPr id="96" name="Groep 95">
            <a:extLst>
              <a:ext uri="{FF2B5EF4-FFF2-40B4-BE49-F238E27FC236}">
                <a16:creationId xmlns:a16="http://schemas.microsoft.com/office/drawing/2014/main" id="{EA571842-EAC5-4107-900B-AB37ED7E08C4}"/>
              </a:ext>
            </a:extLst>
          </p:cNvPr>
          <p:cNvGrpSpPr/>
          <p:nvPr/>
        </p:nvGrpSpPr>
        <p:grpSpPr>
          <a:xfrm>
            <a:off x="1783786" y="2470729"/>
            <a:ext cx="832369" cy="834571"/>
            <a:chOff x="2644857" y="2824895"/>
            <a:chExt cx="832369" cy="834571"/>
          </a:xfrm>
          <a:solidFill>
            <a:schemeClr val="accent4"/>
          </a:solidFill>
        </p:grpSpPr>
        <p:sp>
          <p:nvSpPr>
            <p:cNvPr id="65" name="Oval 18">
              <a:extLst>
                <a:ext uri="{FF2B5EF4-FFF2-40B4-BE49-F238E27FC236}">
                  <a16:creationId xmlns:a16="http://schemas.microsoft.com/office/drawing/2014/main" id="{26593988-C1C5-4812-85FE-1FE8CAD8D5AB}"/>
                </a:ext>
              </a:extLst>
            </p:cNvPr>
            <p:cNvSpPr>
              <a:spLocks noChangeAspect="1" noChangeArrowheads="1"/>
            </p:cNvSpPr>
            <p:nvPr/>
          </p:nvSpPr>
          <p:spPr bwMode="auto">
            <a:xfrm>
              <a:off x="2644857" y="2824895"/>
              <a:ext cx="832369" cy="834571"/>
            </a:xfrm>
            <a:prstGeom prst="ellipse">
              <a:avLst/>
            </a:prstGeom>
            <a:grpFill/>
            <a:ln>
              <a:noFill/>
            </a:ln>
          </p:spPr>
          <p:txBody>
            <a:bodyPr vert="horz" wrap="square" lIns="121920" tIns="60960" rIns="121920" bIns="60960" numCol="1" anchor="t" anchorCtr="0" compatLnSpc="1">
              <a:prstTxWarp prst="textNoShape">
                <a:avLst/>
              </a:prstTxWarp>
            </a:bodyPr>
            <a:lstStyle/>
            <a:p>
              <a:endParaRPr lang="en-US" sz="3200"/>
            </a:p>
          </p:txBody>
        </p:sp>
        <p:sp>
          <p:nvSpPr>
            <p:cNvPr id="89" name="Freeform 124">
              <a:extLst>
                <a:ext uri="{FF2B5EF4-FFF2-40B4-BE49-F238E27FC236}">
                  <a16:creationId xmlns:a16="http://schemas.microsoft.com/office/drawing/2014/main" id="{74A31DB4-FD8E-4A13-B217-D1B772EE068D}"/>
                </a:ext>
              </a:extLst>
            </p:cNvPr>
            <p:cNvSpPr>
              <a:spLocks noChangeAspect="1" noEditPoints="1"/>
            </p:cNvSpPr>
            <p:nvPr/>
          </p:nvSpPr>
          <p:spPr bwMode="auto">
            <a:xfrm>
              <a:off x="2835312" y="2966112"/>
              <a:ext cx="451458" cy="540122"/>
            </a:xfrm>
            <a:custGeom>
              <a:avLst/>
              <a:gdLst>
                <a:gd name="T0" fmla="*/ 247 w 557"/>
                <a:gd name="T1" fmla="*/ 666 h 666"/>
                <a:gd name="T2" fmla="*/ 238 w 557"/>
                <a:gd name="T3" fmla="*/ 663 h 666"/>
                <a:gd name="T4" fmla="*/ 226 w 557"/>
                <a:gd name="T5" fmla="*/ 641 h 666"/>
                <a:gd name="T6" fmla="*/ 210 w 557"/>
                <a:gd name="T7" fmla="*/ 545 h 666"/>
                <a:gd name="T8" fmla="*/ 173 w 557"/>
                <a:gd name="T9" fmla="*/ 552 h 666"/>
                <a:gd name="T10" fmla="*/ 148 w 557"/>
                <a:gd name="T11" fmla="*/ 545 h 666"/>
                <a:gd name="T12" fmla="*/ 148 w 557"/>
                <a:gd name="T13" fmla="*/ 545 h 666"/>
                <a:gd name="T14" fmla="*/ 147 w 557"/>
                <a:gd name="T15" fmla="*/ 545 h 666"/>
                <a:gd name="T16" fmla="*/ 128 w 557"/>
                <a:gd name="T17" fmla="*/ 484 h 666"/>
                <a:gd name="T18" fmla="*/ 105 w 557"/>
                <a:gd name="T19" fmla="*/ 482 h 666"/>
                <a:gd name="T20" fmla="*/ 32 w 557"/>
                <a:gd name="T21" fmla="*/ 497 h 666"/>
                <a:gd name="T22" fmla="*/ 7 w 557"/>
                <a:gd name="T23" fmla="*/ 492 h 666"/>
                <a:gd name="T24" fmla="*/ 5 w 557"/>
                <a:gd name="T25" fmla="*/ 467 h 666"/>
                <a:gd name="T26" fmla="*/ 93 w 557"/>
                <a:gd name="T27" fmla="*/ 355 h 666"/>
                <a:gd name="T28" fmla="*/ 164 w 557"/>
                <a:gd name="T29" fmla="*/ 340 h 666"/>
                <a:gd name="T30" fmla="*/ 215 w 557"/>
                <a:gd name="T31" fmla="*/ 254 h 666"/>
                <a:gd name="T32" fmla="*/ 455 w 557"/>
                <a:gd name="T33" fmla="*/ 77 h 666"/>
                <a:gd name="T34" fmla="*/ 536 w 557"/>
                <a:gd name="T35" fmla="*/ 3 h 666"/>
                <a:gd name="T36" fmla="*/ 545 w 557"/>
                <a:gd name="T37" fmla="*/ 0 h 666"/>
                <a:gd name="T38" fmla="*/ 555 w 557"/>
                <a:gd name="T39" fmla="*/ 5 h 666"/>
                <a:gd name="T40" fmla="*/ 555 w 557"/>
                <a:gd name="T41" fmla="*/ 18 h 666"/>
                <a:gd name="T42" fmla="*/ 510 w 557"/>
                <a:gd name="T43" fmla="*/ 114 h 666"/>
                <a:gd name="T44" fmla="*/ 406 w 557"/>
                <a:gd name="T45" fmla="*/ 396 h 666"/>
                <a:gd name="T46" fmla="*/ 338 w 557"/>
                <a:gd name="T47" fmla="*/ 470 h 666"/>
                <a:gd name="T48" fmla="*/ 344 w 557"/>
                <a:gd name="T49" fmla="*/ 542 h 666"/>
                <a:gd name="T50" fmla="*/ 263 w 557"/>
                <a:gd name="T51" fmla="*/ 658 h 666"/>
                <a:gd name="T52" fmla="*/ 247 w 557"/>
                <a:gd name="T53" fmla="*/ 666 h 666"/>
                <a:gd name="T54" fmla="*/ 214 w 557"/>
                <a:gd name="T55" fmla="*/ 530 h 666"/>
                <a:gd name="T56" fmla="*/ 220 w 557"/>
                <a:gd name="T57" fmla="*/ 533 h 666"/>
                <a:gd name="T58" fmla="*/ 240 w 557"/>
                <a:gd name="T59" fmla="*/ 643 h 666"/>
                <a:gd name="T60" fmla="*/ 244 w 557"/>
                <a:gd name="T61" fmla="*/ 651 h 666"/>
                <a:gd name="T62" fmla="*/ 252 w 557"/>
                <a:gd name="T63" fmla="*/ 649 h 666"/>
                <a:gd name="T64" fmla="*/ 331 w 557"/>
                <a:gd name="T65" fmla="*/ 537 h 666"/>
                <a:gd name="T66" fmla="*/ 323 w 557"/>
                <a:gd name="T67" fmla="*/ 471 h 666"/>
                <a:gd name="T68" fmla="*/ 325 w 557"/>
                <a:gd name="T69" fmla="*/ 463 h 666"/>
                <a:gd name="T70" fmla="*/ 395 w 557"/>
                <a:gd name="T71" fmla="*/ 388 h 666"/>
                <a:gd name="T72" fmla="*/ 495 w 557"/>
                <a:gd name="T73" fmla="*/ 115 h 666"/>
                <a:gd name="T74" fmla="*/ 496 w 557"/>
                <a:gd name="T75" fmla="*/ 111 h 666"/>
                <a:gd name="T76" fmla="*/ 540 w 557"/>
                <a:gd name="T77" fmla="*/ 19 h 666"/>
                <a:gd name="T78" fmla="*/ 463 w 557"/>
                <a:gd name="T79" fmla="*/ 89 h 666"/>
                <a:gd name="T80" fmla="*/ 458 w 557"/>
                <a:gd name="T81" fmla="*/ 91 h 666"/>
                <a:gd name="T82" fmla="*/ 226 w 557"/>
                <a:gd name="T83" fmla="*/ 262 h 666"/>
                <a:gd name="T84" fmla="*/ 174 w 557"/>
                <a:gd name="T85" fmla="*/ 351 h 666"/>
                <a:gd name="T86" fmla="*/ 166 w 557"/>
                <a:gd name="T87" fmla="*/ 355 h 666"/>
                <a:gd name="T88" fmla="*/ 145 w 557"/>
                <a:gd name="T89" fmla="*/ 353 h 666"/>
                <a:gd name="T90" fmla="*/ 102 w 557"/>
                <a:gd name="T91" fmla="*/ 366 h 666"/>
                <a:gd name="T92" fmla="*/ 17 w 557"/>
                <a:gd name="T93" fmla="*/ 474 h 666"/>
                <a:gd name="T94" fmla="*/ 18 w 557"/>
                <a:gd name="T95" fmla="*/ 483 h 666"/>
                <a:gd name="T96" fmla="*/ 26 w 557"/>
                <a:gd name="T97" fmla="*/ 485 h 666"/>
                <a:gd name="T98" fmla="*/ 105 w 557"/>
                <a:gd name="T99" fmla="*/ 468 h 666"/>
                <a:gd name="T100" fmla="*/ 137 w 557"/>
                <a:gd name="T101" fmla="*/ 472 h 666"/>
                <a:gd name="T102" fmla="*/ 142 w 557"/>
                <a:gd name="T103" fmla="*/ 479 h 666"/>
                <a:gd name="T104" fmla="*/ 155 w 557"/>
                <a:gd name="T105" fmla="*/ 534 h 666"/>
                <a:gd name="T106" fmla="*/ 173 w 557"/>
                <a:gd name="T107" fmla="*/ 538 h 666"/>
                <a:gd name="T108" fmla="*/ 212 w 557"/>
                <a:gd name="T109" fmla="*/ 530 h 666"/>
                <a:gd name="T110" fmla="*/ 214 w 557"/>
                <a:gd name="T111" fmla="*/ 53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57" h="666">
                  <a:moveTo>
                    <a:pt x="247" y="666"/>
                  </a:moveTo>
                  <a:cubicBezTo>
                    <a:pt x="244" y="666"/>
                    <a:pt x="241" y="665"/>
                    <a:pt x="238" y="663"/>
                  </a:cubicBezTo>
                  <a:cubicBezTo>
                    <a:pt x="229" y="660"/>
                    <a:pt x="224" y="651"/>
                    <a:pt x="226" y="641"/>
                  </a:cubicBezTo>
                  <a:cubicBezTo>
                    <a:pt x="226" y="639"/>
                    <a:pt x="232" y="588"/>
                    <a:pt x="210" y="545"/>
                  </a:cubicBezTo>
                  <a:cubicBezTo>
                    <a:pt x="196" y="550"/>
                    <a:pt x="184" y="552"/>
                    <a:pt x="173" y="552"/>
                  </a:cubicBezTo>
                  <a:cubicBezTo>
                    <a:pt x="162" y="552"/>
                    <a:pt x="154" y="550"/>
                    <a:pt x="148" y="545"/>
                  </a:cubicBezTo>
                  <a:cubicBezTo>
                    <a:pt x="148" y="545"/>
                    <a:pt x="148" y="545"/>
                    <a:pt x="148" y="545"/>
                  </a:cubicBezTo>
                  <a:cubicBezTo>
                    <a:pt x="147" y="545"/>
                    <a:pt x="147" y="545"/>
                    <a:pt x="147" y="545"/>
                  </a:cubicBezTo>
                  <a:cubicBezTo>
                    <a:pt x="134" y="535"/>
                    <a:pt x="128" y="515"/>
                    <a:pt x="128" y="484"/>
                  </a:cubicBezTo>
                  <a:cubicBezTo>
                    <a:pt x="121" y="483"/>
                    <a:pt x="113" y="482"/>
                    <a:pt x="105" y="482"/>
                  </a:cubicBezTo>
                  <a:cubicBezTo>
                    <a:pt x="65" y="482"/>
                    <a:pt x="32" y="497"/>
                    <a:pt x="32" y="497"/>
                  </a:cubicBezTo>
                  <a:cubicBezTo>
                    <a:pt x="23" y="501"/>
                    <a:pt x="13" y="499"/>
                    <a:pt x="7" y="492"/>
                  </a:cubicBezTo>
                  <a:cubicBezTo>
                    <a:pt x="1" y="485"/>
                    <a:pt x="0" y="475"/>
                    <a:pt x="5" y="467"/>
                  </a:cubicBezTo>
                  <a:cubicBezTo>
                    <a:pt x="14" y="453"/>
                    <a:pt x="59" y="382"/>
                    <a:pt x="93" y="355"/>
                  </a:cubicBezTo>
                  <a:cubicBezTo>
                    <a:pt x="111" y="341"/>
                    <a:pt x="135" y="336"/>
                    <a:pt x="164" y="340"/>
                  </a:cubicBezTo>
                  <a:cubicBezTo>
                    <a:pt x="177" y="310"/>
                    <a:pt x="194" y="281"/>
                    <a:pt x="215" y="254"/>
                  </a:cubicBezTo>
                  <a:cubicBezTo>
                    <a:pt x="315" y="119"/>
                    <a:pt x="412" y="79"/>
                    <a:pt x="455" y="77"/>
                  </a:cubicBezTo>
                  <a:cubicBezTo>
                    <a:pt x="536" y="3"/>
                    <a:pt x="536" y="3"/>
                    <a:pt x="536" y="3"/>
                  </a:cubicBezTo>
                  <a:cubicBezTo>
                    <a:pt x="538" y="1"/>
                    <a:pt x="541" y="0"/>
                    <a:pt x="545" y="0"/>
                  </a:cubicBezTo>
                  <a:cubicBezTo>
                    <a:pt x="549" y="0"/>
                    <a:pt x="553" y="2"/>
                    <a:pt x="555" y="5"/>
                  </a:cubicBezTo>
                  <a:cubicBezTo>
                    <a:pt x="557" y="9"/>
                    <a:pt x="557" y="14"/>
                    <a:pt x="555" y="18"/>
                  </a:cubicBezTo>
                  <a:cubicBezTo>
                    <a:pt x="510" y="114"/>
                    <a:pt x="510" y="114"/>
                    <a:pt x="510" y="114"/>
                  </a:cubicBezTo>
                  <a:cubicBezTo>
                    <a:pt x="523" y="166"/>
                    <a:pt x="496" y="275"/>
                    <a:pt x="406" y="396"/>
                  </a:cubicBezTo>
                  <a:cubicBezTo>
                    <a:pt x="386" y="423"/>
                    <a:pt x="363" y="448"/>
                    <a:pt x="338" y="470"/>
                  </a:cubicBezTo>
                  <a:cubicBezTo>
                    <a:pt x="350" y="496"/>
                    <a:pt x="352" y="521"/>
                    <a:pt x="344" y="542"/>
                  </a:cubicBezTo>
                  <a:cubicBezTo>
                    <a:pt x="328" y="584"/>
                    <a:pt x="269" y="651"/>
                    <a:pt x="263" y="658"/>
                  </a:cubicBezTo>
                  <a:cubicBezTo>
                    <a:pt x="259" y="663"/>
                    <a:pt x="253" y="666"/>
                    <a:pt x="247" y="666"/>
                  </a:cubicBezTo>
                  <a:close/>
                  <a:moveTo>
                    <a:pt x="214" y="530"/>
                  </a:moveTo>
                  <a:cubicBezTo>
                    <a:pt x="216" y="530"/>
                    <a:pt x="219" y="531"/>
                    <a:pt x="220" y="533"/>
                  </a:cubicBezTo>
                  <a:cubicBezTo>
                    <a:pt x="246" y="580"/>
                    <a:pt x="240" y="637"/>
                    <a:pt x="240" y="643"/>
                  </a:cubicBezTo>
                  <a:cubicBezTo>
                    <a:pt x="239" y="646"/>
                    <a:pt x="241" y="649"/>
                    <a:pt x="244" y="651"/>
                  </a:cubicBezTo>
                  <a:cubicBezTo>
                    <a:pt x="247" y="652"/>
                    <a:pt x="250" y="651"/>
                    <a:pt x="252" y="649"/>
                  </a:cubicBezTo>
                  <a:cubicBezTo>
                    <a:pt x="255" y="646"/>
                    <a:pt x="316" y="577"/>
                    <a:pt x="331" y="537"/>
                  </a:cubicBezTo>
                  <a:cubicBezTo>
                    <a:pt x="338" y="518"/>
                    <a:pt x="336" y="496"/>
                    <a:pt x="323" y="471"/>
                  </a:cubicBezTo>
                  <a:cubicBezTo>
                    <a:pt x="322" y="468"/>
                    <a:pt x="323" y="465"/>
                    <a:pt x="325" y="463"/>
                  </a:cubicBezTo>
                  <a:cubicBezTo>
                    <a:pt x="351" y="441"/>
                    <a:pt x="374" y="416"/>
                    <a:pt x="395" y="388"/>
                  </a:cubicBezTo>
                  <a:cubicBezTo>
                    <a:pt x="483" y="269"/>
                    <a:pt x="509" y="163"/>
                    <a:pt x="495" y="115"/>
                  </a:cubicBezTo>
                  <a:cubicBezTo>
                    <a:pt x="495" y="114"/>
                    <a:pt x="495" y="112"/>
                    <a:pt x="496" y="111"/>
                  </a:cubicBezTo>
                  <a:cubicBezTo>
                    <a:pt x="540" y="19"/>
                    <a:pt x="540" y="19"/>
                    <a:pt x="540" y="19"/>
                  </a:cubicBezTo>
                  <a:cubicBezTo>
                    <a:pt x="463" y="89"/>
                    <a:pt x="463" y="89"/>
                    <a:pt x="463" y="89"/>
                  </a:cubicBezTo>
                  <a:cubicBezTo>
                    <a:pt x="461" y="90"/>
                    <a:pt x="460" y="91"/>
                    <a:pt x="458" y="91"/>
                  </a:cubicBezTo>
                  <a:cubicBezTo>
                    <a:pt x="418" y="92"/>
                    <a:pt x="325" y="129"/>
                    <a:pt x="226" y="262"/>
                  </a:cubicBezTo>
                  <a:cubicBezTo>
                    <a:pt x="205" y="290"/>
                    <a:pt x="188" y="320"/>
                    <a:pt x="174" y="351"/>
                  </a:cubicBezTo>
                  <a:cubicBezTo>
                    <a:pt x="173" y="354"/>
                    <a:pt x="170" y="355"/>
                    <a:pt x="166" y="355"/>
                  </a:cubicBezTo>
                  <a:cubicBezTo>
                    <a:pt x="159" y="354"/>
                    <a:pt x="152" y="353"/>
                    <a:pt x="145" y="353"/>
                  </a:cubicBezTo>
                  <a:cubicBezTo>
                    <a:pt x="128" y="353"/>
                    <a:pt x="113" y="357"/>
                    <a:pt x="102" y="366"/>
                  </a:cubicBezTo>
                  <a:cubicBezTo>
                    <a:pt x="68" y="392"/>
                    <a:pt x="22" y="466"/>
                    <a:pt x="17" y="474"/>
                  </a:cubicBezTo>
                  <a:cubicBezTo>
                    <a:pt x="15" y="477"/>
                    <a:pt x="15" y="481"/>
                    <a:pt x="18" y="483"/>
                  </a:cubicBezTo>
                  <a:cubicBezTo>
                    <a:pt x="20" y="485"/>
                    <a:pt x="23" y="486"/>
                    <a:pt x="26" y="485"/>
                  </a:cubicBezTo>
                  <a:cubicBezTo>
                    <a:pt x="26" y="485"/>
                    <a:pt x="62" y="468"/>
                    <a:pt x="105" y="468"/>
                  </a:cubicBezTo>
                  <a:cubicBezTo>
                    <a:pt x="116" y="468"/>
                    <a:pt x="127" y="469"/>
                    <a:pt x="137" y="472"/>
                  </a:cubicBezTo>
                  <a:cubicBezTo>
                    <a:pt x="140" y="472"/>
                    <a:pt x="142" y="475"/>
                    <a:pt x="142" y="479"/>
                  </a:cubicBezTo>
                  <a:cubicBezTo>
                    <a:pt x="141" y="507"/>
                    <a:pt x="146" y="527"/>
                    <a:pt x="155" y="534"/>
                  </a:cubicBezTo>
                  <a:cubicBezTo>
                    <a:pt x="160" y="537"/>
                    <a:pt x="165" y="538"/>
                    <a:pt x="173" y="538"/>
                  </a:cubicBezTo>
                  <a:cubicBezTo>
                    <a:pt x="183" y="538"/>
                    <a:pt x="197" y="535"/>
                    <a:pt x="212" y="530"/>
                  </a:cubicBezTo>
                  <a:cubicBezTo>
                    <a:pt x="212" y="530"/>
                    <a:pt x="213" y="530"/>
                    <a:pt x="214" y="53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97" name="Tekstvak 96">
            <a:extLst>
              <a:ext uri="{FF2B5EF4-FFF2-40B4-BE49-F238E27FC236}">
                <a16:creationId xmlns:a16="http://schemas.microsoft.com/office/drawing/2014/main" id="{EC342DCB-3090-4D11-B3F8-3778057A4ABD}"/>
              </a:ext>
            </a:extLst>
          </p:cNvPr>
          <p:cNvSpPr txBox="1"/>
          <p:nvPr/>
        </p:nvSpPr>
        <p:spPr>
          <a:xfrm>
            <a:off x="0" y="1844269"/>
            <a:ext cx="1412781" cy="677108"/>
          </a:xfrm>
          <a:prstGeom prst="rect">
            <a:avLst/>
          </a:prstGeom>
          <a:noFill/>
        </p:spPr>
        <p:txBody>
          <a:bodyPr wrap="square" rtlCol="0">
            <a:spAutoFit/>
          </a:bodyPr>
          <a:lstStyle/>
          <a:p>
            <a:pPr algn="ctr"/>
            <a:r>
              <a:rPr lang="nl-NL" b="1" dirty="0"/>
              <a:t>2019</a:t>
            </a:r>
            <a:endParaRPr lang="nl-NL" sz="1200" b="1" dirty="0"/>
          </a:p>
          <a:p>
            <a:pPr algn="ctr"/>
            <a:r>
              <a:rPr lang="nl-NL" sz="1200" dirty="0"/>
              <a:t>BZK innovatiebudget</a:t>
            </a:r>
          </a:p>
        </p:txBody>
      </p:sp>
      <p:sp>
        <p:nvSpPr>
          <p:cNvPr id="99" name="Tekstvak 98">
            <a:extLst>
              <a:ext uri="{FF2B5EF4-FFF2-40B4-BE49-F238E27FC236}">
                <a16:creationId xmlns:a16="http://schemas.microsoft.com/office/drawing/2014/main" id="{1BA6AA1D-FFBA-400D-B275-55778E93D786}"/>
              </a:ext>
            </a:extLst>
          </p:cNvPr>
          <p:cNvSpPr txBox="1"/>
          <p:nvPr/>
        </p:nvSpPr>
        <p:spPr>
          <a:xfrm>
            <a:off x="1493579" y="3271265"/>
            <a:ext cx="1412781" cy="492443"/>
          </a:xfrm>
          <a:prstGeom prst="rect">
            <a:avLst/>
          </a:prstGeom>
          <a:noFill/>
        </p:spPr>
        <p:txBody>
          <a:bodyPr wrap="square" rtlCol="0">
            <a:spAutoFit/>
          </a:bodyPr>
          <a:lstStyle/>
          <a:p>
            <a:pPr algn="ctr"/>
            <a:r>
              <a:rPr lang="nl-NL" b="1" dirty="0"/>
              <a:t>jan 2020</a:t>
            </a:r>
          </a:p>
          <a:p>
            <a:pPr algn="ctr"/>
            <a:r>
              <a:rPr lang="nl-NL" sz="1200" dirty="0"/>
              <a:t>Designweek</a:t>
            </a:r>
          </a:p>
        </p:txBody>
      </p:sp>
      <p:sp>
        <p:nvSpPr>
          <p:cNvPr id="100" name="Tekstvak 99">
            <a:extLst>
              <a:ext uri="{FF2B5EF4-FFF2-40B4-BE49-F238E27FC236}">
                <a16:creationId xmlns:a16="http://schemas.microsoft.com/office/drawing/2014/main" id="{DC617441-6745-48E0-B20F-153F4D87C0C2}"/>
              </a:ext>
            </a:extLst>
          </p:cNvPr>
          <p:cNvSpPr txBox="1"/>
          <p:nvPr/>
        </p:nvSpPr>
        <p:spPr>
          <a:xfrm>
            <a:off x="4303032" y="3271265"/>
            <a:ext cx="1697215" cy="492443"/>
          </a:xfrm>
          <a:prstGeom prst="rect">
            <a:avLst/>
          </a:prstGeom>
          <a:noFill/>
        </p:spPr>
        <p:txBody>
          <a:bodyPr wrap="square" rtlCol="0">
            <a:spAutoFit/>
          </a:bodyPr>
          <a:lstStyle/>
          <a:p>
            <a:pPr algn="ctr"/>
            <a:r>
              <a:rPr lang="nl-NL" b="1" dirty="0"/>
              <a:t>juli/aug 2020</a:t>
            </a:r>
          </a:p>
          <a:p>
            <a:pPr algn="ctr"/>
            <a:r>
              <a:rPr lang="nl-NL" sz="1200" dirty="0"/>
              <a:t>Gebruikersonderzoek</a:t>
            </a:r>
          </a:p>
        </p:txBody>
      </p:sp>
      <p:sp>
        <p:nvSpPr>
          <p:cNvPr id="101" name="Tekstvak 100">
            <a:extLst>
              <a:ext uri="{FF2B5EF4-FFF2-40B4-BE49-F238E27FC236}">
                <a16:creationId xmlns:a16="http://schemas.microsoft.com/office/drawing/2014/main" id="{686D435F-359B-491F-A33B-9F8D3031617E}"/>
              </a:ext>
            </a:extLst>
          </p:cNvPr>
          <p:cNvSpPr txBox="1"/>
          <p:nvPr/>
        </p:nvSpPr>
        <p:spPr>
          <a:xfrm>
            <a:off x="7272571" y="3271265"/>
            <a:ext cx="1697215" cy="646331"/>
          </a:xfrm>
          <a:prstGeom prst="rect">
            <a:avLst/>
          </a:prstGeom>
          <a:noFill/>
        </p:spPr>
        <p:txBody>
          <a:bodyPr wrap="square" rtlCol="0">
            <a:spAutoFit/>
          </a:bodyPr>
          <a:lstStyle/>
          <a:p>
            <a:pPr algn="ctr"/>
            <a:r>
              <a:rPr lang="nl-NL" sz="1200" b="1" dirty="0"/>
              <a:t>nov 2020</a:t>
            </a:r>
          </a:p>
          <a:p>
            <a:pPr algn="ctr"/>
            <a:r>
              <a:rPr lang="nl-NL" sz="1200" dirty="0"/>
              <a:t>Gebruikersonderzoek </a:t>
            </a:r>
            <a:r>
              <a:rPr lang="nl-NL" sz="1200" dirty="0" err="1"/>
              <a:t>redesign</a:t>
            </a:r>
            <a:endParaRPr lang="nl-NL" sz="1200" dirty="0"/>
          </a:p>
        </p:txBody>
      </p:sp>
      <p:sp>
        <p:nvSpPr>
          <p:cNvPr id="136" name="Tekstvak 135">
            <a:extLst>
              <a:ext uri="{FF2B5EF4-FFF2-40B4-BE49-F238E27FC236}">
                <a16:creationId xmlns:a16="http://schemas.microsoft.com/office/drawing/2014/main" id="{AC93194F-D1B6-4F86-835F-A256CD665871}"/>
              </a:ext>
            </a:extLst>
          </p:cNvPr>
          <p:cNvSpPr txBox="1"/>
          <p:nvPr/>
        </p:nvSpPr>
        <p:spPr>
          <a:xfrm>
            <a:off x="2603858" y="1474937"/>
            <a:ext cx="2123381" cy="1046440"/>
          </a:xfrm>
          <a:prstGeom prst="rect">
            <a:avLst/>
          </a:prstGeom>
          <a:noFill/>
        </p:spPr>
        <p:txBody>
          <a:bodyPr wrap="square" rtlCol="0">
            <a:spAutoFit/>
          </a:bodyPr>
          <a:lstStyle/>
          <a:p>
            <a:pPr algn="ctr"/>
            <a:r>
              <a:rPr lang="nl-NL" b="1" dirty="0"/>
              <a:t>Q1-Q2 2020</a:t>
            </a:r>
            <a:endParaRPr lang="nl-NL" sz="1200" b="1" dirty="0"/>
          </a:p>
          <a:p>
            <a:pPr algn="ctr"/>
            <a:r>
              <a:rPr lang="nl-NL" sz="1200" dirty="0"/>
              <a:t>Ontwikkelen product</a:t>
            </a:r>
          </a:p>
          <a:p>
            <a:pPr algn="ctr"/>
            <a:r>
              <a:rPr lang="nl-NL" sz="1200" dirty="0"/>
              <a:t>Voorbereiding implementatie</a:t>
            </a:r>
          </a:p>
          <a:p>
            <a:pPr algn="ctr"/>
            <a:r>
              <a:rPr lang="nl-NL" sz="1200" dirty="0"/>
              <a:t>Vraagstukken </a:t>
            </a:r>
            <a:r>
              <a:rPr lang="nl-NL" sz="1200" dirty="0" err="1"/>
              <a:t>sourcing</a:t>
            </a:r>
            <a:r>
              <a:rPr lang="nl-NL" sz="1200" dirty="0"/>
              <a:t>, beheer en onderhoud</a:t>
            </a:r>
          </a:p>
        </p:txBody>
      </p:sp>
      <p:sp>
        <p:nvSpPr>
          <p:cNvPr id="137" name="Tekstvak 136">
            <a:extLst>
              <a:ext uri="{FF2B5EF4-FFF2-40B4-BE49-F238E27FC236}">
                <a16:creationId xmlns:a16="http://schemas.microsoft.com/office/drawing/2014/main" id="{68AA8D4D-1494-4509-B078-40C840FD84C5}"/>
              </a:ext>
            </a:extLst>
          </p:cNvPr>
          <p:cNvSpPr txBox="1"/>
          <p:nvPr/>
        </p:nvSpPr>
        <p:spPr>
          <a:xfrm>
            <a:off x="5932932" y="2031239"/>
            <a:ext cx="1412781" cy="492443"/>
          </a:xfrm>
          <a:prstGeom prst="rect">
            <a:avLst/>
          </a:prstGeom>
          <a:noFill/>
        </p:spPr>
        <p:txBody>
          <a:bodyPr wrap="square" rtlCol="0">
            <a:spAutoFit/>
          </a:bodyPr>
          <a:lstStyle/>
          <a:p>
            <a:pPr algn="ctr"/>
            <a:r>
              <a:rPr lang="nl-NL" b="1" dirty="0"/>
              <a:t>Q3 2020</a:t>
            </a:r>
            <a:endParaRPr lang="nl-NL" sz="1200" b="1" dirty="0"/>
          </a:p>
          <a:p>
            <a:pPr algn="ctr"/>
            <a:r>
              <a:rPr lang="nl-NL" sz="1200" dirty="0" err="1"/>
              <a:t>Redesign</a:t>
            </a:r>
            <a:r>
              <a:rPr lang="nl-NL" sz="1200" dirty="0"/>
              <a:t> </a:t>
            </a:r>
          </a:p>
        </p:txBody>
      </p:sp>
      <p:cxnSp>
        <p:nvCxnSpPr>
          <p:cNvPr id="151" name="Straight Connector 98">
            <a:extLst>
              <a:ext uri="{FF2B5EF4-FFF2-40B4-BE49-F238E27FC236}">
                <a16:creationId xmlns:a16="http://schemas.microsoft.com/office/drawing/2014/main" id="{FD5C042C-BE65-49CC-B750-5FD47692155C}"/>
              </a:ext>
            </a:extLst>
          </p:cNvPr>
          <p:cNvCxnSpPr>
            <a:cxnSpLocks noChangeAspect="1"/>
          </p:cNvCxnSpPr>
          <p:nvPr/>
        </p:nvCxnSpPr>
        <p:spPr>
          <a:xfrm flipV="1">
            <a:off x="8536317" y="2875401"/>
            <a:ext cx="649489" cy="2201"/>
          </a:xfrm>
          <a:prstGeom prst="line">
            <a:avLst/>
          </a:prstGeom>
          <a:ln w="222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66" name="Google Shape;121;p28">
            <a:extLst>
              <a:ext uri="{FF2B5EF4-FFF2-40B4-BE49-F238E27FC236}">
                <a16:creationId xmlns:a16="http://schemas.microsoft.com/office/drawing/2014/main" id="{C4CBC2A8-47E1-47E1-A382-2ABD5630BEB9}"/>
              </a:ext>
            </a:extLst>
          </p:cNvPr>
          <p:cNvPicPr preferRelativeResize="0"/>
          <p:nvPr/>
        </p:nvPicPr>
        <p:blipFill>
          <a:blip r:embed="rId3">
            <a:alphaModFix/>
          </a:blip>
          <a:stretch>
            <a:fillRect/>
          </a:stretch>
        </p:blipFill>
        <p:spPr>
          <a:xfrm flipH="1">
            <a:off x="855145" y="4134252"/>
            <a:ext cx="1535151" cy="1023426"/>
          </a:xfrm>
          <a:prstGeom prst="rect">
            <a:avLst/>
          </a:prstGeom>
          <a:noFill/>
          <a:ln>
            <a:noFill/>
          </a:ln>
        </p:spPr>
      </p:pic>
    </p:spTree>
    <p:extLst>
      <p:ext uri="{BB962C8B-B14F-4D97-AF65-F5344CB8AC3E}">
        <p14:creationId xmlns:p14="http://schemas.microsoft.com/office/powerpoint/2010/main" val="19968382"/>
      </p:ext>
    </p:extLst>
  </p:cSld>
  <p:clrMapOvr>
    <a:masterClrMapping/>
  </p:clrMapOvr>
  <mc:AlternateContent xmlns:mc="http://schemas.openxmlformats.org/markup-compatibility/2006">
    <mc:Choice xmlns:p14="http://schemas.microsoft.com/office/powerpoint/2010/main" Requires="p14">
      <p:transition spd="slow" p14:dur="2000" advTm="10452"/>
    </mc:Choice>
    <mc:Fallback>
      <p:transition spd="slow" advTm="1045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28"/>
          <p:cNvSpPr/>
          <p:nvPr/>
        </p:nvSpPr>
        <p:spPr>
          <a:xfrm flipH="1">
            <a:off x="0" y="4325200"/>
            <a:ext cx="9144000" cy="818400"/>
          </a:xfrm>
          <a:prstGeom prst="snip1Rect">
            <a:avLst>
              <a:gd name="adj" fmla="val 50000"/>
            </a:avLst>
          </a:prstGeom>
          <a:solidFill>
            <a:srgbClr val="54D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el 1"/>
          <p:cNvSpPr>
            <a:spLocks noGrp="1"/>
          </p:cNvSpPr>
          <p:nvPr>
            <p:ph type="title"/>
          </p:nvPr>
        </p:nvSpPr>
        <p:spPr/>
        <p:txBody>
          <a:bodyPr/>
          <a:lstStyle/>
          <a:p>
            <a:r>
              <a:rPr lang="nl-NL" dirty="0"/>
              <a:t>Gemak voor het bruidspaar </a:t>
            </a:r>
          </a:p>
        </p:txBody>
      </p:sp>
      <p:sp>
        <p:nvSpPr>
          <p:cNvPr id="3" name="Tijdelijke aanduiding voor tekst 2">
            <a:extLst>
              <a:ext uri="{FF2B5EF4-FFF2-40B4-BE49-F238E27FC236}">
                <a16:creationId xmlns:a16="http://schemas.microsoft.com/office/drawing/2014/main" id="{0FF75751-94A6-4956-B302-7D780C8A8693}"/>
              </a:ext>
            </a:extLst>
          </p:cNvPr>
          <p:cNvSpPr>
            <a:spLocks noGrp="1"/>
          </p:cNvSpPr>
          <p:nvPr>
            <p:ph type="body" idx="1"/>
          </p:nvPr>
        </p:nvSpPr>
        <p:spPr/>
        <p:txBody>
          <a:bodyPr/>
          <a:lstStyle/>
          <a:p>
            <a:pPr marL="285750" indent="-285750"/>
            <a:r>
              <a:rPr lang="nl-NL" dirty="0"/>
              <a:t>In 1x bepalen waar, wanneer en met welke trouwambtenaar getrouwd wordt </a:t>
            </a:r>
          </a:p>
          <a:p>
            <a:pPr marL="285750" indent="-285750"/>
            <a:endParaRPr lang="nl-NL" dirty="0"/>
          </a:p>
          <a:p>
            <a:pPr marL="285750" indent="-285750"/>
            <a:r>
              <a:rPr lang="nl-NL" dirty="0"/>
              <a:t>Gelijk duidelijk dat er geen bezwaren zijn om te trouwen</a:t>
            </a:r>
          </a:p>
          <a:p>
            <a:pPr marL="285750" indent="-285750"/>
            <a:endParaRPr lang="nl-NL" dirty="0"/>
          </a:p>
          <a:p>
            <a:pPr marL="285750" indent="-285750"/>
            <a:r>
              <a:rPr lang="nl-NL" dirty="0"/>
              <a:t>Plaats onafhankelijk, snel en eenvoudig administratieve zaken regelen</a:t>
            </a:r>
          </a:p>
          <a:p>
            <a:pPr marL="285750" indent="-285750"/>
            <a:endParaRPr lang="nl-NL" dirty="0"/>
          </a:p>
          <a:p>
            <a:pPr marL="285750" indent="-285750"/>
            <a:r>
              <a:rPr lang="nl-NL" dirty="0"/>
              <a:t>Een helder, transparant en efficiënt klantproces</a:t>
            </a:r>
          </a:p>
          <a:p>
            <a:pPr marL="285750" indent="-285750"/>
            <a:endParaRPr lang="nl-NL" dirty="0"/>
          </a:p>
          <a:p>
            <a:pPr marL="285750" indent="-285750"/>
            <a:r>
              <a:rPr lang="nl-NL" dirty="0"/>
              <a:t>De gemeente als één organisatie ervaren</a:t>
            </a:r>
          </a:p>
          <a:p>
            <a:endParaRPr lang="nl-NL" dirty="0"/>
          </a:p>
        </p:txBody>
      </p:sp>
      <p:pic>
        <p:nvPicPr>
          <p:cNvPr id="10" name="Graphic 9" descr="Trouwringen">
            <a:extLst>
              <a:ext uri="{FF2B5EF4-FFF2-40B4-BE49-F238E27FC236}">
                <a16:creationId xmlns:a16="http://schemas.microsoft.com/office/drawing/2014/main" id="{6650E627-F7B8-48E9-A3DD-31C44DA11D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39055" y="170620"/>
            <a:ext cx="914400" cy="914400"/>
          </a:xfrm>
          <a:prstGeom prst="rect">
            <a:avLst/>
          </a:prstGeom>
        </p:spPr>
      </p:pic>
      <p:pic>
        <p:nvPicPr>
          <p:cNvPr id="20" name="Google Shape;121;p28">
            <a:extLst>
              <a:ext uri="{FF2B5EF4-FFF2-40B4-BE49-F238E27FC236}">
                <a16:creationId xmlns:a16="http://schemas.microsoft.com/office/drawing/2014/main" id="{4F011CE7-78E8-4D41-BF08-BA0E29050564}"/>
              </a:ext>
            </a:extLst>
          </p:cNvPr>
          <p:cNvPicPr preferRelativeResize="0"/>
          <p:nvPr/>
        </p:nvPicPr>
        <p:blipFill>
          <a:blip r:embed="rId5">
            <a:alphaModFix/>
          </a:blip>
          <a:stretch>
            <a:fillRect/>
          </a:stretch>
        </p:blipFill>
        <p:spPr>
          <a:xfrm flipH="1">
            <a:off x="1420406" y="4134252"/>
            <a:ext cx="1535151" cy="1023426"/>
          </a:xfrm>
          <a:prstGeom prst="rect">
            <a:avLst/>
          </a:prstGeom>
          <a:noFill/>
          <a:ln>
            <a:noFill/>
          </a:ln>
        </p:spPr>
      </p:pic>
    </p:spTree>
    <p:extLst>
      <p:ext uri="{BB962C8B-B14F-4D97-AF65-F5344CB8AC3E}">
        <p14:creationId xmlns:p14="http://schemas.microsoft.com/office/powerpoint/2010/main" val="2118652455"/>
      </p:ext>
    </p:extLst>
  </p:cSld>
  <p:clrMapOvr>
    <a:masterClrMapping/>
  </p:clrMapOvr>
  <mc:AlternateContent xmlns:mc="http://schemas.openxmlformats.org/markup-compatibility/2006" xmlns:p14="http://schemas.microsoft.com/office/powerpoint/2010/main">
    <mc:Choice Requires="p14">
      <p:transition spd="slow" p14:dur="2000" advTm="10452"/>
    </mc:Choice>
    <mc:Fallback xmlns="">
      <p:transition spd="slow" advTm="1045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28"/>
          <p:cNvSpPr/>
          <p:nvPr/>
        </p:nvSpPr>
        <p:spPr>
          <a:xfrm flipH="1">
            <a:off x="0" y="4325200"/>
            <a:ext cx="9144000" cy="818400"/>
          </a:xfrm>
          <a:prstGeom prst="snip1Rect">
            <a:avLst>
              <a:gd name="adj" fmla="val 50000"/>
            </a:avLst>
          </a:prstGeom>
          <a:solidFill>
            <a:srgbClr val="54D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el 1"/>
          <p:cNvSpPr>
            <a:spLocks noGrp="1"/>
          </p:cNvSpPr>
          <p:nvPr>
            <p:ph type="title"/>
          </p:nvPr>
        </p:nvSpPr>
        <p:spPr/>
        <p:txBody>
          <a:bodyPr/>
          <a:lstStyle/>
          <a:p>
            <a:r>
              <a:rPr lang="nl-NL" dirty="0"/>
              <a:t>Gemak voor de gemeente</a:t>
            </a:r>
          </a:p>
        </p:txBody>
      </p:sp>
      <p:sp>
        <p:nvSpPr>
          <p:cNvPr id="5" name="Tijdelijke aanduiding voor tekst 4">
            <a:extLst>
              <a:ext uri="{FF2B5EF4-FFF2-40B4-BE49-F238E27FC236}">
                <a16:creationId xmlns:a16="http://schemas.microsoft.com/office/drawing/2014/main" id="{2133C36F-53D5-4DD5-A014-CFA0391C43A4}"/>
              </a:ext>
            </a:extLst>
          </p:cNvPr>
          <p:cNvSpPr>
            <a:spLocks noGrp="1"/>
          </p:cNvSpPr>
          <p:nvPr>
            <p:ph type="body" idx="1"/>
          </p:nvPr>
        </p:nvSpPr>
        <p:spPr/>
        <p:txBody>
          <a:bodyPr/>
          <a:lstStyle/>
          <a:p>
            <a:pPr marL="285750" indent="-285750"/>
            <a:r>
              <a:rPr lang="nl-NL" dirty="0"/>
              <a:t>Minder telefoonverkeer </a:t>
            </a:r>
          </a:p>
          <a:p>
            <a:pPr marL="285750" indent="-285750"/>
            <a:endParaRPr lang="nl-NL" dirty="0"/>
          </a:p>
          <a:p>
            <a:pPr marL="285750" indent="-285750"/>
            <a:r>
              <a:rPr lang="nl-NL" dirty="0"/>
              <a:t>Minder vragen</a:t>
            </a:r>
          </a:p>
          <a:p>
            <a:pPr marL="285750" indent="-285750"/>
            <a:endParaRPr lang="nl-NL" dirty="0"/>
          </a:p>
          <a:p>
            <a:pPr marL="285750" indent="-285750"/>
            <a:r>
              <a:rPr lang="nl-NL" dirty="0"/>
              <a:t>Minder handmatig plannen van huwelijken</a:t>
            </a:r>
          </a:p>
          <a:p>
            <a:pPr marL="285750" indent="-285750"/>
            <a:endParaRPr lang="nl-NL" dirty="0"/>
          </a:p>
          <a:p>
            <a:pPr marL="285750" indent="-285750"/>
            <a:r>
              <a:rPr lang="nl-NL" dirty="0"/>
              <a:t>Een betaalbare organisatie</a:t>
            </a:r>
          </a:p>
          <a:p>
            <a:endParaRPr lang="nl-NL" dirty="0"/>
          </a:p>
        </p:txBody>
      </p:sp>
      <p:pic>
        <p:nvPicPr>
          <p:cNvPr id="3" name="Graphic 2" descr="Telewerken">
            <a:extLst>
              <a:ext uri="{FF2B5EF4-FFF2-40B4-BE49-F238E27FC236}">
                <a16:creationId xmlns:a16="http://schemas.microsoft.com/office/drawing/2014/main" id="{0EFFA1C9-EC51-44A7-9C6C-968664C7A9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17900" y="123271"/>
            <a:ext cx="914400" cy="914400"/>
          </a:xfrm>
          <a:prstGeom prst="rect">
            <a:avLst/>
          </a:prstGeom>
        </p:spPr>
      </p:pic>
      <p:pic>
        <p:nvPicPr>
          <p:cNvPr id="18" name="Google Shape;121;p28">
            <a:extLst>
              <a:ext uri="{FF2B5EF4-FFF2-40B4-BE49-F238E27FC236}">
                <a16:creationId xmlns:a16="http://schemas.microsoft.com/office/drawing/2014/main" id="{B7B84E49-B1C0-4814-9A4A-22177A5B34EC}"/>
              </a:ext>
            </a:extLst>
          </p:cNvPr>
          <p:cNvPicPr preferRelativeResize="0"/>
          <p:nvPr/>
        </p:nvPicPr>
        <p:blipFill>
          <a:blip r:embed="rId5">
            <a:alphaModFix/>
          </a:blip>
          <a:stretch>
            <a:fillRect/>
          </a:stretch>
        </p:blipFill>
        <p:spPr>
          <a:xfrm flipH="1">
            <a:off x="1985667" y="4134252"/>
            <a:ext cx="1535151" cy="1023426"/>
          </a:xfrm>
          <a:prstGeom prst="rect">
            <a:avLst/>
          </a:prstGeom>
          <a:noFill/>
          <a:ln>
            <a:noFill/>
          </a:ln>
        </p:spPr>
      </p:pic>
    </p:spTree>
    <p:extLst>
      <p:ext uri="{BB962C8B-B14F-4D97-AF65-F5344CB8AC3E}">
        <p14:creationId xmlns:p14="http://schemas.microsoft.com/office/powerpoint/2010/main" val="3234605072"/>
      </p:ext>
    </p:extLst>
  </p:cSld>
  <p:clrMapOvr>
    <a:masterClrMapping/>
  </p:clrMapOvr>
  <mc:AlternateContent xmlns:mc="http://schemas.openxmlformats.org/markup-compatibility/2006" xmlns:p14="http://schemas.microsoft.com/office/powerpoint/2010/main">
    <mc:Choice Requires="p14">
      <p:transition spd="slow" p14:dur="2000" advTm="10452"/>
    </mc:Choice>
    <mc:Fallback xmlns="">
      <p:transition spd="slow" advTm="10452"/>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111"/>
        <p:cNvGrpSpPr/>
        <p:nvPr/>
      </p:nvGrpSpPr>
      <p:grpSpPr>
        <a:xfrm>
          <a:off x="0" y="0"/>
          <a:ext cx="0" cy="0"/>
          <a:chOff x="0" y="0"/>
          <a:chExt cx="0" cy="0"/>
        </a:xfrm>
      </p:grpSpPr>
      <p:sp>
        <p:nvSpPr>
          <p:cNvPr id="113" name="Google Shape;113;p28"/>
          <p:cNvSpPr/>
          <p:nvPr/>
        </p:nvSpPr>
        <p:spPr>
          <a:xfrm flipH="1">
            <a:off x="0" y="4325200"/>
            <a:ext cx="9144000" cy="818400"/>
          </a:xfrm>
          <a:prstGeom prst="snip1Rect">
            <a:avLst>
              <a:gd name="adj" fmla="val 50000"/>
            </a:avLst>
          </a:prstGeom>
          <a:solidFill>
            <a:srgbClr val="54D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itel 1"/>
          <p:cNvSpPr>
            <a:spLocks noGrp="1"/>
          </p:cNvSpPr>
          <p:nvPr>
            <p:ph type="title"/>
          </p:nvPr>
        </p:nvSpPr>
        <p:spPr>
          <a:xfrm>
            <a:off x="311700" y="126968"/>
            <a:ext cx="8520600" cy="572700"/>
          </a:xfrm>
        </p:spPr>
        <p:txBody>
          <a:bodyPr/>
          <a:lstStyle/>
          <a:p>
            <a:r>
              <a:rPr lang="nl-NL" dirty="0">
                <a:solidFill>
                  <a:schemeClr val="tx1"/>
                </a:solidFill>
              </a:rPr>
              <a:t>Voor de huwelijksplanner zijn verschillende functionaliteiten ontwikkeld</a:t>
            </a:r>
            <a:r>
              <a:rPr lang="nl-NL" baseline="30000" dirty="0">
                <a:solidFill>
                  <a:schemeClr val="tx1"/>
                </a:solidFill>
              </a:rPr>
              <a:t>1</a:t>
            </a:r>
          </a:p>
        </p:txBody>
      </p:sp>
      <p:grpSp>
        <p:nvGrpSpPr>
          <p:cNvPr id="16" name="Groep 15">
            <a:extLst>
              <a:ext uri="{FF2B5EF4-FFF2-40B4-BE49-F238E27FC236}">
                <a16:creationId xmlns:a16="http://schemas.microsoft.com/office/drawing/2014/main" id="{CF2EA60B-4F7C-444C-8224-3AA3465C9DC3}"/>
              </a:ext>
            </a:extLst>
          </p:cNvPr>
          <p:cNvGrpSpPr/>
          <p:nvPr/>
        </p:nvGrpSpPr>
        <p:grpSpPr>
          <a:xfrm>
            <a:off x="311700" y="1100522"/>
            <a:ext cx="8437342" cy="3208779"/>
            <a:chOff x="311700" y="1100522"/>
            <a:chExt cx="8437342" cy="3208779"/>
          </a:xfrm>
        </p:grpSpPr>
        <p:sp>
          <p:nvSpPr>
            <p:cNvPr id="11" name="Pijl: punthaak 10">
              <a:extLst>
                <a:ext uri="{FF2B5EF4-FFF2-40B4-BE49-F238E27FC236}">
                  <a16:creationId xmlns:a16="http://schemas.microsoft.com/office/drawing/2014/main" id="{5BC74BF0-76F8-48E3-9C3C-E4B596FBC8EE}"/>
                </a:ext>
              </a:extLst>
            </p:cNvPr>
            <p:cNvSpPr/>
            <p:nvPr/>
          </p:nvSpPr>
          <p:spPr>
            <a:xfrm>
              <a:off x="1805842" y="2216760"/>
              <a:ext cx="1476000" cy="684000"/>
            </a:xfrm>
            <a:prstGeom prst="chevron">
              <a:avLst/>
            </a:prstGeom>
            <a:solidFill>
              <a:srgbClr val="00B0F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rIns="0" anchor="ctr"/>
            <a:lstStyle/>
            <a:p>
              <a:pPr algn="ctr"/>
              <a:r>
                <a:rPr lang="nl-NL" sz="900" dirty="0">
                  <a:solidFill>
                    <a:schemeClr val="tx1"/>
                  </a:solidFill>
                </a:rPr>
                <a:t>Vaststellen identiteit en leeftijd controle</a:t>
              </a:r>
            </a:p>
          </p:txBody>
        </p:sp>
        <p:sp>
          <p:nvSpPr>
            <p:cNvPr id="2" name="Tekstvak 1">
              <a:extLst>
                <a:ext uri="{FF2B5EF4-FFF2-40B4-BE49-F238E27FC236}">
                  <a16:creationId xmlns:a16="http://schemas.microsoft.com/office/drawing/2014/main" id="{D871BD01-1D27-428E-9C99-03DB9FEA51B6}"/>
                </a:ext>
              </a:extLst>
            </p:cNvPr>
            <p:cNvSpPr txBox="1"/>
            <p:nvPr/>
          </p:nvSpPr>
          <p:spPr>
            <a:xfrm>
              <a:off x="323402" y="1673382"/>
              <a:ext cx="1584000" cy="461665"/>
            </a:xfrm>
            <a:prstGeom prst="rect">
              <a:avLst/>
            </a:prstGeom>
            <a:noFill/>
          </p:spPr>
          <p:txBody>
            <a:bodyPr wrap="square" rtlCol="0">
              <a:spAutoFit/>
            </a:bodyPr>
            <a:lstStyle/>
            <a:p>
              <a:pPr algn="ctr"/>
              <a:r>
                <a:rPr lang="nl-NL" sz="1200" b="1" dirty="0"/>
                <a:t>Bruidspaar</a:t>
              </a:r>
              <a:r>
                <a:rPr lang="nl-NL" sz="1200" dirty="0"/>
                <a:t> </a:t>
              </a:r>
            </a:p>
            <a:p>
              <a:pPr algn="ctr"/>
              <a:r>
                <a:rPr lang="nl-NL" sz="1200" dirty="0"/>
                <a:t>(interactie)</a:t>
              </a:r>
            </a:p>
          </p:txBody>
        </p:sp>
        <p:sp>
          <p:nvSpPr>
            <p:cNvPr id="23" name="Pijl: punthaak 22">
              <a:extLst>
                <a:ext uri="{FF2B5EF4-FFF2-40B4-BE49-F238E27FC236}">
                  <a16:creationId xmlns:a16="http://schemas.microsoft.com/office/drawing/2014/main" id="{84C7E9E5-E2CE-450F-9C5D-A33BAF912162}"/>
                </a:ext>
              </a:extLst>
            </p:cNvPr>
            <p:cNvSpPr/>
            <p:nvPr/>
          </p:nvSpPr>
          <p:spPr>
            <a:xfrm>
              <a:off x="1805842" y="1213424"/>
              <a:ext cx="1476000" cy="684000"/>
            </a:xfrm>
            <a:prstGeom prst="chevron">
              <a:avLst/>
            </a:prstGeom>
            <a:solidFill>
              <a:srgbClr val="7030A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rIns="0" anchor="ctr"/>
            <a:lstStyle/>
            <a:p>
              <a:pPr algn="ctr"/>
              <a:r>
                <a:rPr lang="nl-NL" sz="900" b="1" dirty="0">
                  <a:solidFill>
                    <a:schemeClr val="bg1"/>
                  </a:solidFill>
                </a:rPr>
                <a:t>Inloggen en partner en getuigen doorgeven</a:t>
              </a:r>
            </a:p>
          </p:txBody>
        </p:sp>
        <p:sp>
          <p:nvSpPr>
            <p:cNvPr id="25" name="Pijl: punthaak 24">
              <a:extLst>
                <a:ext uri="{FF2B5EF4-FFF2-40B4-BE49-F238E27FC236}">
                  <a16:creationId xmlns:a16="http://schemas.microsoft.com/office/drawing/2014/main" id="{1FA5060E-A720-468B-847F-91A09B433904}"/>
                </a:ext>
              </a:extLst>
            </p:cNvPr>
            <p:cNvSpPr/>
            <p:nvPr/>
          </p:nvSpPr>
          <p:spPr>
            <a:xfrm>
              <a:off x="3172642" y="1213424"/>
              <a:ext cx="1476000" cy="684000"/>
            </a:xfrm>
            <a:prstGeom prst="chevron">
              <a:avLst/>
            </a:prstGeom>
            <a:solidFill>
              <a:srgbClr val="7030A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rIns="0" anchor="ctr"/>
            <a:lstStyle/>
            <a:p>
              <a:pPr algn="ctr"/>
              <a:r>
                <a:rPr lang="nl-NL" sz="900" b="1" dirty="0">
                  <a:solidFill>
                    <a:schemeClr val="bg1"/>
                  </a:solidFill>
                </a:rPr>
                <a:t>Trouw</a:t>
              </a:r>
              <a:r>
                <a:rPr lang="nl" sz="900" b="1" dirty="0">
                  <a:solidFill>
                    <a:schemeClr val="bg1"/>
                  </a:solidFill>
                </a:rPr>
                <a:t>datum </a:t>
              </a:r>
              <a:r>
                <a:rPr lang="nl-NL" sz="900" b="1" dirty="0">
                  <a:solidFill>
                    <a:schemeClr val="bg1"/>
                  </a:solidFill>
                </a:rPr>
                <a:t>en tijd selecteren en vastleggen</a:t>
              </a:r>
            </a:p>
          </p:txBody>
        </p:sp>
        <p:sp>
          <p:nvSpPr>
            <p:cNvPr id="29" name="Pijl: punthaak 28">
              <a:extLst>
                <a:ext uri="{FF2B5EF4-FFF2-40B4-BE49-F238E27FC236}">
                  <a16:creationId xmlns:a16="http://schemas.microsoft.com/office/drawing/2014/main" id="{DF9EFB0B-1AFF-4CBC-A111-ACF00C8839C8}"/>
                </a:ext>
              </a:extLst>
            </p:cNvPr>
            <p:cNvSpPr/>
            <p:nvPr/>
          </p:nvSpPr>
          <p:spPr>
            <a:xfrm>
              <a:off x="4539442" y="1213424"/>
              <a:ext cx="1476000" cy="684000"/>
            </a:xfrm>
            <a:prstGeom prst="chevron">
              <a:avLst/>
            </a:prstGeom>
            <a:solidFill>
              <a:srgbClr val="7030A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rIns="0" anchor="ctr"/>
            <a:lstStyle/>
            <a:p>
              <a:pPr algn="ctr"/>
              <a:r>
                <a:rPr lang="nl-NL" sz="900" b="1" dirty="0">
                  <a:solidFill>
                    <a:schemeClr val="bg1"/>
                  </a:solidFill>
                </a:rPr>
                <a:t>Melden voorgenomen huwelijk</a:t>
              </a:r>
            </a:p>
          </p:txBody>
        </p:sp>
        <p:sp>
          <p:nvSpPr>
            <p:cNvPr id="31" name="Pijl: punthaak 30">
              <a:extLst>
                <a:ext uri="{FF2B5EF4-FFF2-40B4-BE49-F238E27FC236}">
                  <a16:creationId xmlns:a16="http://schemas.microsoft.com/office/drawing/2014/main" id="{DA2410C4-D57A-42F9-BD19-B919DCDB636F}"/>
                </a:ext>
              </a:extLst>
            </p:cNvPr>
            <p:cNvSpPr/>
            <p:nvPr/>
          </p:nvSpPr>
          <p:spPr>
            <a:xfrm>
              <a:off x="7273042" y="1213424"/>
              <a:ext cx="1476000" cy="684000"/>
            </a:xfrm>
            <a:prstGeom prst="chevron">
              <a:avLst/>
            </a:prstGeom>
            <a:solidFill>
              <a:srgbClr val="7030A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rIns="0" anchor="ctr"/>
            <a:lstStyle/>
            <a:p>
              <a:pPr algn="ctr"/>
              <a:r>
                <a:rPr lang="nl-NL" sz="900" b="1" dirty="0">
                  <a:solidFill>
                    <a:schemeClr val="bg1"/>
                  </a:solidFill>
                </a:rPr>
                <a:t>Ontvangen bevestiging</a:t>
              </a:r>
            </a:p>
          </p:txBody>
        </p:sp>
        <p:sp>
          <p:nvSpPr>
            <p:cNvPr id="32" name="Tekstvak 31">
              <a:extLst>
                <a:ext uri="{FF2B5EF4-FFF2-40B4-BE49-F238E27FC236}">
                  <a16:creationId xmlns:a16="http://schemas.microsoft.com/office/drawing/2014/main" id="{C894DCC5-F554-405C-8D10-E57D089D6191}"/>
                </a:ext>
              </a:extLst>
            </p:cNvPr>
            <p:cNvSpPr txBox="1"/>
            <p:nvPr/>
          </p:nvSpPr>
          <p:spPr>
            <a:xfrm>
              <a:off x="323402" y="2725549"/>
              <a:ext cx="1584000" cy="461665"/>
            </a:xfrm>
            <a:prstGeom prst="rect">
              <a:avLst/>
            </a:prstGeom>
            <a:noFill/>
          </p:spPr>
          <p:txBody>
            <a:bodyPr wrap="square" rtlCol="0">
              <a:spAutoFit/>
            </a:bodyPr>
            <a:lstStyle/>
            <a:p>
              <a:pPr algn="ctr"/>
              <a:r>
                <a:rPr lang="nl-NL" sz="1200" b="1" dirty="0"/>
                <a:t>Geautomatiseerd</a:t>
              </a:r>
              <a:r>
                <a:rPr lang="nl-NL" sz="1200" dirty="0"/>
                <a:t> </a:t>
              </a:r>
            </a:p>
            <a:p>
              <a:pPr algn="ctr"/>
              <a:r>
                <a:rPr lang="nl-NL" sz="1200" dirty="0"/>
                <a:t>(procesinrichting)</a:t>
              </a:r>
            </a:p>
          </p:txBody>
        </p:sp>
        <p:sp>
          <p:nvSpPr>
            <p:cNvPr id="34" name="Pijl: punthaak 33">
              <a:extLst>
                <a:ext uri="{FF2B5EF4-FFF2-40B4-BE49-F238E27FC236}">
                  <a16:creationId xmlns:a16="http://schemas.microsoft.com/office/drawing/2014/main" id="{972BD6CD-D2FC-48EA-B836-C2C1142A9703}"/>
                </a:ext>
              </a:extLst>
            </p:cNvPr>
            <p:cNvSpPr/>
            <p:nvPr/>
          </p:nvSpPr>
          <p:spPr>
            <a:xfrm>
              <a:off x="3172642" y="2222719"/>
              <a:ext cx="1476000" cy="684000"/>
            </a:xfrm>
            <a:prstGeom prst="chevron">
              <a:avLst/>
            </a:prstGeom>
            <a:solidFill>
              <a:srgbClr val="00B0F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6000" rIns="0" anchor="ctr"/>
            <a:lstStyle/>
            <a:p>
              <a:pPr algn="ctr"/>
              <a:r>
                <a:rPr lang="nl-NL" sz="900" dirty="0">
                  <a:solidFill>
                    <a:schemeClr val="tx1"/>
                  </a:solidFill>
                </a:rPr>
                <a:t>Toewijzen locatie en Babs</a:t>
              </a:r>
            </a:p>
          </p:txBody>
        </p:sp>
        <p:sp>
          <p:nvSpPr>
            <p:cNvPr id="35" name="Pijl: punthaak 34">
              <a:extLst>
                <a:ext uri="{FF2B5EF4-FFF2-40B4-BE49-F238E27FC236}">
                  <a16:creationId xmlns:a16="http://schemas.microsoft.com/office/drawing/2014/main" id="{87F5495E-987A-4F14-9A89-4BDB085F8372}"/>
                </a:ext>
              </a:extLst>
            </p:cNvPr>
            <p:cNvSpPr/>
            <p:nvPr/>
          </p:nvSpPr>
          <p:spPr>
            <a:xfrm>
              <a:off x="4539442" y="2215592"/>
              <a:ext cx="1476000" cy="684000"/>
            </a:xfrm>
            <a:prstGeom prst="chevron">
              <a:avLst/>
            </a:prstGeom>
            <a:solidFill>
              <a:srgbClr val="00B0F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6000" rIns="0" anchor="ctr"/>
            <a:lstStyle/>
            <a:p>
              <a:pPr algn="ctr"/>
              <a:r>
                <a:rPr lang="nl-NL" sz="900" dirty="0">
                  <a:solidFill>
                    <a:schemeClr val="tx1"/>
                  </a:solidFill>
                </a:rPr>
                <a:t>Creëren en archiveren in </a:t>
              </a:r>
              <a:r>
                <a:rPr lang="nl-NL" sz="900" dirty="0" err="1">
                  <a:solidFill>
                    <a:schemeClr val="tx1"/>
                  </a:solidFill>
                </a:rPr>
                <a:t>OpenZaak</a:t>
              </a:r>
              <a:endParaRPr lang="nl-NL" sz="900" dirty="0">
                <a:solidFill>
                  <a:schemeClr val="tx1"/>
                </a:solidFill>
              </a:endParaRPr>
            </a:p>
          </p:txBody>
        </p:sp>
        <p:sp>
          <p:nvSpPr>
            <p:cNvPr id="36" name="Tekstvak 35">
              <a:extLst>
                <a:ext uri="{FF2B5EF4-FFF2-40B4-BE49-F238E27FC236}">
                  <a16:creationId xmlns:a16="http://schemas.microsoft.com/office/drawing/2014/main" id="{DC3543AA-3C20-4757-8C52-B1E5536C34F1}"/>
                </a:ext>
              </a:extLst>
            </p:cNvPr>
            <p:cNvSpPr txBox="1"/>
            <p:nvPr/>
          </p:nvSpPr>
          <p:spPr>
            <a:xfrm>
              <a:off x="5918056" y="2731571"/>
              <a:ext cx="1440000" cy="461665"/>
            </a:xfrm>
            <a:prstGeom prst="rect">
              <a:avLst/>
            </a:prstGeom>
            <a:noFill/>
          </p:spPr>
          <p:txBody>
            <a:bodyPr wrap="square" rtlCol="0">
              <a:spAutoFit/>
            </a:bodyPr>
            <a:lstStyle/>
            <a:p>
              <a:pPr algn="ctr"/>
              <a:r>
                <a:rPr lang="nl-NL" sz="1200" b="1" dirty="0"/>
                <a:t>Medewerker</a:t>
              </a:r>
              <a:r>
                <a:rPr lang="nl-NL" sz="1200" dirty="0"/>
                <a:t> </a:t>
              </a:r>
            </a:p>
            <a:p>
              <a:pPr algn="ctr"/>
              <a:r>
                <a:rPr lang="nl-NL" sz="1200" dirty="0"/>
                <a:t>(procesinrichting)</a:t>
              </a:r>
            </a:p>
          </p:txBody>
        </p:sp>
        <p:sp>
          <p:nvSpPr>
            <p:cNvPr id="37" name="Pijl: punthaak 36">
              <a:extLst>
                <a:ext uri="{FF2B5EF4-FFF2-40B4-BE49-F238E27FC236}">
                  <a16:creationId xmlns:a16="http://schemas.microsoft.com/office/drawing/2014/main" id="{E022BF85-E189-46D0-8958-8EAE014AC58C}"/>
                </a:ext>
              </a:extLst>
            </p:cNvPr>
            <p:cNvSpPr/>
            <p:nvPr/>
          </p:nvSpPr>
          <p:spPr>
            <a:xfrm>
              <a:off x="7273042" y="2216760"/>
              <a:ext cx="1476000" cy="684000"/>
            </a:xfrm>
            <a:prstGeom prst="chevron">
              <a:avLst/>
            </a:prstGeom>
            <a:solidFill>
              <a:srgbClr val="FF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6000" rIns="0" anchor="ctr"/>
            <a:lstStyle/>
            <a:p>
              <a:pPr algn="ctr"/>
              <a:r>
                <a:rPr lang="nl-NL" sz="900" dirty="0">
                  <a:solidFill>
                    <a:schemeClr val="tx1"/>
                  </a:solidFill>
                </a:rPr>
                <a:t>Inzicht in reserveringen (dashboard)</a:t>
              </a:r>
            </a:p>
          </p:txBody>
        </p:sp>
        <p:sp>
          <p:nvSpPr>
            <p:cNvPr id="38" name="Tekstvak 37">
              <a:extLst>
                <a:ext uri="{FF2B5EF4-FFF2-40B4-BE49-F238E27FC236}">
                  <a16:creationId xmlns:a16="http://schemas.microsoft.com/office/drawing/2014/main" id="{2A538478-055F-4148-9E44-3941A208467F}"/>
                </a:ext>
              </a:extLst>
            </p:cNvPr>
            <p:cNvSpPr txBox="1"/>
            <p:nvPr/>
          </p:nvSpPr>
          <p:spPr>
            <a:xfrm>
              <a:off x="311700" y="3847636"/>
              <a:ext cx="1584000" cy="461665"/>
            </a:xfrm>
            <a:prstGeom prst="rect">
              <a:avLst/>
            </a:prstGeom>
            <a:noFill/>
          </p:spPr>
          <p:txBody>
            <a:bodyPr wrap="square" rtlCol="0">
              <a:spAutoFit/>
            </a:bodyPr>
            <a:lstStyle/>
            <a:p>
              <a:pPr algn="ctr"/>
              <a:r>
                <a:rPr lang="nl-NL" sz="1200" b="1" dirty="0"/>
                <a:t>Componenten</a:t>
              </a:r>
              <a:r>
                <a:rPr lang="nl-NL" sz="1200" b="1" baseline="30000" dirty="0"/>
                <a:t>2</a:t>
              </a:r>
              <a:endParaRPr lang="nl-NL" sz="1200" baseline="30000" dirty="0"/>
            </a:p>
            <a:p>
              <a:pPr algn="ctr"/>
              <a:r>
                <a:rPr lang="nl-NL" sz="1200" dirty="0"/>
                <a:t>(landelijke integratie)</a:t>
              </a:r>
            </a:p>
          </p:txBody>
        </p:sp>
        <p:sp>
          <p:nvSpPr>
            <p:cNvPr id="3" name="Rechthoek 2">
              <a:extLst>
                <a:ext uri="{FF2B5EF4-FFF2-40B4-BE49-F238E27FC236}">
                  <a16:creationId xmlns:a16="http://schemas.microsoft.com/office/drawing/2014/main" id="{FBF64029-511C-4F9A-8C66-B56D3ACBF93A}"/>
                </a:ext>
              </a:extLst>
            </p:cNvPr>
            <p:cNvSpPr/>
            <p:nvPr/>
          </p:nvSpPr>
          <p:spPr>
            <a:xfrm>
              <a:off x="1932355" y="3480855"/>
              <a:ext cx="1222974" cy="6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dirty="0">
                  <a:solidFill>
                    <a:sysClr val="windowText" lastClr="000000"/>
                  </a:solidFill>
                </a:rPr>
                <a:t>Instemmingen-registratie</a:t>
              </a:r>
            </a:p>
          </p:txBody>
        </p:sp>
        <p:sp>
          <p:nvSpPr>
            <p:cNvPr id="39" name="Rechthoek 38">
              <a:extLst>
                <a:ext uri="{FF2B5EF4-FFF2-40B4-BE49-F238E27FC236}">
                  <a16:creationId xmlns:a16="http://schemas.microsoft.com/office/drawing/2014/main" id="{91485AE3-5A11-47C9-B42D-D9BB4A854E80}"/>
                </a:ext>
              </a:extLst>
            </p:cNvPr>
            <p:cNvSpPr/>
            <p:nvPr/>
          </p:nvSpPr>
          <p:spPr>
            <a:xfrm>
              <a:off x="3298642" y="3480855"/>
              <a:ext cx="1224000" cy="68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dirty="0">
                  <a:solidFill>
                    <a:sysClr val="windowText" lastClr="000000"/>
                  </a:solidFill>
                </a:rPr>
                <a:t>Producten &amp; diensten catalogus</a:t>
              </a:r>
            </a:p>
          </p:txBody>
        </p:sp>
        <p:sp>
          <p:nvSpPr>
            <p:cNvPr id="40" name="Rechthoek 39">
              <a:extLst>
                <a:ext uri="{FF2B5EF4-FFF2-40B4-BE49-F238E27FC236}">
                  <a16:creationId xmlns:a16="http://schemas.microsoft.com/office/drawing/2014/main" id="{AB66573A-1162-4C9E-9FBE-9571FD39C8B6}"/>
                </a:ext>
              </a:extLst>
            </p:cNvPr>
            <p:cNvSpPr/>
            <p:nvPr/>
          </p:nvSpPr>
          <p:spPr>
            <a:xfrm>
              <a:off x="4665442" y="3480855"/>
              <a:ext cx="1224000" cy="68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dirty="0">
                  <a:solidFill>
                    <a:sysClr val="windowText" lastClr="000000"/>
                  </a:solidFill>
                </a:rPr>
                <a:t>Agenda</a:t>
              </a:r>
            </a:p>
          </p:txBody>
        </p:sp>
        <p:sp>
          <p:nvSpPr>
            <p:cNvPr id="41" name="Rechthoek 40">
              <a:extLst>
                <a:ext uri="{FF2B5EF4-FFF2-40B4-BE49-F238E27FC236}">
                  <a16:creationId xmlns:a16="http://schemas.microsoft.com/office/drawing/2014/main" id="{95BAF957-604C-4536-807B-3CE3CBA0A6BD}"/>
                </a:ext>
              </a:extLst>
            </p:cNvPr>
            <p:cNvSpPr/>
            <p:nvPr/>
          </p:nvSpPr>
          <p:spPr>
            <a:xfrm>
              <a:off x="6032242" y="3480855"/>
              <a:ext cx="1224000" cy="68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dirty="0">
                  <a:solidFill>
                    <a:sysClr val="windowText" lastClr="000000"/>
                  </a:solidFill>
                </a:rPr>
                <a:t>Locatie</a:t>
              </a:r>
            </a:p>
          </p:txBody>
        </p:sp>
        <p:sp>
          <p:nvSpPr>
            <p:cNvPr id="42" name="Rechthoek 41">
              <a:extLst>
                <a:ext uri="{FF2B5EF4-FFF2-40B4-BE49-F238E27FC236}">
                  <a16:creationId xmlns:a16="http://schemas.microsoft.com/office/drawing/2014/main" id="{FAB3E33E-FAA1-40B7-A448-6DB23E9BD3F0}"/>
                </a:ext>
              </a:extLst>
            </p:cNvPr>
            <p:cNvSpPr/>
            <p:nvPr/>
          </p:nvSpPr>
          <p:spPr>
            <a:xfrm>
              <a:off x="7399042" y="3480855"/>
              <a:ext cx="1224000" cy="68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dirty="0">
                  <a:solidFill>
                    <a:sysClr val="windowText" lastClr="000000"/>
                  </a:solidFill>
                </a:rPr>
                <a:t>Orderregistratie</a:t>
              </a:r>
            </a:p>
          </p:txBody>
        </p:sp>
        <p:sp>
          <p:nvSpPr>
            <p:cNvPr id="43" name="Pijl: punthaak 42">
              <a:extLst>
                <a:ext uri="{FF2B5EF4-FFF2-40B4-BE49-F238E27FC236}">
                  <a16:creationId xmlns:a16="http://schemas.microsoft.com/office/drawing/2014/main" id="{8EE12207-BD46-4457-A40D-1AE5EEA451B6}"/>
                </a:ext>
              </a:extLst>
            </p:cNvPr>
            <p:cNvSpPr/>
            <p:nvPr/>
          </p:nvSpPr>
          <p:spPr>
            <a:xfrm>
              <a:off x="5906242" y="1213424"/>
              <a:ext cx="1476000" cy="684000"/>
            </a:xfrm>
            <a:prstGeom prst="chevron">
              <a:avLst/>
            </a:prstGeom>
            <a:solidFill>
              <a:srgbClr val="7030A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rIns="0" anchor="ctr"/>
            <a:lstStyle/>
            <a:p>
              <a:pPr algn="ctr"/>
              <a:r>
                <a:rPr lang="nl-NL" sz="900" b="1" dirty="0">
                  <a:solidFill>
                    <a:schemeClr val="bg1"/>
                  </a:solidFill>
                </a:rPr>
                <a:t>Betalen met </a:t>
              </a:r>
              <a:r>
                <a:rPr lang="nl-NL" sz="900" b="1" dirty="0" err="1">
                  <a:solidFill>
                    <a:schemeClr val="bg1"/>
                  </a:solidFill>
                </a:rPr>
                <a:t>iDEAL</a:t>
              </a:r>
              <a:endParaRPr lang="nl-NL" sz="900" b="1" dirty="0">
                <a:solidFill>
                  <a:schemeClr val="bg1"/>
                </a:solidFill>
              </a:endParaRPr>
            </a:p>
          </p:txBody>
        </p:sp>
        <p:pic>
          <p:nvPicPr>
            <p:cNvPr id="45" name="Graphic 44" descr="Blockchain">
              <a:extLst>
                <a:ext uri="{FF2B5EF4-FFF2-40B4-BE49-F238E27FC236}">
                  <a16:creationId xmlns:a16="http://schemas.microsoft.com/office/drawing/2014/main" id="{E464B564-92CE-4727-8D95-6CB80F7164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3700" y="3187214"/>
              <a:ext cx="720000" cy="720000"/>
            </a:xfrm>
            <a:prstGeom prst="rect">
              <a:avLst/>
            </a:prstGeom>
          </p:spPr>
        </p:pic>
        <p:pic>
          <p:nvPicPr>
            <p:cNvPr id="47" name="Graphic 46" descr="Tandwiel">
              <a:extLst>
                <a:ext uri="{FF2B5EF4-FFF2-40B4-BE49-F238E27FC236}">
                  <a16:creationId xmlns:a16="http://schemas.microsoft.com/office/drawing/2014/main" id="{F915D993-8C73-4A7D-9FA5-717A71C58A4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5402" y="2143428"/>
              <a:ext cx="720000" cy="720000"/>
            </a:xfrm>
            <a:prstGeom prst="rect">
              <a:avLst/>
            </a:prstGeom>
          </p:spPr>
        </p:pic>
        <p:pic>
          <p:nvPicPr>
            <p:cNvPr id="49" name="Graphic 48" descr="Persoon aan het eten">
              <a:extLst>
                <a:ext uri="{FF2B5EF4-FFF2-40B4-BE49-F238E27FC236}">
                  <a16:creationId xmlns:a16="http://schemas.microsoft.com/office/drawing/2014/main" id="{D31CD222-3256-415B-AF04-FB1DDFFBBBC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278056" y="2158365"/>
              <a:ext cx="720000" cy="720000"/>
            </a:xfrm>
            <a:prstGeom prst="rect">
              <a:avLst/>
            </a:prstGeom>
          </p:spPr>
        </p:pic>
        <p:pic>
          <p:nvPicPr>
            <p:cNvPr id="15" name="Graphic 14" descr="Trouwringen">
              <a:extLst>
                <a:ext uri="{FF2B5EF4-FFF2-40B4-BE49-F238E27FC236}">
                  <a16:creationId xmlns:a16="http://schemas.microsoft.com/office/drawing/2014/main" id="{84490122-54B1-4072-A083-1D901006E4F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55402" y="1100522"/>
              <a:ext cx="720000" cy="720000"/>
            </a:xfrm>
            <a:prstGeom prst="rect">
              <a:avLst/>
            </a:prstGeom>
          </p:spPr>
        </p:pic>
      </p:grpSp>
      <p:sp>
        <p:nvSpPr>
          <p:cNvPr id="17" name="Tekstvak 16">
            <a:extLst>
              <a:ext uri="{FF2B5EF4-FFF2-40B4-BE49-F238E27FC236}">
                <a16:creationId xmlns:a16="http://schemas.microsoft.com/office/drawing/2014/main" id="{0EEC9B55-557F-47BC-BBC5-A14BB8DF1A30}"/>
              </a:ext>
            </a:extLst>
          </p:cNvPr>
          <p:cNvSpPr txBox="1"/>
          <p:nvPr/>
        </p:nvSpPr>
        <p:spPr>
          <a:xfrm>
            <a:off x="5163127" y="4716112"/>
            <a:ext cx="3980873" cy="430887"/>
          </a:xfrm>
          <a:prstGeom prst="rect">
            <a:avLst/>
          </a:prstGeom>
          <a:noFill/>
        </p:spPr>
        <p:txBody>
          <a:bodyPr wrap="square" rtlCol="0">
            <a:spAutoFit/>
          </a:bodyPr>
          <a:lstStyle/>
          <a:p>
            <a:pPr algn="r"/>
            <a:r>
              <a:rPr lang="nl-NL" sz="1100" dirty="0"/>
              <a:t>1: zie bijlage 1 voor de MVP</a:t>
            </a:r>
          </a:p>
          <a:p>
            <a:pPr algn="r"/>
            <a:r>
              <a:rPr lang="nl-NL" sz="1100" dirty="0"/>
              <a:t>2: zie bijlage 2 voor compleet overzicht van de componenten</a:t>
            </a:r>
          </a:p>
        </p:txBody>
      </p:sp>
      <p:pic>
        <p:nvPicPr>
          <p:cNvPr id="54" name="Google Shape;121;p28">
            <a:extLst>
              <a:ext uri="{FF2B5EF4-FFF2-40B4-BE49-F238E27FC236}">
                <a16:creationId xmlns:a16="http://schemas.microsoft.com/office/drawing/2014/main" id="{AB293BEA-C8DC-4DBC-B870-EEEE6E894331}"/>
              </a:ext>
            </a:extLst>
          </p:cNvPr>
          <p:cNvPicPr preferRelativeResize="0"/>
          <p:nvPr/>
        </p:nvPicPr>
        <p:blipFill>
          <a:blip r:embed="rId11">
            <a:alphaModFix/>
          </a:blip>
          <a:stretch>
            <a:fillRect/>
          </a:stretch>
        </p:blipFill>
        <p:spPr>
          <a:xfrm flipH="1">
            <a:off x="2550928" y="4134252"/>
            <a:ext cx="1535151" cy="1023426"/>
          </a:xfrm>
          <a:prstGeom prst="rect">
            <a:avLst/>
          </a:prstGeom>
          <a:noFill/>
          <a:ln>
            <a:noFill/>
          </a:ln>
        </p:spPr>
      </p:pic>
    </p:spTree>
    <p:extLst>
      <p:ext uri="{BB962C8B-B14F-4D97-AF65-F5344CB8AC3E}">
        <p14:creationId xmlns:p14="http://schemas.microsoft.com/office/powerpoint/2010/main" val="3438116030"/>
      </p:ext>
    </p:extLst>
  </p:cSld>
  <p:clrMapOvr>
    <a:masterClrMapping/>
  </p:clrMapOvr>
  <mc:AlternateContent xmlns:mc="http://schemas.openxmlformats.org/markup-compatibility/2006" xmlns:p14="http://schemas.microsoft.com/office/powerpoint/2010/main">
    <mc:Choice Requires="p14">
      <p:transition spd="slow" p14:dur="2000" advTm="11915"/>
    </mc:Choice>
    <mc:Fallback xmlns="">
      <p:transition spd="slow" advTm="1191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50" name="Tekstvak 49">
            <a:extLst>
              <a:ext uri="{FF2B5EF4-FFF2-40B4-BE49-F238E27FC236}">
                <a16:creationId xmlns:a16="http://schemas.microsoft.com/office/drawing/2014/main" id="{B836F675-0255-4504-9F92-C8793607D475}"/>
              </a:ext>
            </a:extLst>
          </p:cNvPr>
          <p:cNvSpPr txBox="1"/>
          <p:nvPr/>
        </p:nvSpPr>
        <p:spPr>
          <a:xfrm>
            <a:off x="3275396" y="2188762"/>
            <a:ext cx="2880000" cy="261610"/>
          </a:xfrm>
          <a:prstGeom prst="rect">
            <a:avLst/>
          </a:prstGeom>
          <a:noFill/>
        </p:spPr>
        <p:txBody>
          <a:bodyPr wrap="square" rtlCol="0">
            <a:spAutoFit/>
          </a:bodyPr>
          <a:lstStyle/>
          <a:p>
            <a:r>
              <a:rPr lang="nl-NL" sz="1100" dirty="0"/>
              <a:t>Wijzigen tot verzoek is ingediend</a:t>
            </a:r>
          </a:p>
        </p:txBody>
      </p:sp>
      <p:sp>
        <p:nvSpPr>
          <p:cNvPr id="41" name="Tekstvak 40">
            <a:extLst>
              <a:ext uri="{FF2B5EF4-FFF2-40B4-BE49-F238E27FC236}">
                <a16:creationId xmlns:a16="http://schemas.microsoft.com/office/drawing/2014/main" id="{1E454A7F-43CD-42F4-98DE-4D3F05B87582}"/>
              </a:ext>
            </a:extLst>
          </p:cNvPr>
          <p:cNvSpPr txBox="1"/>
          <p:nvPr/>
        </p:nvSpPr>
        <p:spPr>
          <a:xfrm>
            <a:off x="3275396" y="1837786"/>
            <a:ext cx="2880000" cy="261610"/>
          </a:xfrm>
          <a:prstGeom prst="rect">
            <a:avLst/>
          </a:prstGeom>
          <a:noFill/>
        </p:spPr>
        <p:txBody>
          <a:bodyPr wrap="square" rtlCol="0">
            <a:spAutoFit/>
          </a:bodyPr>
          <a:lstStyle/>
          <a:p>
            <a:r>
              <a:rPr lang="nl-NL" sz="1100" dirty="0"/>
              <a:t>Ontvangen van bevestigingen</a:t>
            </a:r>
          </a:p>
        </p:txBody>
      </p:sp>
      <p:sp>
        <p:nvSpPr>
          <p:cNvPr id="60" name="Tekstvak 59">
            <a:extLst>
              <a:ext uri="{FF2B5EF4-FFF2-40B4-BE49-F238E27FC236}">
                <a16:creationId xmlns:a16="http://schemas.microsoft.com/office/drawing/2014/main" id="{D782EC89-1342-4EF8-9AE6-5D65F3BC1CEC}"/>
              </a:ext>
            </a:extLst>
          </p:cNvPr>
          <p:cNvSpPr txBox="1"/>
          <p:nvPr/>
        </p:nvSpPr>
        <p:spPr>
          <a:xfrm>
            <a:off x="3275396" y="1506593"/>
            <a:ext cx="2880000" cy="261610"/>
          </a:xfrm>
          <a:prstGeom prst="rect">
            <a:avLst/>
          </a:prstGeom>
          <a:noFill/>
        </p:spPr>
        <p:txBody>
          <a:bodyPr wrap="square" rtlCol="0">
            <a:spAutoFit/>
          </a:bodyPr>
          <a:lstStyle/>
          <a:p>
            <a:r>
              <a:rPr lang="nl-NL" sz="1100" dirty="0"/>
              <a:t>Betalen met </a:t>
            </a:r>
            <a:r>
              <a:rPr lang="nl-NL" sz="1100" dirty="0" err="1"/>
              <a:t>iDEAL</a:t>
            </a:r>
            <a:endParaRPr lang="nl-NL" sz="1100" dirty="0"/>
          </a:p>
        </p:txBody>
      </p:sp>
      <p:sp>
        <p:nvSpPr>
          <p:cNvPr id="48" name="Tekstvak 47">
            <a:extLst>
              <a:ext uri="{FF2B5EF4-FFF2-40B4-BE49-F238E27FC236}">
                <a16:creationId xmlns:a16="http://schemas.microsoft.com/office/drawing/2014/main" id="{E5073800-A13B-4745-9559-301EA38AEEEB}"/>
              </a:ext>
            </a:extLst>
          </p:cNvPr>
          <p:cNvSpPr txBox="1"/>
          <p:nvPr/>
        </p:nvSpPr>
        <p:spPr>
          <a:xfrm>
            <a:off x="3275396" y="2522251"/>
            <a:ext cx="2880000" cy="261610"/>
          </a:xfrm>
          <a:prstGeom prst="rect">
            <a:avLst/>
          </a:prstGeom>
          <a:noFill/>
        </p:spPr>
        <p:txBody>
          <a:bodyPr wrap="square" rtlCol="0">
            <a:spAutoFit/>
          </a:bodyPr>
          <a:lstStyle/>
          <a:p>
            <a:r>
              <a:rPr lang="nl-NL" sz="1100" dirty="0"/>
              <a:t>Annuleren</a:t>
            </a:r>
          </a:p>
        </p:txBody>
      </p:sp>
      <p:sp>
        <p:nvSpPr>
          <p:cNvPr id="113" name="Google Shape;113;p28"/>
          <p:cNvSpPr/>
          <p:nvPr/>
        </p:nvSpPr>
        <p:spPr>
          <a:xfrm flipH="1">
            <a:off x="0" y="4351080"/>
            <a:ext cx="9144000" cy="818400"/>
          </a:xfrm>
          <a:prstGeom prst="snip1Rect">
            <a:avLst>
              <a:gd name="adj" fmla="val 50000"/>
            </a:avLst>
          </a:prstGeom>
          <a:solidFill>
            <a:srgbClr val="54D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 name="Titel 1"/>
          <p:cNvSpPr>
            <a:spLocks noGrp="1"/>
          </p:cNvSpPr>
          <p:nvPr>
            <p:ph type="title"/>
          </p:nvPr>
        </p:nvSpPr>
        <p:spPr>
          <a:xfrm>
            <a:off x="311700" y="126968"/>
            <a:ext cx="8520600" cy="572700"/>
          </a:xfrm>
        </p:spPr>
        <p:txBody>
          <a:bodyPr/>
          <a:lstStyle/>
          <a:p>
            <a:r>
              <a:rPr lang="nl-NL" dirty="0">
                <a:solidFill>
                  <a:schemeClr val="tx1"/>
                </a:solidFill>
              </a:rPr>
              <a:t>De eerste productieversie (MVP) kent al veel functionaliteiten voor de gebruikers - I</a:t>
            </a:r>
          </a:p>
        </p:txBody>
      </p:sp>
      <p:pic>
        <p:nvPicPr>
          <p:cNvPr id="85" name="Graphic 84" descr="Trouwringen">
            <a:extLst>
              <a:ext uri="{FF2B5EF4-FFF2-40B4-BE49-F238E27FC236}">
                <a16:creationId xmlns:a16="http://schemas.microsoft.com/office/drawing/2014/main" id="{97F0F1F3-51D2-4782-AFA7-CC08A92C37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0763" y="2264325"/>
            <a:ext cx="262800" cy="262800"/>
          </a:xfrm>
          <a:prstGeom prst="rect">
            <a:avLst/>
          </a:prstGeom>
        </p:spPr>
      </p:pic>
      <p:pic>
        <p:nvPicPr>
          <p:cNvPr id="91" name="Graphic 90" descr="Gebruikers">
            <a:extLst>
              <a:ext uri="{FF2B5EF4-FFF2-40B4-BE49-F238E27FC236}">
                <a16:creationId xmlns:a16="http://schemas.microsoft.com/office/drawing/2014/main" id="{C02AD713-3E31-47FD-82C7-72045301CC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0763" y="3014055"/>
            <a:ext cx="262800" cy="262800"/>
          </a:xfrm>
          <a:prstGeom prst="rect">
            <a:avLst/>
          </a:prstGeom>
        </p:spPr>
      </p:pic>
      <p:pic>
        <p:nvPicPr>
          <p:cNvPr id="93" name="Graphic 92" descr="Envelop">
            <a:extLst>
              <a:ext uri="{FF2B5EF4-FFF2-40B4-BE49-F238E27FC236}">
                <a16:creationId xmlns:a16="http://schemas.microsoft.com/office/drawing/2014/main" id="{5D52B272-9548-4FAC-8F7F-E0708F0076F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0763" y="1855979"/>
            <a:ext cx="262800" cy="262800"/>
          </a:xfrm>
          <a:prstGeom prst="rect">
            <a:avLst/>
          </a:prstGeom>
        </p:spPr>
      </p:pic>
      <p:pic>
        <p:nvPicPr>
          <p:cNvPr id="95" name="Graphic 94" descr="Werknemersbadge">
            <a:extLst>
              <a:ext uri="{FF2B5EF4-FFF2-40B4-BE49-F238E27FC236}">
                <a16:creationId xmlns:a16="http://schemas.microsoft.com/office/drawing/2014/main" id="{397FAAAF-E065-4DCC-8BAB-16E936187FD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40763" y="2672872"/>
            <a:ext cx="262800" cy="262800"/>
          </a:xfrm>
          <a:prstGeom prst="rect">
            <a:avLst/>
          </a:prstGeom>
        </p:spPr>
      </p:pic>
      <p:pic>
        <p:nvPicPr>
          <p:cNvPr id="119" name="Graphic 118" descr="Persoon aan het eten">
            <a:extLst>
              <a:ext uri="{FF2B5EF4-FFF2-40B4-BE49-F238E27FC236}">
                <a16:creationId xmlns:a16="http://schemas.microsoft.com/office/drawing/2014/main" id="{46047080-E4A7-4E75-9207-65103E89EDB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753542" y="1807147"/>
            <a:ext cx="262800" cy="262800"/>
          </a:xfrm>
          <a:prstGeom prst="rect">
            <a:avLst/>
          </a:prstGeom>
        </p:spPr>
      </p:pic>
      <p:pic>
        <p:nvPicPr>
          <p:cNvPr id="123" name="Graphic 122" descr="E-mail">
            <a:extLst>
              <a:ext uri="{FF2B5EF4-FFF2-40B4-BE49-F238E27FC236}">
                <a16:creationId xmlns:a16="http://schemas.microsoft.com/office/drawing/2014/main" id="{4F50EAE7-54EF-4115-A052-8CFC61F0396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753542" y="1485950"/>
            <a:ext cx="262800" cy="262800"/>
          </a:xfrm>
          <a:prstGeom prst="rect">
            <a:avLst/>
          </a:prstGeom>
        </p:spPr>
      </p:pic>
      <p:pic>
        <p:nvPicPr>
          <p:cNvPr id="125" name="Graphic 124" descr="Persoon aan het eten">
            <a:extLst>
              <a:ext uri="{FF2B5EF4-FFF2-40B4-BE49-F238E27FC236}">
                <a16:creationId xmlns:a16="http://schemas.microsoft.com/office/drawing/2014/main" id="{2A2750C9-38E3-4D24-86B8-15752906FE8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745034" y="2128631"/>
            <a:ext cx="262800" cy="262800"/>
          </a:xfrm>
          <a:prstGeom prst="rect">
            <a:avLst/>
          </a:prstGeom>
        </p:spPr>
      </p:pic>
      <p:pic>
        <p:nvPicPr>
          <p:cNvPr id="127" name="Graphic 126" descr="Persoon aan het eten">
            <a:extLst>
              <a:ext uri="{FF2B5EF4-FFF2-40B4-BE49-F238E27FC236}">
                <a16:creationId xmlns:a16="http://schemas.microsoft.com/office/drawing/2014/main" id="{C7DEFFAD-1DBA-4C45-B56F-381C64EE425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745034" y="2452328"/>
            <a:ext cx="262800" cy="262800"/>
          </a:xfrm>
          <a:prstGeom prst="rect">
            <a:avLst/>
          </a:prstGeom>
        </p:spPr>
      </p:pic>
      <p:sp>
        <p:nvSpPr>
          <p:cNvPr id="3" name="Tekstvak 2">
            <a:extLst>
              <a:ext uri="{FF2B5EF4-FFF2-40B4-BE49-F238E27FC236}">
                <a16:creationId xmlns:a16="http://schemas.microsoft.com/office/drawing/2014/main" id="{A9523030-1CFB-4973-AC64-12D10435E35D}"/>
              </a:ext>
            </a:extLst>
          </p:cNvPr>
          <p:cNvSpPr txBox="1"/>
          <p:nvPr/>
        </p:nvSpPr>
        <p:spPr>
          <a:xfrm>
            <a:off x="395396" y="1865065"/>
            <a:ext cx="2880000" cy="261610"/>
          </a:xfrm>
          <a:prstGeom prst="rect">
            <a:avLst/>
          </a:prstGeom>
          <a:noFill/>
        </p:spPr>
        <p:txBody>
          <a:bodyPr wrap="square" rtlCol="0">
            <a:spAutoFit/>
          </a:bodyPr>
          <a:lstStyle/>
          <a:p>
            <a:r>
              <a:rPr lang="nl-NL" sz="1100" dirty="0"/>
              <a:t>Melding voorgenomen huwelijk</a:t>
            </a:r>
          </a:p>
        </p:txBody>
      </p:sp>
      <p:sp>
        <p:nvSpPr>
          <p:cNvPr id="32" name="Tekstvak 31">
            <a:extLst>
              <a:ext uri="{FF2B5EF4-FFF2-40B4-BE49-F238E27FC236}">
                <a16:creationId xmlns:a16="http://schemas.microsoft.com/office/drawing/2014/main" id="{81F3EA25-944A-4B38-9D54-CFB2DE9E3D7D}"/>
              </a:ext>
            </a:extLst>
          </p:cNvPr>
          <p:cNvSpPr txBox="1"/>
          <p:nvPr/>
        </p:nvSpPr>
        <p:spPr>
          <a:xfrm>
            <a:off x="135531" y="1224340"/>
            <a:ext cx="2684477" cy="261610"/>
          </a:xfrm>
          <a:prstGeom prst="rect">
            <a:avLst/>
          </a:prstGeom>
          <a:noFill/>
        </p:spPr>
        <p:txBody>
          <a:bodyPr wrap="square" lIns="0" rtlCol="0">
            <a:spAutoFit/>
          </a:bodyPr>
          <a:lstStyle/>
          <a:p>
            <a:r>
              <a:rPr lang="nl-NL" sz="1100" b="1" dirty="0">
                <a:solidFill>
                  <a:srgbClr val="7030A0"/>
                </a:solidFill>
              </a:rPr>
              <a:t>Bruidspaar en getuigen</a:t>
            </a:r>
          </a:p>
        </p:txBody>
      </p:sp>
      <p:sp>
        <p:nvSpPr>
          <p:cNvPr id="34" name="Tekstvak 33">
            <a:extLst>
              <a:ext uri="{FF2B5EF4-FFF2-40B4-BE49-F238E27FC236}">
                <a16:creationId xmlns:a16="http://schemas.microsoft.com/office/drawing/2014/main" id="{B7ECDE87-8E46-4F10-A374-9E9DA517C600}"/>
              </a:ext>
            </a:extLst>
          </p:cNvPr>
          <p:cNvSpPr txBox="1"/>
          <p:nvPr/>
        </p:nvSpPr>
        <p:spPr>
          <a:xfrm>
            <a:off x="395396" y="2186549"/>
            <a:ext cx="2880000" cy="430887"/>
          </a:xfrm>
          <a:prstGeom prst="rect">
            <a:avLst/>
          </a:prstGeom>
          <a:noFill/>
        </p:spPr>
        <p:txBody>
          <a:bodyPr wrap="square" rtlCol="0">
            <a:spAutoFit/>
          </a:bodyPr>
          <a:lstStyle/>
          <a:p>
            <a:r>
              <a:rPr lang="nl-NL" sz="1100" dirty="0"/>
              <a:t>Gratis, Eenvoudig en (Flits)huwelijk, geregistreerd partnerschap</a:t>
            </a:r>
          </a:p>
        </p:txBody>
      </p:sp>
      <p:sp>
        <p:nvSpPr>
          <p:cNvPr id="36" name="Tekstvak 35">
            <a:extLst>
              <a:ext uri="{FF2B5EF4-FFF2-40B4-BE49-F238E27FC236}">
                <a16:creationId xmlns:a16="http://schemas.microsoft.com/office/drawing/2014/main" id="{4917602C-C011-4638-9154-CA46066C52CF}"/>
              </a:ext>
            </a:extLst>
          </p:cNvPr>
          <p:cNvSpPr txBox="1"/>
          <p:nvPr/>
        </p:nvSpPr>
        <p:spPr>
          <a:xfrm>
            <a:off x="395396" y="2674062"/>
            <a:ext cx="2880000" cy="261610"/>
          </a:xfrm>
          <a:prstGeom prst="rect">
            <a:avLst/>
          </a:prstGeom>
          <a:noFill/>
        </p:spPr>
        <p:txBody>
          <a:bodyPr wrap="square" rtlCol="0">
            <a:spAutoFit/>
          </a:bodyPr>
          <a:lstStyle/>
          <a:p>
            <a:r>
              <a:rPr lang="nl-NL" sz="1100" dirty="0"/>
              <a:t>Naamgebruik doorgeven</a:t>
            </a:r>
          </a:p>
        </p:txBody>
      </p:sp>
      <p:sp>
        <p:nvSpPr>
          <p:cNvPr id="37" name="Tekstvak 36">
            <a:extLst>
              <a:ext uri="{FF2B5EF4-FFF2-40B4-BE49-F238E27FC236}">
                <a16:creationId xmlns:a16="http://schemas.microsoft.com/office/drawing/2014/main" id="{BE3784AA-7AAE-461D-97CD-4BF9F7981EF5}"/>
              </a:ext>
            </a:extLst>
          </p:cNvPr>
          <p:cNvSpPr txBox="1"/>
          <p:nvPr/>
        </p:nvSpPr>
        <p:spPr>
          <a:xfrm>
            <a:off x="395396" y="2992298"/>
            <a:ext cx="2880000" cy="261610"/>
          </a:xfrm>
          <a:prstGeom prst="rect">
            <a:avLst/>
          </a:prstGeom>
          <a:noFill/>
        </p:spPr>
        <p:txBody>
          <a:bodyPr wrap="square" rtlCol="0">
            <a:spAutoFit/>
          </a:bodyPr>
          <a:lstStyle/>
          <a:p>
            <a:r>
              <a:rPr lang="nl-NL" sz="1100" dirty="0"/>
              <a:t>Getuigen doorgeven</a:t>
            </a:r>
          </a:p>
        </p:txBody>
      </p:sp>
      <p:sp>
        <p:nvSpPr>
          <p:cNvPr id="38" name="Tekstvak 37">
            <a:extLst>
              <a:ext uri="{FF2B5EF4-FFF2-40B4-BE49-F238E27FC236}">
                <a16:creationId xmlns:a16="http://schemas.microsoft.com/office/drawing/2014/main" id="{933FAF84-1B39-4419-A204-63AA7AE057C2}"/>
              </a:ext>
            </a:extLst>
          </p:cNvPr>
          <p:cNvSpPr txBox="1"/>
          <p:nvPr/>
        </p:nvSpPr>
        <p:spPr>
          <a:xfrm>
            <a:off x="395396" y="3310534"/>
            <a:ext cx="2880000" cy="261610"/>
          </a:xfrm>
          <a:prstGeom prst="rect">
            <a:avLst/>
          </a:prstGeom>
          <a:noFill/>
        </p:spPr>
        <p:txBody>
          <a:bodyPr wrap="square" rtlCol="0">
            <a:spAutoFit/>
          </a:bodyPr>
          <a:lstStyle/>
          <a:p>
            <a:r>
              <a:rPr lang="nl-NL" sz="1100" dirty="0"/>
              <a:t>Instemmingsverzoek (partner en getuigen)</a:t>
            </a:r>
          </a:p>
        </p:txBody>
      </p:sp>
      <p:sp>
        <p:nvSpPr>
          <p:cNvPr id="40" name="Tekstvak 39">
            <a:extLst>
              <a:ext uri="{FF2B5EF4-FFF2-40B4-BE49-F238E27FC236}">
                <a16:creationId xmlns:a16="http://schemas.microsoft.com/office/drawing/2014/main" id="{FB7FA539-A9E1-4807-93FF-5DE32C0B517E}"/>
              </a:ext>
            </a:extLst>
          </p:cNvPr>
          <p:cNvSpPr txBox="1"/>
          <p:nvPr/>
        </p:nvSpPr>
        <p:spPr>
          <a:xfrm>
            <a:off x="395396" y="1518701"/>
            <a:ext cx="1969284" cy="261610"/>
          </a:xfrm>
          <a:prstGeom prst="rect">
            <a:avLst/>
          </a:prstGeom>
          <a:noFill/>
        </p:spPr>
        <p:txBody>
          <a:bodyPr wrap="square" rtlCol="0">
            <a:spAutoFit/>
          </a:bodyPr>
          <a:lstStyle/>
          <a:p>
            <a:r>
              <a:rPr lang="nl-NL" sz="1100" dirty="0"/>
              <a:t>Inloggen met </a:t>
            </a:r>
            <a:r>
              <a:rPr lang="nl-NL" sz="1100" dirty="0" err="1"/>
              <a:t>DigiD</a:t>
            </a:r>
            <a:endParaRPr lang="nl-NL" sz="1100" dirty="0"/>
          </a:p>
        </p:txBody>
      </p:sp>
      <p:pic>
        <p:nvPicPr>
          <p:cNvPr id="42" name="Graphic 41" descr="E-mail">
            <a:extLst>
              <a:ext uri="{FF2B5EF4-FFF2-40B4-BE49-F238E27FC236}">
                <a16:creationId xmlns:a16="http://schemas.microsoft.com/office/drawing/2014/main" id="{E2DABBF9-E060-4944-96D5-1182A3D1350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40763" y="3310534"/>
            <a:ext cx="262800" cy="262800"/>
          </a:xfrm>
          <a:prstGeom prst="rect">
            <a:avLst/>
          </a:prstGeom>
        </p:spPr>
      </p:pic>
      <p:pic>
        <p:nvPicPr>
          <p:cNvPr id="4" name="Graphic 3" descr="Euro">
            <a:extLst>
              <a:ext uri="{FF2B5EF4-FFF2-40B4-BE49-F238E27FC236}">
                <a16:creationId xmlns:a16="http://schemas.microsoft.com/office/drawing/2014/main" id="{68441C4F-6600-4100-8DB6-915A5BDE43A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012596" y="1506279"/>
            <a:ext cx="262800" cy="262800"/>
          </a:xfrm>
          <a:prstGeom prst="rect">
            <a:avLst/>
          </a:prstGeom>
        </p:spPr>
      </p:pic>
      <p:pic>
        <p:nvPicPr>
          <p:cNvPr id="1026" name="Picture 2" descr="DigiD | Home">
            <a:extLst>
              <a:ext uri="{FF2B5EF4-FFF2-40B4-BE49-F238E27FC236}">
                <a16:creationId xmlns:a16="http://schemas.microsoft.com/office/drawing/2014/main" id="{16E41682-7105-4385-AB4F-1EAA7ADD299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40763" y="1547195"/>
            <a:ext cx="252000" cy="252000"/>
          </a:xfrm>
          <a:prstGeom prst="rect">
            <a:avLst/>
          </a:prstGeom>
          <a:noFill/>
          <a:extLst>
            <a:ext uri="{909E8E84-426E-40DD-AFC4-6F175D3DCCD1}">
              <a14:hiddenFill xmlns:a14="http://schemas.microsoft.com/office/drawing/2010/main">
                <a:solidFill>
                  <a:srgbClr val="FFFFFF"/>
                </a:solidFill>
              </a14:hiddenFill>
            </a:ext>
          </a:extLst>
        </p:spPr>
      </p:pic>
      <p:sp>
        <p:nvSpPr>
          <p:cNvPr id="51" name="Tekstvak 50">
            <a:extLst>
              <a:ext uri="{FF2B5EF4-FFF2-40B4-BE49-F238E27FC236}">
                <a16:creationId xmlns:a16="http://schemas.microsoft.com/office/drawing/2014/main" id="{3B40BE24-289D-4F72-9895-DC5516E9E8A6}"/>
              </a:ext>
            </a:extLst>
          </p:cNvPr>
          <p:cNvSpPr txBox="1"/>
          <p:nvPr/>
        </p:nvSpPr>
        <p:spPr>
          <a:xfrm>
            <a:off x="6008175" y="1807147"/>
            <a:ext cx="2880000" cy="261610"/>
          </a:xfrm>
          <a:prstGeom prst="rect">
            <a:avLst/>
          </a:prstGeom>
          <a:noFill/>
        </p:spPr>
        <p:txBody>
          <a:bodyPr wrap="square" rtlCol="0">
            <a:spAutoFit/>
          </a:bodyPr>
          <a:lstStyle/>
          <a:p>
            <a:r>
              <a:rPr lang="nl-NL" sz="1100" dirty="0"/>
              <a:t>Beschikbaarheid Babs beheren</a:t>
            </a:r>
          </a:p>
        </p:txBody>
      </p:sp>
      <p:sp>
        <p:nvSpPr>
          <p:cNvPr id="52" name="Tekstvak 51">
            <a:extLst>
              <a:ext uri="{FF2B5EF4-FFF2-40B4-BE49-F238E27FC236}">
                <a16:creationId xmlns:a16="http://schemas.microsoft.com/office/drawing/2014/main" id="{0BE00533-ACCA-497F-BE97-F9D61F2D8E7E}"/>
              </a:ext>
            </a:extLst>
          </p:cNvPr>
          <p:cNvSpPr txBox="1"/>
          <p:nvPr/>
        </p:nvSpPr>
        <p:spPr>
          <a:xfrm>
            <a:off x="3069065" y="1224340"/>
            <a:ext cx="2684477" cy="261610"/>
          </a:xfrm>
          <a:prstGeom prst="rect">
            <a:avLst/>
          </a:prstGeom>
          <a:noFill/>
        </p:spPr>
        <p:txBody>
          <a:bodyPr wrap="square" lIns="0" rtlCol="0">
            <a:spAutoFit/>
          </a:bodyPr>
          <a:lstStyle/>
          <a:p>
            <a:r>
              <a:rPr lang="nl-NL" sz="1100" b="1" dirty="0">
                <a:solidFill>
                  <a:srgbClr val="7030A0"/>
                </a:solidFill>
              </a:rPr>
              <a:t>Bruidspaar en getuigen</a:t>
            </a:r>
          </a:p>
        </p:txBody>
      </p:sp>
      <p:sp>
        <p:nvSpPr>
          <p:cNvPr id="53" name="Tekstvak 52">
            <a:extLst>
              <a:ext uri="{FF2B5EF4-FFF2-40B4-BE49-F238E27FC236}">
                <a16:creationId xmlns:a16="http://schemas.microsoft.com/office/drawing/2014/main" id="{C445702A-D7A9-44D0-9AB6-9CDB5E430F29}"/>
              </a:ext>
            </a:extLst>
          </p:cNvPr>
          <p:cNvSpPr txBox="1"/>
          <p:nvPr/>
        </p:nvSpPr>
        <p:spPr>
          <a:xfrm>
            <a:off x="6008175" y="2128631"/>
            <a:ext cx="2880000" cy="261610"/>
          </a:xfrm>
          <a:prstGeom prst="rect">
            <a:avLst/>
          </a:prstGeom>
          <a:noFill/>
        </p:spPr>
        <p:txBody>
          <a:bodyPr wrap="square" rtlCol="0">
            <a:spAutoFit/>
          </a:bodyPr>
          <a:lstStyle/>
          <a:p>
            <a:r>
              <a:rPr lang="nl-NL" sz="1100" dirty="0"/>
              <a:t>Beschikbaarheid locatie beheren</a:t>
            </a:r>
          </a:p>
        </p:txBody>
      </p:sp>
      <p:sp>
        <p:nvSpPr>
          <p:cNvPr id="54" name="Tekstvak 53">
            <a:extLst>
              <a:ext uri="{FF2B5EF4-FFF2-40B4-BE49-F238E27FC236}">
                <a16:creationId xmlns:a16="http://schemas.microsoft.com/office/drawing/2014/main" id="{0E61B6BC-5A12-4F8D-8213-FFE9B08967A3}"/>
              </a:ext>
            </a:extLst>
          </p:cNvPr>
          <p:cNvSpPr txBox="1"/>
          <p:nvPr/>
        </p:nvSpPr>
        <p:spPr>
          <a:xfrm>
            <a:off x="6008175" y="2451694"/>
            <a:ext cx="2880000" cy="261610"/>
          </a:xfrm>
          <a:prstGeom prst="rect">
            <a:avLst/>
          </a:prstGeom>
          <a:noFill/>
        </p:spPr>
        <p:txBody>
          <a:bodyPr wrap="square" rtlCol="0">
            <a:spAutoFit/>
          </a:bodyPr>
          <a:lstStyle/>
          <a:p>
            <a:r>
              <a:rPr lang="nl-NL" sz="1100" dirty="0"/>
              <a:t>Toewijzen Babs</a:t>
            </a:r>
          </a:p>
        </p:txBody>
      </p:sp>
      <p:sp>
        <p:nvSpPr>
          <p:cNvPr id="58" name="Tekstvak 57">
            <a:extLst>
              <a:ext uri="{FF2B5EF4-FFF2-40B4-BE49-F238E27FC236}">
                <a16:creationId xmlns:a16="http://schemas.microsoft.com/office/drawing/2014/main" id="{2B7AD00C-B571-4E58-910C-5670D684FCF9}"/>
              </a:ext>
            </a:extLst>
          </p:cNvPr>
          <p:cNvSpPr txBox="1"/>
          <p:nvPr/>
        </p:nvSpPr>
        <p:spPr>
          <a:xfrm>
            <a:off x="6008175" y="1485950"/>
            <a:ext cx="3137366" cy="261610"/>
          </a:xfrm>
          <a:prstGeom prst="rect">
            <a:avLst/>
          </a:prstGeom>
          <a:noFill/>
        </p:spPr>
        <p:txBody>
          <a:bodyPr wrap="square" rtlCol="0">
            <a:spAutoFit/>
          </a:bodyPr>
          <a:lstStyle/>
          <a:p>
            <a:r>
              <a:rPr lang="nl-NL" sz="1100" dirty="0"/>
              <a:t>Meldingen afhandelen en notificaties versturen</a:t>
            </a:r>
          </a:p>
        </p:txBody>
      </p:sp>
      <p:sp>
        <p:nvSpPr>
          <p:cNvPr id="70" name="Tekstvak 69">
            <a:extLst>
              <a:ext uri="{FF2B5EF4-FFF2-40B4-BE49-F238E27FC236}">
                <a16:creationId xmlns:a16="http://schemas.microsoft.com/office/drawing/2014/main" id="{AA186EF6-B072-4F27-BA3C-B341CA3A5DD2}"/>
              </a:ext>
            </a:extLst>
          </p:cNvPr>
          <p:cNvSpPr txBox="1"/>
          <p:nvPr/>
        </p:nvSpPr>
        <p:spPr>
          <a:xfrm>
            <a:off x="6007834" y="3974532"/>
            <a:ext cx="2880000" cy="261610"/>
          </a:xfrm>
          <a:prstGeom prst="rect">
            <a:avLst/>
          </a:prstGeom>
          <a:noFill/>
        </p:spPr>
        <p:txBody>
          <a:bodyPr wrap="square" rtlCol="0">
            <a:spAutoFit/>
          </a:bodyPr>
          <a:lstStyle/>
          <a:p>
            <a:r>
              <a:rPr lang="nl-NL" sz="1100" dirty="0"/>
              <a:t>Agenda inzien</a:t>
            </a:r>
          </a:p>
        </p:txBody>
      </p:sp>
      <p:sp>
        <p:nvSpPr>
          <p:cNvPr id="71" name="Tekstvak 70">
            <a:extLst>
              <a:ext uri="{FF2B5EF4-FFF2-40B4-BE49-F238E27FC236}">
                <a16:creationId xmlns:a16="http://schemas.microsoft.com/office/drawing/2014/main" id="{7852346F-C42C-4A65-A3CE-9C8F35ABBE27}"/>
              </a:ext>
            </a:extLst>
          </p:cNvPr>
          <p:cNvSpPr txBox="1"/>
          <p:nvPr/>
        </p:nvSpPr>
        <p:spPr>
          <a:xfrm>
            <a:off x="5753542" y="1224340"/>
            <a:ext cx="2684477" cy="261610"/>
          </a:xfrm>
          <a:prstGeom prst="rect">
            <a:avLst/>
          </a:prstGeom>
          <a:noFill/>
        </p:spPr>
        <p:txBody>
          <a:bodyPr wrap="square" lIns="0" rtlCol="0">
            <a:spAutoFit/>
          </a:bodyPr>
          <a:lstStyle/>
          <a:p>
            <a:r>
              <a:rPr lang="nl-NL" sz="1100" b="1" dirty="0">
                <a:solidFill>
                  <a:srgbClr val="FF0000"/>
                </a:solidFill>
              </a:rPr>
              <a:t>Medewerker</a:t>
            </a:r>
          </a:p>
        </p:txBody>
      </p:sp>
      <p:sp>
        <p:nvSpPr>
          <p:cNvPr id="72" name="Tekstvak 71">
            <a:extLst>
              <a:ext uri="{FF2B5EF4-FFF2-40B4-BE49-F238E27FC236}">
                <a16:creationId xmlns:a16="http://schemas.microsoft.com/office/drawing/2014/main" id="{12E80D25-EBF4-43D1-83AC-DC03E13FF949}"/>
              </a:ext>
            </a:extLst>
          </p:cNvPr>
          <p:cNvSpPr txBox="1"/>
          <p:nvPr/>
        </p:nvSpPr>
        <p:spPr>
          <a:xfrm>
            <a:off x="6007834" y="3635569"/>
            <a:ext cx="3137366" cy="261610"/>
          </a:xfrm>
          <a:prstGeom prst="rect">
            <a:avLst/>
          </a:prstGeom>
          <a:noFill/>
        </p:spPr>
        <p:txBody>
          <a:bodyPr wrap="square" rtlCol="0">
            <a:spAutoFit/>
          </a:bodyPr>
          <a:lstStyle/>
          <a:p>
            <a:r>
              <a:rPr lang="nl-NL" sz="1100" dirty="0"/>
              <a:t>Beschikbaarheid bevestigen</a:t>
            </a:r>
          </a:p>
        </p:txBody>
      </p:sp>
      <p:sp>
        <p:nvSpPr>
          <p:cNvPr id="45" name="Tekstvak 44">
            <a:extLst>
              <a:ext uri="{FF2B5EF4-FFF2-40B4-BE49-F238E27FC236}">
                <a16:creationId xmlns:a16="http://schemas.microsoft.com/office/drawing/2014/main" id="{923BA575-F134-4D32-A557-BCC7991EBF89}"/>
              </a:ext>
            </a:extLst>
          </p:cNvPr>
          <p:cNvSpPr txBox="1"/>
          <p:nvPr/>
        </p:nvSpPr>
        <p:spPr>
          <a:xfrm>
            <a:off x="5745034" y="3299709"/>
            <a:ext cx="2684477" cy="261610"/>
          </a:xfrm>
          <a:prstGeom prst="rect">
            <a:avLst/>
          </a:prstGeom>
          <a:noFill/>
        </p:spPr>
        <p:txBody>
          <a:bodyPr wrap="square" lIns="0" rtlCol="0">
            <a:spAutoFit/>
          </a:bodyPr>
          <a:lstStyle/>
          <a:p>
            <a:r>
              <a:rPr lang="nl-NL" sz="1100" b="1" dirty="0">
                <a:solidFill>
                  <a:srgbClr val="FF0000"/>
                </a:solidFill>
              </a:rPr>
              <a:t>Babs</a:t>
            </a:r>
          </a:p>
        </p:txBody>
      </p:sp>
      <p:pic>
        <p:nvPicPr>
          <p:cNvPr id="46" name="Graphic 45" descr="Agenda">
            <a:extLst>
              <a:ext uri="{FF2B5EF4-FFF2-40B4-BE49-F238E27FC236}">
                <a16:creationId xmlns:a16="http://schemas.microsoft.com/office/drawing/2014/main" id="{25F9A7D4-ED8D-4A02-9E5D-8C3F2EA4EACC}"/>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5753542" y="3947515"/>
            <a:ext cx="262800" cy="262800"/>
          </a:xfrm>
          <a:prstGeom prst="rect">
            <a:avLst/>
          </a:prstGeom>
        </p:spPr>
      </p:pic>
      <p:pic>
        <p:nvPicPr>
          <p:cNvPr id="47" name="Graphic 46" descr="E-mail">
            <a:extLst>
              <a:ext uri="{FF2B5EF4-FFF2-40B4-BE49-F238E27FC236}">
                <a16:creationId xmlns:a16="http://schemas.microsoft.com/office/drawing/2014/main" id="{DB5D595C-4D5F-450C-8329-9EF5D473A4E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734412" y="3631102"/>
            <a:ext cx="262800" cy="262800"/>
          </a:xfrm>
          <a:prstGeom prst="rect">
            <a:avLst/>
          </a:prstGeom>
        </p:spPr>
      </p:pic>
      <p:pic>
        <p:nvPicPr>
          <p:cNvPr id="55" name="Graphic 54" descr="Sluiten met effen opvulling">
            <a:extLst>
              <a:ext uri="{FF2B5EF4-FFF2-40B4-BE49-F238E27FC236}">
                <a16:creationId xmlns:a16="http://schemas.microsoft.com/office/drawing/2014/main" id="{C6653FF0-0FF5-4E80-B098-75B045A04EC0}"/>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3012596" y="2527125"/>
            <a:ext cx="262800" cy="262800"/>
          </a:xfrm>
          <a:prstGeom prst="rect">
            <a:avLst/>
          </a:prstGeom>
        </p:spPr>
      </p:pic>
      <p:pic>
        <p:nvPicPr>
          <p:cNvPr id="57" name="Graphic 56" descr="E-mail">
            <a:extLst>
              <a:ext uri="{FF2B5EF4-FFF2-40B4-BE49-F238E27FC236}">
                <a16:creationId xmlns:a16="http://schemas.microsoft.com/office/drawing/2014/main" id="{DB8F804B-1C61-4FF3-9276-1DCA9647C0A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012596" y="1837191"/>
            <a:ext cx="262800" cy="262800"/>
          </a:xfrm>
          <a:prstGeom prst="rect">
            <a:avLst/>
          </a:prstGeom>
        </p:spPr>
      </p:pic>
      <p:pic>
        <p:nvPicPr>
          <p:cNvPr id="59" name="Graphic 58" descr="Overdracht met effen opvulling">
            <a:extLst>
              <a:ext uri="{FF2B5EF4-FFF2-40B4-BE49-F238E27FC236}">
                <a16:creationId xmlns:a16="http://schemas.microsoft.com/office/drawing/2014/main" id="{A0B5C247-ADDD-4A7F-8184-95BCBF0D877B}"/>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3012596" y="2189089"/>
            <a:ext cx="262800" cy="262800"/>
          </a:xfrm>
          <a:prstGeom prst="rect">
            <a:avLst/>
          </a:prstGeom>
        </p:spPr>
      </p:pic>
      <p:sp>
        <p:nvSpPr>
          <p:cNvPr id="61" name="Tekstvak 60">
            <a:extLst>
              <a:ext uri="{FF2B5EF4-FFF2-40B4-BE49-F238E27FC236}">
                <a16:creationId xmlns:a16="http://schemas.microsoft.com/office/drawing/2014/main" id="{577028C0-0E66-4AFE-B0A8-D8779BA9D274}"/>
              </a:ext>
            </a:extLst>
          </p:cNvPr>
          <p:cNvSpPr txBox="1"/>
          <p:nvPr/>
        </p:nvSpPr>
        <p:spPr>
          <a:xfrm>
            <a:off x="6007834" y="2719880"/>
            <a:ext cx="2880000" cy="430887"/>
          </a:xfrm>
          <a:prstGeom prst="rect">
            <a:avLst/>
          </a:prstGeom>
          <a:noFill/>
        </p:spPr>
        <p:txBody>
          <a:bodyPr wrap="square" rtlCol="0">
            <a:spAutoFit/>
          </a:bodyPr>
          <a:lstStyle/>
          <a:p>
            <a:r>
              <a:rPr lang="nl-NL" sz="1100" dirty="0"/>
              <a:t>Uitvoeren functionaliteit bruidspaar/getuige/Babs</a:t>
            </a:r>
          </a:p>
        </p:txBody>
      </p:sp>
      <p:pic>
        <p:nvPicPr>
          <p:cNvPr id="62" name="Graphic 61" descr="Persoon aan het eten">
            <a:extLst>
              <a:ext uri="{FF2B5EF4-FFF2-40B4-BE49-F238E27FC236}">
                <a16:creationId xmlns:a16="http://schemas.microsoft.com/office/drawing/2014/main" id="{E987A15E-0451-453E-994F-6B12A3865FC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754414" y="2771769"/>
            <a:ext cx="262800" cy="262800"/>
          </a:xfrm>
          <a:prstGeom prst="rect">
            <a:avLst/>
          </a:prstGeom>
        </p:spPr>
      </p:pic>
      <p:pic>
        <p:nvPicPr>
          <p:cNvPr id="67" name="Google Shape;121;p28">
            <a:extLst>
              <a:ext uri="{FF2B5EF4-FFF2-40B4-BE49-F238E27FC236}">
                <a16:creationId xmlns:a16="http://schemas.microsoft.com/office/drawing/2014/main" id="{87DD3F4B-3977-4412-8F7D-BB4EDB1A4127}"/>
              </a:ext>
            </a:extLst>
          </p:cNvPr>
          <p:cNvPicPr preferRelativeResize="0"/>
          <p:nvPr/>
        </p:nvPicPr>
        <p:blipFill>
          <a:blip r:embed="rId26">
            <a:alphaModFix/>
          </a:blip>
          <a:stretch>
            <a:fillRect/>
          </a:stretch>
        </p:blipFill>
        <p:spPr>
          <a:xfrm flipH="1">
            <a:off x="3116189" y="4134252"/>
            <a:ext cx="1535151" cy="1023426"/>
          </a:xfrm>
          <a:prstGeom prst="rect">
            <a:avLst/>
          </a:prstGeom>
          <a:noFill/>
          <a:ln>
            <a:noFill/>
          </a:ln>
        </p:spPr>
      </p:pic>
    </p:spTree>
    <p:extLst>
      <p:ext uri="{BB962C8B-B14F-4D97-AF65-F5344CB8AC3E}">
        <p14:creationId xmlns:p14="http://schemas.microsoft.com/office/powerpoint/2010/main" val="852602742"/>
      </p:ext>
    </p:extLst>
  </p:cSld>
  <p:clrMapOvr>
    <a:masterClrMapping/>
  </p:clrMapOvr>
  <mc:AlternateContent xmlns:mc="http://schemas.openxmlformats.org/markup-compatibility/2006" xmlns:p14="http://schemas.microsoft.com/office/powerpoint/2010/main">
    <mc:Choice Requires="p14">
      <p:transition spd="slow" p14:dur="2000" advTm="11915"/>
    </mc:Choice>
    <mc:Fallback xmlns="">
      <p:transition spd="slow" advTm="119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2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1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2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2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41" grpId="0"/>
      <p:bldP spid="60" grpId="0"/>
      <p:bldP spid="48" grpId="0"/>
      <p:bldP spid="3" grpId="0"/>
      <p:bldP spid="34" grpId="0"/>
      <p:bldP spid="36" grpId="0"/>
      <p:bldP spid="37" grpId="0"/>
      <p:bldP spid="38" grpId="0"/>
      <p:bldP spid="40" grpId="0"/>
      <p:bldP spid="51" grpId="0"/>
      <p:bldP spid="53" grpId="0"/>
      <p:bldP spid="54" grpId="0"/>
      <p:bldP spid="58" grpId="0"/>
      <p:bldP spid="70" grpId="0"/>
      <p:bldP spid="72" grpId="0"/>
      <p:bldP spid="6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28"/>
          <p:cNvSpPr/>
          <p:nvPr/>
        </p:nvSpPr>
        <p:spPr>
          <a:xfrm flipH="1">
            <a:off x="0" y="4325200"/>
            <a:ext cx="9144000" cy="818400"/>
          </a:xfrm>
          <a:prstGeom prst="snip1Rect">
            <a:avLst>
              <a:gd name="adj" fmla="val 50000"/>
            </a:avLst>
          </a:prstGeom>
          <a:solidFill>
            <a:srgbClr val="54D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 name="Titel 1"/>
          <p:cNvSpPr>
            <a:spLocks noGrp="1"/>
          </p:cNvSpPr>
          <p:nvPr>
            <p:ph type="title"/>
          </p:nvPr>
        </p:nvSpPr>
        <p:spPr>
          <a:xfrm>
            <a:off x="311700" y="126968"/>
            <a:ext cx="8520600" cy="572700"/>
          </a:xfrm>
        </p:spPr>
        <p:txBody>
          <a:bodyPr/>
          <a:lstStyle/>
          <a:p>
            <a:r>
              <a:rPr lang="nl-NL" dirty="0">
                <a:solidFill>
                  <a:schemeClr val="tx1"/>
                </a:solidFill>
              </a:rPr>
              <a:t>De eerste productieversie (MVP) kent al veel functionaliteiten voor de gebruikers - II</a:t>
            </a:r>
          </a:p>
        </p:txBody>
      </p:sp>
      <p:sp>
        <p:nvSpPr>
          <p:cNvPr id="3" name="Tekstvak 2">
            <a:extLst>
              <a:ext uri="{FF2B5EF4-FFF2-40B4-BE49-F238E27FC236}">
                <a16:creationId xmlns:a16="http://schemas.microsoft.com/office/drawing/2014/main" id="{A9523030-1CFB-4973-AC64-12D10435E35D}"/>
              </a:ext>
            </a:extLst>
          </p:cNvPr>
          <p:cNvSpPr txBox="1"/>
          <p:nvPr/>
        </p:nvSpPr>
        <p:spPr>
          <a:xfrm>
            <a:off x="571565" y="1865065"/>
            <a:ext cx="2880000" cy="261610"/>
          </a:xfrm>
          <a:prstGeom prst="rect">
            <a:avLst/>
          </a:prstGeom>
          <a:noFill/>
        </p:spPr>
        <p:txBody>
          <a:bodyPr wrap="square" rtlCol="0">
            <a:spAutoFit/>
          </a:bodyPr>
          <a:lstStyle/>
          <a:p>
            <a:r>
              <a:rPr lang="nl-NL" sz="1100" dirty="0"/>
              <a:t>Annuleren/wijzigen reserveringen</a:t>
            </a:r>
          </a:p>
        </p:txBody>
      </p:sp>
      <p:sp>
        <p:nvSpPr>
          <p:cNvPr id="34" name="Tekstvak 33">
            <a:extLst>
              <a:ext uri="{FF2B5EF4-FFF2-40B4-BE49-F238E27FC236}">
                <a16:creationId xmlns:a16="http://schemas.microsoft.com/office/drawing/2014/main" id="{B7ECDE87-8E46-4F10-A374-9E9DA517C600}"/>
              </a:ext>
            </a:extLst>
          </p:cNvPr>
          <p:cNvSpPr txBox="1"/>
          <p:nvPr/>
        </p:nvSpPr>
        <p:spPr>
          <a:xfrm>
            <a:off x="571565" y="2186549"/>
            <a:ext cx="2880000" cy="261610"/>
          </a:xfrm>
          <a:prstGeom prst="rect">
            <a:avLst/>
          </a:prstGeom>
          <a:noFill/>
        </p:spPr>
        <p:txBody>
          <a:bodyPr wrap="square" rtlCol="0">
            <a:spAutoFit/>
          </a:bodyPr>
          <a:lstStyle/>
          <a:p>
            <a:r>
              <a:rPr lang="nl-NL" sz="1100" dirty="0"/>
              <a:t>Vasthouden locatie + Babs</a:t>
            </a:r>
          </a:p>
        </p:txBody>
      </p:sp>
      <p:sp>
        <p:nvSpPr>
          <p:cNvPr id="32" name="Tekstvak 31">
            <a:extLst>
              <a:ext uri="{FF2B5EF4-FFF2-40B4-BE49-F238E27FC236}">
                <a16:creationId xmlns:a16="http://schemas.microsoft.com/office/drawing/2014/main" id="{81F3EA25-944A-4B38-9D54-CFB2DE9E3D7D}"/>
              </a:ext>
            </a:extLst>
          </p:cNvPr>
          <p:cNvSpPr txBox="1"/>
          <p:nvPr/>
        </p:nvSpPr>
        <p:spPr>
          <a:xfrm>
            <a:off x="311700" y="1224340"/>
            <a:ext cx="2684477" cy="261610"/>
          </a:xfrm>
          <a:prstGeom prst="rect">
            <a:avLst/>
          </a:prstGeom>
          <a:noFill/>
        </p:spPr>
        <p:txBody>
          <a:bodyPr wrap="square" lIns="0" rtlCol="0">
            <a:spAutoFit/>
          </a:bodyPr>
          <a:lstStyle/>
          <a:p>
            <a:r>
              <a:rPr lang="nl-NL" sz="1100" b="1" dirty="0">
                <a:solidFill>
                  <a:srgbClr val="00B050"/>
                </a:solidFill>
              </a:rPr>
              <a:t>Beheerder</a:t>
            </a:r>
          </a:p>
        </p:txBody>
      </p:sp>
      <p:sp>
        <p:nvSpPr>
          <p:cNvPr id="36" name="Tekstvak 35">
            <a:extLst>
              <a:ext uri="{FF2B5EF4-FFF2-40B4-BE49-F238E27FC236}">
                <a16:creationId xmlns:a16="http://schemas.microsoft.com/office/drawing/2014/main" id="{4917602C-C011-4638-9154-CA46066C52CF}"/>
              </a:ext>
            </a:extLst>
          </p:cNvPr>
          <p:cNvSpPr txBox="1"/>
          <p:nvPr/>
        </p:nvSpPr>
        <p:spPr>
          <a:xfrm>
            <a:off x="571565" y="2513873"/>
            <a:ext cx="2880000" cy="261610"/>
          </a:xfrm>
          <a:prstGeom prst="rect">
            <a:avLst/>
          </a:prstGeom>
          <a:noFill/>
        </p:spPr>
        <p:txBody>
          <a:bodyPr wrap="square" rtlCol="0">
            <a:spAutoFit/>
          </a:bodyPr>
          <a:lstStyle/>
          <a:p>
            <a:r>
              <a:rPr lang="nl-NL" sz="1100" dirty="0"/>
              <a:t>100% via </a:t>
            </a:r>
            <a:r>
              <a:rPr lang="nl-NL" sz="1100" dirty="0" err="1"/>
              <a:t>iDEAL</a:t>
            </a:r>
            <a:endParaRPr lang="nl-NL" sz="1100" dirty="0"/>
          </a:p>
        </p:txBody>
      </p:sp>
      <p:sp>
        <p:nvSpPr>
          <p:cNvPr id="37" name="Tekstvak 36">
            <a:extLst>
              <a:ext uri="{FF2B5EF4-FFF2-40B4-BE49-F238E27FC236}">
                <a16:creationId xmlns:a16="http://schemas.microsoft.com/office/drawing/2014/main" id="{BE3784AA-7AAE-461D-97CD-4BF9F7981EF5}"/>
              </a:ext>
            </a:extLst>
          </p:cNvPr>
          <p:cNvSpPr txBox="1"/>
          <p:nvPr/>
        </p:nvSpPr>
        <p:spPr>
          <a:xfrm>
            <a:off x="571565" y="2832109"/>
            <a:ext cx="2880000" cy="261610"/>
          </a:xfrm>
          <a:prstGeom prst="rect">
            <a:avLst/>
          </a:prstGeom>
          <a:noFill/>
        </p:spPr>
        <p:txBody>
          <a:bodyPr wrap="square" rtlCol="0">
            <a:spAutoFit/>
          </a:bodyPr>
          <a:lstStyle/>
          <a:p>
            <a:r>
              <a:rPr lang="nl-NL" sz="1100" dirty="0"/>
              <a:t>Huisstijl: kleuren, logo, lettertype</a:t>
            </a:r>
          </a:p>
        </p:txBody>
      </p:sp>
      <p:sp>
        <p:nvSpPr>
          <p:cNvPr id="38" name="Tekstvak 37">
            <a:extLst>
              <a:ext uri="{FF2B5EF4-FFF2-40B4-BE49-F238E27FC236}">
                <a16:creationId xmlns:a16="http://schemas.microsoft.com/office/drawing/2014/main" id="{933FAF84-1B39-4419-A204-63AA7AE057C2}"/>
              </a:ext>
            </a:extLst>
          </p:cNvPr>
          <p:cNvSpPr txBox="1"/>
          <p:nvPr/>
        </p:nvSpPr>
        <p:spPr>
          <a:xfrm>
            <a:off x="571565" y="3150345"/>
            <a:ext cx="2880000" cy="261610"/>
          </a:xfrm>
          <a:prstGeom prst="rect">
            <a:avLst/>
          </a:prstGeom>
          <a:noFill/>
        </p:spPr>
        <p:txBody>
          <a:bodyPr wrap="square" rtlCol="0">
            <a:spAutoFit/>
          </a:bodyPr>
          <a:lstStyle/>
          <a:p>
            <a:r>
              <a:rPr lang="nl-NL" sz="1100" dirty="0"/>
              <a:t>Rollen en autorisaties</a:t>
            </a:r>
          </a:p>
        </p:txBody>
      </p:sp>
      <p:sp>
        <p:nvSpPr>
          <p:cNvPr id="40" name="Tekstvak 39">
            <a:extLst>
              <a:ext uri="{FF2B5EF4-FFF2-40B4-BE49-F238E27FC236}">
                <a16:creationId xmlns:a16="http://schemas.microsoft.com/office/drawing/2014/main" id="{FB7FA539-A9E1-4807-93FF-5DE32C0B517E}"/>
              </a:ext>
            </a:extLst>
          </p:cNvPr>
          <p:cNvSpPr txBox="1"/>
          <p:nvPr/>
        </p:nvSpPr>
        <p:spPr>
          <a:xfrm>
            <a:off x="571565" y="1543868"/>
            <a:ext cx="2880000" cy="261610"/>
          </a:xfrm>
          <a:prstGeom prst="rect">
            <a:avLst/>
          </a:prstGeom>
          <a:noFill/>
        </p:spPr>
        <p:txBody>
          <a:bodyPr wrap="square" rtlCol="0">
            <a:spAutoFit/>
          </a:bodyPr>
          <a:lstStyle/>
          <a:p>
            <a:r>
              <a:rPr lang="nl-NL" sz="1100" dirty="0"/>
              <a:t>PDC bewerken</a:t>
            </a:r>
          </a:p>
        </p:txBody>
      </p:sp>
      <p:sp>
        <p:nvSpPr>
          <p:cNvPr id="51" name="Tekstvak 50">
            <a:extLst>
              <a:ext uri="{FF2B5EF4-FFF2-40B4-BE49-F238E27FC236}">
                <a16:creationId xmlns:a16="http://schemas.microsoft.com/office/drawing/2014/main" id="{3B40BE24-289D-4F72-9895-DC5516E9E8A6}"/>
              </a:ext>
            </a:extLst>
          </p:cNvPr>
          <p:cNvSpPr txBox="1"/>
          <p:nvPr/>
        </p:nvSpPr>
        <p:spPr>
          <a:xfrm>
            <a:off x="3505099" y="1865065"/>
            <a:ext cx="2880000" cy="261610"/>
          </a:xfrm>
          <a:prstGeom prst="rect">
            <a:avLst/>
          </a:prstGeom>
          <a:noFill/>
        </p:spPr>
        <p:txBody>
          <a:bodyPr wrap="square" rtlCol="0">
            <a:spAutoFit/>
          </a:bodyPr>
          <a:lstStyle/>
          <a:p>
            <a:r>
              <a:rPr lang="nl-NL" sz="1100" dirty="0"/>
              <a:t>Bloedverwantschap</a:t>
            </a:r>
          </a:p>
        </p:txBody>
      </p:sp>
      <p:sp>
        <p:nvSpPr>
          <p:cNvPr id="52" name="Tekstvak 51">
            <a:extLst>
              <a:ext uri="{FF2B5EF4-FFF2-40B4-BE49-F238E27FC236}">
                <a16:creationId xmlns:a16="http://schemas.microsoft.com/office/drawing/2014/main" id="{0BE00533-ACCA-497F-BE97-F9D61F2D8E7E}"/>
              </a:ext>
            </a:extLst>
          </p:cNvPr>
          <p:cNvSpPr txBox="1"/>
          <p:nvPr/>
        </p:nvSpPr>
        <p:spPr>
          <a:xfrm>
            <a:off x="3245234" y="1224340"/>
            <a:ext cx="2684477" cy="261610"/>
          </a:xfrm>
          <a:prstGeom prst="rect">
            <a:avLst/>
          </a:prstGeom>
          <a:noFill/>
        </p:spPr>
        <p:txBody>
          <a:bodyPr wrap="square" lIns="0" rtlCol="0">
            <a:spAutoFit/>
          </a:bodyPr>
          <a:lstStyle/>
          <a:p>
            <a:r>
              <a:rPr lang="nl-NL" sz="1100" b="1" dirty="0">
                <a:solidFill>
                  <a:srgbClr val="00B0F0"/>
                </a:solidFill>
              </a:rPr>
              <a:t>Verklaringen &amp; controles</a:t>
            </a:r>
          </a:p>
        </p:txBody>
      </p:sp>
      <p:sp>
        <p:nvSpPr>
          <p:cNvPr id="53" name="Tekstvak 52">
            <a:extLst>
              <a:ext uri="{FF2B5EF4-FFF2-40B4-BE49-F238E27FC236}">
                <a16:creationId xmlns:a16="http://schemas.microsoft.com/office/drawing/2014/main" id="{C445702A-D7A9-44D0-9AB6-9CDB5E430F29}"/>
              </a:ext>
            </a:extLst>
          </p:cNvPr>
          <p:cNvSpPr txBox="1"/>
          <p:nvPr/>
        </p:nvSpPr>
        <p:spPr>
          <a:xfrm>
            <a:off x="3505099" y="2186549"/>
            <a:ext cx="2880000" cy="261610"/>
          </a:xfrm>
          <a:prstGeom prst="rect">
            <a:avLst/>
          </a:prstGeom>
          <a:noFill/>
        </p:spPr>
        <p:txBody>
          <a:bodyPr wrap="square" rtlCol="0">
            <a:spAutoFit/>
          </a:bodyPr>
          <a:lstStyle/>
          <a:p>
            <a:r>
              <a:rPr lang="nl-NL" sz="1100" dirty="0"/>
              <a:t>Reeds getrouwd buitenland</a:t>
            </a:r>
          </a:p>
        </p:txBody>
      </p:sp>
      <p:sp>
        <p:nvSpPr>
          <p:cNvPr id="54" name="Tekstvak 53">
            <a:extLst>
              <a:ext uri="{FF2B5EF4-FFF2-40B4-BE49-F238E27FC236}">
                <a16:creationId xmlns:a16="http://schemas.microsoft.com/office/drawing/2014/main" id="{0E61B6BC-5A12-4F8D-8213-FFE9B08967A3}"/>
              </a:ext>
            </a:extLst>
          </p:cNvPr>
          <p:cNvSpPr txBox="1"/>
          <p:nvPr/>
        </p:nvSpPr>
        <p:spPr>
          <a:xfrm>
            <a:off x="3513266" y="2509612"/>
            <a:ext cx="2880000" cy="261610"/>
          </a:xfrm>
          <a:prstGeom prst="rect">
            <a:avLst/>
          </a:prstGeom>
          <a:noFill/>
        </p:spPr>
        <p:txBody>
          <a:bodyPr wrap="square" rtlCol="0">
            <a:spAutoFit/>
          </a:bodyPr>
          <a:lstStyle/>
          <a:p>
            <a:r>
              <a:rPr lang="nl-NL" sz="1100" dirty="0"/>
              <a:t>Onder dwang</a:t>
            </a:r>
          </a:p>
        </p:txBody>
      </p:sp>
      <p:sp>
        <p:nvSpPr>
          <p:cNvPr id="58" name="Tekstvak 57">
            <a:extLst>
              <a:ext uri="{FF2B5EF4-FFF2-40B4-BE49-F238E27FC236}">
                <a16:creationId xmlns:a16="http://schemas.microsoft.com/office/drawing/2014/main" id="{2B7AD00C-B571-4E58-910C-5670D684FCF9}"/>
              </a:ext>
            </a:extLst>
          </p:cNvPr>
          <p:cNvSpPr txBox="1"/>
          <p:nvPr/>
        </p:nvSpPr>
        <p:spPr>
          <a:xfrm>
            <a:off x="3505099" y="1543868"/>
            <a:ext cx="3137366" cy="261610"/>
          </a:xfrm>
          <a:prstGeom prst="rect">
            <a:avLst/>
          </a:prstGeom>
          <a:noFill/>
        </p:spPr>
        <p:txBody>
          <a:bodyPr wrap="square" rtlCol="0">
            <a:spAutoFit/>
          </a:bodyPr>
          <a:lstStyle/>
          <a:p>
            <a:r>
              <a:rPr lang="nl-NL" sz="1100" dirty="0"/>
              <a:t>Curatele</a:t>
            </a:r>
          </a:p>
        </p:txBody>
      </p:sp>
      <p:sp>
        <p:nvSpPr>
          <p:cNvPr id="70" name="Tekstvak 69">
            <a:extLst>
              <a:ext uri="{FF2B5EF4-FFF2-40B4-BE49-F238E27FC236}">
                <a16:creationId xmlns:a16="http://schemas.microsoft.com/office/drawing/2014/main" id="{AA186EF6-B072-4F27-BA3C-B341CA3A5DD2}"/>
              </a:ext>
            </a:extLst>
          </p:cNvPr>
          <p:cNvSpPr txBox="1"/>
          <p:nvPr/>
        </p:nvSpPr>
        <p:spPr>
          <a:xfrm>
            <a:off x="6902330" y="1868028"/>
            <a:ext cx="2880000" cy="261610"/>
          </a:xfrm>
          <a:prstGeom prst="rect">
            <a:avLst/>
          </a:prstGeom>
          <a:noFill/>
        </p:spPr>
        <p:txBody>
          <a:bodyPr wrap="square" rtlCol="0">
            <a:spAutoFit/>
          </a:bodyPr>
          <a:lstStyle/>
          <a:p>
            <a:r>
              <a:rPr lang="nl-NL" sz="1100" dirty="0"/>
              <a:t>Financieel systeem (CSV)</a:t>
            </a:r>
          </a:p>
        </p:txBody>
      </p:sp>
      <p:sp>
        <p:nvSpPr>
          <p:cNvPr id="71" name="Tekstvak 70">
            <a:extLst>
              <a:ext uri="{FF2B5EF4-FFF2-40B4-BE49-F238E27FC236}">
                <a16:creationId xmlns:a16="http://schemas.microsoft.com/office/drawing/2014/main" id="{7852346F-C42C-4A65-A3CE-9C8F35ABBE27}"/>
              </a:ext>
            </a:extLst>
          </p:cNvPr>
          <p:cNvSpPr txBox="1"/>
          <p:nvPr/>
        </p:nvSpPr>
        <p:spPr>
          <a:xfrm>
            <a:off x="6642465" y="1227303"/>
            <a:ext cx="2684477" cy="261610"/>
          </a:xfrm>
          <a:prstGeom prst="rect">
            <a:avLst/>
          </a:prstGeom>
          <a:noFill/>
        </p:spPr>
        <p:txBody>
          <a:bodyPr wrap="square" lIns="0" rtlCol="0">
            <a:spAutoFit/>
          </a:bodyPr>
          <a:lstStyle/>
          <a:p>
            <a:r>
              <a:rPr lang="nl-NL" sz="1100" b="1" dirty="0">
                <a:solidFill>
                  <a:srgbClr val="00B0F0"/>
                </a:solidFill>
              </a:rPr>
              <a:t>Koppelingen</a:t>
            </a:r>
          </a:p>
        </p:txBody>
      </p:sp>
      <p:sp>
        <p:nvSpPr>
          <p:cNvPr id="72" name="Tekstvak 71">
            <a:extLst>
              <a:ext uri="{FF2B5EF4-FFF2-40B4-BE49-F238E27FC236}">
                <a16:creationId xmlns:a16="http://schemas.microsoft.com/office/drawing/2014/main" id="{12E80D25-EBF4-43D1-83AC-DC03E13FF949}"/>
              </a:ext>
            </a:extLst>
          </p:cNvPr>
          <p:cNvSpPr txBox="1"/>
          <p:nvPr/>
        </p:nvSpPr>
        <p:spPr>
          <a:xfrm>
            <a:off x="6902330" y="1546831"/>
            <a:ext cx="3137366" cy="261610"/>
          </a:xfrm>
          <a:prstGeom prst="rect">
            <a:avLst/>
          </a:prstGeom>
          <a:noFill/>
        </p:spPr>
        <p:txBody>
          <a:bodyPr wrap="square" rtlCol="0">
            <a:spAutoFit/>
          </a:bodyPr>
          <a:lstStyle/>
          <a:p>
            <a:r>
              <a:rPr lang="nl-NL" sz="1100" dirty="0"/>
              <a:t>Open Zaak</a:t>
            </a:r>
          </a:p>
        </p:txBody>
      </p:sp>
      <p:pic>
        <p:nvPicPr>
          <p:cNvPr id="44" name="Graphic 43" descr="Lijst">
            <a:extLst>
              <a:ext uri="{FF2B5EF4-FFF2-40B4-BE49-F238E27FC236}">
                <a16:creationId xmlns:a16="http://schemas.microsoft.com/office/drawing/2014/main" id="{C06B68A6-E62D-4FC3-86D1-E2ACC0195AB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6932" y="1550474"/>
            <a:ext cx="262800" cy="262800"/>
          </a:xfrm>
          <a:prstGeom prst="rect">
            <a:avLst/>
          </a:prstGeom>
        </p:spPr>
      </p:pic>
      <p:pic>
        <p:nvPicPr>
          <p:cNvPr id="45" name="Graphic 44" descr="Klok">
            <a:extLst>
              <a:ext uri="{FF2B5EF4-FFF2-40B4-BE49-F238E27FC236}">
                <a16:creationId xmlns:a16="http://schemas.microsoft.com/office/drawing/2014/main" id="{95D38C87-F961-4174-8C5A-CC5D5797582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6932" y="1872516"/>
            <a:ext cx="262800" cy="262800"/>
          </a:xfrm>
          <a:prstGeom prst="rect">
            <a:avLst/>
          </a:prstGeom>
        </p:spPr>
      </p:pic>
      <p:pic>
        <p:nvPicPr>
          <p:cNvPr id="46" name="Graphic 45" descr="Euro">
            <a:extLst>
              <a:ext uri="{FF2B5EF4-FFF2-40B4-BE49-F238E27FC236}">
                <a16:creationId xmlns:a16="http://schemas.microsoft.com/office/drawing/2014/main" id="{6AAC800C-2AC4-428D-80C5-4D22DF20451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08765" y="2527803"/>
            <a:ext cx="262800" cy="262800"/>
          </a:xfrm>
          <a:prstGeom prst="rect">
            <a:avLst/>
          </a:prstGeom>
        </p:spPr>
      </p:pic>
      <p:pic>
        <p:nvPicPr>
          <p:cNvPr id="47" name="Graphic 46" descr="Geslacht">
            <a:extLst>
              <a:ext uri="{FF2B5EF4-FFF2-40B4-BE49-F238E27FC236}">
                <a16:creationId xmlns:a16="http://schemas.microsoft.com/office/drawing/2014/main" id="{40823788-D40C-441C-91AB-676A2608239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08765" y="3153874"/>
            <a:ext cx="262800" cy="262800"/>
          </a:xfrm>
          <a:prstGeom prst="rect">
            <a:avLst/>
          </a:prstGeom>
        </p:spPr>
      </p:pic>
      <p:grpSp>
        <p:nvGrpSpPr>
          <p:cNvPr id="48" name="Groep 47">
            <a:extLst>
              <a:ext uri="{FF2B5EF4-FFF2-40B4-BE49-F238E27FC236}">
                <a16:creationId xmlns:a16="http://schemas.microsoft.com/office/drawing/2014/main" id="{B4ACA0F0-F56D-4E2E-BEA5-832EF095CA67}"/>
              </a:ext>
            </a:extLst>
          </p:cNvPr>
          <p:cNvGrpSpPr>
            <a:grpSpLocks noChangeAspect="1"/>
          </p:cNvGrpSpPr>
          <p:nvPr/>
        </p:nvGrpSpPr>
        <p:grpSpPr>
          <a:xfrm>
            <a:off x="281432" y="2851742"/>
            <a:ext cx="333800" cy="262800"/>
            <a:chOff x="5678410" y="2571750"/>
            <a:chExt cx="1285201" cy="1011839"/>
          </a:xfrm>
        </p:grpSpPr>
        <p:sp>
          <p:nvSpPr>
            <p:cNvPr id="49" name="Rechthoek 48">
              <a:extLst>
                <a:ext uri="{FF2B5EF4-FFF2-40B4-BE49-F238E27FC236}">
                  <a16:creationId xmlns:a16="http://schemas.microsoft.com/office/drawing/2014/main" id="{20FBFBD2-6A6F-4640-B9B3-87ABEA9B3F1C}"/>
                </a:ext>
              </a:extLst>
            </p:cNvPr>
            <p:cNvSpPr>
              <a:spLocks noChangeAspect="1"/>
            </p:cNvSpPr>
            <p:nvPr/>
          </p:nvSpPr>
          <p:spPr>
            <a:xfrm>
              <a:off x="5678410" y="2571750"/>
              <a:ext cx="684000" cy="684000"/>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Ovaal 49">
              <a:extLst>
                <a:ext uri="{FF2B5EF4-FFF2-40B4-BE49-F238E27FC236}">
                  <a16:creationId xmlns:a16="http://schemas.microsoft.com/office/drawing/2014/main" id="{9EFAFD02-6FB7-406D-A458-01AE38430CCD}"/>
                </a:ext>
              </a:extLst>
            </p:cNvPr>
            <p:cNvSpPr>
              <a:spLocks noChangeAspect="1"/>
            </p:cNvSpPr>
            <p:nvPr/>
          </p:nvSpPr>
          <p:spPr>
            <a:xfrm>
              <a:off x="5793611" y="2899589"/>
              <a:ext cx="684000" cy="68400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5" name="Gelijkbenige driehoek 54">
              <a:extLst>
                <a:ext uri="{FF2B5EF4-FFF2-40B4-BE49-F238E27FC236}">
                  <a16:creationId xmlns:a16="http://schemas.microsoft.com/office/drawing/2014/main" id="{B7EECF74-81AE-4049-A223-8A8E6D4D3473}"/>
                </a:ext>
              </a:extLst>
            </p:cNvPr>
            <p:cNvSpPr/>
            <p:nvPr/>
          </p:nvSpPr>
          <p:spPr>
            <a:xfrm>
              <a:off x="6135611" y="2663670"/>
              <a:ext cx="828000" cy="756000"/>
            </a:xfrm>
            <a:prstGeom prst="triangle">
              <a:avLst/>
            </a:prstGeom>
            <a:solidFill>
              <a:schemeClr val="bg1"/>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grpSp>
        <p:nvGrpSpPr>
          <p:cNvPr id="2" name="Groep 1">
            <a:extLst>
              <a:ext uri="{FF2B5EF4-FFF2-40B4-BE49-F238E27FC236}">
                <a16:creationId xmlns:a16="http://schemas.microsoft.com/office/drawing/2014/main" id="{52B788F3-D902-47D4-B81B-0B945E9822B8}"/>
              </a:ext>
            </a:extLst>
          </p:cNvPr>
          <p:cNvGrpSpPr/>
          <p:nvPr/>
        </p:nvGrpSpPr>
        <p:grpSpPr>
          <a:xfrm>
            <a:off x="234686" y="2188702"/>
            <a:ext cx="410617" cy="266006"/>
            <a:chOff x="234686" y="2188702"/>
            <a:chExt cx="410617" cy="266006"/>
          </a:xfrm>
        </p:grpSpPr>
        <p:pic>
          <p:nvPicPr>
            <p:cNvPr id="56" name="Graphic 55" descr="Pin">
              <a:extLst>
                <a:ext uri="{FF2B5EF4-FFF2-40B4-BE49-F238E27FC236}">
                  <a16:creationId xmlns:a16="http://schemas.microsoft.com/office/drawing/2014/main" id="{9A0F3B9B-4DEF-4EC5-BA35-9A19348A0F9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34686" y="2188702"/>
              <a:ext cx="262800" cy="262800"/>
            </a:xfrm>
            <a:prstGeom prst="rect">
              <a:avLst/>
            </a:prstGeom>
          </p:spPr>
        </p:pic>
        <p:pic>
          <p:nvPicPr>
            <p:cNvPr id="57" name="Graphic 56" descr="Schooljongen">
              <a:extLst>
                <a:ext uri="{FF2B5EF4-FFF2-40B4-BE49-F238E27FC236}">
                  <a16:creationId xmlns:a16="http://schemas.microsoft.com/office/drawing/2014/main" id="{4D4C079A-66B2-4525-B9A4-25FD216897F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82503" y="2191908"/>
              <a:ext cx="262800" cy="262800"/>
            </a:xfrm>
            <a:prstGeom prst="rect">
              <a:avLst/>
            </a:prstGeom>
          </p:spPr>
        </p:pic>
      </p:grpSp>
      <p:sp>
        <p:nvSpPr>
          <p:cNvPr id="59" name="Tekstvak 58">
            <a:extLst>
              <a:ext uri="{FF2B5EF4-FFF2-40B4-BE49-F238E27FC236}">
                <a16:creationId xmlns:a16="http://schemas.microsoft.com/office/drawing/2014/main" id="{8D2317AC-62C6-42C8-A4AD-D048CA925851}"/>
              </a:ext>
            </a:extLst>
          </p:cNvPr>
          <p:cNvSpPr txBox="1"/>
          <p:nvPr/>
        </p:nvSpPr>
        <p:spPr>
          <a:xfrm>
            <a:off x="3513266" y="2832109"/>
            <a:ext cx="2880000" cy="261610"/>
          </a:xfrm>
          <a:prstGeom prst="rect">
            <a:avLst/>
          </a:prstGeom>
          <a:noFill/>
        </p:spPr>
        <p:txBody>
          <a:bodyPr wrap="square" rtlCol="0">
            <a:spAutoFit/>
          </a:bodyPr>
          <a:lstStyle/>
          <a:p>
            <a:r>
              <a:rPr lang="nl-NL" sz="1100" dirty="0"/>
              <a:t>18+ (controle)</a:t>
            </a:r>
          </a:p>
        </p:txBody>
      </p:sp>
      <p:sp>
        <p:nvSpPr>
          <p:cNvPr id="60" name="Tekstvak 59">
            <a:extLst>
              <a:ext uri="{FF2B5EF4-FFF2-40B4-BE49-F238E27FC236}">
                <a16:creationId xmlns:a16="http://schemas.microsoft.com/office/drawing/2014/main" id="{E8B341F5-6D4D-472F-96A8-2630ED856393}"/>
              </a:ext>
            </a:extLst>
          </p:cNvPr>
          <p:cNvSpPr txBox="1"/>
          <p:nvPr/>
        </p:nvSpPr>
        <p:spPr>
          <a:xfrm>
            <a:off x="6910497" y="2189512"/>
            <a:ext cx="2880000" cy="261610"/>
          </a:xfrm>
          <a:prstGeom prst="rect">
            <a:avLst/>
          </a:prstGeom>
          <a:noFill/>
        </p:spPr>
        <p:txBody>
          <a:bodyPr wrap="square" rtlCol="0">
            <a:spAutoFit/>
          </a:bodyPr>
          <a:lstStyle/>
          <a:p>
            <a:r>
              <a:rPr lang="nl-NL" sz="1100" dirty="0" err="1"/>
              <a:t>iDEAL</a:t>
            </a:r>
            <a:endParaRPr lang="nl-NL" sz="1100" dirty="0"/>
          </a:p>
        </p:txBody>
      </p:sp>
      <p:sp>
        <p:nvSpPr>
          <p:cNvPr id="61" name="Tekstvak 60">
            <a:extLst>
              <a:ext uri="{FF2B5EF4-FFF2-40B4-BE49-F238E27FC236}">
                <a16:creationId xmlns:a16="http://schemas.microsoft.com/office/drawing/2014/main" id="{C5A3F4BD-25CB-4EB5-8270-BD071E3E9FE1}"/>
              </a:ext>
            </a:extLst>
          </p:cNvPr>
          <p:cNvSpPr txBox="1"/>
          <p:nvPr/>
        </p:nvSpPr>
        <p:spPr>
          <a:xfrm>
            <a:off x="6910497" y="2512575"/>
            <a:ext cx="2880000" cy="261610"/>
          </a:xfrm>
          <a:prstGeom prst="rect">
            <a:avLst/>
          </a:prstGeom>
          <a:noFill/>
        </p:spPr>
        <p:txBody>
          <a:bodyPr wrap="square" rtlCol="0">
            <a:spAutoFit/>
          </a:bodyPr>
          <a:lstStyle/>
          <a:p>
            <a:r>
              <a:rPr lang="nl-NL" sz="1100" dirty="0"/>
              <a:t>ADFS</a:t>
            </a:r>
          </a:p>
        </p:txBody>
      </p:sp>
      <p:sp>
        <p:nvSpPr>
          <p:cNvPr id="62" name="Tekstvak 61">
            <a:extLst>
              <a:ext uri="{FF2B5EF4-FFF2-40B4-BE49-F238E27FC236}">
                <a16:creationId xmlns:a16="http://schemas.microsoft.com/office/drawing/2014/main" id="{534CF364-58BF-43F8-839B-C96C8354BDD7}"/>
              </a:ext>
            </a:extLst>
          </p:cNvPr>
          <p:cNvSpPr txBox="1"/>
          <p:nvPr/>
        </p:nvSpPr>
        <p:spPr>
          <a:xfrm>
            <a:off x="6910497" y="2835072"/>
            <a:ext cx="2880000" cy="261610"/>
          </a:xfrm>
          <a:prstGeom prst="rect">
            <a:avLst/>
          </a:prstGeom>
          <a:noFill/>
        </p:spPr>
        <p:txBody>
          <a:bodyPr wrap="square" rtlCol="0">
            <a:spAutoFit/>
          </a:bodyPr>
          <a:lstStyle/>
          <a:p>
            <a:r>
              <a:rPr lang="nl-NL" sz="1100" dirty="0" err="1"/>
              <a:t>Camunda</a:t>
            </a:r>
            <a:endParaRPr lang="nl-NL" sz="1100" dirty="0"/>
          </a:p>
        </p:txBody>
      </p:sp>
      <p:pic>
        <p:nvPicPr>
          <p:cNvPr id="6" name="Graphic 5" descr="Voltooid met effen opvulling">
            <a:extLst>
              <a:ext uri="{FF2B5EF4-FFF2-40B4-BE49-F238E27FC236}">
                <a16:creationId xmlns:a16="http://schemas.microsoft.com/office/drawing/2014/main" id="{501038D5-0EF6-49D8-9022-6149AC91B6D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217798" y="1535348"/>
            <a:ext cx="262800" cy="262800"/>
          </a:xfrm>
          <a:prstGeom prst="rect">
            <a:avLst/>
          </a:prstGeom>
        </p:spPr>
      </p:pic>
      <p:pic>
        <p:nvPicPr>
          <p:cNvPr id="39" name="Graphic 38" descr="Voltooid met effen opvulling">
            <a:extLst>
              <a:ext uri="{FF2B5EF4-FFF2-40B4-BE49-F238E27FC236}">
                <a16:creationId xmlns:a16="http://schemas.microsoft.com/office/drawing/2014/main" id="{3AF93AD6-6DE1-441F-BD96-46440CDEB1E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217798" y="1871192"/>
            <a:ext cx="262800" cy="262800"/>
          </a:xfrm>
          <a:prstGeom prst="rect">
            <a:avLst/>
          </a:prstGeom>
        </p:spPr>
      </p:pic>
      <p:pic>
        <p:nvPicPr>
          <p:cNvPr id="41" name="Graphic 40" descr="Voltooid met effen opvulling">
            <a:extLst>
              <a:ext uri="{FF2B5EF4-FFF2-40B4-BE49-F238E27FC236}">
                <a16:creationId xmlns:a16="http://schemas.microsoft.com/office/drawing/2014/main" id="{C437BE25-6FD7-4B78-8159-F8D1049B86D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217798" y="2199706"/>
            <a:ext cx="262800" cy="262800"/>
          </a:xfrm>
          <a:prstGeom prst="rect">
            <a:avLst/>
          </a:prstGeom>
        </p:spPr>
      </p:pic>
      <p:pic>
        <p:nvPicPr>
          <p:cNvPr id="42" name="Graphic 41" descr="Voltooid met effen opvulling">
            <a:extLst>
              <a:ext uri="{FF2B5EF4-FFF2-40B4-BE49-F238E27FC236}">
                <a16:creationId xmlns:a16="http://schemas.microsoft.com/office/drawing/2014/main" id="{6E095EB0-7F9A-4EB4-A536-786799A7F93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217798" y="2509017"/>
            <a:ext cx="262800" cy="262800"/>
          </a:xfrm>
          <a:prstGeom prst="rect">
            <a:avLst/>
          </a:prstGeom>
        </p:spPr>
      </p:pic>
      <p:pic>
        <p:nvPicPr>
          <p:cNvPr id="43" name="Graphic 42" descr="Voltooid met effen opvulling">
            <a:extLst>
              <a:ext uri="{FF2B5EF4-FFF2-40B4-BE49-F238E27FC236}">
                <a16:creationId xmlns:a16="http://schemas.microsoft.com/office/drawing/2014/main" id="{183C5810-DCEF-4B90-8F03-A588ED49045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217798" y="2859232"/>
            <a:ext cx="262800" cy="262800"/>
          </a:xfrm>
          <a:prstGeom prst="rect">
            <a:avLst/>
          </a:prstGeom>
        </p:spPr>
      </p:pic>
      <p:pic>
        <p:nvPicPr>
          <p:cNvPr id="11" name="Graphic 10" descr="Koppeling met effen opvulling">
            <a:extLst>
              <a:ext uri="{FF2B5EF4-FFF2-40B4-BE49-F238E27FC236}">
                <a16:creationId xmlns:a16="http://schemas.microsoft.com/office/drawing/2014/main" id="{BF3A3A0B-B0B2-4ED2-865B-A95E46B60E22}"/>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639530" y="1554689"/>
            <a:ext cx="262800" cy="262800"/>
          </a:xfrm>
          <a:prstGeom prst="rect">
            <a:avLst/>
          </a:prstGeom>
        </p:spPr>
      </p:pic>
      <p:pic>
        <p:nvPicPr>
          <p:cNvPr id="63" name="Graphic 62" descr="Koppeling met effen opvulling">
            <a:extLst>
              <a:ext uri="{FF2B5EF4-FFF2-40B4-BE49-F238E27FC236}">
                <a16:creationId xmlns:a16="http://schemas.microsoft.com/office/drawing/2014/main" id="{B6086861-956E-422E-A6AA-6916CBCD2D8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639530" y="1883265"/>
            <a:ext cx="262800" cy="262800"/>
          </a:xfrm>
          <a:prstGeom prst="rect">
            <a:avLst/>
          </a:prstGeom>
        </p:spPr>
      </p:pic>
      <p:pic>
        <p:nvPicPr>
          <p:cNvPr id="64" name="Graphic 63" descr="Koppeling met effen opvulling">
            <a:extLst>
              <a:ext uri="{FF2B5EF4-FFF2-40B4-BE49-F238E27FC236}">
                <a16:creationId xmlns:a16="http://schemas.microsoft.com/office/drawing/2014/main" id="{A7250772-6B02-4B02-8561-F09ED5DBB8C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647697" y="2193975"/>
            <a:ext cx="262800" cy="262800"/>
          </a:xfrm>
          <a:prstGeom prst="rect">
            <a:avLst/>
          </a:prstGeom>
        </p:spPr>
      </p:pic>
      <p:pic>
        <p:nvPicPr>
          <p:cNvPr id="65" name="Graphic 64" descr="Koppeling met effen opvulling">
            <a:extLst>
              <a:ext uri="{FF2B5EF4-FFF2-40B4-BE49-F238E27FC236}">
                <a16:creationId xmlns:a16="http://schemas.microsoft.com/office/drawing/2014/main" id="{72B4FE13-51A3-4C94-9668-610A5F0E7A8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655864" y="2504685"/>
            <a:ext cx="262800" cy="262800"/>
          </a:xfrm>
          <a:prstGeom prst="rect">
            <a:avLst/>
          </a:prstGeom>
        </p:spPr>
      </p:pic>
      <p:pic>
        <p:nvPicPr>
          <p:cNvPr id="66" name="Graphic 65" descr="Koppeling met effen opvulling">
            <a:extLst>
              <a:ext uri="{FF2B5EF4-FFF2-40B4-BE49-F238E27FC236}">
                <a16:creationId xmlns:a16="http://schemas.microsoft.com/office/drawing/2014/main" id="{7C8C2636-390F-4FFD-B96E-652A0DF024F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664031" y="2815395"/>
            <a:ext cx="262800" cy="262800"/>
          </a:xfrm>
          <a:prstGeom prst="rect">
            <a:avLst/>
          </a:prstGeom>
        </p:spPr>
      </p:pic>
      <p:pic>
        <p:nvPicPr>
          <p:cNvPr id="77" name="Google Shape;121;p28">
            <a:extLst>
              <a:ext uri="{FF2B5EF4-FFF2-40B4-BE49-F238E27FC236}">
                <a16:creationId xmlns:a16="http://schemas.microsoft.com/office/drawing/2014/main" id="{ED527193-C7FC-4C7B-9A17-C4F2089D3C39}"/>
              </a:ext>
            </a:extLst>
          </p:cNvPr>
          <p:cNvPicPr preferRelativeResize="0"/>
          <p:nvPr/>
        </p:nvPicPr>
        <p:blipFill>
          <a:blip r:embed="rId19">
            <a:alphaModFix/>
          </a:blip>
          <a:stretch>
            <a:fillRect/>
          </a:stretch>
        </p:blipFill>
        <p:spPr>
          <a:xfrm flipH="1">
            <a:off x="3681450" y="4134252"/>
            <a:ext cx="1535151" cy="1023426"/>
          </a:xfrm>
          <a:prstGeom prst="rect">
            <a:avLst/>
          </a:prstGeom>
          <a:noFill/>
          <a:ln>
            <a:noFill/>
          </a:ln>
        </p:spPr>
      </p:pic>
    </p:spTree>
    <p:extLst>
      <p:ext uri="{BB962C8B-B14F-4D97-AF65-F5344CB8AC3E}">
        <p14:creationId xmlns:p14="http://schemas.microsoft.com/office/powerpoint/2010/main" val="746161425"/>
      </p:ext>
    </p:extLst>
  </p:cSld>
  <p:clrMapOvr>
    <a:masterClrMapping/>
  </p:clrMapOvr>
  <mc:AlternateContent xmlns:mc="http://schemas.openxmlformats.org/markup-compatibility/2006" xmlns:p14="http://schemas.microsoft.com/office/powerpoint/2010/main">
    <mc:Choice Requires="p14">
      <p:transition spd="slow" p14:dur="2000" advTm="11915"/>
    </mc:Choice>
    <mc:Fallback xmlns="">
      <p:transition spd="slow" advTm="119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4" grpId="0"/>
      <p:bldP spid="36" grpId="0"/>
      <p:bldP spid="37" grpId="0"/>
      <p:bldP spid="38" grpId="0"/>
      <p:bldP spid="40" grpId="0"/>
      <p:bldP spid="58" grpId="0"/>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CF39C1C6CABB4091BF83C884289FD5" ma:contentTypeVersion="13" ma:contentTypeDescription="Create a new document." ma:contentTypeScope="" ma:versionID="1657f4c9f4562faa7d7fc41f5076e3ef">
  <xsd:schema xmlns:xsd="http://www.w3.org/2001/XMLSchema" xmlns:xs="http://www.w3.org/2001/XMLSchema" xmlns:p="http://schemas.microsoft.com/office/2006/metadata/properties" xmlns:ns3="6b3367d5-cc86-4d73-b388-31d5d046a569" xmlns:ns4="fb630e80-cc46-47c0-b0ec-790451d9ee23" targetNamespace="http://schemas.microsoft.com/office/2006/metadata/properties" ma:root="true" ma:fieldsID="3f1c608fb4f4b8eb53000e0fd4bceedf" ns3:_="" ns4:_="">
    <xsd:import namespace="6b3367d5-cc86-4d73-b388-31d5d046a569"/>
    <xsd:import namespace="fb630e80-cc46-47c0-b0ec-790451d9ee23"/>
    <xsd:element name="properties">
      <xsd:complexType>
        <xsd:sequence>
          <xsd:element name="documentManagement">
            <xsd:complexType>
              <xsd:all>
                <xsd:element ref="ns3:MediaServiceMetadata" minOccurs="0"/>
                <xsd:element ref="ns3:MediaServiceFastMetadata" minOccurs="0"/>
                <xsd:element ref="ns3:MediaServiceDateTaken" minOccurs="0"/>
                <xsd:element ref="ns4:SharedWithUsers" minOccurs="0"/>
                <xsd:element ref="ns3:MediaServiceAutoTags" minOccurs="0"/>
                <xsd:element ref="ns3:MediaServiceOCR" minOccurs="0"/>
                <xsd:element ref="ns4:SharedWithDetails" minOccurs="0"/>
                <xsd:element ref="ns4:SharingHintHash"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3367d5-cc86-4d73-b388-31d5d046a569"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2" nillable="true" ma:displayName="MediaServiceAutoTags" ma:description=""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630e80-cc46-47c0-b0ec-790451d9ee23"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E9AEA0-0232-48E6-A63B-28E6047732B9}">
  <ds:schemaRefs>
    <ds:schemaRef ds:uri="http://schemas.microsoft.com/sharepoint/v3/contenttype/forms"/>
  </ds:schemaRefs>
</ds:datastoreItem>
</file>

<file path=customXml/itemProps2.xml><?xml version="1.0" encoding="utf-8"?>
<ds:datastoreItem xmlns:ds="http://schemas.openxmlformats.org/officeDocument/2006/customXml" ds:itemID="{3F4ADF17-8DEC-4464-8A8A-3BDA3F411425}">
  <ds:schemaRefs>
    <ds:schemaRef ds:uri="http://purl.org/dc/terms/"/>
    <ds:schemaRef ds:uri="6b3367d5-cc86-4d73-b388-31d5d046a569"/>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fb630e80-cc46-47c0-b0ec-790451d9ee23"/>
    <ds:schemaRef ds:uri="http://www.w3.org/XML/1998/namespace"/>
    <ds:schemaRef ds:uri="http://purl.org/dc/dcmitype/"/>
  </ds:schemaRefs>
</ds:datastoreItem>
</file>

<file path=customXml/itemProps3.xml><?xml version="1.0" encoding="utf-8"?>
<ds:datastoreItem xmlns:ds="http://schemas.openxmlformats.org/officeDocument/2006/customXml" ds:itemID="{6A902292-F016-461C-80CA-6D6796C5C2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b3367d5-cc86-4d73-b388-31d5d046a569"/>
    <ds:schemaRef ds:uri="fb630e80-cc46-47c0-b0ec-790451d9ee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26493</TotalTime>
  <Words>1454</Words>
  <Application>Microsoft Office PowerPoint</Application>
  <PresentationFormat>Diavoorstelling (16:9)</PresentationFormat>
  <Paragraphs>303</Paragraphs>
  <Slides>17</Slides>
  <Notes>17</Notes>
  <HiddenSlides>1</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17</vt:i4>
      </vt:variant>
    </vt:vector>
  </HeadingPairs>
  <TitlesOfParts>
    <vt:vector size="20" baseType="lpstr">
      <vt:lpstr>Arial</vt:lpstr>
      <vt:lpstr>OpenSans</vt:lpstr>
      <vt:lpstr>Simple Light</vt:lpstr>
      <vt:lpstr>PowerPoint-presentatie</vt:lpstr>
      <vt:lpstr>Inhoud</vt:lpstr>
      <vt:lpstr>De Huwelijksplanner maakt het voor aanstaande bruidsparen eenvoudig hun huwelijk* te plannen </vt:lpstr>
      <vt:lpstr>In 2020 veel focus op ontwikkeling van het product en het testen van de resultaten bij bruidsparen</vt:lpstr>
      <vt:lpstr>Gemak voor het bruidspaar </vt:lpstr>
      <vt:lpstr>Gemak voor de gemeente</vt:lpstr>
      <vt:lpstr>Voor de huwelijksplanner zijn verschillende functionaliteiten ontwikkeld1</vt:lpstr>
      <vt:lpstr>De eerste productieversie (MVP) kent al veel functionaliteiten voor de gebruikers - I</vt:lpstr>
      <vt:lpstr>De eerste productieversie (MVP) kent al veel functionaliteiten voor de gebruikers - II</vt:lpstr>
      <vt:lpstr>In de eerste versie die in productie wordt genomen, zitten nog niet alle gewenste functionaliteiten</vt:lpstr>
      <vt:lpstr>Voor stellen is vertrouwen in de gemeente belangrijk bij het regelen van een huwelijk/partnerschap</vt:lpstr>
      <vt:lpstr>Impressie van de huidige versie</vt:lpstr>
      <vt:lpstr>De koppels hebben in de huidige versie te weinig vertrouwen dat het goed komt</vt:lpstr>
      <vt:lpstr>Impressie redesign</vt:lpstr>
      <vt:lpstr>Na het redesign heeft 100% van de bruidsparen vertrouwen dat het goed komt</vt:lpstr>
      <vt:lpstr>PowerPoint-presentatie</vt:lpstr>
      <vt:lpstr>Hergebruik componenten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Belt, Kunera van den;Hoff, S. (Saskia)</dc:creator>
  <cp:lastModifiedBy>Saskia Hoff</cp:lastModifiedBy>
  <cp:revision>37</cp:revision>
  <cp:lastPrinted>2019-06-26T15:02:21Z</cp:lastPrinted>
  <dcterms:modified xsi:type="dcterms:W3CDTF">2020-12-15T17:52:01Z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0x01010056CF39C1C6CABB4091BF83C884289FD5</vt:lpwstr>
  </property>
</Properties>
</file>