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5087600" cy="10698163"/>
  <p:notesSz cx="9239250" cy="6953250"/>
  <p:defaultTextStyle>
    <a:defPPr>
      <a:defRPr lang="en-US"/>
    </a:defPPr>
    <a:lvl1pPr marL="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1pPr>
    <a:lvl2pPr marL="61882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2pPr>
    <a:lvl3pPr marL="123764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3pPr>
    <a:lvl4pPr marL="185646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4pPr>
    <a:lvl5pPr marL="247528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5pPr>
    <a:lvl6pPr marL="309410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6pPr>
    <a:lvl7pPr marL="371292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7pPr>
    <a:lvl8pPr marL="433174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8pPr>
    <a:lvl9pPr marL="4950562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9" autoAdjust="0"/>
    <p:restoredTop sz="81455" autoAdjust="0"/>
  </p:normalViewPr>
  <p:slideViewPr>
    <p:cSldViewPr snapToGrid="0">
      <p:cViewPr varScale="1">
        <p:scale>
          <a:sx n="85" d="100"/>
          <a:sy n="85" d="100"/>
        </p:scale>
        <p:origin x="4830" y="72"/>
      </p:cViewPr>
      <p:guideLst>
        <p:guide orient="horz" pos="3370"/>
        <p:guide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3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4003675" cy="348870"/>
          </a:xfrm>
          <a:prstGeom prst="rect">
            <a:avLst/>
          </a:prstGeom>
        </p:spPr>
        <p:txBody>
          <a:bodyPr vert="horz" lIns="96680" tIns="48340" rIns="96680" bIns="483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8" y="3"/>
            <a:ext cx="4003675" cy="348870"/>
          </a:xfrm>
          <a:prstGeom prst="rect">
            <a:avLst/>
          </a:prstGeom>
        </p:spPr>
        <p:txBody>
          <a:bodyPr vert="horz" lIns="96680" tIns="48340" rIns="96680" bIns="48340" rtlCol="0"/>
          <a:lstStyle>
            <a:lvl1pPr algn="r">
              <a:defRPr sz="1300"/>
            </a:lvl1pPr>
          </a:lstStyle>
          <a:p>
            <a:fld id="{F5BA789D-39B9-46E0-840D-9EA089D923F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04385"/>
            <a:ext cx="4003675" cy="348869"/>
          </a:xfrm>
          <a:prstGeom prst="rect">
            <a:avLst/>
          </a:prstGeom>
        </p:spPr>
        <p:txBody>
          <a:bodyPr vert="horz" lIns="96680" tIns="48340" rIns="96680" bIns="4834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8" y="6604385"/>
            <a:ext cx="4003675" cy="348869"/>
          </a:xfrm>
          <a:prstGeom prst="rect">
            <a:avLst/>
          </a:prstGeom>
        </p:spPr>
        <p:txBody>
          <a:bodyPr vert="horz" lIns="96680" tIns="48340" rIns="96680" bIns="48340" rtlCol="0" anchor="b"/>
          <a:lstStyle>
            <a:lvl1pPr algn="r">
              <a:defRPr sz="1300"/>
            </a:lvl1pPr>
          </a:lstStyle>
          <a:p>
            <a:fld id="{A9999C93-A3F8-4272-A726-6326C0FB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03675" cy="349272"/>
          </a:xfrm>
          <a:prstGeom prst="rect">
            <a:avLst/>
          </a:prstGeom>
        </p:spPr>
        <p:txBody>
          <a:bodyPr vert="horz" lIns="96680" tIns="48340" rIns="96680" bIns="483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973" y="2"/>
            <a:ext cx="4003675" cy="349272"/>
          </a:xfrm>
          <a:prstGeom prst="rect">
            <a:avLst/>
          </a:prstGeom>
        </p:spPr>
        <p:txBody>
          <a:bodyPr vert="horz" lIns="96680" tIns="48340" rIns="96680" bIns="48340" rtlCol="0"/>
          <a:lstStyle>
            <a:lvl1pPr algn="r">
              <a:defRPr sz="1300"/>
            </a:lvl1pPr>
          </a:lstStyle>
          <a:p>
            <a:fld id="{D63882D9-5CA4-4D39-A7C4-1F558E9CAEF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5450" y="868363"/>
            <a:ext cx="3308350" cy="2346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80" tIns="48340" rIns="96680" bIns="483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6" y="3346255"/>
            <a:ext cx="7391400" cy="2737841"/>
          </a:xfrm>
          <a:prstGeom prst="rect">
            <a:avLst/>
          </a:prstGeom>
        </p:spPr>
        <p:txBody>
          <a:bodyPr vert="horz" lIns="96680" tIns="48340" rIns="96680" bIns="4834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03982"/>
            <a:ext cx="4003675" cy="349271"/>
          </a:xfrm>
          <a:prstGeom prst="rect">
            <a:avLst/>
          </a:prstGeom>
        </p:spPr>
        <p:txBody>
          <a:bodyPr vert="horz" lIns="96680" tIns="48340" rIns="96680" bIns="4834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973" y="6603982"/>
            <a:ext cx="4003675" cy="349271"/>
          </a:xfrm>
          <a:prstGeom prst="rect">
            <a:avLst/>
          </a:prstGeom>
        </p:spPr>
        <p:txBody>
          <a:bodyPr vert="horz" lIns="96680" tIns="48340" rIns="96680" bIns="48340" rtlCol="0" anchor="b"/>
          <a:lstStyle>
            <a:lvl1pPr algn="r">
              <a:defRPr sz="1300"/>
            </a:lvl1pPr>
          </a:lstStyle>
          <a:p>
            <a:fld id="{C58CEDDE-20F7-497C-8ED6-AB953960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CEDDE-20F7-497C-8ED6-AB95396058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750834"/>
            <a:ext cx="12824460" cy="3724546"/>
          </a:xfrm>
        </p:spPr>
        <p:txBody>
          <a:bodyPr anchor="b"/>
          <a:lstStyle>
            <a:lvl1pPr algn="ctr"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5619013"/>
            <a:ext cx="11315700" cy="2582912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32" indent="0" algn="ctr">
              <a:buNone/>
              <a:defRPr sz="3120"/>
            </a:lvl2pPr>
            <a:lvl3pPr marL="1426464" indent="0" algn="ctr">
              <a:buNone/>
              <a:defRPr sz="2808"/>
            </a:lvl3pPr>
            <a:lvl4pPr marL="2139696" indent="0" algn="ctr">
              <a:buNone/>
              <a:defRPr sz="2496"/>
            </a:lvl4pPr>
            <a:lvl5pPr marL="2852928" indent="0" algn="ctr">
              <a:buNone/>
              <a:defRPr sz="2496"/>
            </a:lvl5pPr>
            <a:lvl6pPr marL="3566160" indent="0" algn="ctr">
              <a:buNone/>
              <a:defRPr sz="2496"/>
            </a:lvl6pPr>
            <a:lvl7pPr marL="4279392" indent="0" algn="ctr">
              <a:buNone/>
              <a:defRPr sz="2496"/>
            </a:lvl7pPr>
            <a:lvl8pPr marL="4992624" indent="0" algn="ctr">
              <a:buNone/>
              <a:defRPr sz="2496"/>
            </a:lvl8pPr>
            <a:lvl9pPr marL="5705856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569578"/>
            <a:ext cx="3253264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569578"/>
            <a:ext cx="9571196" cy="9066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2667115"/>
            <a:ext cx="13013055" cy="4450138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7159353"/>
            <a:ext cx="13013055" cy="2340222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32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464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69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2928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160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39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62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585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69580"/>
            <a:ext cx="1301305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2622536"/>
            <a:ext cx="6382761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3907801"/>
            <a:ext cx="6382761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2622536"/>
            <a:ext cx="6414195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3907801"/>
            <a:ext cx="6414195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1540340"/>
            <a:ext cx="7638098" cy="760263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1540340"/>
            <a:ext cx="7638098" cy="760263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32" indent="0">
              <a:buNone/>
              <a:defRPr sz="4368"/>
            </a:lvl2pPr>
            <a:lvl3pPr marL="1426464" indent="0">
              <a:buNone/>
              <a:defRPr sz="3744"/>
            </a:lvl3pPr>
            <a:lvl4pPr marL="2139696" indent="0">
              <a:buNone/>
              <a:defRPr sz="3120"/>
            </a:lvl4pPr>
            <a:lvl5pPr marL="2852928" indent="0">
              <a:buNone/>
              <a:defRPr sz="3120"/>
            </a:lvl5pPr>
            <a:lvl6pPr marL="3566160" indent="0">
              <a:buNone/>
              <a:defRPr sz="3120"/>
            </a:lvl6pPr>
            <a:lvl7pPr marL="4279392" indent="0">
              <a:buNone/>
              <a:defRPr sz="3120"/>
            </a:lvl7pPr>
            <a:lvl8pPr marL="4992624" indent="0">
              <a:buNone/>
              <a:defRPr sz="3120"/>
            </a:lvl8pPr>
            <a:lvl9pPr marL="5705856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569580"/>
            <a:ext cx="1301305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2847891"/>
            <a:ext cx="1301305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9915615"/>
            <a:ext cx="5092065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6464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1426464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31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544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2776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00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46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69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2928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16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62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585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3.png"/><Relationship Id="rId7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FB34E-E3A5-7AC2-72C9-42F69E29B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53705"/>
              </p:ext>
            </p:extLst>
          </p:nvPr>
        </p:nvGraphicFramePr>
        <p:xfrm>
          <a:off x="0" y="-1"/>
          <a:ext cx="15087600" cy="106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3841373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89565911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55210199"/>
                    </a:ext>
                  </a:extLst>
                </a:gridCol>
              </a:tblGrid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455482"/>
                  </a:ext>
                </a:extLst>
              </a:tr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8846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21EAF6-789C-86DA-7E6C-C34D8CF2C743}"/>
              </a:ext>
            </a:extLst>
          </p:cNvPr>
          <p:cNvSpPr txBox="1"/>
          <p:nvPr/>
        </p:nvSpPr>
        <p:spPr>
          <a:xfrm>
            <a:off x="833124" y="187000"/>
            <a:ext cx="3397030" cy="121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latin typeface="Bodoni MT Black" panose="02070A03080606020203" pitchFamily="18" charset="0"/>
              </a:rPr>
              <a:t>VNM HANDBRAKE V1.5</a:t>
            </a:r>
          </a:p>
          <a:p>
            <a:pPr algn="ctr"/>
            <a:r>
              <a:rPr lang="vi-VN" b="1" dirty="0">
                <a:latin typeface="Bodoni MT Black" panose="02070A03080606020203" pitchFamily="18" charset="0"/>
              </a:rPr>
              <a:t>Quick Guide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FF72C-6FD4-F1E7-67A4-4C5E8C47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00578" y="2910154"/>
            <a:ext cx="3551103" cy="1100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BE4B5-7A59-EE82-49C4-753EDEA71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45072" y="2577182"/>
            <a:ext cx="3219399" cy="2098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0FEB5-D0EB-2903-CA01-8520DEFE9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353" y="1323485"/>
            <a:ext cx="1065451" cy="1166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3FC53A-1D66-7DF1-3320-2F2D252F9E50}"/>
              </a:ext>
            </a:extLst>
          </p:cNvPr>
          <p:cNvSpPr txBox="1"/>
          <p:nvPr/>
        </p:nvSpPr>
        <p:spPr>
          <a:xfrm>
            <a:off x="5256037" y="3966923"/>
            <a:ext cx="214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VNM Handbrake V1.5 body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Red (stiffest), blue (stiffer) springs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Allen key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699D3-C9A9-A807-6C4D-5B31C72650BB}"/>
              </a:ext>
            </a:extLst>
          </p:cNvPr>
          <p:cNvSpPr txBox="1"/>
          <p:nvPr/>
        </p:nvSpPr>
        <p:spPr>
          <a:xfrm>
            <a:off x="7681760" y="3918771"/>
            <a:ext cx="1819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USB A male – GX12 male cable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Handle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Handle extension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0-90 degree conversion adapter (2 pcs)</a:t>
            </a:r>
          </a:p>
          <a:p>
            <a:pPr marL="342900" indent="-342900">
              <a:buAutoNum type="arabicPeriod"/>
            </a:pP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7AF7EA-8763-88BA-4DF2-405701FCB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539" y="2643343"/>
            <a:ext cx="1009161" cy="859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0CF0C6-7BF7-EEC6-526B-00E2F714D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837" y="409246"/>
            <a:ext cx="879411" cy="108405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9FF0ED9-D8F6-86B1-F845-86D2BEF770C8}"/>
              </a:ext>
            </a:extLst>
          </p:cNvPr>
          <p:cNvSpPr/>
          <p:nvPr/>
        </p:nvSpPr>
        <p:spPr>
          <a:xfrm>
            <a:off x="5718283" y="462584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A54E1F-C548-A1AA-2539-C8EA7692390E}"/>
              </a:ext>
            </a:extLst>
          </p:cNvPr>
          <p:cNvSpPr/>
          <p:nvPr/>
        </p:nvSpPr>
        <p:spPr>
          <a:xfrm>
            <a:off x="5627897" y="236165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1981CA-85A4-0D87-03C9-71D692CD054B}"/>
              </a:ext>
            </a:extLst>
          </p:cNvPr>
          <p:cNvSpPr/>
          <p:nvPr/>
        </p:nvSpPr>
        <p:spPr>
          <a:xfrm>
            <a:off x="9281350" y="1182512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FD054F-DEFD-0C76-D395-1DEFDD531EDD}"/>
              </a:ext>
            </a:extLst>
          </p:cNvPr>
          <p:cNvSpPr/>
          <p:nvPr/>
        </p:nvSpPr>
        <p:spPr>
          <a:xfrm>
            <a:off x="9311115" y="1668466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2BA09F-274D-D529-C083-1B37F42277EA}"/>
              </a:ext>
            </a:extLst>
          </p:cNvPr>
          <p:cNvSpPr/>
          <p:nvPr/>
        </p:nvSpPr>
        <p:spPr>
          <a:xfrm>
            <a:off x="9333469" y="2431765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068927-7289-C5C5-AC19-8A1491F9EB65}"/>
              </a:ext>
            </a:extLst>
          </p:cNvPr>
          <p:cNvSpPr/>
          <p:nvPr/>
        </p:nvSpPr>
        <p:spPr>
          <a:xfrm>
            <a:off x="7680470" y="847621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A3E443-7BC2-FE24-875B-2598FAF377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4519" y="860022"/>
            <a:ext cx="480283" cy="46355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C9CAB8C-42DF-E34D-9FE8-D8533890EEDF}"/>
              </a:ext>
            </a:extLst>
          </p:cNvPr>
          <p:cNvSpPr/>
          <p:nvPr/>
        </p:nvSpPr>
        <p:spPr>
          <a:xfrm>
            <a:off x="8833535" y="3053013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8B17E-A918-A4F0-D42F-102772879883}"/>
              </a:ext>
            </a:extLst>
          </p:cNvPr>
          <p:cNvSpPr txBox="1"/>
          <p:nvPr/>
        </p:nvSpPr>
        <p:spPr>
          <a:xfrm>
            <a:off x="9533513" y="3396274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CE72782-6C7C-D40C-3C77-7E0FAE2C38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5323" y="1178381"/>
            <a:ext cx="1050877" cy="18658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02BECB-E2EF-2471-D3C2-C2508DEB6E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6721" y="2671207"/>
            <a:ext cx="1162363" cy="2795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FC4F7D-BF7C-4DA6-69B8-88517CC34F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8859815" y="1398816"/>
            <a:ext cx="374953" cy="14558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FB8D534-A8F0-D696-BFF8-FDA7B18EEB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7564" y="3358847"/>
            <a:ext cx="1350826" cy="5055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9247CC-BCD4-C820-C498-836EB914AE16}"/>
              </a:ext>
            </a:extLst>
          </p:cNvPr>
          <p:cNvSpPr txBox="1"/>
          <p:nvPr/>
        </p:nvSpPr>
        <p:spPr>
          <a:xfrm>
            <a:off x="10425131" y="658800"/>
            <a:ext cx="1637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left side of the Handbrake: XH2.54-4P port for load cell connection</a:t>
            </a: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47AF93-40EE-B499-0E00-4A8879BAB528}"/>
              </a:ext>
            </a:extLst>
          </p:cNvPr>
          <p:cNvSpPr txBox="1"/>
          <p:nvPr/>
        </p:nvSpPr>
        <p:spPr>
          <a:xfrm>
            <a:off x="13141064" y="3566788"/>
            <a:ext cx="70976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VNM Handbrake V1.5</a:t>
            </a:r>
          </a:p>
          <a:p>
            <a:pPr algn="ctr"/>
            <a:r>
              <a:rPr lang="vi-VN" sz="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by VNM Simualtion</a:t>
            </a:r>
          </a:p>
          <a:p>
            <a:pPr algn="ctr"/>
            <a:r>
              <a:rPr lang="vi-VN" sz="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in Vietnam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8067D2-14CD-F45C-DB71-EB693E76EC85}"/>
              </a:ext>
            </a:extLst>
          </p:cNvPr>
          <p:cNvSpPr txBox="1"/>
          <p:nvPr/>
        </p:nvSpPr>
        <p:spPr>
          <a:xfrm>
            <a:off x="12537472" y="625175"/>
            <a:ext cx="2105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right side of the Handbrake is: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DFU/Game Mode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left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 Mode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right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F2372E-5FBF-44F6-0C3A-31B06AC0F4A4}"/>
              </a:ext>
            </a:extLst>
          </p:cNvPr>
          <p:cNvCxnSpPr/>
          <p:nvPr/>
        </p:nvCxnSpPr>
        <p:spPr>
          <a:xfrm flipV="1">
            <a:off x="12827130" y="2886300"/>
            <a:ext cx="513369" cy="510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804D4B9-E6F2-D191-515A-D7EB5D69D4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46297" y="3847546"/>
            <a:ext cx="704529" cy="12052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0CD8A2C-4902-5670-9E01-D9747B281E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03635" y="2273589"/>
            <a:ext cx="1350841" cy="59988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432172F-AEFD-752C-635B-356482AE0264}"/>
              </a:ext>
            </a:extLst>
          </p:cNvPr>
          <p:cNvSpPr/>
          <p:nvPr/>
        </p:nvSpPr>
        <p:spPr>
          <a:xfrm>
            <a:off x="13229836" y="2317553"/>
            <a:ext cx="826848" cy="155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DFU        RUN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9EF5ABE-FDCA-1447-986F-9299BA7BC6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88763" y="1902202"/>
            <a:ext cx="1181306" cy="20672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947557D-D66E-4C6D-7960-E2CA7D3BF4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30858" y="2462723"/>
            <a:ext cx="1016339" cy="10302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B90153-1597-7F59-4F21-2B3AAC58575E}"/>
              </a:ext>
            </a:extLst>
          </p:cNvPr>
          <p:cNvSpPr txBox="1"/>
          <p:nvPr/>
        </p:nvSpPr>
        <p:spPr>
          <a:xfrm>
            <a:off x="10678750" y="4092387"/>
            <a:ext cx="185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bottom of the Handbrake: GX12 female port</a:t>
            </a:r>
          </a:p>
        </p:txBody>
      </p:sp>
      <p:sp>
        <p:nvSpPr>
          <p:cNvPr id="36" name="Left-Right Arrow 254">
            <a:extLst>
              <a:ext uri="{FF2B5EF4-FFF2-40B4-BE49-F238E27FC236}">
                <a16:creationId xmlns:a16="http://schemas.microsoft.com/office/drawing/2014/main" id="{8819FD4E-5EAA-A170-4AF4-CD5AD189E8BE}"/>
              </a:ext>
            </a:extLst>
          </p:cNvPr>
          <p:cNvSpPr/>
          <p:nvPr/>
        </p:nvSpPr>
        <p:spPr>
          <a:xfrm>
            <a:off x="13579055" y="2372671"/>
            <a:ext cx="123952" cy="45719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806547-ACE1-DEA9-2EEC-741103E21208}"/>
              </a:ext>
            </a:extLst>
          </p:cNvPr>
          <p:cNvSpPr txBox="1"/>
          <p:nvPr/>
        </p:nvSpPr>
        <p:spPr>
          <a:xfrm>
            <a:off x="6993350" y="55628"/>
            <a:ext cx="1100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680D0-A0EB-E963-AC39-5E657AFC92C6}"/>
              </a:ext>
            </a:extLst>
          </p:cNvPr>
          <p:cNvSpPr txBox="1"/>
          <p:nvPr/>
        </p:nvSpPr>
        <p:spPr>
          <a:xfrm>
            <a:off x="11762246" y="11425"/>
            <a:ext cx="1490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C1B7B5-7EBE-35FE-A0BC-E4C981A8CAD9}"/>
              </a:ext>
            </a:extLst>
          </p:cNvPr>
          <p:cNvCxnSpPr/>
          <p:nvPr/>
        </p:nvCxnSpPr>
        <p:spPr>
          <a:xfrm>
            <a:off x="12532206" y="3813009"/>
            <a:ext cx="397459" cy="286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AD65440-39B1-FA83-17DB-2995975BA451}"/>
              </a:ext>
            </a:extLst>
          </p:cNvPr>
          <p:cNvCxnSpPr/>
          <p:nvPr/>
        </p:nvCxnSpPr>
        <p:spPr>
          <a:xfrm flipH="1" flipV="1">
            <a:off x="11554922" y="3003592"/>
            <a:ext cx="426600" cy="502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0C7181-BD3D-CC24-AA20-70509075D54A}"/>
              </a:ext>
            </a:extLst>
          </p:cNvPr>
          <p:cNvSpPr txBox="1"/>
          <p:nvPr/>
        </p:nvSpPr>
        <p:spPr>
          <a:xfrm>
            <a:off x="11020033" y="6386949"/>
            <a:ext cx="2811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Spring &amp; elastomer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 the threaded cap: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Clockwise: Heavier pull force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Counter-clockwise: Lighter pull force</a:t>
            </a: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AE4A34-9EBD-DA42-A958-24D9971059AF}"/>
              </a:ext>
            </a:extLst>
          </p:cNvPr>
          <p:cNvSpPr txBox="1"/>
          <p:nvPr/>
        </p:nvSpPr>
        <p:spPr>
          <a:xfrm>
            <a:off x="12507489" y="8293476"/>
            <a:ext cx="2051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angle of inclination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2 bolts on both sides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out the endstop part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angle of inclination by rotating the endstop part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the endstop part in the sliding slot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Tighten the bolts.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E71DC1A-DBDF-CFD5-4B48-FB44FA70F5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886430" y="5526465"/>
            <a:ext cx="773762" cy="2717377"/>
          </a:xfrm>
          <a:prstGeom prst="rect">
            <a:avLst/>
          </a:prstGeom>
        </p:spPr>
      </p:pic>
      <p:sp>
        <p:nvSpPr>
          <p:cNvPr id="46" name="Left-Right Arrow 179">
            <a:extLst>
              <a:ext uri="{FF2B5EF4-FFF2-40B4-BE49-F238E27FC236}">
                <a16:creationId xmlns:a16="http://schemas.microsoft.com/office/drawing/2014/main" id="{4DEE8F90-6FD0-9D2D-22FC-AF119AC3D08C}"/>
              </a:ext>
            </a:extLst>
          </p:cNvPr>
          <p:cNvSpPr/>
          <p:nvPr/>
        </p:nvSpPr>
        <p:spPr>
          <a:xfrm>
            <a:off x="14026538" y="6655315"/>
            <a:ext cx="493546" cy="243531"/>
          </a:xfrm>
          <a:prstGeom prst="left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A9BF0E-BC9E-9C0B-3E95-3A9FADE75976}"/>
              </a:ext>
            </a:extLst>
          </p:cNvPr>
          <p:cNvSpPr txBox="1"/>
          <p:nvPr/>
        </p:nvSpPr>
        <p:spPr>
          <a:xfrm>
            <a:off x="13996186" y="6605681"/>
            <a:ext cx="290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A1290F-6F3F-650D-CCA0-ECEC4206C6FB}"/>
              </a:ext>
            </a:extLst>
          </p:cNvPr>
          <p:cNvSpPr txBox="1"/>
          <p:nvPr/>
        </p:nvSpPr>
        <p:spPr>
          <a:xfrm>
            <a:off x="14291066" y="6529403"/>
            <a:ext cx="290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_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99E07A7-281A-9C11-3C32-93FE83D8976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40579" y="7764150"/>
            <a:ext cx="1200318" cy="203863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4D3ABFD-0F17-1CDF-B4B8-5F683D5E87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60527" y="10073865"/>
            <a:ext cx="1351605" cy="37930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E9CE697-DEF8-10D4-D2E3-4B5E84478BA4}"/>
              </a:ext>
            </a:extLst>
          </p:cNvPr>
          <p:cNvSpPr txBox="1"/>
          <p:nvPr/>
        </p:nvSpPr>
        <p:spPr>
          <a:xfrm>
            <a:off x="11400580" y="5394836"/>
            <a:ext cx="2302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lang="en-US" sz="20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Handbrake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ight Arrow 141">
            <a:extLst>
              <a:ext uri="{FF2B5EF4-FFF2-40B4-BE49-F238E27FC236}">
                <a16:creationId xmlns:a16="http://schemas.microsoft.com/office/drawing/2014/main" id="{6FF2D04F-0A94-834C-D478-5FA70A3FA941}"/>
              </a:ext>
            </a:extLst>
          </p:cNvPr>
          <p:cNvSpPr/>
          <p:nvPr/>
        </p:nvSpPr>
        <p:spPr>
          <a:xfrm>
            <a:off x="2144289" y="7091039"/>
            <a:ext cx="431806" cy="2769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4" name="Right Arrow 155">
            <a:extLst>
              <a:ext uri="{FF2B5EF4-FFF2-40B4-BE49-F238E27FC236}">
                <a16:creationId xmlns:a16="http://schemas.microsoft.com/office/drawing/2014/main" id="{0729BE68-1FB1-EA03-D7AE-5FCB8CF78724}"/>
              </a:ext>
            </a:extLst>
          </p:cNvPr>
          <p:cNvSpPr/>
          <p:nvPr/>
        </p:nvSpPr>
        <p:spPr>
          <a:xfrm>
            <a:off x="4563228" y="7108913"/>
            <a:ext cx="431806" cy="2769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77DAC4-246B-26D4-8130-34E38578367F}"/>
              </a:ext>
            </a:extLst>
          </p:cNvPr>
          <p:cNvSpPr txBox="1"/>
          <p:nvPr/>
        </p:nvSpPr>
        <p:spPr>
          <a:xfrm>
            <a:off x="3511210" y="7402498"/>
            <a:ext cx="90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appropriate handle height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85DD846-2472-4A39-9769-250DFA67D205}"/>
              </a:ext>
            </a:extLst>
          </p:cNvPr>
          <p:cNvCxnSpPr/>
          <p:nvPr/>
        </p:nvCxnSpPr>
        <p:spPr>
          <a:xfrm flipH="1">
            <a:off x="3148572" y="7873729"/>
            <a:ext cx="406305" cy="95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0273C1-72B2-562A-495E-20BA253DD8E5}"/>
              </a:ext>
            </a:extLst>
          </p:cNvPr>
          <p:cNvSpPr txBox="1"/>
          <p:nvPr/>
        </p:nvSpPr>
        <p:spPr>
          <a:xfrm>
            <a:off x="1360701" y="7108913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995EE7-7370-F73E-0F7A-562713488364}"/>
              </a:ext>
            </a:extLst>
          </p:cNvPr>
          <p:cNvSpPr txBox="1"/>
          <p:nvPr/>
        </p:nvSpPr>
        <p:spPr>
          <a:xfrm>
            <a:off x="1854216" y="8107204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0A603B-D483-B1EC-B3D8-9D15D255AA49}"/>
              </a:ext>
            </a:extLst>
          </p:cNvPr>
          <p:cNvSpPr txBox="1"/>
          <p:nvPr/>
        </p:nvSpPr>
        <p:spPr>
          <a:xfrm>
            <a:off x="4192951" y="6587303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DA7AFC-98B5-46C5-C9FD-A68FE53995C4}"/>
              </a:ext>
            </a:extLst>
          </p:cNvPr>
          <p:cNvSpPr/>
          <p:nvPr/>
        </p:nvSpPr>
        <p:spPr>
          <a:xfrm>
            <a:off x="4151460" y="5818905"/>
            <a:ext cx="560002" cy="69616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3BD9294-83B7-346E-94F3-4CAB005925D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80566" y="5889012"/>
            <a:ext cx="181108" cy="31763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52369C0-4BDD-B030-CB5C-67A18E47D50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80566" y="6269633"/>
            <a:ext cx="186169" cy="2199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7120A35-53B1-99AB-B7FD-C822EDEFB80F}"/>
              </a:ext>
            </a:extLst>
          </p:cNvPr>
          <p:cNvSpPr txBox="1"/>
          <p:nvPr/>
        </p:nvSpPr>
        <p:spPr>
          <a:xfrm>
            <a:off x="4298593" y="5951545"/>
            <a:ext cx="50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M5x10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C05E24-F8E3-584C-30C1-FF740A74D7C3}"/>
              </a:ext>
            </a:extLst>
          </p:cNvPr>
          <p:cNvSpPr txBox="1"/>
          <p:nvPr/>
        </p:nvSpPr>
        <p:spPr>
          <a:xfrm>
            <a:off x="4346261" y="6111151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X4</a:t>
            </a:r>
          </a:p>
        </p:txBody>
      </p:sp>
      <p:sp>
        <p:nvSpPr>
          <p:cNvPr id="65" name="Cross 64">
            <a:extLst>
              <a:ext uri="{FF2B5EF4-FFF2-40B4-BE49-F238E27FC236}">
                <a16:creationId xmlns:a16="http://schemas.microsoft.com/office/drawing/2014/main" id="{627F5FB2-ADE9-5C7F-0E72-3E3EF05760D4}"/>
              </a:ext>
            </a:extLst>
          </p:cNvPr>
          <p:cNvSpPr/>
          <p:nvPr/>
        </p:nvSpPr>
        <p:spPr>
          <a:xfrm>
            <a:off x="3254787" y="6323178"/>
            <a:ext cx="159634" cy="161297"/>
          </a:xfrm>
          <a:prstGeom prst="plus">
            <a:avLst>
              <a:gd name="adj" fmla="val 2957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6" name="Cross 65">
            <a:extLst>
              <a:ext uri="{FF2B5EF4-FFF2-40B4-BE49-F238E27FC236}">
                <a16:creationId xmlns:a16="http://schemas.microsoft.com/office/drawing/2014/main" id="{66479758-85BB-59C9-41C1-67F4088C444C}"/>
              </a:ext>
            </a:extLst>
          </p:cNvPr>
          <p:cNvSpPr/>
          <p:nvPr/>
        </p:nvSpPr>
        <p:spPr>
          <a:xfrm>
            <a:off x="6422837" y="7122044"/>
            <a:ext cx="159634" cy="161297"/>
          </a:xfrm>
          <a:prstGeom prst="plus">
            <a:avLst>
              <a:gd name="adj" fmla="val 2957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10DFF1D-C436-0198-5348-AA891F1F2CFA}"/>
              </a:ext>
            </a:extLst>
          </p:cNvPr>
          <p:cNvSpPr/>
          <p:nvPr/>
        </p:nvSpPr>
        <p:spPr>
          <a:xfrm>
            <a:off x="1658189" y="5844063"/>
            <a:ext cx="688265" cy="595813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33060C-DD2E-2C83-0368-5C01ACA3D00B}"/>
              </a:ext>
            </a:extLst>
          </p:cNvPr>
          <p:cNvSpPr txBox="1"/>
          <p:nvPr/>
        </p:nvSpPr>
        <p:spPr>
          <a:xfrm>
            <a:off x="1917293" y="6119195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85A5E2-4620-688D-83FA-6C93446692B8}"/>
              </a:ext>
            </a:extLst>
          </p:cNvPr>
          <p:cNvSpPr txBox="1"/>
          <p:nvPr/>
        </p:nvSpPr>
        <p:spPr>
          <a:xfrm>
            <a:off x="1925601" y="5957485"/>
            <a:ext cx="50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M5x12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75F361B9-582E-D6E9-AC38-C284BDA6387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87960" y="5931411"/>
            <a:ext cx="287071" cy="40785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32D4DE2-3DC9-D890-5574-CD6265F901A3}"/>
              </a:ext>
            </a:extLst>
          </p:cNvPr>
          <p:cNvSpPr/>
          <p:nvPr/>
        </p:nvSpPr>
        <p:spPr>
          <a:xfrm>
            <a:off x="9032634" y="5774322"/>
            <a:ext cx="560002" cy="122780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2BD3F37-FF8A-24DF-85AD-CDE7ABFF11F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59435" y="5838601"/>
            <a:ext cx="181108" cy="31763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BA078BA-EB24-FA5E-2F01-74A8863BB58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9435" y="6219222"/>
            <a:ext cx="186169" cy="21994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B2DFFA5-D693-3FFE-C171-ABAFF2E900D4}"/>
              </a:ext>
            </a:extLst>
          </p:cNvPr>
          <p:cNvSpPr txBox="1"/>
          <p:nvPr/>
        </p:nvSpPr>
        <p:spPr>
          <a:xfrm>
            <a:off x="9193813" y="5788877"/>
            <a:ext cx="50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M5x10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9620A7-2E62-CB93-1654-FE2D927FB4BB}"/>
              </a:ext>
            </a:extLst>
          </p:cNvPr>
          <p:cNvSpPr txBox="1"/>
          <p:nvPr/>
        </p:nvSpPr>
        <p:spPr>
          <a:xfrm>
            <a:off x="9220864" y="5938674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DD4054-6D7B-B27A-D8F6-711BADC84B24}"/>
              </a:ext>
            </a:extLst>
          </p:cNvPr>
          <p:cNvSpPr txBox="1"/>
          <p:nvPr/>
        </p:nvSpPr>
        <p:spPr>
          <a:xfrm>
            <a:off x="9227952" y="6205961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X5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09D740B-7DDB-862F-1B0B-F874AC0072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60397" y="6469890"/>
            <a:ext cx="199771" cy="51655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FEC27A57-B008-8A92-692A-C79483A81590}"/>
              </a:ext>
            </a:extLst>
          </p:cNvPr>
          <p:cNvSpPr txBox="1"/>
          <p:nvPr/>
        </p:nvSpPr>
        <p:spPr>
          <a:xfrm>
            <a:off x="9216382" y="6672113"/>
            <a:ext cx="407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F93CB6-C2CB-ED62-ECBC-E7E05174D98E}"/>
              </a:ext>
            </a:extLst>
          </p:cNvPr>
          <p:cNvSpPr txBox="1"/>
          <p:nvPr/>
        </p:nvSpPr>
        <p:spPr>
          <a:xfrm>
            <a:off x="9193813" y="6484860"/>
            <a:ext cx="501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M5x20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046ED77-BE39-4A4E-F753-871928EE59AB}"/>
                  </a:ext>
                </a:extLst>
              </p:cNvPr>
              <p:cNvSpPr txBox="1"/>
              <p:nvPr/>
            </p:nvSpPr>
            <p:spPr>
              <a:xfrm>
                <a:off x="6072743" y="10343099"/>
                <a:ext cx="2917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VNM Handbrake V1.5 set up for 90</a:t>
                </a:r>
                <a14:m>
                  <m:oMath xmlns:m="http://schemas.openxmlformats.org/officeDocument/2006/math">
                    <m:r>
                      <a:rPr lang="vi-VN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vi-V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handle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046ED77-BE39-4A4E-F753-871928EE5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43" y="10343099"/>
                <a:ext cx="2917510" cy="276999"/>
              </a:xfrm>
              <a:prstGeom prst="rect">
                <a:avLst/>
              </a:prstGeom>
              <a:blipFill>
                <a:blip r:embed="rId2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411220C-2DE6-1121-494A-92C24E9F68E5}"/>
                  </a:ext>
                </a:extLst>
              </p:cNvPr>
              <p:cNvSpPr txBox="1"/>
              <p:nvPr/>
            </p:nvSpPr>
            <p:spPr>
              <a:xfrm>
                <a:off x="1984141" y="10390353"/>
                <a:ext cx="2653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Handbrake V1.5 set up for 0</a:t>
                </a:r>
                <a14:m>
                  <m:oMath xmlns:m="http://schemas.openxmlformats.org/officeDocument/2006/math">
                    <m:r>
                      <a:rPr lang="vi-V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vi-V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handle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411220C-2DE6-1121-494A-92C24E9F6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41" y="10390353"/>
                <a:ext cx="2653645" cy="276999"/>
              </a:xfrm>
              <a:prstGeom prst="rect">
                <a:avLst/>
              </a:prstGeom>
              <a:blipFill>
                <a:blip r:embed="rId2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1BB58812-3D10-C165-2C2E-90E9B560C449}"/>
              </a:ext>
            </a:extLst>
          </p:cNvPr>
          <p:cNvSpPr txBox="1"/>
          <p:nvPr/>
        </p:nvSpPr>
        <p:spPr>
          <a:xfrm>
            <a:off x="5584872" y="6212159"/>
            <a:ext cx="93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angle options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D0523C9F-128D-9835-7585-8492CF7BB81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10800000">
            <a:off x="1488428" y="9283645"/>
            <a:ext cx="4091173" cy="112959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92E2E4E-BA60-1D29-F483-DD970EEF43F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6448338" y="7828178"/>
            <a:ext cx="3006730" cy="1951280"/>
          </a:xfrm>
          <a:prstGeom prst="rect">
            <a:avLst/>
          </a:prstGeom>
        </p:spPr>
      </p:pic>
      <p:sp>
        <p:nvSpPr>
          <p:cNvPr id="85" name="Right Arrow 166">
            <a:extLst>
              <a:ext uri="{FF2B5EF4-FFF2-40B4-BE49-F238E27FC236}">
                <a16:creationId xmlns:a16="http://schemas.microsoft.com/office/drawing/2014/main" id="{2C9E2738-4733-AC0B-2704-1C6A7513288C}"/>
              </a:ext>
            </a:extLst>
          </p:cNvPr>
          <p:cNvSpPr/>
          <p:nvPr/>
        </p:nvSpPr>
        <p:spPr>
          <a:xfrm rot="5400000">
            <a:off x="7410344" y="8897845"/>
            <a:ext cx="431806" cy="2769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1DDE10-ED21-FCAF-8710-E9570CDD6A98}"/>
              </a:ext>
            </a:extLst>
          </p:cNvPr>
          <p:cNvSpPr txBox="1"/>
          <p:nvPr/>
        </p:nvSpPr>
        <p:spPr>
          <a:xfrm>
            <a:off x="5929744" y="8670511"/>
            <a:ext cx="124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appropriate angle/inclination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7706C24-937C-7BCC-1299-C207B3BED8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4201" y="6852676"/>
            <a:ext cx="1050877" cy="186584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14F383E-E1FD-58C4-0BB4-BD7571F9F0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357" y="5967257"/>
            <a:ext cx="470239" cy="182588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680F768-17F9-EE5C-F8C6-CFA0D18573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839" y="8130969"/>
            <a:ext cx="1051780" cy="25296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C292373-A7A5-2AF4-ACF3-C79ACF9D57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3303566" y="6222794"/>
            <a:ext cx="1192903" cy="446487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E47AA9E-FEB7-C9CD-8A26-911CCA6DC57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20905" y="5806464"/>
            <a:ext cx="2036451" cy="773007"/>
          </a:xfrm>
          <a:prstGeom prst="rect">
            <a:avLst/>
          </a:prstGeom>
        </p:spPr>
      </p:pic>
      <p:sp>
        <p:nvSpPr>
          <p:cNvPr id="92" name="Down Arrow 298">
            <a:extLst>
              <a:ext uri="{FF2B5EF4-FFF2-40B4-BE49-F238E27FC236}">
                <a16:creationId xmlns:a16="http://schemas.microsoft.com/office/drawing/2014/main" id="{16C04568-B10F-68AE-1BE7-5C5C3363BF75}"/>
              </a:ext>
            </a:extLst>
          </p:cNvPr>
          <p:cNvSpPr/>
          <p:nvPr/>
        </p:nvSpPr>
        <p:spPr>
          <a:xfrm rot="5400000">
            <a:off x="7347119" y="5952394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3" name="Down Arrow 299">
            <a:extLst>
              <a:ext uri="{FF2B5EF4-FFF2-40B4-BE49-F238E27FC236}">
                <a16:creationId xmlns:a16="http://schemas.microsoft.com/office/drawing/2014/main" id="{6A7D8B24-D367-A5B7-3232-DCA8C85B23F4}"/>
              </a:ext>
            </a:extLst>
          </p:cNvPr>
          <p:cNvSpPr/>
          <p:nvPr/>
        </p:nvSpPr>
        <p:spPr>
          <a:xfrm rot="6106459">
            <a:off x="7330948" y="6101241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4" name="Down Arrow 300">
            <a:extLst>
              <a:ext uri="{FF2B5EF4-FFF2-40B4-BE49-F238E27FC236}">
                <a16:creationId xmlns:a16="http://schemas.microsoft.com/office/drawing/2014/main" id="{9CD934DD-923C-6B1A-107A-366BCF43C39A}"/>
              </a:ext>
            </a:extLst>
          </p:cNvPr>
          <p:cNvSpPr/>
          <p:nvPr/>
        </p:nvSpPr>
        <p:spPr>
          <a:xfrm rot="6784824">
            <a:off x="7289041" y="6239703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5" name="Down Arrow 301">
            <a:extLst>
              <a:ext uri="{FF2B5EF4-FFF2-40B4-BE49-F238E27FC236}">
                <a16:creationId xmlns:a16="http://schemas.microsoft.com/office/drawing/2014/main" id="{792EC499-B4EF-959F-0BD1-3D7704FF9457}"/>
              </a:ext>
            </a:extLst>
          </p:cNvPr>
          <p:cNvSpPr/>
          <p:nvPr/>
        </p:nvSpPr>
        <p:spPr>
          <a:xfrm rot="7715704">
            <a:off x="7204799" y="6359304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6" name="Down Arrow 302">
            <a:extLst>
              <a:ext uri="{FF2B5EF4-FFF2-40B4-BE49-F238E27FC236}">
                <a16:creationId xmlns:a16="http://schemas.microsoft.com/office/drawing/2014/main" id="{14134480-C9A3-2B9C-C578-8D347D36A2A0}"/>
              </a:ext>
            </a:extLst>
          </p:cNvPr>
          <p:cNvSpPr/>
          <p:nvPr/>
        </p:nvSpPr>
        <p:spPr>
          <a:xfrm rot="8675963">
            <a:off x="7090542" y="6456999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7" name="Down Arrow 303">
            <a:extLst>
              <a:ext uri="{FF2B5EF4-FFF2-40B4-BE49-F238E27FC236}">
                <a16:creationId xmlns:a16="http://schemas.microsoft.com/office/drawing/2014/main" id="{3148B7B7-BF33-C0F1-5586-A6CA059E67DC}"/>
              </a:ext>
            </a:extLst>
          </p:cNvPr>
          <p:cNvSpPr/>
          <p:nvPr/>
        </p:nvSpPr>
        <p:spPr>
          <a:xfrm rot="9844200">
            <a:off x="6957611" y="6532866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8" name="Down Arrow 304">
            <a:extLst>
              <a:ext uri="{FF2B5EF4-FFF2-40B4-BE49-F238E27FC236}">
                <a16:creationId xmlns:a16="http://schemas.microsoft.com/office/drawing/2014/main" id="{0BE18865-3B71-14DB-727C-9FE36B58B47B}"/>
              </a:ext>
            </a:extLst>
          </p:cNvPr>
          <p:cNvSpPr/>
          <p:nvPr/>
        </p:nvSpPr>
        <p:spPr>
          <a:xfrm rot="10634305">
            <a:off x="6799701" y="6570649"/>
            <a:ext cx="143774" cy="21452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2C5F3FF-5A8C-3BC7-F946-A0EFDBAEF641}"/>
                  </a:ext>
                </a:extLst>
              </p:cNvPr>
              <p:cNvSpPr txBox="1"/>
              <p:nvPr/>
            </p:nvSpPr>
            <p:spPr>
              <a:xfrm>
                <a:off x="6708406" y="6802893"/>
                <a:ext cx="3931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2C5F3FF-5A8C-3BC7-F946-A0EFDBAE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406" y="6802893"/>
                <a:ext cx="393110" cy="276999"/>
              </a:xfrm>
              <a:prstGeom prst="rect">
                <a:avLst/>
              </a:prstGeom>
              <a:blipFill>
                <a:blip r:embed="rId2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3D67817-63AE-B3CB-4F42-8F2E1E22CA56}"/>
                  </a:ext>
                </a:extLst>
              </p:cNvPr>
              <p:cNvSpPr txBox="1"/>
              <p:nvPr/>
            </p:nvSpPr>
            <p:spPr>
              <a:xfrm>
                <a:off x="6922217" y="6767148"/>
                <a:ext cx="423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75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3D67817-63AE-B3CB-4F42-8F2E1E22C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17" y="6767148"/>
                <a:ext cx="423615" cy="276999"/>
              </a:xfrm>
              <a:prstGeom prst="rect">
                <a:avLst/>
              </a:prstGeom>
              <a:blipFill>
                <a:blip r:embed="rId30"/>
                <a:stretch>
                  <a:fillRect l="-144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0B3355A-691F-0E9F-77C6-B3D6FA423643}"/>
                  </a:ext>
                </a:extLst>
              </p:cNvPr>
              <p:cNvSpPr txBox="1"/>
              <p:nvPr/>
            </p:nvSpPr>
            <p:spPr>
              <a:xfrm>
                <a:off x="7151825" y="6654170"/>
                <a:ext cx="421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0B3355A-691F-0E9F-77C6-B3D6FA423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825" y="6654170"/>
                <a:ext cx="421026" cy="276999"/>
              </a:xfrm>
              <a:prstGeom prst="rect">
                <a:avLst/>
              </a:prstGeom>
              <a:blipFill>
                <a:blip r:embed="rId31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B985F5A-15ED-41F8-5CAD-ED7E0EFD7C46}"/>
                  </a:ext>
                </a:extLst>
              </p:cNvPr>
              <p:cNvSpPr txBox="1"/>
              <p:nvPr/>
            </p:nvSpPr>
            <p:spPr>
              <a:xfrm>
                <a:off x="7320424" y="6507189"/>
                <a:ext cx="4358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B985F5A-15ED-41F8-5CAD-ED7E0EFD7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24" y="6507189"/>
                <a:ext cx="435849" cy="276999"/>
              </a:xfrm>
              <a:prstGeom prst="rect">
                <a:avLst/>
              </a:prstGeom>
              <a:blipFill>
                <a:blip r:embed="rId32"/>
                <a:stretch>
                  <a:fillRect l="-140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343E4FA-6D9C-8C28-7C80-EB5035550617}"/>
                  </a:ext>
                </a:extLst>
              </p:cNvPr>
              <p:cNvSpPr txBox="1"/>
              <p:nvPr/>
            </p:nvSpPr>
            <p:spPr>
              <a:xfrm>
                <a:off x="7443429" y="6329204"/>
                <a:ext cx="4148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343E4FA-6D9C-8C28-7C80-EB5035550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429" y="6329204"/>
                <a:ext cx="414894" cy="276999"/>
              </a:xfrm>
              <a:prstGeom prst="rect">
                <a:avLst/>
              </a:prstGeom>
              <a:blipFill>
                <a:blip r:embed="rId3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6C3382B-0AA5-B55B-FFFC-64E3B80C8362}"/>
                  </a:ext>
                </a:extLst>
              </p:cNvPr>
              <p:cNvSpPr txBox="1"/>
              <p:nvPr/>
            </p:nvSpPr>
            <p:spPr>
              <a:xfrm>
                <a:off x="7511943" y="6138254"/>
                <a:ext cx="4458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6C3382B-0AA5-B55B-FFFC-64E3B80C8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43" y="6138254"/>
                <a:ext cx="445809" cy="276999"/>
              </a:xfrm>
              <a:prstGeom prst="rect">
                <a:avLst/>
              </a:prstGeom>
              <a:blipFill>
                <a:blip r:embed="rId3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7FB0EA7-1B02-5E69-42FB-94517C8AE9C1}"/>
                  </a:ext>
                </a:extLst>
              </p:cNvPr>
              <p:cNvSpPr txBox="1"/>
              <p:nvPr/>
            </p:nvSpPr>
            <p:spPr>
              <a:xfrm>
                <a:off x="7530025" y="5918930"/>
                <a:ext cx="4096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vi-V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endParaRPr lang="vi-V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7FB0EA7-1B02-5E69-42FB-94517C8AE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25" y="5918930"/>
                <a:ext cx="409643" cy="276999"/>
              </a:xfrm>
              <a:prstGeom prst="rect">
                <a:avLst/>
              </a:prstGeom>
              <a:blipFill>
                <a:blip r:embed="rId3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Picture 105">
            <a:extLst>
              <a:ext uri="{FF2B5EF4-FFF2-40B4-BE49-F238E27FC236}">
                <a16:creationId xmlns:a16="http://schemas.microsoft.com/office/drawing/2014/main" id="{05DDA3EA-561C-0DD1-B770-C64C4C1B0EB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192401" y="5921823"/>
            <a:ext cx="440887" cy="2635417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5F3AC8-8F9B-3EC9-2639-D9314B44CF03}"/>
              </a:ext>
            </a:extLst>
          </p:cNvPr>
          <p:cNvCxnSpPr/>
          <p:nvPr/>
        </p:nvCxnSpPr>
        <p:spPr>
          <a:xfrm flipV="1">
            <a:off x="5616746" y="6697406"/>
            <a:ext cx="865132" cy="949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0A937301-8893-94E4-4E86-55040FF68FB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751762" y="6056500"/>
            <a:ext cx="428621" cy="252333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BD07E45B-413C-C252-ABD9-89810BFCB010}"/>
              </a:ext>
            </a:extLst>
          </p:cNvPr>
          <p:cNvSpPr txBox="1"/>
          <p:nvPr/>
        </p:nvSpPr>
        <p:spPr>
          <a:xfrm>
            <a:off x="4594629" y="5368948"/>
            <a:ext cx="995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459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8DBF92-A72C-0D29-829A-5B85D4D9B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62148"/>
              </p:ext>
            </p:extLst>
          </p:nvPr>
        </p:nvGraphicFramePr>
        <p:xfrm>
          <a:off x="0" y="0"/>
          <a:ext cx="15087600" cy="1069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1051798737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3770953841"/>
                    </a:ext>
                  </a:extLst>
                </a:gridCol>
              </a:tblGrid>
              <a:tr h="53531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028393"/>
                  </a:ext>
                </a:extLst>
              </a:tr>
              <a:tr h="53450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262888"/>
                  </a:ext>
                </a:extLst>
              </a:tr>
            </a:tbl>
          </a:graphicData>
        </a:graphic>
      </p:graphicFrame>
      <p:sp>
        <p:nvSpPr>
          <p:cNvPr id="5" name="Right Arrow 216">
            <a:extLst>
              <a:ext uri="{FF2B5EF4-FFF2-40B4-BE49-F238E27FC236}">
                <a16:creationId xmlns:a16="http://schemas.microsoft.com/office/drawing/2014/main" id="{6FA18CC2-D72D-360C-356B-1C3A7FBE01C0}"/>
              </a:ext>
            </a:extLst>
          </p:cNvPr>
          <p:cNvSpPr/>
          <p:nvPr/>
        </p:nvSpPr>
        <p:spPr>
          <a:xfrm>
            <a:off x="9385147" y="7095651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Right Arrow 217">
            <a:extLst>
              <a:ext uri="{FF2B5EF4-FFF2-40B4-BE49-F238E27FC236}">
                <a16:creationId xmlns:a16="http://schemas.microsoft.com/office/drawing/2014/main" id="{FB5F4ABE-1AE0-425B-BAAD-4AB584A207FB}"/>
              </a:ext>
            </a:extLst>
          </p:cNvPr>
          <p:cNvSpPr/>
          <p:nvPr/>
        </p:nvSpPr>
        <p:spPr>
          <a:xfrm>
            <a:off x="11255480" y="7120188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ight Arrow 219">
            <a:extLst>
              <a:ext uri="{FF2B5EF4-FFF2-40B4-BE49-F238E27FC236}">
                <a16:creationId xmlns:a16="http://schemas.microsoft.com/office/drawing/2014/main" id="{3253DF2D-1E16-0FCF-584B-C9F29A30176C}"/>
              </a:ext>
            </a:extLst>
          </p:cNvPr>
          <p:cNvSpPr/>
          <p:nvPr/>
        </p:nvSpPr>
        <p:spPr>
          <a:xfrm>
            <a:off x="13239746" y="7101891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Right Arrow 220">
            <a:extLst>
              <a:ext uri="{FF2B5EF4-FFF2-40B4-BE49-F238E27FC236}">
                <a16:creationId xmlns:a16="http://schemas.microsoft.com/office/drawing/2014/main" id="{D91165F1-7512-50F1-53BB-0E8740118C5B}"/>
              </a:ext>
            </a:extLst>
          </p:cNvPr>
          <p:cNvSpPr/>
          <p:nvPr/>
        </p:nvSpPr>
        <p:spPr>
          <a:xfrm rot="10800000">
            <a:off x="13263182" y="9544698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</a:p>
        </p:txBody>
      </p:sp>
      <p:sp>
        <p:nvSpPr>
          <p:cNvPr id="9" name="Right Arrow 221">
            <a:extLst>
              <a:ext uri="{FF2B5EF4-FFF2-40B4-BE49-F238E27FC236}">
                <a16:creationId xmlns:a16="http://schemas.microsoft.com/office/drawing/2014/main" id="{068C8B62-9B65-B11E-8991-784F422744EF}"/>
              </a:ext>
            </a:extLst>
          </p:cNvPr>
          <p:cNvSpPr/>
          <p:nvPr/>
        </p:nvSpPr>
        <p:spPr>
          <a:xfrm rot="10800000">
            <a:off x="11227125" y="9527166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</a:p>
        </p:txBody>
      </p:sp>
      <p:sp>
        <p:nvSpPr>
          <p:cNvPr id="10" name="Right Arrow 222">
            <a:extLst>
              <a:ext uri="{FF2B5EF4-FFF2-40B4-BE49-F238E27FC236}">
                <a16:creationId xmlns:a16="http://schemas.microsoft.com/office/drawing/2014/main" id="{19C1D79E-8A6C-B1B9-9DFF-7757DC0530B1}"/>
              </a:ext>
            </a:extLst>
          </p:cNvPr>
          <p:cNvSpPr/>
          <p:nvPr/>
        </p:nvSpPr>
        <p:spPr>
          <a:xfrm rot="10800000">
            <a:off x="9375503" y="9550036"/>
            <a:ext cx="416048" cy="41685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AB9041-497E-E380-EA94-BBDD6E23123A}"/>
              </a:ext>
            </a:extLst>
          </p:cNvPr>
          <p:cNvCxnSpPr/>
          <p:nvPr/>
        </p:nvCxnSpPr>
        <p:spPr>
          <a:xfrm flipV="1">
            <a:off x="8185779" y="6884903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E6CA6-AC4A-7042-3673-AE54F55B3966}"/>
              </a:ext>
            </a:extLst>
          </p:cNvPr>
          <p:cNvCxnSpPr/>
          <p:nvPr/>
        </p:nvCxnSpPr>
        <p:spPr>
          <a:xfrm flipH="1" flipV="1">
            <a:off x="9027864" y="6895262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CC8B8B-44E2-AF83-4ACE-9A10D317F43F}"/>
              </a:ext>
            </a:extLst>
          </p:cNvPr>
          <p:cNvCxnSpPr/>
          <p:nvPr/>
        </p:nvCxnSpPr>
        <p:spPr>
          <a:xfrm flipV="1">
            <a:off x="8176232" y="7588579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01DA5B-F529-EC5C-2CB6-D100E2F0E4F8}"/>
              </a:ext>
            </a:extLst>
          </p:cNvPr>
          <p:cNvCxnSpPr/>
          <p:nvPr/>
        </p:nvCxnSpPr>
        <p:spPr>
          <a:xfrm flipH="1" flipV="1">
            <a:off x="9026383" y="7611043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D9A3BF-865F-2823-A0F1-A0168D8F839C}"/>
              </a:ext>
            </a:extLst>
          </p:cNvPr>
          <p:cNvCxnSpPr/>
          <p:nvPr/>
        </p:nvCxnSpPr>
        <p:spPr>
          <a:xfrm flipV="1">
            <a:off x="8240028" y="9389573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2B7C17-FB81-A3F0-42BE-C6481B6AED1A}"/>
              </a:ext>
            </a:extLst>
          </p:cNvPr>
          <p:cNvCxnSpPr/>
          <p:nvPr/>
        </p:nvCxnSpPr>
        <p:spPr>
          <a:xfrm flipH="1" flipV="1">
            <a:off x="9060851" y="9405236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D396A7-4251-2F88-956C-EA671A53B169}"/>
              </a:ext>
            </a:extLst>
          </p:cNvPr>
          <p:cNvCxnSpPr/>
          <p:nvPr/>
        </p:nvCxnSpPr>
        <p:spPr>
          <a:xfrm flipV="1">
            <a:off x="8240028" y="10110858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E33B98-2484-1DC5-6668-3B0BFA24A930}"/>
              </a:ext>
            </a:extLst>
          </p:cNvPr>
          <p:cNvCxnSpPr/>
          <p:nvPr/>
        </p:nvCxnSpPr>
        <p:spPr>
          <a:xfrm flipH="1" flipV="1">
            <a:off x="9060483" y="10096087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10CB78-5B23-ED96-04DD-4124353C30FB}"/>
              </a:ext>
            </a:extLst>
          </p:cNvPr>
          <p:cNvSpPr txBox="1"/>
          <p:nvPr/>
        </p:nvSpPr>
        <p:spPr>
          <a:xfrm>
            <a:off x="7543800" y="7175786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bolts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ED194-F6B8-B9EF-9FD0-2E8436676F66}"/>
              </a:ext>
            </a:extLst>
          </p:cNvPr>
          <p:cNvSpPr txBox="1"/>
          <p:nvPr/>
        </p:nvSpPr>
        <p:spPr>
          <a:xfrm>
            <a:off x="13884106" y="8458420"/>
            <a:ext cx="69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EFC73-45E0-570B-BCC7-B791DEA9D29C}"/>
              </a:ext>
            </a:extLst>
          </p:cNvPr>
          <p:cNvSpPr txBox="1"/>
          <p:nvPr/>
        </p:nvSpPr>
        <p:spPr>
          <a:xfrm>
            <a:off x="7631284" y="9663441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Tighten bolts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6A1112-526D-944F-F2BD-8493F13C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39" y="5591520"/>
            <a:ext cx="635647" cy="22323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6B8F66-7217-256A-E2A1-18B51C91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734" y="8097287"/>
            <a:ext cx="635647" cy="22323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3B6715-EE06-82F6-CD1C-08D35C752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330" y="6031252"/>
            <a:ext cx="1181306" cy="206728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B0176C-E525-B0D5-81F8-5629A80F2437}"/>
              </a:ext>
            </a:extLst>
          </p:cNvPr>
          <p:cNvCxnSpPr/>
          <p:nvPr/>
        </p:nvCxnSpPr>
        <p:spPr>
          <a:xfrm flipV="1">
            <a:off x="10208531" y="6833365"/>
            <a:ext cx="295480" cy="164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0979AD-B99A-84DA-A1D5-49761384830D}"/>
              </a:ext>
            </a:extLst>
          </p:cNvPr>
          <p:cNvCxnSpPr/>
          <p:nvPr/>
        </p:nvCxnSpPr>
        <p:spPr>
          <a:xfrm flipH="1">
            <a:off x="10754255" y="6548447"/>
            <a:ext cx="274950" cy="152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E22F93-8A13-CBB9-04C9-54D0A9296B55}"/>
              </a:ext>
            </a:extLst>
          </p:cNvPr>
          <p:cNvSpPr txBox="1"/>
          <p:nvPr/>
        </p:nvSpPr>
        <p:spPr>
          <a:xfrm>
            <a:off x="10864724" y="6329514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bolts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2950A5-48DC-2684-99A0-A6191C1F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820" y="8479599"/>
            <a:ext cx="1181306" cy="206728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9CC48E-B790-9206-5AB3-3A4232152232}"/>
              </a:ext>
            </a:extLst>
          </p:cNvPr>
          <p:cNvCxnSpPr/>
          <p:nvPr/>
        </p:nvCxnSpPr>
        <p:spPr>
          <a:xfrm flipV="1">
            <a:off x="10341688" y="9265810"/>
            <a:ext cx="262301" cy="139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F46189-606C-3A4B-46C2-67F05B96CA74}"/>
              </a:ext>
            </a:extLst>
          </p:cNvPr>
          <p:cNvCxnSpPr/>
          <p:nvPr/>
        </p:nvCxnSpPr>
        <p:spPr>
          <a:xfrm flipH="1">
            <a:off x="10797767" y="8964726"/>
            <a:ext cx="231438" cy="156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71E019-393A-8685-09A6-B0807F774F61}"/>
              </a:ext>
            </a:extLst>
          </p:cNvPr>
          <p:cNvSpPr txBox="1"/>
          <p:nvPr/>
        </p:nvSpPr>
        <p:spPr>
          <a:xfrm>
            <a:off x="10906855" y="8763367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Tighten bolts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1A2586A-A658-F931-647D-453FABA61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8397" y="5999448"/>
            <a:ext cx="1241697" cy="2266268"/>
          </a:xfrm>
          <a:prstGeom prst="rect">
            <a:avLst/>
          </a:prstGeom>
        </p:spPr>
      </p:pic>
      <p:sp>
        <p:nvSpPr>
          <p:cNvPr id="33" name="Up Arrow 288">
            <a:extLst>
              <a:ext uri="{FF2B5EF4-FFF2-40B4-BE49-F238E27FC236}">
                <a16:creationId xmlns:a16="http://schemas.microsoft.com/office/drawing/2014/main" id="{F67E4D2C-3AD3-00C5-9B30-CD1A826BB2E0}"/>
              </a:ext>
            </a:extLst>
          </p:cNvPr>
          <p:cNvSpPr/>
          <p:nvPr/>
        </p:nvSpPr>
        <p:spPr>
          <a:xfrm>
            <a:off x="12867434" y="6577100"/>
            <a:ext cx="118097" cy="183698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D8FD04-C757-DB7C-BAA3-B0D61676E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493" y="8282264"/>
            <a:ext cx="1241697" cy="2266268"/>
          </a:xfrm>
          <a:prstGeom prst="rect">
            <a:avLst/>
          </a:prstGeom>
        </p:spPr>
      </p:pic>
      <p:sp>
        <p:nvSpPr>
          <p:cNvPr id="35" name="Up Arrow 290">
            <a:extLst>
              <a:ext uri="{FF2B5EF4-FFF2-40B4-BE49-F238E27FC236}">
                <a16:creationId xmlns:a16="http://schemas.microsoft.com/office/drawing/2014/main" id="{FB2234CA-7C87-1A5D-2C85-828712CACB38}"/>
              </a:ext>
            </a:extLst>
          </p:cNvPr>
          <p:cNvSpPr/>
          <p:nvPr/>
        </p:nvSpPr>
        <p:spPr>
          <a:xfrm rot="10800000">
            <a:off x="12898874" y="8964726"/>
            <a:ext cx="147022" cy="193678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D6313CA-1FC6-2084-48FB-95F9AE78C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391811" y="7429683"/>
            <a:ext cx="1444546" cy="4315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421186-243F-A36A-3378-B909EBDB3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391062" y="9368695"/>
            <a:ext cx="1444546" cy="4315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E61E92B-81D8-9CB7-DAA0-D0F9EA506F74}"/>
              </a:ext>
            </a:extLst>
          </p:cNvPr>
          <p:cNvSpPr txBox="1"/>
          <p:nvPr/>
        </p:nvSpPr>
        <p:spPr>
          <a:xfrm>
            <a:off x="14255745" y="786074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spring</a:t>
            </a:r>
            <a:endParaRPr lang="vi-VN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C93D01-360E-ADAD-C135-D0CFF278A704}"/>
              </a:ext>
            </a:extLst>
          </p:cNvPr>
          <p:cNvSpPr txBox="1"/>
          <p:nvPr/>
        </p:nvSpPr>
        <p:spPr>
          <a:xfrm>
            <a:off x="14248842" y="9840230"/>
            <a:ext cx="688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spring</a:t>
            </a:r>
            <a:endParaRPr lang="vi-VN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3D7A423-F4F1-B188-D024-657E14142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159" y="1561796"/>
            <a:ext cx="3797559" cy="584153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77479C1-8650-65AD-011F-68B907B88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0119" y="7860743"/>
            <a:ext cx="774462" cy="133422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3BBE23A-D0C6-3736-D0D3-B7D63577018A}"/>
              </a:ext>
            </a:extLst>
          </p:cNvPr>
          <p:cNvSpPr txBox="1"/>
          <p:nvPr/>
        </p:nvSpPr>
        <p:spPr>
          <a:xfrm>
            <a:off x="2554334" y="203695"/>
            <a:ext cx="2286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088E47-4ED6-D296-E113-D5F8C24DF687}"/>
              </a:ext>
            </a:extLst>
          </p:cNvPr>
          <p:cNvSpPr txBox="1"/>
          <p:nvPr/>
        </p:nvSpPr>
        <p:spPr>
          <a:xfrm>
            <a:off x="10005198" y="5438092"/>
            <a:ext cx="2600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0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4C6F29A-9DA4-664A-E076-4420D7916E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9939" y="467741"/>
            <a:ext cx="6594370" cy="470177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96F5492-5B4C-378A-76EF-5052BA6F16BC}"/>
              </a:ext>
            </a:extLst>
          </p:cNvPr>
          <p:cNvSpPr txBox="1"/>
          <p:nvPr/>
        </p:nvSpPr>
        <p:spPr>
          <a:xfrm>
            <a:off x="10386550" y="67631"/>
            <a:ext cx="1599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Clamps Size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816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4117</TotalTime>
  <Words>273</Words>
  <Application>Microsoft Office PowerPoint</Application>
  <PresentationFormat>Custom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Bodoni MT Black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Laptop88</dc:creator>
  <cp:lastModifiedBy>Hoan Tran</cp:lastModifiedBy>
  <cp:revision>161</cp:revision>
  <cp:lastPrinted>2022-10-12T02:27:44Z</cp:lastPrinted>
  <dcterms:created xsi:type="dcterms:W3CDTF">2020-12-02T07:57:28Z</dcterms:created>
  <dcterms:modified xsi:type="dcterms:W3CDTF">2022-11-17T15:31:33Z</dcterms:modified>
</cp:coreProperties>
</file>