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5087600" cy="10698163"/>
  <p:notesSz cx="9869488" cy="6738938"/>
  <p:defaultTextStyle>
    <a:defPPr>
      <a:defRPr lang="en-US"/>
    </a:defPPr>
    <a:lvl1pPr marL="0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1pPr>
    <a:lvl2pPr marL="618820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2pPr>
    <a:lvl3pPr marL="1237640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3pPr>
    <a:lvl4pPr marL="185646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4pPr>
    <a:lvl5pPr marL="247528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5pPr>
    <a:lvl6pPr marL="309410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6pPr>
    <a:lvl7pPr marL="371292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7pPr>
    <a:lvl8pPr marL="433174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8pPr>
    <a:lvl9pPr marL="4950562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0" userDrawn="1">
          <p15:clr>
            <a:srgbClr val="A4A3A4"/>
          </p15:clr>
        </p15:guide>
        <p15:guide id="2" pos="4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82932" autoAdjust="0"/>
  </p:normalViewPr>
  <p:slideViewPr>
    <p:cSldViewPr snapToGrid="0">
      <p:cViewPr varScale="1">
        <p:scale>
          <a:sx n="87" d="100"/>
          <a:sy n="87" d="100"/>
        </p:scale>
        <p:origin x="4758" y="96"/>
      </p:cViewPr>
      <p:guideLst>
        <p:guide orient="horz" pos="3370"/>
        <p:guide pos="4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3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276778" cy="338117"/>
          </a:xfrm>
          <a:prstGeom prst="rect">
            <a:avLst/>
          </a:prstGeom>
        </p:spPr>
        <p:txBody>
          <a:bodyPr vert="horz" lIns="92487" tIns="46243" rIns="92487" bIns="4624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0427" y="2"/>
            <a:ext cx="4276778" cy="338117"/>
          </a:xfrm>
          <a:prstGeom prst="rect">
            <a:avLst/>
          </a:prstGeom>
        </p:spPr>
        <p:txBody>
          <a:bodyPr vert="horz" lIns="92487" tIns="46243" rIns="92487" bIns="46243" rtlCol="0"/>
          <a:lstStyle>
            <a:lvl1pPr algn="r">
              <a:defRPr sz="1200"/>
            </a:lvl1pPr>
          </a:lstStyle>
          <a:p>
            <a:fld id="{F5BA789D-39B9-46E0-840D-9EA089D923F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00823"/>
            <a:ext cx="4276778" cy="338117"/>
          </a:xfrm>
          <a:prstGeom prst="rect">
            <a:avLst/>
          </a:prstGeom>
        </p:spPr>
        <p:txBody>
          <a:bodyPr vert="horz" lIns="92487" tIns="46243" rIns="92487" bIns="4624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0427" y="6400823"/>
            <a:ext cx="4276778" cy="338117"/>
          </a:xfrm>
          <a:prstGeom prst="rect">
            <a:avLst/>
          </a:prstGeom>
        </p:spPr>
        <p:txBody>
          <a:bodyPr vert="horz" lIns="92487" tIns="46243" rIns="92487" bIns="46243" rtlCol="0" anchor="b"/>
          <a:lstStyle>
            <a:lvl1pPr algn="r">
              <a:defRPr sz="1200"/>
            </a:lvl1pPr>
          </a:lstStyle>
          <a:p>
            <a:fld id="{A9999C93-A3F8-4272-A726-6326C0FB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5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6778" cy="338508"/>
          </a:xfrm>
          <a:prstGeom prst="rect">
            <a:avLst/>
          </a:prstGeom>
        </p:spPr>
        <p:txBody>
          <a:bodyPr vert="horz" lIns="92487" tIns="46243" rIns="92487" bIns="4624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0999" y="0"/>
            <a:ext cx="4276778" cy="338508"/>
          </a:xfrm>
          <a:prstGeom prst="rect">
            <a:avLst/>
          </a:prstGeom>
        </p:spPr>
        <p:txBody>
          <a:bodyPr vert="horz" lIns="92487" tIns="46243" rIns="92487" bIns="46243" rtlCol="0"/>
          <a:lstStyle>
            <a:lvl1pPr algn="r">
              <a:defRPr sz="1200"/>
            </a:lvl1pPr>
          </a:lstStyle>
          <a:p>
            <a:fld id="{D63882D9-5CA4-4D39-A7C4-1F558E9CAEF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842963"/>
            <a:ext cx="3205162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7" tIns="46243" rIns="92487" bIns="4624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950" y="3243116"/>
            <a:ext cx="7895590" cy="2653456"/>
          </a:xfrm>
          <a:prstGeom prst="rect">
            <a:avLst/>
          </a:prstGeom>
        </p:spPr>
        <p:txBody>
          <a:bodyPr vert="horz" lIns="92487" tIns="46243" rIns="92487" bIns="4624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00433"/>
            <a:ext cx="4276778" cy="338507"/>
          </a:xfrm>
          <a:prstGeom prst="rect">
            <a:avLst/>
          </a:prstGeom>
        </p:spPr>
        <p:txBody>
          <a:bodyPr vert="horz" lIns="92487" tIns="46243" rIns="92487" bIns="4624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0999" y="6400433"/>
            <a:ext cx="4276778" cy="338507"/>
          </a:xfrm>
          <a:prstGeom prst="rect">
            <a:avLst/>
          </a:prstGeom>
        </p:spPr>
        <p:txBody>
          <a:bodyPr vert="horz" lIns="92487" tIns="46243" rIns="92487" bIns="46243" rtlCol="0" anchor="b"/>
          <a:lstStyle>
            <a:lvl1pPr algn="r">
              <a:defRPr sz="1200"/>
            </a:lvl1pPr>
          </a:lstStyle>
          <a:p>
            <a:fld id="{C58CEDDE-20F7-497C-8ED6-AB953960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5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1750834"/>
            <a:ext cx="12824460" cy="3724546"/>
          </a:xfrm>
        </p:spPr>
        <p:txBody>
          <a:bodyPr anchor="b"/>
          <a:lstStyle>
            <a:lvl1pPr algn="ctr">
              <a:defRPr sz="9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5619013"/>
            <a:ext cx="11315700" cy="2582912"/>
          </a:xfrm>
        </p:spPr>
        <p:txBody>
          <a:bodyPr/>
          <a:lstStyle>
            <a:lvl1pPr marL="0" indent="0" algn="ctr">
              <a:buNone/>
              <a:defRPr sz="3744"/>
            </a:lvl1pPr>
            <a:lvl2pPr marL="713232" indent="0" algn="ctr">
              <a:buNone/>
              <a:defRPr sz="3120"/>
            </a:lvl2pPr>
            <a:lvl3pPr marL="1426464" indent="0" algn="ctr">
              <a:buNone/>
              <a:defRPr sz="2808"/>
            </a:lvl3pPr>
            <a:lvl4pPr marL="2139696" indent="0" algn="ctr">
              <a:buNone/>
              <a:defRPr sz="2496"/>
            </a:lvl4pPr>
            <a:lvl5pPr marL="2852928" indent="0" algn="ctr">
              <a:buNone/>
              <a:defRPr sz="2496"/>
            </a:lvl5pPr>
            <a:lvl6pPr marL="3566160" indent="0" algn="ctr">
              <a:buNone/>
              <a:defRPr sz="2496"/>
            </a:lvl6pPr>
            <a:lvl7pPr marL="4279392" indent="0" algn="ctr">
              <a:buNone/>
              <a:defRPr sz="2496"/>
            </a:lvl7pPr>
            <a:lvl8pPr marL="4992624" indent="0" algn="ctr">
              <a:buNone/>
              <a:defRPr sz="2496"/>
            </a:lvl8pPr>
            <a:lvl9pPr marL="5705856" indent="0" algn="ctr">
              <a:buNone/>
              <a:defRPr sz="24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7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4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569578"/>
            <a:ext cx="3253264" cy="9066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569578"/>
            <a:ext cx="9571196" cy="90661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3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2667115"/>
            <a:ext cx="13013055" cy="4450138"/>
          </a:xfrm>
        </p:spPr>
        <p:txBody>
          <a:bodyPr anchor="b"/>
          <a:lstStyle>
            <a:lvl1pPr>
              <a:defRPr sz="9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5" y="7159353"/>
            <a:ext cx="13013055" cy="2340222"/>
          </a:xfrm>
        </p:spPr>
        <p:txBody>
          <a:bodyPr/>
          <a:lstStyle>
            <a:lvl1pPr marL="0" indent="0">
              <a:buNone/>
              <a:defRPr sz="3744">
                <a:solidFill>
                  <a:schemeClr val="tx1"/>
                </a:solidFill>
              </a:defRPr>
            </a:lvl1pPr>
            <a:lvl2pPr marL="713232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2pPr>
            <a:lvl3pPr marL="1426464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3pPr>
            <a:lvl4pPr marL="2139696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4pPr>
            <a:lvl5pPr marL="2852928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5pPr>
            <a:lvl6pPr marL="3566160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6pPr>
            <a:lvl7pPr marL="4279392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7pPr>
            <a:lvl8pPr marL="4992624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8pPr>
            <a:lvl9pPr marL="5705856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9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2847891"/>
            <a:ext cx="6412230" cy="6787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2847891"/>
            <a:ext cx="6412230" cy="6787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9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569580"/>
            <a:ext cx="13013055" cy="2067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9" y="2622536"/>
            <a:ext cx="6382761" cy="1285265"/>
          </a:xfrm>
        </p:spPr>
        <p:txBody>
          <a:bodyPr anchor="b"/>
          <a:lstStyle>
            <a:lvl1pPr marL="0" indent="0">
              <a:buNone/>
              <a:defRPr sz="3744" b="1"/>
            </a:lvl1pPr>
            <a:lvl2pPr marL="713232" indent="0">
              <a:buNone/>
              <a:defRPr sz="3120" b="1"/>
            </a:lvl2pPr>
            <a:lvl3pPr marL="1426464" indent="0">
              <a:buNone/>
              <a:defRPr sz="2808" b="1"/>
            </a:lvl3pPr>
            <a:lvl4pPr marL="2139696" indent="0">
              <a:buNone/>
              <a:defRPr sz="2496" b="1"/>
            </a:lvl4pPr>
            <a:lvl5pPr marL="2852928" indent="0">
              <a:buNone/>
              <a:defRPr sz="2496" b="1"/>
            </a:lvl5pPr>
            <a:lvl6pPr marL="3566160" indent="0">
              <a:buNone/>
              <a:defRPr sz="2496" b="1"/>
            </a:lvl6pPr>
            <a:lvl7pPr marL="4279392" indent="0">
              <a:buNone/>
              <a:defRPr sz="2496" b="1"/>
            </a:lvl7pPr>
            <a:lvl8pPr marL="4992624" indent="0">
              <a:buNone/>
              <a:defRPr sz="2496" b="1"/>
            </a:lvl8pPr>
            <a:lvl9pPr marL="5705856" indent="0">
              <a:buNone/>
              <a:defRPr sz="24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9" y="3907801"/>
            <a:ext cx="6382761" cy="5747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2622536"/>
            <a:ext cx="6414195" cy="1285265"/>
          </a:xfrm>
        </p:spPr>
        <p:txBody>
          <a:bodyPr anchor="b"/>
          <a:lstStyle>
            <a:lvl1pPr marL="0" indent="0">
              <a:buNone/>
              <a:defRPr sz="3744" b="1"/>
            </a:lvl1pPr>
            <a:lvl2pPr marL="713232" indent="0">
              <a:buNone/>
              <a:defRPr sz="3120" b="1"/>
            </a:lvl2pPr>
            <a:lvl3pPr marL="1426464" indent="0">
              <a:buNone/>
              <a:defRPr sz="2808" b="1"/>
            </a:lvl3pPr>
            <a:lvl4pPr marL="2139696" indent="0">
              <a:buNone/>
              <a:defRPr sz="2496" b="1"/>
            </a:lvl4pPr>
            <a:lvl5pPr marL="2852928" indent="0">
              <a:buNone/>
              <a:defRPr sz="2496" b="1"/>
            </a:lvl5pPr>
            <a:lvl6pPr marL="3566160" indent="0">
              <a:buNone/>
              <a:defRPr sz="2496" b="1"/>
            </a:lvl6pPr>
            <a:lvl7pPr marL="4279392" indent="0">
              <a:buNone/>
              <a:defRPr sz="2496" b="1"/>
            </a:lvl7pPr>
            <a:lvl8pPr marL="4992624" indent="0">
              <a:buNone/>
              <a:defRPr sz="2496" b="1"/>
            </a:lvl8pPr>
            <a:lvl9pPr marL="5705856" indent="0">
              <a:buNone/>
              <a:defRPr sz="24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3907801"/>
            <a:ext cx="6414195" cy="5747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1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713211"/>
            <a:ext cx="4866144" cy="2496238"/>
          </a:xfrm>
        </p:spPr>
        <p:txBody>
          <a:bodyPr anchor="b"/>
          <a:lstStyle>
            <a:lvl1pPr>
              <a:defRPr sz="4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1540340"/>
            <a:ext cx="7638098" cy="7602630"/>
          </a:xfrm>
        </p:spPr>
        <p:txBody>
          <a:bodyPr/>
          <a:lstStyle>
            <a:lvl1pPr>
              <a:defRPr sz="4992"/>
            </a:lvl1pPr>
            <a:lvl2pPr>
              <a:defRPr sz="4368"/>
            </a:lvl2pPr>
            <a:lvl3pPr>
              <a:defRPr sz="3744"/>
            </a:lvl3pPr>
            <a:lvl4pPr>
              <a:defRPr sz="3120"/>
            </a:lvl4pPr>
            <a:lvl5pPr>
              <a:defRPr sz="3120"/>
            </a:lvl5pPr>
            <a:lvl6pPr>
              <a:defRPr sz="3120"/>
            </a:lvl6pPr>
            <a:lvl7pPr>
              <a:defRPr sz="3120"/>
            </a:lvl7pPr>
            <a:lvl8pPr>
              <a:defRPr sz="3120"/>
            </a:lvl8pPr>
            <a:lvl9pPr>
              <a:defRPr sz="31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3209449"/>
            <a:ext cx="4866144" cy="5945901"/>
          </a:xfrm>
        </p:spPr>
        <p:txBody>
          <a:bodyPr/>
          <a:lstStyle>
            <a:lvl1pPr marL="0" indent="0">
              <a:buNone/>
              <a:defRPr sz="2496"/>
            </a:lvl1pPr>
            <a:lvl2pPr marL="713232" indent="0">
              <a:buNone/>
              <a:defRPr sz="2184"/>
            </a:lvl2pPr>
            <a:lvl3pPr marL="1426464" indent="0">
              <a:buNone/>
              <a:defRPr sz="1872"/>
            </a:lvl3pPr>
            <a:lvl4pPr marL="2139696" indent="0">
              <a:buNone/>
              <a:defRPr sz="1560"/>
            </a:lvl4pPr>
            <a:lvl5pPr marL="2852928" indent="0">
              <a:buNone/>
              <a:defRPr sz="1560"/>
            </a:lvl5pPr>
            <a:lvl6pPr marL="3566160" indent="0">
              <a:buNone/>
              <a:defRPr sz="1560"/>
            </a:lvl6pPr>
            <a:lvl7pPr marL="4279392" indent="0">
              <a:buNone/>
              <a:defRPr sz="1560"/>
            </a:lvl7pPr>
            <a:lvl8pPr marL="4992624" indent="0">
              <a:buNone/>
              <a:defRPr sz="1560"/>
            </a:lvl8pPr>
            <a:lvl9pPr marL="5705856" indent="0">
              <a:buNone/>
              <a:defRPr sz="15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3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713211"/>
            <a:ext cx="4866144" cy="2496238"/>
          </a:xfrm>
        </p:spPr>
        <p:txBody>
          <a:bodyPr anchor="b"/>
          <a:lstStyle>
            <a:lvl1pPr>
              <a:defRPr sz="4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1540340"/>
            <a:ext cx="7638098" cy="7602630"/>
          </a:xfrm>
        </p:spPr>
        <p:txBody>
          <a:bodyPr anchor="t"/>
          <a:lstStyle>
            <a:lvl1pPr marL="0" indent="0">
              <a:buNone/>
              <a:defRPr sz="4992"/>
            </a:lvl1pPr>
            <a:lvl2pPr marL="713232" indent="0">
              <a:buNone/>
              <a:defRPr sz="4368"/>
            </a:lvl2pPr>
            <a:lvl3pPr marL="1426464" indent="0">
              <a:buNone/>
              <a:defRPr sz="3744"/>
            </a:lvl3pPr>
            <a:lvl4pPr marL="2139696" indent="0">
              <a:buNone/>
              <a:defRPr sz="3120"/>
            </a:lvl4pPr>
            <a:lvl5pPr marL="2852928" indent="0">
              <a:buNone/>
              <a:defRPr sz="3120"/>
            </a:lvl5pPr>
            <a:lvl6pPr marL="3566160" indent="0">
              <a:buNone/>
              <a:defRPr sz="3120"/>
            </a:lvl6pPr>
            <a:lvl7pPr marL="4279392" indent="0">
              <a:buNone/>
              <a:defRPr sz="3120"/>
            </a:lvl7pPr>
            <a:lvl8pPr marL="4992624" indent="0">
              <a:buNone/>
              <a:defRPr sz="3120"/>
            </a:lvl8pPr>
            <a:lvl9pPr marL="5705856" indent="0">
              <a:buNone/>
              <a:defRPr sz="3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3209449"/>
            <a:ext cx="4866144" cy="5945901"/>
          </a:xfrm>
        </p:spPr>
        <p:txBody>
          <a:bodyPr/>
          <a:lstStyle>
            <a:lvl1pPr marL="0" indent="0">
              <a:buNone/>
              <a:defRPr sz="2496"/>
            </a:lvl1pPr>
            <a:lvl2pPr marL="713232" indent="0">
              <a:buNone/>
              <a:defRPr sz="2184"/>
            </a:lvl2pPr>
            <a:lvl3pPr marL="1426464" indent="0">
              <a:buNone/>
              <a:defRPr sz="1872"/>
            </a:lvl3pPr>
            <a:lvl4pPr marL="2139696" indent="0">
              <a:buNone/>
              <a:defRPr sz="1560"/>
            </a:lvl4pPr>
            <a:lvl5pPr marL="2852928" indent="0">
              <a:buNone/>
              <a:defRPr sz="1560"/>
            </a:lvl5pPr>
            <a:lvl6pPr marL="3566160" indent="0">
              <a:buNone/>
              <a:defRPr sz="1560"/>
            </a:lvl6pPr>
            <a:lvl7pPr marL="4279392" indent="0">
              <a:buNone/>
              <a:defRPr sz="1560"/>
            </a:lvl7pPr>
            <a:lvl8pPr marL="4992624" indent="0">
              <a:buNone/>
              <a:defRPr sz="1560"/>
            </a:lvl8pPr>
            <a:lvl9pPr marL="5705856" indent="0">
              <a:buNone/>
              <a:defRPr sz="15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0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569580"/>
            <a:ext cx="13013055" cy="206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2847891"/>
            <a:ext cx="13013055" cy="678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9915615"/>
            <a:ext cx="3394710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9915615"/>
            <a:ext cx="5092065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9915615"/>
            <a:ext cx="3394710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6464" rtl="0" eaLnBrk="1" latinLnBrk="0" hangingPunct="1">
        <a:lnSpc>
          <a:spcPct val="90000"/>
        </a:lnSpc>
        <a:spcBef>
          <a:spcPct val="0"/>
        </a:spcBef>
        <a:buNone/>
        <a:defRPr sz="68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616" indent="-356616" algn="l" defTabSz="1426464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4368" kern="1200">
          <a:solidFill>
            <a:schemeClr val="tx1"/>
          </a:solidFill>
          <a:latin typeface="+mn-lt"/>
          <a:ea typeface="+mn-ea"/>
          <a:cs typeface="+mn-cs"/>
        </a:defRPr>
      </a:lvl1pPr>
      <a:lvl2pPr marL="1069848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4" kern="1200">
          <a:solidFill>
            <a:schemeClr val="tx1"/>
          </a:solidFill>
          <a:latin typeface="+mn-lt"/>
          <a:ea typeface="+mn-ea"/>
          <a:cs typeface="+mn-cs"/>
        </a:defRPr>
      </a:lvl2pPr>
      <a:lvl3pPr marL="1783080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496312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3209544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922776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636008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5349240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6062472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1pPr>
      <a:lvl2pPr marL="713232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2pPr>
      <a:lvl3pPr marL="1426464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3pPr>
      <a:lvl4pPr marL="2139696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2852928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566160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279392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4992624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5705856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B7B3E1-42BC-AFE3-235C-4E1B97317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113455"/>
              </p:ext>
            </p:extLst>
          </p:nvPr>
        </p:nvGraphicFramePr>
        <p:xfrm>
          <a:off x="0" y="-1"/>
          <a:ext cx="15087600" cy="1069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5977584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476001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220684012"/>
                    </a:ext>
                  </a:extLst>
                </a:gridCol>
              </a:tblGrid>
              <a:tr h="53490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359140"/>
                  </a:ext>
                </a:extLst>
              </a:tr>
              <a:tr h="53490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4527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A896C9E-E862-5518-64BC-E6CCFD1EC70E}"/>
              </a:ext>
            </a:extLst>
          </p:cNvPr>
          <p:cNvSpPr txBox="1"/>
          <p:nvPr/>
        </p:nvSpPr>
        <p:spPr>
          <a:xfrm>
            <a:off x="1157350" y="128143"/>
            <a:ext cx="2716306" cy="1216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doni MT Black" panose="02070A03080606020203" pitchFamily="18" charset="0"/>
              </a:rPr>
              <a:t>VNM HANDBRAKE</a:t>
            </a:r>
          </a:p>
          <a:p>
            <a:pPr algn="ctr"/>
            <a:r>
              <a:rPr lang="en-US" b="1" dirty="0">
                <a:latin typeface="Bodoni MT Black" panose="02070A03080606020203" pitchFamily="18" charset="0"/>
              </a:rPr>
              <a:t>Quick Guide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3F08F5-A4DE-142C-23C8-8028E90A9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53" y="1234260"/>
            <a:ext cx="1065451" cy="1166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9601FC-8533-9EED-7F20-4B99E2798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042599" y="2734643"/>
            <a:ext cx="2601787" cy="2190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764F66-9714-90F2-4CC6-CB5536192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73965" y="3241635"/>
            <a:ext cx="2906828" cy="8712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7DEC0C-9548-BD75-9C0F-AA8266EE85FB}"/>
              </a:ext>
            </a:extLst>
          </p:cNvPr>
          <p:cNvSpPr txBox="1"/>
          <p:nvPr/>
        </p:nvSpPr>
        <p:spPr>
          <a:xfrm>
            <a:off x="5651606" y="4406893"/>
            <a:ext cx="214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VNM Handbrake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(horizontal arm; red, blue spring &amp; green elastomer)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Hexagon alley key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DEC75-CDFF-4D9C-4DBD-1F5B26D5FB46}"/>
              </a:ext>
            </a:extLst>
          </p:cNvPr>
          <p:cNvSpPr txBox="1"/>
          <p:nvPr/>
        </p:nvSpPr>
        <p:spPr>
          <a:xfrm>
            <a:off x="7811094" y="4379576"/>
            <a:ext cx="1670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USB – GX12 cable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Steel springs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Back plate for Handbrake and Shifter</a:t>
            </a:r>
          </a:p>
          <a:p>
            <a:pPr marL="342900" indent="-342900"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A13674-3D56-F856-AAE2-2026C3969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433" y="3427648"/>
            <a:ext cx="1009161" cy="8596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479F4D-90B0-4A61-CD97-65D5E04BC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5412" y="916460"/>
            <a:ext cx="350886" cy="10387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E45377-ABCF-3021-BE04-CE50E308C0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1522" y="861535"/>
            <a:ext cx="879411" cy="10840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5F027C-C3DA-9100-0EED-FF53DFCD3B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8510325" y="2301934"/>
            <a:ext cx="348772" cy="75919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82A0281-151F-5558-98BE-A5F8130A78C0}"/>
              </a:ext>
            </a:extLst>
          </p:cNvPr>
          <p:cNvSpPr/>
          <p:nvPr/>
        </p:nvSpPr>
        <p:spPr>
          <a:xfrm>
            <a:off x="5854446" y="2110342"/>
            <a:ext cx="214921" cy="211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C77C73-5A4E-A644-52C5-3BA367B3A8D6}"/>
              </a:ext>
            </a:extLst>
          </p:cNvPr>
          <p:cNvSpPr/>
          <p:nvPr/>
        </p:nvSpPr>
        <p:spPr>
          <a:xfrm>
            <a:off x="5877791" y="3145962"/>
            <a:ext cx="214921" cy="211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3A41E8D-ED33-FBB3-30FF-BA1DF0D59101}"/>
              </a:ext>
            </a:extLst>
          </p:cNvPr>
          <p:cNvSpPr/>
          <p:nvPr/>
        </p:nvSpPr>
        <p:spPr>
          <a:xfrm>
            <a:off x="8915035" y="1634801"/>
            <a:ext cx="214921" cy="211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E5807F-FBD8-2CBD-ABC3-91741FFCC462}"/>
              </a:ext>
            </a:extLst>
          </p:cNvPr>
          <p:cNvSpPr/>
          <p:nvPr/>
        </p:nvSpPr>
        <p:spPr>
          <a:xfrm>
            <a:off x="8915035" y="2301123"/>
            <a:ext cx="214921" cy="211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5DCAD54-05EA-1A71-5BA6-CC1E92E1E367}"/>
              </a:ext>
            </a:extLst>
          </p:cNvPr>
          <p:cNvSpPr/>
          <p:nvPr/>
        </p:nvSpPr>
        <p:spPr>
          <a:xfrm>
            <a:off x="8915034" y="3186305"/>
            <a:ext cx="214921" cy="211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1BEC87A-F06A-723A-63ED-14E7A854AA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027250" y="2930953"/>
            <a:ext cx="657601" cy="18198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DB81B15-89AE-DAEC-FEB9-4F6D914FC1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5768284" y="1087819"/>
            <a:ext cx="1567343" cy="63684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5ED29EE-64A3-4CB9-83D8-12AA9D5ED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069295" y="1468792"/>
            <a:ext cx="2906828" cy="871256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FD1E1E8C-2448-E95D-C0AA-864F87A40EB6}"/>
              </a:ext>
            </a:extLst>
          </p:cNvPr>
          <p:cNvSpPr/>
          <p:nvPr/>
        </p:nvSpPr>
        <p:spPr>
          <a:xfrm>
            <a:off x="7586489" y="1710358"/>
            <a:ext cx="214921" cy="211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5649F7-018E-F44E-28F2-353C71085049}"/>
              </a:ext>
            </a:extLst>
          </p:cNvPr>
          <p:cNvSpPr txBox="1"/>
          <p:nvPr/>
        </p:nvSpPr>
        <p:spPr>
          <a:xfrm>
            <a:off x="10776178" y="4040741"/>
            <a:ext cx="185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bottom of Handbrake is: Plug-in Connect to PC by USB – GX12 cable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0203FB-71BD-74CB-AB9C-3795D0E8328A}"/>
              </a:ext>
            </a:extLst>
          </p:cNvPr>
          <p:cNvCxnSpPr/>
          <p:nvPr/>
        </p:nvCxnSpPr>
        <p:spPr>
          <a:xfrm>
            <a:off x="12534218" y="3538964"/>
            <a:ext cx="490766" cy="4570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A7BB62A0-7B94-3FB1-7605-846479A65A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65018" y="2412546"/>
            <a:ext cx="1016339" cy="10302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7E1E650-6C0A-071C-CC70-84F4002BCD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12818893" y="3735746"/>
            <a:ext cx="1789463" cy="12148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F0B976D-C169-16BA-BFFE-55D77CC800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192500" y="2170834"/>
            <a:ext cx="1174754" cy="1155719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7A85AB8F-8B2B-1734-F58F-45C12F2318F5}"/>
              </a:ext>
            </a:extLst>
          </p:cNvPr>
          <p:cNvSpPr/>
          <p:nvPr/>
        </p:nvSpPr>
        <p:spPr>
          <a:xfrm>
            <a:off x="13440290" y="2539999"/>
            <a:ext cx="162650" cy="1517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42D493-B02A-33E2-7F2F-9A25052EDF91}"/>
              </a:ext>
            </a:extLst>
          </p:cNvPr>
          <p:cNvCxnSpPr/>
          <p:nvPr/>
        </p:nvCxnSpPr>
        <p:spPr>
          <a:xfrm flipV="1">
            <a:off x="12840239" y="2973726"/>
            <a:ext cx="383000" cy="286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0960D80-0950-E094-41AB-48C7D615D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854408" y="1561147"/>
            <a:ext cx="3054241" cy="91544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C83A86-74AC-4C84-E303-5FD9FF701513}"/>
              </a:ext>
            </a:extLst>
          </p:cNvPr>
          <p:cNvCxnSpPr>
            <a:cxnSpLocks/>
          </p:cNvCxnSpPr>
          <p:nvPr/>
        </p:nvCxnSpPr>
        <p:spPr>
          <a:xfrm flipH="1" flipV="1">
            <a:off x="11570557" y="3115921"/>
            <a:ext cx="509799" cy="198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5EA009B-EC81-4258-B9FF-13F61633171B}"/>
              </a:ext>
            </a:extLst>
          </p:cNvPr>
          <p:cNvSpPr txBox="1"/>
          <p:nvPr/>
        </p:nvSpPr>
        <p:spPr>
          <a:xfrm>
            <a:off x="12961819" y="876520"/>
            <a:ext cx="1882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right of Handbrake is: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Switch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DFU/Game Mode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left side to select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DFU Mode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right side to select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Mode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9D580D-E4ED-9F48-1D05-DD22ECF2EBD5}"/>
              </a:ext>
            </a:extLst>
          </p:cNvPr>
          <p:cNvSpPr txBox="1"/>
          <p:nvPr/>
        </p:nvSpPr>
        <p:spPr>
          <a:xfrm>
            <a:off x="10459231" y="904338"/>
            <a:ext cx="1637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left of Handbrake is: Plug-in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loadcell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by jack XH2.54-4P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09695B-9DAC-91F2-E70D-E42C8658BAFF}"/>
              </a:ext>
            </a:extLst>
          </p:cNvPr>
          <p:cNvSpPr txBox="1"/>
          <p:nvPr/>
        </p:nvSpPr>
        <p:spPr>
          <a:xfrm>
            <a:off x="10723916" y="6518129"/>
            <a:ext cx="2028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Spring &amp; elastomer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Clockwise to made force heavier.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Counter-clockwise to made force lighter.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C5B0AB-4332-70C8-E904-4322BDA363AB}"/>
              </a:ext>
            </a:extLst>
          </p:cNvPr>
          <p:cNvSpPr txBox="1"/>
          <p:nvPr/>
        </p:nvSpPr>
        <p:spPr>
          <a:xfrm>
            <a:off x="12634900" y="8637216"/>
            <a:ext cx="20511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the angle of inclination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2 screws left, right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 out adjustment part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Rorate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it, it has 6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postions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Choose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want.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that adjustment part in sliding slot.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Screw up and play.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61FB05E-A0E5-027C-509E-733E028B97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69544" y="5922118"/>
            <a:ext cx="639119" cy="259687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5A6222E-5913-6D32-46A6-1662893AD3F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187364" y="7768512"/>
            <a:ext cx="1059415" cy="22635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276F63C-4385-9FB5-11D4-02F5FD40A2A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29201" y="10152103"/>
            <a:ext cx="1351605" cy="37930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6133957-1480-DC2B-20B9-7536885BA7D8}"/>
              </a:ext>
            </a:extLst>
          </p:cNvPr>
          <p:cNvSpPr txBox="1"/>
          <p:nvPr/>
        </p:nvSpPr>
        <p:spPr>
          <a:xfrm>
            <a:off x="6551955" y="-16437"/>
            <a:ext cx="1706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1426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43" name="Right Arrow 12">
            <a:extLst>
              <a:ext uri="{FF2B5EF4-FFF2-40B4-BE49-F238E27FC236}">
                <a16:creationId xmlns:a16="http://schemas.microsoft.com/office/drawing/2014/main" id="{01B9FB20-7685-6FD7-259B-8DA2332BCB06}"/>
              </a:ext>
            </a:extLst>
          </p:cNvPr>
          <p:cNvSpPr/>
          <p:nvPr/>
        </p:nvSpPr>
        <p:spPr>
          <a:xfrm>
            <a:off x="3233011" y="7421116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99">
            <a:extLst>
              <a:ext uri="{FF2B5EF4-FFF2-40B4-BE49-F238E27FC236}">
                <a16:creationId xmlns:a16="http://schemas.microsoft.com/office/drawing/2014/main" id="{F2413E25-5BEF-55EC-6151-82999128E563}"/>
              </a:ext>
            </a:extLst>
          </p:cNvPr>
          <p:cNvSpPr/>
          <p:nvPr/>
        </p:nvSpPr>
        <p:spPr>
          <a:xfrm>
            <a:off x="4844585" y="7394274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100">
            <a:extLst>
              <a:ext uri="{FF2B5EF4-FFF2-40B4-BE49-F238E27FC236}">
                <a16:creationId xmlns:a16="http://schemas.microsoft.com/office/drawing/2014/main" id="{E702EB8C-320D-E935-91CC-945B98093879}"/>
              </a:ext>
            </a:extLst>
          </p:cNvPr>
          <p:cNvSpPr/>
          <p:nvPr/>
        </p:nvSpPr>
        <p:spPr>
          <a:xfrm rot="5400000">
            <a:off x="7482595" y="8405108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101">
            <a:extLst>
              <a:ext uri="{FF2B5EF4-FFF2-40B4-BE49-F238E27FC236}">
                <a16:creationId xmlns:a16="http://schemas.microsoft.com/office/drawing/2014/main" id="{3D61FAB1-175C-610A-CA19-7D6D9957E360}"/>
              </a:ext>
            </a:extLst>
          </p:cNvPr>
          <p:cNvSpPr/>
          <p:nvPr/>
        </p:nvSpPr>
        <p:spPr>
          <a:xfrm>
            <a:off x="6737723" y="7409141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103">
            <a:extLst>
              <a:ext uri="{FF2B5EF4-FFF2-40B4-BE49-F238E27FC236}">
                <a16:creationId xmlns:a16="http://schemas.microsoft.com/office/drawing/2014/main" id="{CFCDAC90-2375-FBD9-D34D-A7E9DF63CCCB}"/>
              </a:ext>
            </a:extLst>
          </p:cNvPr>
          <p:cNvSpPr/>
          <p:nvPr/>
        </p:nvSpPr>
        <p:spPr>
          <a:xfrm rot="10800000">
            <a:off x="6737167" y="9789224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8" name="Right Arrow 104">
            <a:extLst>
              <a:ext uri="{FF2B5EF4-FFF2-40B4-BE49-F238E27FC236}">
                <a16:creationId xmlns:a16="http://schemas.microsoft.com/office/drawing/2014/main" id="{0EEFF555-CCF3-B4B4-10FD-7022C016D380}"/>
              </a:ext>
            </a:extLst>
          </p:cNvPr>
          <p:cNvSpPr/>
          <p:nvPr/>
        </p:nvSpPr>
        <p:spPr>
          <a:xfrm rot="10800000">
            <a:off x="4811326" y="9780536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9" name="Right Arrow 105">
            <a:extLst>
              <a:ext uri="{FF2B5EF4-FFF2-40B4-BE49-F238E27FC236}">
                <a16:creationId xmlns:a16="http://schemas.microsoft.com/office/drawing/2014/main" id="{3C2D577F-23A3-9993-CB63-A59F4E57A585}"/>
              </a:ext>
            </a:extLst>
          </p:cNvPr>
          <p:cNvSpPr/>
          <p:nvPr/>
        </p:nvSpPr>
        <p:spPr>
          <a:xfrm rot="10800000">
            <a:off x="3180070" y="9776364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36F8D6E-2310-F0AC-ED9B-C467A132FD0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6944506" y="7251935"/>
            <a:ext cx="1444546" cy="43151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D169FC2-EF11-AC26-7BAD-B31BE31FB1B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6968346" y="9543622"/>
            <a:ext cx="1444546" cy="43151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3BF2D8C-E234-55F7-9C3B-71392D1B9497}"/>
              </a:ext>
            </a:extLst>
          </p:cNvPr>
          <p:cNvSpPr txBox="1"/>
          <p:nvPr/>
        </p:nvSpPr>
        <p:spPr>
          <a:xfrm>
            <a:off x="7988316" y="8161449"/>
            <a:ext cx="958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Elastomer or Spring</a:t>
            </a:r>
            <a:endParaRPr lang="en-US" sz="1200" noProof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EF409EC-07D9-297A-C79A-25EDEF77EEA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5400000">
            <a:off x="2925198" y="6781217"/>
            <a:ext cx="2467077" cy="67645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2DB9657-D2DF-8870-779F-E0C6B5E6E87C}"/>
              </a:ext>
            </a:extLst>
          </p:cNvPr>
          <p:cNvSpPr txBox="1"/>
          <p:nvPr/>
        </p:nvSpPr>
        <p:spPr>
          <a:xfrm>
            <a:off x="4245778" y="7051633"/>
            <a:ext cx="873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900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scews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21313FE-BCE1-309C-D8E5-E28E4D7BB0C6}"/>
              </a:ext>
            </a:extLst>
          </p:cNvPr>
          <p:cNvCxnSpPr/>
          <p:nvPr/>
        </p:nvCxnSpPr>
        <p:spPr>
          <a:xfrm flipV="1">
            <a:off x="3926552" y="7413299"/>
            <a:ext cx="224263" cy="235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DAF466-E265-2501-56A7-197D4BC7241F}"/>
              </a:ext>
            </a:extLst>
          </p:cNvPr>
          <p:cNvCxnSpPr/>
          <p:nvPr/>
        </p:nvCxnSpPr>
        <p:spPr>
          <a:xfrm flipH="1" flipV="1">
            <a:off x="4402771" y="7400527"/>
            <a:ext cx="276001" cy="134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3DFD9E4-93FC-A707-A104-73AD96A81AA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5400000">
            <a:off x="3082886" y="9232117"/>
            <a:ext cx="2240139" cy="614232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82036B4-5EF8-A325-E955-ACC56B781833}"/>
              </a:ext>
            </a:extLst>
          </p:cNvPr>
          <p:cNvCxnSpPr/>
          <p:nvPr/>
        </p:nvCxnSpPr>
        <p:spPr>
          <a:xfrm flipV="1">
            <a:off x="3959047" y="9810398"/>
            <a:ext cx="224263" cy="235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7B90795-1DFF-2B20-C607-71D1A5D988CC}"/>
              </a:ext>
            </a:extLst>
          </p:cNvPr>
          <p:cNvCxnSpPr/>
          <p:nvPr/>
        </p:nvCxnSpPr>
        <p:spPr>
          <a:xfrm flipH="1" flipV="1">
            <a:off x="4435266" y="9797626"/>
            <a:ext cx="276001" cy="134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7C78E04-316A-684E-F2F6-360189137F0E}"/>
              </a:ext>
            </a:extLst>
          </p:cNvPr>
          <p:cNvSpPr txBox="1"/>
          <p:nvPr/>
        </p:nvSpPr>
        <p:spPr>
          <a:xfrm>
            <a:off x="4224101" y="9432516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Tighten </a:t>
            </a:r>
            <a:r>
              <a:rPr lang="en-US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scews</a:t>
            </a:r>
            <a:endParaRPr lang="vi-VN" sz="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A987CC6-E59B-A0DE-7FE0-DE4A6EB0B37C}"/>
              </a:ext>
            </a:extLst>
          </p:cNvPr>
          <p:cNvCxnSpPr/>
          <p:nvPr/>
        </p:nvCxnSpPr>
        <p:spPr>
          <a:xfrm flipV="1">
            <a:off x="2308091" y="7394274"/>
            <a:ext cx="224263" cy="235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0B55245-3604-E0A7-FCED-F7B65D9FE5BE}"/>
              </a:ext>
            </a:extLst>
          </p:cNvPr>
          <p:cNvCxnSpPr/>
          <p:nvPr/>
        </p:nvCxnSpPr>
        <p:spPr>
          <a:xfrm flipH="1" flipV="1">
            <a:off x="2784310" y="7381502"/>
            <a:ext cx="276001" cy="134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C6C328BD-5492-902B-D9ED-C60BB4E7B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61665" y="6749811"/>
            <a:ext cx="2343021" cy="70226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FCBE6BE-A2EF-8B25-94F2-C8ACECB09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413065" y="9164416"/>
            <a:ext cx="2264154" cy="67862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E4F5D54-E8C9-3507-15E2-F22A4B80DEF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4836217" y="6819299"/>
            <a:ext cx="2356296" cy="56193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A0FD31C-DE32-AB52-57A8-8C2CCEB12C4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4908997" y="9259968"/>
            <a:ext cx="2242777" cy="534862"/>
          </a:xfrm>
          <a:prstGeom prst="rect">
            <a:avLst/>
          </a:prstGeom>
        </p:spPr>
      </p:pic>
      <p:sp>
        <p:nvSpPr>
          <p:cNvPr id="67" name="Up Arrow 161">
            <a:extLst>
              <a:ext uri="{FF2B5EF4-FFF2-40B4-BE49-F238E27FC236}">
                <a16:creationId xmlns:a16="http://schemas.microsoft.com/office/drawing/2014/main" id="{ED099F77-97B5-60AE-2882-E488D5FEC1AA}"/>
              </a:ext>
            </a:extLst>
          </p:cNvPr>
          <p:cNvSpPr/>
          <p:nvPr/>
        </p:nvSpPr>
        <p:spPr>
          <a:xfrm flipV="1">
            <a:off x="6192113" y="9503730"/>
            <a:ext cx="106958" cy="206756"/>
          </a:xfrm>
          <a:prstGeom prst="upArrow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Up Arrow 162">
            <a:extLst>
              <a:ext uri="{FF2B5EF4-FFF2-40B4-BE49-F238E27FC236}">
                <a16:creationId xmlns:a16="http://schemas.microsoft.com/office/drawing/2014/main" id="{03F7B598-D15D-CEF3-F11D-E92B3033BD90}"/>
              </a:ext>
            </a:extLst>
          </p:cNvPr>
          <p:cNvSpPr/>
          <p:nvPr/>
        </p:nvSpPr>
        <p:spPr>
          <a:xfrm>
            <a:off x="6202644" y="7150629"/>
            <a:ext cx="118097" cy="183698"/>
          </a:xfrm>
          <a:prstGeom prst="upArrow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283D8DD-18AD-5377-1D6A-2A7B361B2A5A}"/>
              </a:ext>
            </a:extLst>
          </p:cNvPr>
          <p:cNvSpPr txBox="1"/>
          <p:nvPr/>
        </p:nvSpPr>
        <p:spPr>
          <a:xfrm>
            <a:off x="2611938" y="5383106"/>
            <a:ext cx="5230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1426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sz="2400" b="1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Elastomer &amp; Spring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250177-FA14-250D-B0DF-0B03514107F9}"/>
              </a:ext>
            </a:extLst>
          </p:cNvPr>
          <p:cNvSpPr txBox="1"/>
          <p:nvPr/>
        </p:nvSpPr>
        <p:spPr>
          <a:xfrm>
            <a:off x="10893961" y="5446274"/>
            <a:ext cx="3280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</a:t>
            </a:r>
            <a:r>
              <a:rPr lang="en-US" sz="2000" b="1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Handbrake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914DC1E-DBEC-EC50-0041-346CF2F4B6D4}"/>
              </a:ext>
            </a:extLst>
          </p:cNvPr>
          <p:cNvSpPr txBox="1"/>
          <p:nvPr/>
        </p:nvSpPr>
        <p:spPr>
          <a:xfrm>
            <a:off x="11886592" y="52059"/>
            <a:ext cx="1496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974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9032FD51-E83E-6497-62BF-057C7F7DC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682069"/>
              </p:ext>
            </p:extLst>
          </p:nvPr>
        </p:nvGraphicFramePr>
        <p:xfrm>
          <a:off x="0" y="-1"/>
          <a:ext cx="15087600" cy="1069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800">
                  <a:extLst>
                    <a:ext uri="{9D8B030D-6E8A-4147-A177-3AD203B41FA5}">
                      <a16:colId xmlns:a16="http://schemas.microsoft.com/office/drawing/2014/main" val="2157662531"/>
                    </a:ext>
                  </a:extLst>
                </a:gridCol>
                <a:gridCol w="7543800">
                  <a:extLst>
                    <a:ext uri="{9D8B030D-6E8A-4147-A177-3AD203B41FA5}">
                      <a16:colId xmlns:a16="http://schemas.microsoft.com/office/drawing/2014/main" val="3696833395"/>
                    </a:ext>
                  </a:extLst>
                </a:gridCol>
              </a:tblGrid>
              <a:tr h="53490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3463"/>
                  </a:ext>
                </a:extLst>
              </a:tr>
              <a:tr h="53490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974785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870FB92D-0675-049C-AF96-3C94E7C9B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373" y="1483165"/>
            <a:ext cx="7078717" cy="33774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2E1C59-47B0-DE66-D691-1718679C2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733237" y="5567235"/>
            <a:ext cx="1158593" cy="29422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E5E6C3-8CB9-1218-C061-E7DA446AA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736626" y="5625767"/>
            <a:ext cx="803442" cy="28001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EAE272-4C69-E07B-85C5-868A18C5D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5157" y="5419376"/>
            <a:ext cx="2346549" cy="2650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CD6A7A9-0DE0-D25E-813B-13AE9A93A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5106" y="7757012"/>
            <a:ext cx="1608728" cy="27927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296BAC-5C58-EB38-B74D-EBA3690CA1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3573" y="6582602"/>
            <a:ext cx="2327283" cy="385384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509BF79-9E9D-5282-3E92-BB90A295F7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8137283" y="8556804"/>
            <a:ext cx="1978718" cy="201047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B37D13B-A9DD-3A49-6D81-FD9B6482D76D}"/>
              </a:ext>
            </a:extLst>
          </p:cNvPr>
          <p:cNvSpPr/>
          <p:nvPr/>
        </p:nvSpPr>
        <p:spPr>
          <a:xfrm>
            <a:off x="10685215" y="5372874"/>
            <a:ext cx="159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Clamp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904C67-4AB5-D898-CD15-94DCF6DE86EF}"/>
              </a:ext>
            </a:extLst>
          </p:cNvPr>
          <p:cNvSpPr/>
          <p:nvPr/>
        </p:nvSpPr>
        <p:spPr>
          <a:xfrm>
            <a:off x="2692606" y="172144"/>
            <a:ext cx="2286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Mounting Drawing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907B33-2FD3-7E11-37EC-4B6C38AE686B}"/>
              </a:ext>
            </a:extLst>
          </p:cNvPr>
          <p:cNvSpPr/>
          <p:nvPr/>
        </p:nvSpPr>
        <p:spPr>
          <a:xfrm>
            <a:off x="9245625" y="172144"/>
            <a:ext cx="4038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Handbrake - Shifter Drawing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3BC84FE-B741-EEB7-AB00-67CE550633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6692" y="829488"/>
            <a:ext cx="4401833" cy="5164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BC9E48-452F-4D42-234E-BFDFD71A01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813" y="6582600"/>
            <a:ext cx="2346933" cy="385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5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3417</TotalTime>
  <Words>197</Words>
  <Application>Microsoft Office PowerPoint</Application>
  <PresentationFormat>Custom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Bodoni MT Black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Laptop88</dc:creator>
  <cp:lastModifiedBy>Hoan Tran</cp:lastModifiedBy>
  <cp:revision>113</cp:revision>
  <cp:lastPrinted>2022-10-27T10:50:32Z</cp:lastPrinted>
  <dcterms:created xsi:type="dcterms:W3CDTF">2020-12-02T07:57:28Z</dcterms:created>
  <dcterms:modified xsi:type="dcterms:W3CDTF">2022-11-17T15:31:52Z</dcterms:modified>
</cp:coreProperties>
</file>