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</p:sldIdLst>
  <p:sldSz cx="12192000" cy="6858000"/>
  <p:notesSz cx="6738938" cy="98694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6D36C-14BC-7EB3-7DC8-23C99912E7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7E6BA9-16E2-9E3C-135B-A6E560FE2F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9B5CD-4AA6-0194-EC9F-CF123C4E1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36F05-C90C-496A-B1C1-A504BF7BFCE2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85FF67-8FE6-4E63-087B-A49B4A0AC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3446BF-5027-B8EE-CE7B-616F10B3A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F0B66-3985-4894-9F3A-1BFC0A63B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744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1B01D-9F5B-4BA1-4374-5C9E19916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CEEBD4-97F5-13A9-E6AE-F3D8A5CE15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ADD19-E44D-F1F7-5B35-083E972C8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36F05-C90C-496A-B1C1-A504BF7BFCE2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B7353-65B7-8A5B-6CA4-9925F8F8F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882F6-8632-FD5F-6D80-93519184A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F0B66-3985-4894-9F3A-1BFC0A63B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101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492F60-8EB1-5E61-D27E-56AD03184D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D60C7A-AE2C-DAD7-B18C-186891EB59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CEF81-8B2D-3EFA-7809-D41512BD4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36F05-C90C-496A-B1C1-A504BF7BFCE2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FD8A6-EF61-45F3-CF1E-203382CDA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2CEE00-D969-4957-74B6-929E792C9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F0B66-3985-4894-9F3A-1BFC0A63B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210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BAD7D-2A6E-1D1F-166E-CF5E8F263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64781-852E-7644-4FC4-EB9B6D558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F542C-2EF4-17DC-FEAA-6FBE9F249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36F05-C90C-496A-B1C1-A504BF7BFCE2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25594-43AC-5E4F-298F-8D4DD1C76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23F07-83DC-E0BB-2BB2-46B2C378C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F0B66-3985-4894-9F3A-1BFC0A63B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713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D9CF0-1C53-5BA5-A721-52AFBCB57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9C22CA-509D-83F8-B295-12A1F7F7D5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427DD5-A76C-C984-B08C-DC0445021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36F05-C90C-496A-B1C1-A504BF7BFCE2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9766B-5C0E-3876-6742-86E123712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71F9D-59C2-88C3-BB02-D427D9B69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F0B66-3985-4894-9F3A-1BFC0A63B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605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C7BED-28F6-3E1E-29B6-4A13BC288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8D47C-3E56-BC8C-2F09-51E7A0071A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37F9C6-7047-06AE-1EFF-99099389CF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17B05F-465A-1E89-EBA9-E77AFC024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36F05-C90C-496A-B1C1-A504BF7BFCE2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956836-1CF6-55B3-7660-0505499F4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F956ED-866C-FA87-CDBF-2D8AE29E0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F0B66-3985-4894-9F3A-1BFC0A63B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83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255D7-38F2-10BA-5604-EADC372BE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02BE03-A323-138A-6DAB-1E5A1F866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BE7E13-0E2E-9F55-F149-EFFCF3E639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6C06D3-553F-0919-6C7A-1D6A21B843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756418-1223-C340-55B1-A5231BCEA4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39D14B-B716-AC79-0296-ABAADF444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36F05-C90C-496A-B1C1-A504BF7BFCE2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7BA8CC-6C06-3E75-E62E-C4AD045CC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CF43AF-A5AA-12C5-32B4-BCEB6FD28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F0B66-3985-4894-9F3A-1BFC0A63B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158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3247-E26C-877A-26D4-915D6B966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DDF79B-7EEA-BFA9-163B-63D21C9DF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36F05-C90C-496A-B1C1-A504BF7BFCE2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AF23F9-AA58-9DAB-415C-E03A50172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BB9A8E-EFC2-828D-A778-89FDE660A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F0B66-3985-4894-9F3A-1BFC0A63B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66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E1447C-896D-88B0-C7E0-86D0316E9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36F05-C90C-496A-B1C1-A504BF7BFCE2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8C753A-A920-7D59-37D6-0821F3AF1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2F880B-AE5F-0778-A1A4-2C0D86ABA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F0B66-3985-4894-9F3A-1BFC0A63B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114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2AFE4-3761-599C-8694-A97D9F439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1CFCC-4561-6420-2CF6-B18E23A4C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693211-65B6-1B69-AD65-2A02774584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2FA3BE-2FF2-B125-C90E-7B4168A5B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36F05-C90C-496A-B1C1-A504BF7BFCE2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6E63E3-F064-2C52-397C-BF4EE94CC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12E7D0-449E-55D7-11E3-18A7C7904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F0B66-3985-4894-9F3A-1BFC0A63B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070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8E7EE-A6CD-57B9-B4E0-FC42DC1DB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22C30A-8CB5-02CB-109E-5F5C2CAE3B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424281-22E9-146D-C5CD-795252E9A7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C151E3-D68A-E121-23DB-E55C0175B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36F05-C90C-496A-B1C1-A504BF7BFCE2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A43649-B92A-334A-84A3-139A4D019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59AC96-284A-C971-2083-7B4E11038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F0B66-3985-4894-9F3A-1BFC0A63B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51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AC9C0E-520C-48F4-EC3D-509F380A9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6FE426-9100-8189-C1D4-E4D6FA49F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B8F7F7-FCA7-AEE5-82D8-1F618DC747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36F05-C90C-496A-B1C1-A504BF7BFCE2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EFDB3-F9F1-6E0B-AC82-6836800E84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2C89E-D789-EDBB-A2DB-75448A7971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9F0B66-3985-4894-9F3A-1BFC0A63B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99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2.png"/><Relationship Id="rId4" Type="http://schemas.openxmlformats.org/officeDocument/2006/relationships/image" Target="../media/image17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D6A9A4C-298E-A1AA-9309-25A31ACC76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4986001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00038639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90430542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5234806"/>
                    </a:ext>
                  </a:extLst>
                </a:gridCol>
              </a:tblGrid>
              <a:tr h="3429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3550602"/>
                  </a:ext>
                </a:extLst>
              </a:tr>
              <a:tr h="3429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5667067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032AF6DB-3156-19F7-DE7F-71C38E0E09A0}"/>
              </a:ext>
            </a:extLst>
          </p:cNvPr>
          <p:cNvSpPr txBox="1"/>
          <p:nvPr/>
        </p:nvSpPr>
        <p:spPr>
          <a:xfrm>
            <a:off x="333258" y="7018"/>
            <a:ext cx="3397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b="1" dirty="0">
                <a:latin typeface="Bodoni MT Black" panose="02070A03080606020203" pitchFamily="18" charset="0"/>
              </a:rPr>
              <a:t>VNM </a:t>
            </a:r>
            <a:r>
              <a:rPr lang="en-US" b="1" dirty="0">
                <a:latin typeface="Bodoni MT Black" panose="02070A03080606020203" pitchFamily="18" charset="0"/>
              </a:rPr>
              <a:t>PEDAL LITE</a:t>
            </a:r>
            <a:endParaRPr lang="vi-VN" b="1" dirty="0">
              <a:latin typeface="Bodoni MT Black" panose="02070A03080606020203" pitchFamily="18" charset="0"/>
            </a:endParaRPr>
          </a:p>
          <a:p>
            <a:pPr algn="ctr"/>
            <a:r>
              <a:rPr lang="vi-VN" b="1" dirty="0">
                <a:latin typeface="Bodoni MT Black" panose="02070A03080606020203" pitchFamily="18" charset="0"/>
              </a:rPr>
              <a:t>Quick Guide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8E18391-9F6B-2CCA-A476-52ED7E576789}"/>
              </a:ext>
            </a:extLst>
          </p:cNvPr>
          <p:cNvSpPr txBox="1"/>
          <p:nvPr/>
        </p:nvSpPr>
        <p:spPr>
          <a:xfrm>
            <a:off x="5666156" y="-25156"/>
            <a:ext cx="110089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endParaRPr lang="en-US" sz="2000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B9967A00-88D9-B7A0-E1AB-F758BA379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9001" y="2061948"/>
            <a:ext cx="488447" cy="416084"/>
          </a:xfrm>
          <a:prstGeom prst="rect">
            <a:avLst/>
          </a:prstGeom>
        </p:spPr>
      </p:pic>
      <p:sp>
        <p:nvSpPr>
          <p:cNvPr id="1029" name="Oval 1028">
            <a:extLst>
              <a:ext uri="{FF2B5EF4-FFF2-40B4-BE49-F238E27FC236}">
                <a16:creationId xmlns:a16="http://schemas.microsoft.com/office/drawing/2014/main" id="{2D4D6E57-9633-2FB6-6EF8-03BAE754C70A}"/>
              </a:ext>
            </a:extLst>
          </p:cNvPr>
          <p:cNvSpPr/>
          <p:nvPr/>
        </p:nvSpPr>
        <p:spPr>
          <a:xfrm>
            <a:off x="7770081" y="1443253"/>
            <a:ext cx="214921" cy="21187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1030" name="Oval 1029">
            <a:extLst>
              <a:ext uri="{FF2B5EF4-FFF2-40B4-BE49-F238E27FC236}">
                <a16:creationId xmlns:a16="http://schemas.microsoft.com/office/drawing/2014/main" id="{2186403E-57BF-ABA8-123E-717498B994EF}"/>
              </a:ext>
            </a:extLst>
          </p:cNvPr>
          <p:cNvSpPr/>
          <p:nvPr/>
        </p:nvSpPr>
        <p:spPr>
          <a:xfrm>
            <a:off x="7770082" y="2063447"/>
            <a:ext cx="214921" cy="21187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1037" name="TextBox 1036">
            <a:extLst>
              <a:ext uri="{FF2B5EF4-FFF2-40B4-BE49-F238E27FC236}">
                <a16:creationId xmlns:a16="http://schemas.microsoft.com/office/drawing/2014/main" id="{FD0619C7-A5D4-83D1-9BD5-F7F1519D4F88}"/>
              </a:ext>
            </a:extLst>
          </p:cNvPr>
          <p:cNvSpPr txBox="1"/>
          <p:nvPr/>
        </p:nvSpPr>
        <p:spPr>
          <a:xfrm>
            <a:off x="4183771" y="2355430"/>
            <a:ext cx="13794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VNM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Throttle</a:t>
            </a:r>
            <a:endParaRPr lang="vi-V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VNM Brake</a:t>
            </a:r>
            <a:endParaRPr lang="vi-V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VNM Clutch</a:t>
            </a:r>
          </a:p>
          <a:p>
            <a:r>
              <a:rPr lang="vi-V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VNM Controller Box</a:t>
            </a:r>
            <a:endParaRPr lang="vi-V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8" name="TextBox 1037">
            <a:extLst>
              <a:ext uri="{FF2B5EF4-FFF2-40B4-BE49-F238E27FC236}">
                <a16:creationId xmlns:a16="http://schemas.microsoft.com/office/drawing/2014/main" id="{9D9E1253-5EC3-3D5B-67FE-3E9A31C770A1}"/>
              </a:ext>
            </a:extLst>
          </p:cNvPr>
          <p:cNvSpPr txBox="1"/>
          <p:nvPr/>
        </p:nvSpPr>
        <p:spPr>
          <a:xfrm>
            <a:off x="5706671" y="2352742"/>
            <a:ext cx="1819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vi-V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USB Cable</a:t>
            </a:r>
            <a:endParaRPr lang="vi-V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vi-V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Allen key set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Mounting screws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Red &amp; Yellow springs</a:t>
            </a:r>
            <a:endParaRPr lang="vi-V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9" name="Picture 1038">
            <a:extLst>
              <a:ext uri="{FF2B5EF4-FFF2-40B4-BE49-F238E27FC236}">
                <a16:creationId xmlns:a16="http://schemas.microsoft.com/office/drawing/2014/main" id="{AE086FED-95EB-9441-FE2D-E684013AA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4973" y="1346320"/>
            <a:ext cx="542021" cy="542021"/>
          </a:xfrm>
          <a:prstGeom prst="rect">
            <a:avLst/>
          </a:prstGeom>
        </p:spPr>
      </p:pic>
      <p:sp>
        <p:nvSpPr>
          <p:cNvPr id="1040" name="TextBox 1039">
            <a:extLst>
              <a:ext uri="{FF2B5EF4-FFF2-40B4-BE49-F238E27FC236}">
                <a16:creationId xmlns:a16="http://schemas.microsoft.com/office/drawing/2014/main" id="{3FFDCCF5-3E8C-88A7-BD2F-43B54281BD10}"/>
              </a:ext>
            </a:extLst>
          </p:cNvPr>
          <p:cNvSpPr txBox="1"/>
          <p:nvPr/>
        </p:nvSpPr>
        <p:spPr>
          <a:xfrm>
            <a:off x="9396444" y="-25156"/>
            <a:ext cx="149048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ctr" defTabSz="14264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Connection</a:t>
            </a:r>
          </a:p>
        </p:txBody>
      </p:sp>
      <p:sp>
        <p:nvSpPr>
          <p:cNvPr id="1043" name="Oval 1042">
            <a:extLst>
              <a:ext uri="{FF2B5EF4-FFF2-40B4-BE49-F238E27FC236}">
                <a16:creationId xmlns:a16="http://schemas.microsoft.com/office/drawing/2014/main" id="{710BCDBD-95B4-CE2A-FDF6-ECD517635BF7}"/>
              </a:ext>
            </a:extLst>
          </p:cNvPr>
          <p:cNvSpPr/>
          <p:nvPr/>
        </p:nvSpPr>
        <p:spPr>
          <a:xfrm>
            <a:off x="11062723" y="606217"/>
            <a:ext cx="214921" cy="21187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044" name="Oval 1043">
            <a:extLst>
              <a:ext uri="{FF2B5EF4-FFF2-40B4-BE49-F238E27FC236}">
                <a16:creationId xmlns:a16="http://schemas.microsoft.com/office/drawing/2014/main" id="{861B6159-9AD8-B6AC-43F8-2D976714344E}"/>
              </a:ext>
            </a:extLst>
          </p:cNvPr>
          <p:cNvSpPr/>
          <p:nvPr/>
        </p:nvSpPr>
        <p:spPr>
          <a:xfrm>
            <a:off x="11062723" y="1054167"/>
            <a:ext cx="214921" cy="21187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vi-VN" sz="1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5" name="Oval 1044">
            <a:extLst>
              <a:ext uri="{FF2B5EF4-FFF2-40B4-BE49-F238E27FC236}">
                <a16:creationId xmlns:a16="http://schemas.microsoft.com/office/drawing/2014/main" id="{36207DA5-EB28-9065-E813-98FFD32EFB90}"/>
              </a:ext>
            </a:extLst>
          </p:cNvPr>
          <p:cNvSpPr/>
          <p:nvPr/>
        </p:nvSpPr>
        <p:spPr>
          <a:xfrm>
            <a:off x="11066528" y="1965710"/>
            <a:ext cx="214921" cy="21187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vi-VN" sz="1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6" name="Oval 1045">
            <a:extLst>
              <a:ext uri="{FF2B5EF4-FFF2-40B4-BE49-F238E27FC236}">
                <a16:creationId xmlns:a16="http://schemas.microsoft.com/office/drawing/2014/main" id="{A8B2353A-01BD-4BDD-BEA2-BF4A9F885FBB}"/>
              </a:ext>
            </a:extLst>
          </p:cNvPr>
          <p:cNvSpPr/>
          <p:nvPr/>
        </p:nvSpPr>
        <p:spPr>
          <a:xfrm>
            <a:off x="11062723" y="1477018"/>
            <a:ext cx="214921" cy="21187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vi-VN" sz="1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9" name="TextBox 1048">
            <a:extLst>
              <a:ext uri="{FF2B5EF4-FFF2-40B4-BE49-F238E27FC236}">
                <a16:creationId xmlns:a16="http://schemas.microsoft.com/office/drawing/2014/main" id="{C7F9F443-1348-9115-9173-3E711BA68474}"/>
              </a:ext>
            </a:extLst>
          </p:cNvPr>
          <p:cNvSpPr txBox="1"/>
          <p:nvPr/>
        </p:nvSpPr>
        <p:spPr>
          <a:xfrm>
            <a:off x="8970779" y="502400"/>
            <a:ext cx="1752207" cy="1338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just">
              <a:buFont typeface="Wingdings" panose="05000000000000000000" pitchFamily="2" charset="2"/>
              <a:buChar char="ü"/>
            </a:pPr>
            <a:r>
              <a:rPr lang="vi-V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the left side of the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VNM Controller Box is: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Handbrake   3</a:t>
            </a:r>
            <a:r>
              <a:rPr lang="vi-V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Brake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vi-V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Throttle        4</a:t>
            </a:r>
            <a:r>
              <a:rPr lang="vi-V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Clutch</a:t>
            </a:r>
          </a:p>
          <a:p>
            <a:r>
              <a:rPr lang="en-US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Plug in the GX12 ports for signal connection.</a:t>
            </a:r>
          </a:p>
        </p:txBody>
      </p:sp>
      <p:sp>
        <p:nvSpPr>
          <p:cNvPr id="1054" name="TextBox 1053">
            <a:extLst>
              <a:ext uri="{FF2B5EF4-FFF2-40B4-BE49-F238E27FC236}">
                <a16:creationId xmlns:a16="http://schemas.microsoft.com/office/drawing/2014/main" id="{2DA77510-4A35-DBE5-E947-E0A8A275C12E}"/>
              </a:ext>
            </a:extLst>
          </p:cNvPr>
          <p:cNvSpPr txBox="1"/>
          <p:nvPr/>
        </p:nvSpPr>
        <p:spPr>
          <a:xfrm>
            <a:off x="8966402" y="1714686"/>
            <a:ext cx="204834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vi-V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the right side of the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VNM Controller Box</a:t>
            </a:r>
            <a:r>
              <a:rPr lang="vi-V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is: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Switch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DFU/Game Mode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Slide left side to select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DFU Mode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right side to select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Game Mode.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Plug in USB cable to connect to PC.</a:t>
            </a:r>
          </a:p>
        </p:txBody>
      </p:sp>
      <p:sp>
        <p:nvSpPr>
          <p:cNvPr id="1057" name="TextBox 1056">
            <a:extLst>
              <a:ext uri="{FF2B5EF4-FFF2-40B4-BE49-F238E27FC236}">
                <a16:creationId xmlns:a16="http://schemas.microsoft.com/office/drawing/2014/main" id="{2556DF73-0DC3-2E8F-1D64-040546DDE830}"/>
              </a:ext>
            </a:extLst>
          </p:cNvPr>
          <p:cNvSpPr txBox="1"/>
          <p:nvPr/>
        </p:nvSpPr>
        <p:spPr>
          <a:xfrm>
            <a:off x="4884043" y="3400914"/>
            <a:ext cx="230242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Adjust</a:t>
            </a:r>
            <a:r>
              <a:rPr lang="en-US" sz="2000" b="1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Pedal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59" name="Picture 1058">
            <a:extLst>
              <a:ext uri="{FF2B5EF4-FFF2-40B4-BE49-F238E27FC236}">
                <a16:creationId xmlns:a16="http://schemas.microsoft.com/office/drawing/2014/main" id="{C6DC1D5A-2BB5-3752-18F0-EBDFE66EE8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3219" y="2610580"/>
            <a:ext cx="311190" cy="326983"/>
          </a:xfrm>
          <a:prstGeom prst="rect">
            <a:avLst/>
          </a:prstGeom>
        </p:spPr>
      </p:pic>
      <p:sp>
        <p:nvSpPr>
          <p:cNvPr id="1060" name="Oval 1059">
            <a:extLst>
              <a:ext uri="{FF2B5EF4-FFF2-40B4-BE49-F238E27FC236}">
                <a16:creationId xmlns:a16="http://schemas.microsoft.com/office/drawing/2014/main" id="{B77D5C5B-870D-15E6-7B69-9DF906189AEC}"/>
              </a:ext>
            </a:extLst>
          </p:cNvPr>
          <p:cNvSpPr/>
          <p:nvPr/>
        </p:nvSpPr>
        <p:spPr>
          <a:xfrm>
            <a:off x="7761480" y="2651390"/>
            <a:ext cx="214921" cy="21187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vi-VN" sz="1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2" name="TextBox 1061">
            <a:extLst>
              <a:ext uri="{FF2B5EF4-FFF2-40B4-BE49-F238E27FC236}">
                <a16:creationId xmlns:a16="http://schemas.microsoft.com/office/drawing/2014/main" id="{EE0864CF-1E7E-2794-8C01-40AD7D815D68}"/>
              </a:ext>
            </a:extLst>
          </p:cNvPr>
          <p:cNvSpPr txBox="1"/>
          <p:nvPr/>
        </p:nvSpPr>
        <p:spPr>
          <a:xfrm>
            <a:off x="139593" y="3801024"/>
            <a:ext cx="33250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Adjust the height of the Pedal face</a:t>
            </a:r>
          </a:p>
        </p:txBody>
      </p:sp>
      <p:sp>
        <p:nvSpPr>
          <p:cNvPr id="1073" name="TextBox 1072">
            <a:extLst>
              <a:ext uri="{FF2B5EF4-FFF2-40B4-BE49-F238E27FC236}">
                <a16:creationId xmlns:a16="http://schemas.microsoft.com/office/drawing/2014/main" id="{3C279F8A-0FF0-2F4B-057E-BD4E9E243B7C}"/>
              </a:ext>
            </a:extLst>
          </p:cNvPr>
          <p:cNvSpPr txBox="1"/>
          <p:nvPr/>
        </p:nvSpPr>
        <p:spPr>
          <a:xfrm>
            <a:off x="9268900" y="3831243"/>
            <a:ext cx="23024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Adjust the Pedal Force</a:t>
            </a:r>
          </a:p>
        </p:txBody>
      </p:sp>
      <p:sp>
        <p:nvSpPr>
          <p:cNvPr id="1089" name="TextBox 1088">
            <a:extLst>
              <a:ext uri="{FF2B5EF4-FFF2-40B4-BE49-F238E27FC236}">
                <a16:creationId xmlns:a16="http://schemas.microsoft.com/office/drawing/2014/main" id="{A7FD0AB4-3064-F756-94D8-30DE5F2150C1}"/>
              </a:ext>
            </a:extLst>
          </p:cNvPr>
          <p:cNvSpPr txBox="1"/>
          <p:nvPr/>
        </p:nvSpPr>
        <p:spPr>
          <a:xfrm>
            <a:off x="10035673" y="5732153"/>
            <a:ext cx="185318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addition, you can also change the force by adjusting the position of the screw here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432DC6-AF39-66B5-834A-FE8AD170D7C7}"/>
              </a:ext>
            </a:extLst>
          </p:cNvPr>
          <p:cNvSpPr txBox="1"/>
          <p:nvPr/>
        </p:nvSpPr>
        <p:spPr>
          <a:xfrm>
            <a:off x="3914178" y="3801024"/>
            <a:ext cx="262409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Adjust the Pedal tilt angle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D6FA91-D35F-00BE-E9C7-7B172BDA4406}"/>
              </a:ext>
            </a:extLst>
          </p:cNvPr>
          <p:cNvSpPr txBox="1"/>
          <p:nvPr/>
        </p:nvSpPr>
        <p:spPr>
          <a:xfrm>
            <a:off x="3730288" y="4206607"/>
            <a:ext cx="21847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we give 6 options so you can change the angle of the pedal to your liking.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9991FA8-8EB8-05E9-C9F9-1AFC6981C1FC}"/>
              </a:ext>
            </a:extLst>
          </p:cNvPr>
          <p:cNvSpPr txBox="1"/>
          <p:nvPr/>
        </p:nvSpPr>
        <p:spPr>
          <a:xfrm>
            <a:off x="5927703" y="4206606"/>
            <a:ext cx="229150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 the 2 hex bolts on the sides, then choose the angle that suits you and tighten them with the hex bolts.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9A3F787C-08E6-3F18-0B27-A9D023BE0F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7287990" y="1693033"/>
            <a:ext cx="2536173" cy="726082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AA60FD3B-D206-E488-3DF8-470289573EC8}"/>
              </a:ext>
            </a:extLst>
          </p:cNvPr>
          <p:cNvSpPr/>
          <p:nvPr/>
        </p:nvSpPr>
        <p:spPr>
          <a:xfrm>
            <a:off x="8663403" y="2429037"/>
            <a:ext cx="45719" cy="1958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6EDD9D1-938F-07CB-0B62-C07D0C807EEF}"/>
              </a:ext>
            </a:extLst>
          </p:cNvPr>
          <p:cNvSpPr/>
          <p:nvPr/>
        </p:nvSpPr>
        <p:spPr>
          <a:xfrm>
            <a:off x="8298902" y="2080392"/>
            <a:ext cx="214921" cy="21187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vi-VN" sz="1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819D58E-AC27-45AF-6B7E-85C22B35FF84}"/>
              </a:ext>
            </a:extLst>
          </p:cNvPr>
          <p:cNvSpPr/>
          <p:nvPr/>
        </p:nvSpPr>
        <p:spPr>
          <a:xfrm>
            <a:off x="8284390" y="2461064"/>
            <a:ext cx="214921" cy="21187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vi-VN" sz="1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4" name="Picture 1023">
            <a:extLst>
              <a:ext uri="{FF2B5EF4-FFF2-40B4-BE49-F238E27FC236}">
                <a16:creationId xmlns:a16="http://schemas.microsoft.com/office/drawing/2014/main" id="{49EEF8BD-495A-B093-A81E-8D9D48BB29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10398326" y="1227141"/>
            <a:ext cx="2596900" cy="655425"/>
          </a:xfrm>
          <a:prstGeom prst="rect">
            <a:avLst/>
          </a:prstGeom>
        </p:spPr>
      </p:pic>
      <p:pic>
        <p:nvPicPr>
          <p:cNvPr id="1061" name="Picture 1060">
            <a:extLst>
              <a:ext uri="{FF2B5EF4-FFF2-40B4-BE49-F238E27FC236}">
                <a16:creationId xmlns:a16="http://schemas.microsoft.com/office/drawing/2014/main" id="{7E22B8B5-6C65-52BC-C0A5-F7C173B069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27578" y="5209455"/>
            <a:ext cx="3585273" cy="1606282"/>
          </a:xfrm>
          <a:prstGeom prst="rect">
            <a:avLst/>
          </a:prstGeom>
        </p:spPr>
      </p:pic>
      <p:pic>
        <p:nvPicPr>
          <p:cNvPr id="1070" name="Picture 1069">
            <a:extLst>
              <a:ext uri="{FF2B5EF4-FFF2-40B4-BE49-F238E27FC236}">
                <a16:creationId xmlns:a16="http://schemas.microsoft.com/office/drawing/2014/main" id="{CE0B87C2-A20B-937F-B487-9BF6D9D235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38014" y="4431967"/>
            <a:ext cx="800975" cy="1160033"/>
          </a:xfrm>
          <a:prstGeom prst="rect">
            <a:avLst/>
          </a:prstGeom>
        </p:spPr>
      </p:pic>
      <p:sp>
        <p:nvSpPr>
          <p:cNvPr id="1071" name="Arrow: Up-Down 1070">
            <a:extLst>
              <a:ext uri="{FF2B5EF4-FFF2-40B4-BE49-F238E27FC236}">
                <a16:creationId xmlns:a16="http://schemas.microsoft.com/office/drawing/2014/main" id="{860EFEA2-CD36-6E57-8E39-A809000C5CA0}"/>
              </a:ext>
            </a:extLst>
          </p:cNvPr>
          <p:cNvSpPr/>
          <p:nvPr/>
        </p:nvSpPr>
        <p:spPr>
          <a:xfrm>
            <a:off x="11673004" y="4499808"/>
            <a:ext cx="143904" cy="416697"/>
          </a:xfrm>
          <a:prstGeom prst="upDownArrow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72" name="Straight Arrow Connector 1071">
            <a:extLst>
              <a:ext uri="{FF2B5EF4-FFF2-40B4-BE49-F238E27FC236}">
                <a16:creationId xmlns:a16="http://schemas.microsoft.com/office/drawing/2014/main" id="{D03E14C4-FF2D-F460-11C0-C8975BA45F05}"/>
              </a:ext>
            </a:extLst>
          </p:cNvPr>
          <p:cNvCxnSpPr>
            <a:cxnSpLocks/>
          </p:cNvCxnSpPr>
          <p:nvPr/>
        </p:nvCxnSpPr>
        <p:spPr>
          <a:xfrm flipV="1">
            <a:off x="10962267" y="4995657"/>
            <a:ext cx="629729" cy="7364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82" name="Oval 1081">
            <a:extLst>
              <a:ext uri="{FF2B5EF4-FFF2-40B4-BE49-F238E27FC236}">
                <a16:creationId xmlns:a16="http://schemas.microsoft.com/office/drawing/2014/main" id="{2C8135FF-4477-F077-DB15-9D6EDDF24B61}"/>
              </a:ext>
            </a:extLst>
          </p:cNvPr>
          <p:cNvSpPr/>
          <p:nvPr/>
        </p:nvSpPr>
        <p:spPr>
          <a:xfrm>
            <a:off x="7672163" y="6060468"/>
            <a:ext cx="142537" cy="140413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091" name="Oval 1090">
            <a:extLst>
              <a:ext uri="{FF2B5EF4-FFF2-40B4-BE49-F238E27FC236}">
                <a16:creationId xmlns:a16="http://schemas.microsoft.com/office/drawing/2014/main" id="{D7E586E0-E5C9-5DC1-303A-6604FDE9D5A3}"/>
              </a:ext>
            </a:extLst>
          </p:cNvPr>
          <p:cNvSpPr/>
          <p:nvPr/>
        </p:nvSpPr>
        <p:spPr>
          <a:xfrm>
            <a:off x="7672162" y="6333496"/>
            <a:ext cx="142537" cy="140413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vi-VN" sz="1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2" name="Oval 1091">
            <a:extLst>
              <a:ext uri="{FF2B5EF4-FFF2-40B4-BE49-F238E27FC236}">
                <a16:creationId xmlns:a16="http://schemas.microsoft.com/office/drawing/2014/main" id="{737F413C-EB4E-DA6E-21CD-6B23F3EE4127}"/>
              </a:ext>
            </a:extLst>
          </p:cNvPr>
          <p:cNvSpPr/>
          <p:nvPr/>
        </p:nvSpPr>
        <p:spPr>
          <a:xfrm>
            <a:off x="3876151" y="5834129"/>
            <a:ext cx="142537" cy="140413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vi-VN" sz="1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3" name="Oval 1092">
            <a:extLst>
              <a:ext uri="{FF2B5EF4-FFF2-40B4-BE49-F238E27FC236}">
                <a16:creationId xmlns:a16="http://schemas.microsoft.com/office/drawing/2014/main" id="{5B7BF5D4-C0A2-D37E-AA4A-E9D92801DE71}"/>
              </a:ext>
            </a:extLst>
          </p:cNvPr>
          <p:cNvSpPr/>
          <p:nvPr/>
        </p:nvSpPr>
        <p:spPr>
          <a:xfrm>
            <a:off x="3870783" y="6060468"/>
            <a:ext cx="142537" cy="140413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vi-VN" sz="1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4" name="Oval 1093">
            <a:extLst>
              <a:ext uri="{FF2B5EF4-FFF2-40B4-BE49-F238E27FC236}">
                <a16:creationId xmlns:a16="http://schemas.microsoft.com/office/drawing/2014/main" id="{5F3D4CBB-EEF1-1D05-9B68-4B46AA2232A1}"/>
              </a:ext>
            </a:extLst>
          </p:cNvPr>
          <p:cNvSpPr/>
          <p:nvPr/>
        </p:nvSpPr>
        <p:spPr>
          <a:xfrm>
            <a:off x="3869213" y="6283075"/>
            <a:ext cx="142537" cy="140413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vi-VN" sz="1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5" name="Oval 1094">
            <a:extLst>
              <a:ext uri="{FF2B5EF4-FFF2-40B4-BE49-F238E27FC236}">
                <a16:creationId xmlns:a16="http://schemas.microsoft.com/office/drawing/2014/main" id="{5E42D91E-3FF8-BEAB-2620-0C60D650BE1F}"/>
              </a:ext>
            </a:extLst>
          </p:cNvPr>
          <p:cNvSpPr/>
          <p:nvPr/>
        </p:nvSpPr>
        <p:spPr>
          <a:xfrm>
            <a:off x="3867261" y="6492943"/>
            <a:ext cx="142537" cy="140413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vi-VN" sz="1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97" name="Straight Arrow Connector 1096">
            <a:extLst>
              <a:ext uri="{FF2B5EF4-FFF2-40B4-BE49-F238E27FC236}">
                <a16:creationId xmlns:a16="http://schemas.microsoft.com/office/drawing/2014/main" id="{C05239F8-1B2E-4875-2FEE-D36954180D09}"/>
              </a:ext>
            </a:extLst>
          </p:cNvPr>
          <p:cNvCxnSpPr>
            <a:stCxn id="1082" idx="2"/>
          </p:cNvCxnSpPr>
          <p:nvPr/>
        </p:nvCxnSpPr>
        <p:spPr>
          <a:xfrm flipH="1">
            <a:off x="7425983" y="6130675"/>
            <a:ext cx="246180" cy="70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99" name="Straight Arrow Connector 1098">
            <a:extLst>
              <a:ext uri="{FF2B5EF4-FFF2-40B4-BE49-F238E27FC236}">
                <a16:creationId xmlns:a16="http://schemas.microsoft.com/office/drawing/2014/main" id="{1B7ABADA-AD40-CD7C-33BB-05B53F217839}"/>
              </a:ext>
            </a:extLst>
          </p:cNvPr>
          <p:cNvCxnSpPr>
            <a:stCxn id="1091" idx="2"/>
          </p:cNvCxnSpPr>
          <p:nvPr/>
        </p:nvCxnSpPr>
        <p:spPr>
          <a:xfrm flipH="1" flipV="1">
            <a:off x="7425983" y="6353281"/>
            <a:ext cx="246179" cy="50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00" name="Straight Arrow Connector 1099">
            <a:extLst>
              <a:ext uri="{FF2B5EF4-FFF2-40B4-BE49-F238E27FC236}">
                <a16:creationId xmlns:a16="http://schemas.microsoft.com/office/drawing/2014/main" id="{9067F2EB-71CD-03ED-5863-10B8C8BF9B52}"/>
              </a:ext>
            </a:extLst>
          </p:cNvPr>
          <p:cNvCxnSpPr>
            <a:cxnSpLocks/>
            <a:stCxn id="1092" idx="6"/>
          </p:cNvCxnSpPr>
          <p:nvPr/>
        </p:nvCxnSpPr>
        <p:spPr>
          <a:xfrm>
            <a:off x="4018688" y="5904336"/>
            <a:ext cx="535895" cy="139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01" name="Straight Arrow Connector 1100">
            <a:extLst>
              <a:ext uri="{FF2B5EF4-FFF2-40B4-BE49-F238E27FC236}">
                <a16:creationId xmlns:a16="http://schemas.microsoft.com/office/drawing/2014/main" id="{1BFAB39A-A13D-3B6C-A282-B0AB50A70910}"/>
              </a:ext>
            </a:extLst>
          </p:cNvPr>
          <p:cNvCxnSpPr>
            <a:cxnSpLocks/>
            <a:stCxn id="1093" idx="6"/>
          </p:cNvCxnSpPr>
          <p:nvPr/>
        </p:nvCxnSpPr>
        <p:spPr>
          <a:xfrm>
            <a:off x="4013320" y="6130675"/>
            <a:ext cx="506518" cy="54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02" name="Straight Arrow Connector 1101">
            <a:extLst>
              <a:ext uri="{FF2B5EF4-FFF2-40B4-BE49-F238E27FC236}">
                <a16:creationId xmlns:a16="http://schemas.microsoft.com/office/drawing/2014/main" id="{0578EC08-5BA9-9315-860E-6673EE10F271}"/>
              </a:ext>
            </a:extLst>
          </p:cNvPr>
          <p:cNvCxnSpPr>
            <a:cxnSpLocks/>
          </p:cNvCxnSpPr>
          <p:nvPr/>
        </p:nvCxnSpPr>
        <p:spPr>
          <a:xfrm flipV="1">
            <a:off x="4025626" y="6333496"/>
            <a:ext cx="494212" cy="44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07" name="Straight Arrow Connector 1106">
            <a:extLst>
              <a:ext uri="{FF2B5EF4-FFF2-40B4-BE49-F238E27FC236}">
                <a16:creationId xmlns:a16="http://schemas.microsoft.com/office/drawing/2014/main" id="{BF365FDB-88BF-623C-13C9-D55811D9FA3E}"/>
              </a:ext>
            </a:extLst>
          </p:cNvPr>
          <p:cNvCxnSpPr>
            <a:cxnSpLocks/>
            <a:stCxn id="1095" idx="6"/>
          </p:cNvCxnSpPr>
          <p:nvPr/>
        </p:nvCxnSpPr>
        <p:spPr>
          <a:xfrm flipV="1">
            <a:off x="4009798" y="6450680"/>
            <a:ext cx="510040" cy="112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1118" name="Picture 1117">
            <a:extLst>
              <a:ext uri="{FF2B5EF4-FFF2-40B4-BE49-F238E27FC236}">
                <a16:creationId xmlns:a16="http://schemas.microsoft.com/office/drawing/2014/main" id="{088D5D6B-4139-DDBF-D456-22C7A787268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4443" y="4063338"/>
            <a:ext cx="2363611" cy="2779508"/>
          </a:xfrm>
          <a:prstGeom prst="rect">
            <a:avLst/>
          </a:prstGeom>
        </p:spPr>
      </p:pic>
      <p:sp>
        <p:nvSpPr>
          <p:cNvPr id="1119" name="Up-Down Arrow 134">
            <a:extLst>
              <a:ext uri="{FF2B5EF4-FFF2-40B4-BE49-F238E27FC236}">
                <a16:creationId xmlns:a16="http://schemas.microsoft.com/office/drawing/2014/main" id="{DA8A71DB-18C4-F7D0-7686-294A637E2BEB}"/>
              </a:ext>
            </a:extLst>
          </p:cNvPr>
          <p:cNvSpPr/>
          <p:nvPr/>
        </p:nvSpPr>
        <p:spPr>
          <a:xfrm>
            <a:off x="2373549" y="4431967"/>
            <a:ext cx="90977" cy="375296"/>
          </a:xfrm>
          <a:prstGeom prst="up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0" name="Rectangle 1119">
            <a:extLst>
              <a:ext uri="{FF2B5EF4-FFF2-40B4-BE49-F238E27FC236}">
                <a16:creationId xmlns:a16="http://schemas.microsoft.com/office/drawing/2014/main" id="{65D381A7-2CE6-D91E-7B5D-335DD29839B1}"/>
              </a:ext>
            </a:extLst>
          </p:cNvPr>
          <p:cNvSpPr/>
          <p:nvPr/>
        </p:nvSpPr>
        <p:spPr>
          <a:xfrm>
            <a:off x="289304" y="4343072"/>
            <a:ext cx="179494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Loosen the 4 the hex bolts on the sides behind the pedal face, choose a suitable pedal height, then tighten.</a:t>
            </a:r>
          </a:p>
        </p:txBody>
      </p:sp>
      <p:pic>
        <p:nvPicPr>
          <p:cNvPr id="1122" name="Picture 1121">
            <a:extLst>
              <a:ext uri="{FF2B5EF4-FFF2-40B4-BE49-F238E27FC236}">
                <a16:creationId xmlns:a16="http://schemas.microsoft.com/office/drawing/2014/main" id="{2756D445-A53A-2B89-E59A-E5924718FAD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0106" y="799769"/>
            <a:ext cx="3790872" cy="2565226"/>
          </a:xfrm>
          <a:prstGeom prst="rect">
            <a:avLst/>
          </a:prstGeom>
        </p:spPr>
      </p:pic>
      <p:pic>
        <p:nvPicPr>
          <p:cNvPr id="1124" name="Picture 1123">
            <a:extLst>
              <a:ext uri="{FF2B5EF4-FFF2-40B4-BE49-F238E27FC236}">
                <a16:creationId xmlns:a16="http://schemas.microsoft.com/office/drawing/2014/main" id="{2D6E8450-4F48-AFD5-3075-011CB1BDC9C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203106" y="812397"/>
            <a:ext cx="1049779" cy="1266974"/>
          </a:xfrm>
          <a:prstGeom prst="rect">
            <a:avLst/>
          </a:prstGeom>
        </p:spPr>
      </p:pic>
      <p:sp>
        <p:nvSpPr>
          <p:cNvPr id="1125" name="Oval 1124">
            <a:extLst>
              <a:ext uri="{FF2B5EF4-FFF2-40B4-BE49-F238E27FC236}">
                <a16:creationId xmlns:a16="http://schemas.microsoft.com/office/drawing/2014/main" id="{507ECFAC-2B38-63BC-DE2C-66609C434E31}"/>
              </a:ext>
            </a:extLst>
          </p:cNvPr>
          <p:cNvSpPr/>
          <p:nvPr/>
        </p:nvSpPr>
        <p:spPr>
          <a:xfrm>
            <a:off x="4644401" y="735213"/>
            <a:ext cx="214921" cy="21187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pic>
        <p:nvPicPr>
          <p:cNvPr id="1127" name="Picture 1126">
            <a:extLst>
              <a:ext uri="{FF2B5EF4-FFF2-40B4-BE49-F238E27FC236}">
                <a16:creationId xmlns:a16="http://schemas.microsoft.com/office/drawing/2014/main" id="{F00BC7A9-6E01-9B31-17B4-D7EBD02AD83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226226" y="912116"/>
            <a:ext cx="1005457" cy="1143109"/>
          </a:xfrm>
          <a:prstGeom prst="rect">
            <a:avLst/>
          </a:prstGeom>
        </p:spPr>
      </p:pic>
      <p:sp>
        <p:nvSpPr>
          <p:cNvPr id="1128" name="Oval 1127">
            <a:extLst>
              <a:ext uri="{FF2B5EF4-FFF2-40B4-BE49-F238E27FC236}">
                <a16:creationId xmlns:a16="http://schemas.microsoft.com/office/drawing/2014/main" id="{EC23C829-C0D2-4CA5-1AD4-018AE12E7079}"/>
              </a:ext>
            </a:extLst>
          </p:cNvPr>
          <p:cNvSpPr/>
          <p:nvPr/>
        </p:nvSpPr>
        <p:spPr>
          <a:xfrm>
            <a:off x="5627238" y="735213"/>
            <a:ext cx="214921" cy="21187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pic>
        <p:nvPicPr>
          <p:cNvPr id="1130" name="Picture 1129">
            <a:extLst>
              <a:ext uri="{FF2B5EF4-FFF2-40B4-BE49-F238E27FC236}">
                <a16:creationId xmlns:a16="http://schemas.microsoft.com/office/drawing/2014/main" id="{981A241B-ABF0-E6CE-CED8-1E3B47FDB77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187077" y="809321"/>
            <a:ext cx="967896" cy="1063283"/>
          </a:xfrm>
          <a:prstGeom prst="rect">
            <a:avLst/>
          </a:prstGeom>
        </p:spPr>
      </p:pic>
      <p:sp>
        <p:nvSpPr>
          <p:cNvPr id="1131" name="Oval 1130">
            <a:extLst>
              <a:ext uri="{FF2B5EF4-FFF2-40B4-BE49-F238E27FC236}">
                <a16:creationId xmlns:a16="http://schemas.microsoft.com/office/drawing/2014/main" id="{8CEBCB3F-131F-22C5-48E6-121C90E5D875}"/>
              </a:ext>
            </a:extLst>
          </p:cNvPr>
          <p:cNvSpPr/>
          <p:nvPr/>
        </p:nvSpPr>
        <p:spPr>
          <a:xfrm>
            <a:off x="6544536" y="727401"/>
            <a:ext cx="214921" cy="21187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pic>
        <p:nvPicPr>
          <p:cNvPr id="1132" name="Picture 1131">
            <a:extLst>
              <a:ext uri="{FF2B5EF4-FFF2-40B4-BE49-F238E27FC236}">
                <a16:creationId xmlns:a16="http://schemas.microsoft.com/office/drawing/2014/main" id="{A78BEB55-5E57-E569-399F-DAD3586B06B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036958" y="520902"/>
            <a:ext cx="934323" cy="646482"/>
          </a:xfrm>
          <a:prstGeom prst="rect">
            <a:avLst/>
          </a:prstGeom>
        </p:spPr>
      </p:pic>
      <p:sp>
        <p:nvSpPr>
          <p:cNvPr id="1133" name="Oval 1132">
            <a:extLst>
              <a:ext uri="{FF2B5EF4-FFF2-40B4-BE49-F238E27FC236}">
                <a16:creationId xmlns:a16="http://schemas.microsoft.com/office/drawing/2014/main" id="{98AC71C9-93FF-6D65-A924-0ED6F361FD19}"/>
              </a:ext>
            </a:extLst>
          </p:cNvPr>
          <p:cNvSpPr/>
          <p:nvPr/>
        </p:nvSpPr>
        <p:spPr>
          <a:xfrm>
            <a:off x="7770082" y="473505"/>
            <a:ext cx="214921" cy="21187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pic>
        <p:nvPicPr>
          <p:cNvPr id="1135" name="Picture 1134">
            <a:extLst>
              <a:ext uri="{FF2B5EF4-FFF2-40B4-BE49-F238E27FC236}">
                <a16:creationId xmlns:a16="http://schemas.microsoft.com/office/drawing/2014/main" id="{9D9A4E4C-1310-B4A0-B80C-D9FA5092300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397132" y="4648264"/>
            <a:ext cx="1502992" cy="2167777"/>
          </a:xfrm>
          <a:prstGeom prst="rect">
            <a:avLst/>
          </a:prstGeom>
        </p:spPr>
      </p:pic>
      <p:cxnSp>
        <p:nvCxnSpPr>
          <p:cNvPr id="1136" name="Straight Arrow Connector 1135">
            <a:extLst>
              <a:ext uri="{FF2B5EF4-FFF2-40B4-BE49-F238E27FC236}">
                <a16:creationId xmlns:a16="http://schemas.microsoft.com/office/drawing/2014/main" id="{50E0CC03-77E4-48F3-C8DE-7CDEA5207B45}"/>
              </a:ext>
            </a:extLst>
          </p:cNvPr>
          <p:cNvCxnSpPr>
            <a:cxnSpLocks/>
          </p:cNvCxnSpPr>
          <p:nvPr/>
        </p:nvCxnSpPr>
        <p:spPr>
          <a:xfrm flipH="1">
            <a:off x="9138880" y="5410357"/>
            <a:ext cx="257459" cy="2757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37" name="TextBox 1136">
            <a:extLst>
              <a:ext uri="{FF2B5EF4-FFF2-40B4-BE49-F238E27FC236}">
                <a16:creationId xmlns:a16="http://schemas.microsoft.com/office/drawing/2014/main" id="{0FABE450-A8A2-5A50-20B8-3A234EDA4E67}"/>
              </a:ext>
            </a:extLst>
          </p:cNvPr>
          <p:cNvSpPr txBox="1"/>
          <p:nvPr/>
        </p:nvSpPr>
        <p:spPr>
          <a:xfrm>
            <a:off x="9138880" y="4581954"/>
            <a:ext cx="148291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Adjust the spring preload so that the pedal force is right for your foot</a:t>
            </a:r>
          </a:p>
        </p:txBody>
      </p:sp>
    </p:spTree>
    <p:extLst>
      <p:ext uri="{BB962C8B-B14F-4D97-AF65-F5344CB8AC3E}">
        <p14:creationId xmlns:p14="http://schemas.microsoft.com/office/powerpoint/2010/main" val="748551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2799217-19FF-D231-C176-F0297D2B06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14876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4034494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3068562363"/>
                    </a:ext>
                  </a:extLst>
                </a:gridCol>
              </a:tblGrid>
              <a:tr h="6858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427441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3C0D58B-F7CC-BE27-9C5B-B1566D5D1458}"/>
              </a:ext>
            </a:extLst>
          </p:cNvPr>
          <p:cNvSpPr txBox="1"/>
          <p:nvPr/>
        </p:nvSpPr>
        <p:spPr>
          <a:xfrm>
            <a:off x="6496183" y="853403"/>
            <a:ext cx="2942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1: Remove the elastomer stack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0527FB-8BFA-7D99-DE88-00ACF4695C07}"/>
              </a:ext>
            </a:extLst>
          </p:cNvPr>
          <p:cNvSpPr txBox="1"/>
          <p:nvPr/>
        </p:nvSpPr>
        <p:spPr>
          <a:xfrm>
            <a:off x="9462078" y="1565932"/>
            <a:ext cx="2312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2: Choose a suitable combination of springs and elastomers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5B40D4-A7DC-4D7C-7294-FAFC7856268D}"/>
              </a:ext>
            </a:extLst>
          </p:cNvPr>
          <p:cNvSpPr txBox="1"/>
          <p:nvPr/>
        </p:nvSpPr>
        <p:spPr>
          <a:xfrm>
            <a:off x="9509832" y="2790810"/>
            <a:ext cx="23816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Option 1: Red, Blu, Yellow spring + 2 elastomers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3FC5A2-CDCD-D1C8-72F8-87F3D82F16FF}"/>
              </a:ext>
            </a:extLst>
          </p:cNvPr>
          <p:cNvSpPr/>
          <p:nvPr/>
        </p:nvSpPr>
        <p:spPr>
          <a:xfrm>
            <a:off x="9509832" y="3759288"/>
            <a:ext cx="227818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Option 2: Steel spring + 2 elastomers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204D9F-36D0-A682-25C6-1A73BB42238F}"/>
              </a:ext>
            </a:extLst>
          </p:cNvPr>
          <p:cNvSpPr/>
          <p:nvPr/>
        </p:nvSpPr>
        <p:spPr>
          <a:xfrm>
            <a:off x="9480473" y="4663278"/>
            <a:ext cx="241097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Option 3: 2 springs + 1 elastomer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A0002B-368B-1780-8849-067C08D3285B}"/>
              </a:ext>
            </a:extLst>
          </p:cNvPr>
          <p:cNvSpPr/>
          <p:nvPr/>
        </p:nvSpPr>
        <p:spPr>
          <a:xfrm>
            <a:off x="9464140" y="2163980"/>
            <a:ext cx="2145378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combinations are recommended, but feel free to mix and match to find the perfect combo for you.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03A54C-BB9E-EB20-54E6-AC84954644BC}"/>
              </a:ext>
            </a:extLst>
          </p:cNvPr>
          <p:cNvSpPr txBox="1"/>
          <p:nvPr/>
        </p:nvSpPr>
        <p:spPr>
          <a:xfrm>
            <a:off x="6496182" y="4027064"/>
            <a:ext cx="29842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3: Re-install the elastomer stack</a:t>
            </a:r>
            <a:endParaRPr lang="en-US" sz="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3FD7F5-A6E5-0C55-F831-F929C4FE81DE}"/>
              </a:ext>
            </a:extLst>
          </p:cNvPr>
          <p:cNvSpPr txBox="1"/>
          <p:nvPr/>
        </p:nvSpPr>
        <p:spPr>
          <a:xfrm>
            <a:off x="1779363" y="150700"/>
            <a:ext cx="23898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Adjust the Pedal Journeys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FF79347-E655-A1FC-F2A4-F84F84069A25}"/>
              </a:ext>
            </a:extLst>
          </p:cNvPr>
          <p:cNvSpPr/>
          <p:nvPr/>
        </p:nvSpPr>
        <p:spPr>
          <a:xfrm>
            <a:off x="199022" y="676045"/>
            <a:ext cx="28675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Loosen the 2 hex bolts on the sides, adjust 2 blue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bumpstops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change pedal stroke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33AE710-F7B6-FAFB-F199-5814ACD3F21A}"/>
              </a:ext>
            </a:extLst>
          </p:cNvPr>
          <p:cNvSpPr txBox="1"/>
          <p:nvPr/>
        </p:nvSpPr>
        <p:spPr>
          <a:xfrm>
            <a:off x="8022770" y="150701"/>
            <a:ext cx="278027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Exchange Spring &amp; Elastomer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1D7989E-780B-33E4-DF88-96970B36A9D1}"/>
              </a:ext>
            </a:extLst>
          </p:cNvPr>
          <p:cNvSpPr txBox="1"/>
          <p:nvPr/>
        </p:nvSpPr>
        <p:spPr>
          <a:xfrm>
            <a:off x="2029185" y="1322376"/>
            <a:ext cx="158610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Blue </a:t>
            </a:r>
            <a:r>
              <a:rPr lang="en-US" sz="1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Bumpstop</a:t>
            </a:r>
            <a:r>
              <a:rPr lang="en-US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1: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Move blue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bombstop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change pedal stroke limit.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Blue </a:t>
            </a:r>
            <a:r>
              <a:rPr lang="en-US" sz="1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Bumpstop</a:t>
            </a:r>
            <a:r>
              <a:rPr lang="en-US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2: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Adjust the inclination of the pedal face (pedal stroke start point)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C98B335-2472-8A31-50EE-75C2336705FF}"/>
              </a:ext>
            </a:extLst>
          </p:cNvPr>
          <p:cNvSpPr/>
          <p:nvPr/>
        </p:nvSpPr>
        <p:spPr>
          <a:xfrm>
            <a:off x="199022" y="3246813"/>
            <a:ext cx="44739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Adjusting the Blue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Bumpstop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7CB0F8A-88A6-1B5E-F392-4D67ECCACADA}"/>
              </a:ext>
            </a:extLst>
          </p:cNvPr>
          <p:cNvSpPr txBox="1"/>
          <p:nvPr/>
        </p:nvSpPr>
        <p:spPr>
          <a:xfrm>
            <a:off x="494599" y="3705884"/>
            <a:ext cx="2805533" cy="29700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1: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Remove spring assembly.</a:t>
            </a: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2: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Loosen the hex bolts 1 &amp; 2 on the sides then choose the location of the blue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bumpstop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works for you and tighten the hex bolts 2 you just loosened.</a:t>
            </a: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3: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Move the locating pin to fix the hex bolt 2 then tighten the hex bolt 1 (with VNM Throttle and VNM Clutch).</a:t>
            </a: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4: Reinstall the spring assembly.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419A491-6A6D-F653-0A40-7AE70B149F20}"/>
              </a:ext>
            </a:extLst>
          </p:cNvPr>
          <p:cNvSpPr txBox="1"/>
          <p:nvPr/>
        </p:nvSpPr>
        <p:spPr>
          <a:xfrm>
            <a:off x="3486939" y="3834554"/>
            <a:ext cx="16576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 bolts then remove spring assembly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DBC24C72-A672-CFD1-4078-DDD96D906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2959" y="796162"/>
            <a:ext cx="2365021" cy="2311755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9B6390BA-7FEB-F258-1C6F-D9D96889369A}"/>
              </a:ext>
            </a:extLst>
          </p:cNvPr>
          <p:cNvSpPr txBox="1"/>
          <p:nvPr/>
        </p:nvSpPr>
        <p:spPr>
          <a:xfrm>
            <a:off x="4788121" y="1490431"/>
            <a:ext cx="5351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F768EFB-44CA-72FA-3802-B2DEA2CF4B8A}"/>
              </a:ext>
            </a:extLst>
          </p:cNvPr>
          <p:cNvSpPr txBox="1"/>
          <p:nvPr/>
        </p:nvSpPr>
        <p:spPr>
          <a:xfrm>
            <a:off x="4042280" y="1490431"/>
            <a:ext cx="5351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3862477-85E0-E1BA-8B1B-654E5C24695A}"/>
              </a:ext>
            </a:extLst>
          </p:cNvPr>
          <p:cNvSpPr txBox="1"/>
          <p:nvPr/>
        </p:nvSpPr>
        <p:spPr>
          <a:xfrm>
            <a:off x="4340304" y="2388836"/>
            <a:ext cx="5351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A3BB2C5-5F2A-29DF-D4C6-EB9F6A464B55}"/>
              </a:ext>
            </a:extLst>
          </p:cNvPr>
          <p:cNvSpPr txBox="1"/>
          <p:nvPr/>
        </p:nvSpPr>
        <p:spPr>
          <a:xfrm>
            <a:off x="4216804" y="2080023"/>
            <a:ext cx="5351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86CD589C-B12C-A875-AD0C-3744F599823B}"/>
              </a:ext>
            </a:extLst>
          </p:cNvPr>
          <p:cNvSpPr/>
          <p:nvPr/>
        </p:nvSpPr>
        <p:spPr>
          <a:xfrm>
            <a:off x="5103982" y="1406970"/>
            <a:ext cx="214921" cy="21187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C6AE343-5381-12CF-271B-03CCDF21295A}"/>
              </a:ext>
            </a:extLst>
          </p:cNvPr>
          <p:cNvSpPr/>
          <p:nvPr/>
        </p:nvSpPr>
        <p:spPr>
          <a:xfrm>
            <a:off x="4905043" y="2388836"/>
            <a:ext cx="214921" cy="21187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vi-VN" sz="1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34BD1A1D-2F40-782E-26B2-64F0E9466F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92" y="1322375"/>
            <a:ext cx="2036953" cy="1949237"/>
          </a:xfrm>
          <a:prstGeom prst="rect">
            <a:avLst/>
          </a:prstGeom>
        </p:spPr>
      </p:pic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0FB2DE7-4302-1672-C0B9-BB506708D69F}"/>
              </a:ext>
            </a:extLst>
          </p:cNvPr>
          <p:cNvCxnSpPr>
            <a:cxnSpLocks/>
          </p:cNvCxnSpPr>
          <p:nvPr/>
        </p:nvCxnSpPr>
        <p:spPr>
          <a:xfrm>
            <a:off x="1349829" y="2202928"/>
            <a:ext cx="679356" cy="272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0DEF4738-85E2-1E1F-356C-D6541E09FFC5}"/>
              </a:ext>
            </a:extLst>
          </p:cNvPr>
          <p:cNvCxnSpPr>
            <a:cxnSpLocks/>
          </p:cNvCxnSpPr>
          <p:nvPr/>
        </p:nvCxnSpPr>
        <p:spPr>
          <a:xfrm flipV="1">
            <a:off x="1149531" y="1511326"/>
            <a:ext cx="879654" cy="568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73" name="Picture 72">
            <a:extLst>
              <a:ext uri="{FF2B5EF4-FFF2-40B4-BE49-F238E27FC236}">
                <a16:creationId xmlns:a16="http://schemas.microsoft.com/office/drawing/2014/main" id="{1E4FB685-9400-877A-8802-165570209B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499" y="3929476"/>
            <a:ext cx="2410973" cy="925864"/>
          </a:xfrm>
          <a:prstGeom prst="rect">
            <a:avLst/>
          </a:prstGeom>
        </p:spPr>
      </p:pic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6551B42A-8892-E233-A49C-DDAF6C05EE7F}"/>
              </a:ext>
            </a:extLst>
          </p:cNvPr>
          <p:cNvCxnSpPr>
            <a:cxnSpLocks/>
          </p:cNvCxnSpPr>
          <p:nvPr/>
        </p:nvCxnSpPr>
        <p:spPr>
          <a:xfrm flipV="1">
            <a:off x="2864608" y="4058050"/>
            <a:ext cx="568317" cy="513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79" name="Picture 78">
            <a:extLst>
              <a:ext uri="{FF2B5EF4-FFF2-40B4-BE49-F238E27FC236}">
                <a16:creationId xmlns:a16="http://schemas.microsoft.com/office/drawing/2014/main" id="{CCF7E851-92A3-853D-6966-64E3F34BBE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2959" y="4391778"/>
            <a:ext cx="2347653" cy="2388931"/>
          </a:xfrm>
          <a:prstGeom prst="rect">
            <a:avLst/>
          </a:prstGeom>
        </p:spPr>
      </p:pic>
      <p:sp>
        <p:nvSpPr>
          <p:cNvPr id="82" name="Oval 81">
            <a:extLst>
              <a:ext uri="{FF2B5EF4-FFF2-40B4-BE49-F238E27FC236}">
                <a16:creationId xmlns:a16="http://schemas.microsoft.com/office/drawing/2014/main" id="{5DD0DD72-FCDC-075B-2EF9-7C3E3DE071F0}"/>
              </a:ext>
            </a:extLst>
          </p:cNvPr>
          <p:cNvSpPr/>
          <p:nvPr/>
        </p:nvSpPr>
        <p:spPr>
          <a:xfrm>
            <a:off x="4162682" y="5190906"/>
            <a:ext cx="214921" cy="21187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94BD694E-E7D1-D96A-1A24-D1193A3841D3}"/>
              </a:ext>
            </a:extLst>
          </p:cNvPr>
          <p:cNvSpPr/>
          <p:nvPr/>
        </p:nvSpPr>
        <p:spPr>
          <a:xfrm>
            <a:off x="5211442" y="4692139"/>
            <a:ext cx="214921" cy="21187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vi-VN" sz="1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8" name="Picture 87">
            <a:extLst>
              <a:ext uri="{FF2B5EF4-FFF2-40B4-BE49-F238E27FC236}">
                <a16:creationId xmlns:a16="http://schemas.microsoft.com/office/drawing/2014/main" id="{903AF1F9-C401-B518-4DAC-35CC0CC797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33828" y="3210334"/>
            <a:ext cx="2525066" cy="564702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4BE9561D-A64E-6315-4EE8-8D51C1E2DB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16829" y="5026125"/>
            <a:ext cx="2559065" cy="634681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A028E4C7-7145-CDA5-E152-90F3F7036E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7742001" y="2015729"/>
            <a:ext cx="2146413" cy="532338"/>
          </a:xfrm>
          <a:prstGeom prst="rect">
            <a:avLst/>
          </a:prstGeom>
        </p:spPr>
      </p:pic>
      <p:pic>
        <p:nvPicPr>
          <p:cNvPr id="107" name="Picture 106">
            <a:extLst>
              <a:ext uri="{FF2B5EF4-FFF2-40B4-BE49-F238E27FC236}">
                <a16:creationId xmlns:a16="http://schemas.microsoft.com/office/drawing/2014/main" id="{6D01B6DD-AA09-0DE7-5BE0-D16E210025D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21596" y="4017691"/>
            <a:ext cx="2675430" cy="699052"/>
          </a:xfrm>
          <a:prstGeom prst="rect">
            <a:avLst/>
          </a:prstGeom>
        </p:spPr>
      </p:pic>
      <p:pic>
        <p:nvPicPr>
          <p:cNvPr id="108" name="Picture 107">
            <a:extLst>
              <a:ext uri="{FF2B5EF4-FFF2-40B4-BE49-F238E27FC236}">
                <a16:creationId xmlns:a16="http://schemas.microsoft.com/office/drawing/2014/main" id="{8825CCE3-8E2D-543F-2386-5C421D259A0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03425" y="1471921"/>
            <a:ext cx="2033376" cy="2311755"/>
          </a:xfrm>
          <a:prstGeom prst="rect">
            <a:avLst/>
          </a:prstGeom>
        </p:spPr>
      </p:pic>
      <p:sp>
        <p:nvSpPr>
          <p:cNvPr id="109" name="Down Arrow 115">
            <a:extLst>
              <a:ext uri="{FF2B5EF4-FFF2-40B4-BE49-F238E27FC236}">
                <a16:creationId xmlns:a16="http://schemas.microsoft.com/office/drawing/2014/main" id="{749E4BDC-4CFE-A640-CBE6-AB5C25F51640}"/>
              </a:ext>
            </a:extLst>
          </p:cNvPr>
          <p:cNvSpPr/>
          <p:nvPr/>
        </p:nvSpPr>
        <p:spPr>
          <a:xfrm rot="5400000" flipV="1">
            <a:off x="8169502" y="1863333"/>
            <a:ext cx="83896" cy="795955"/>
          </a:xfrm>
          <a:prstGeom prst="downArrow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3" name="Picture 112">
            <a:extLst>
              <a:ext uri="{FF2B5EF4-FFF2-40B4-BE49-F238E27FC236}">
                <a16:creationId xmlns:a16="http://schemas.microsoft.com/office/drawing/2014/main" id="{E3A5C2B9-7653-9616-2357-E7AD5F38A95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92424" y="4341107"/>
            <a:ext cx="1745885" cy="2476067"/>
          </a:xfrm>
          <a:prstGeom prst="rect">
            <a:avLst/>
          </a:prstGeom>
        </p:spPr>
      </p:pic>
      <p:sp>
        <p:nvSpPr>
          <p:cNvPr id="114" name="Curved Right Arrow 50">
            <a:extLst>
              <a:ext uri="{FF2B5EF4-FFF2-40B4-BE49-F238E27FC236}">
                <a16:creationId xmlns:a16="http://schemas.microsoft.com/office/drawing/2014/main" id="{BA16DC6A-A67C-B14C-45CB-F2960E7CD32E}"/>
              </a:ext>
            </a:extLst>
          </p:cNvPr>
          <p:cNvSpPr/>
          <p:nvPr/>
        </p:nvSpPr>
        <p:spPr>
          <a:xfrm>
            <a:off x="6794083" y="5273605"/>
            <a:ext cx="139821" cy="258345"/>
          </a:xfrm>
          <a:prstGeom prst="curvedRightArrow">
            <a:avLst>
              <a:gd name="adj1" fmla="val 25000"/>
              <a:gd name="adj2" fmla="val 55215"/>
              <a:gd name="adj3" fmla="val 55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Curved Right Arrow 51">
            <a:extLst>
              <a:ext uri="{FF2B5EF4-FFF2-40B4-BE49-F238E27FC236}">
                <a16:creationId xmlns:a16="http://schemas.microsoft.com/office/drawing/2014/main" id="{5973A038-A409-4EE9-D5A8-5B3078063B76}"/>
              </a:ext>
            </a:extLst>
          </p:cNvPr>
          <p:cNvSpPr/>
          <p:nvPr/>
        </p:nvSpPr>
        <p:spPr>
          <a:xfrm flipH="1" flipV="1">
            <a:off x="7235563" y="5099803"/>
            <a:ext cx="141044" cy="243662"/>
          </a:xfrm>
          <a:prstGeom prst="curvedRightArrow">
            <a:avLst>
              <a:gd name="adj1" fmla="val 25000"/>
              <a:gd name="adj2" fmla="val 55215"/>
              <a:gd name="adj3" fmla="val 55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0166D93F-7E8C-620C-D664-82A3AC0FBFCD}"/>
              </a:ext>
            </a:extLst>
          </p:cNvPr>
          <p:cNvCxnSpPr>
            <a:cxnSpLocks/>
          </p:cNvCxnSpPr>
          <p:nvPr/>
        </p:nvCxnSpPr>
        <p:spPr>
          <a:xfrm flipH="1">
            <a:off x="7705983" y="5132746"/>
            <a:ext cx="365736" cy="376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Rectangle 116">
            <a:extLst>
              <a:ext uri="{FF2B5EF4-FFF2-40B4-BE49-F238E27FC236}">
                <a16:creationId xmlns:a16="http://schemas.microsoft.com/office/drawing/2014/main" id="{8FD545F3-ACBF-6E58-8497-63F8F33212DD}"/>
              </a:ext>
            </a:extLst>
          </p:cNvPr>
          <p:cNvSpPr/>
          <p:nvPr/>
        </p:nvSpPr>
        <p:spPr>
          <a:xfrm>
            <a:off x="7736484" y="4486415"/>
            <a:ext cx="10655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Reinstall the stack and adjust the preload to your liking. </a:t>
            </a:r>
          </a:p>
        </p:txBody>
      </p:sp>
    </p:spTree>
    <p:extLst>
      <p:ext uri="{BB962C8B-B14F-4D97-AF65-F5344CB8AC3E}">
        <p14:creationId xmlns:p14="http://schemas.microsoft.com/office/powerpoint/2010/main" val="1570704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280428A-07DF-B816-FA95-3CD9094475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6279083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876857301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701488537"/>
                    </a:ext>
                  </a:extLst>
                </a:gridCol>
              </a:tblGrid>
              <a:tr h="3429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3171588"/>
                  </a:ext>
                </a:extLst>
              </a:tr>
              <a:tr h="3429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976521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30098080-19B8-D4C3-F1FB-B18C1B4EA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3313" y="2287611"/>
            <a:ext cx="820573" cy="112330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B34C633-2A19-2681-5834-ED963B692D71}"/>
              </a:ext>
            </a:extLst>
          </p:cNvPr>
          <p:cNvSpPr txBox="1"/>
          <p:nvPr/>
        </p:nvSpPr>
        <p:spPr>
          <a:xfrm>
            <a:off x="1512601" y="39031"/>
            <a:ext cx="343269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Mounting Drawing Throttle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6FD5DF-B1F6-BB3F-A8A8-E64B2B108C1D}"/>
              </a:ext>
            </a:extLst>
          </p:cNvPr>
          <p:cNvSpPr txBox="1"/>
          <p:nvPr/>
        </p:nvSpPr>
        <p:spPr>
          <a:xfrm>
            <a:off x="7255582" y="-46612"/>
            <a:ext cx="343269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Mounting Drawing Brake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BFD6A34-AFE1-C877-9C1D-0EB409E3663D}"/>
              </a:ext>
            </a:extLst>
          </p:cNvPr>
          <p:cNvSpPr txBox="1"/>
          <p:nvPr/>
        </p:nvSpPr>
        <p:spPr>
          <a:xfrm>
            <a:off x="7201174" y="3405694"/>
            <a:ext cx="343269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Mounting Drawing Clutch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562BB2-0CB2-C2BB-E237-DF7909657EE3}"/>
              </a:ext>
            </a:extLst>
          </p:cNvPr>
          <p:cNvSpPr txBox="1"/>
          <p:nvPr/>
        </p:nvSpPr>
        <p:spPr>
          <a:xfrm>
            <a:off x="1191035" y="3429000"/>
            <a:ext cx="39686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Mounting Drawing Controller</a:t>
            </a:r>
            <a:r>
              <a:rPr lang="vi-V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Box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6EB4E4-30C3-8DC5-A7CD-7247E3E4D1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035" y="3931016"/>
            <a:ext cx="3698212" cy="282507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7A13A5C-BD86-3D2F-4FAE-FA669F9BCB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1253" y="431304"/>
            <a:ext cx="3167989" cy="292698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D34B57F-621B-1550-5BA8-25BB3577C2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7936" y="353498"/>
            <a:ext cx="3265935" cy="3052196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3297F39-C69B-1EB6-600F-C9D0439594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89428" y="3852416"/>
            <a:ext cx="3044443" cy="2958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819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1850</TotalTime>
  <Words>509</Words>
  <Application>Microsoft Office PowerPoint</Application>
  <PresentationFormat>Widescreen</PresentationFormat>
  <Paragraphs>89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Bodoni MT Black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Duy</dc:creator>
  <cp:lastModifiedBy>Nguyen Duy</cp:lastModifiedBy>
  <cp:revision>28</cp:revision>
  <cp:lastPrinted>2022-11-16T07:00:37Z</cp:lastPrinted>
  <dcterms:created xsi:type="dcterms:W3CDTF">2022-10-12T03:13:46Z</dcterms:created>
  <dcterms:modified xsi:type="dcterms:W3CDTF">2023-09-28T11:24:06Z</dcterms:modified>
</cp:coreProperties>
</file>